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03" r:id="rId2"/>
    <p:sldId id="305" r:id="rId3"/>
    <p:sldId id="306" r:id="rId4"/>
    <p:sldId id="304" r:id="rId5"/>
    <p:sldId id="308" r:id="rId6"/>
    <p:sldId id="307" r:id="rId7"/>
    <p:sldId id="309" r:id="rId8"/>
    <p:sldId id="317" r:id="rId9"/>
    <p:sldId id="266" r:id="rId10"/>
    <p:sldId id="310" r:id="rId11"/>
    <p:sldId id="261" r:id="rId12"/>
    <p:sldId id="311" r:id="rId13"/>
    <p:sldId id="312" r:id="rId14"/>
    <p:sldId id="269" r:id="rId15"/>
    <p:sldId id="315" r:id="rId16"/>
    <p:sldId id="313" r:id="rId17"/>
    <p:sldId id="274" r:id="rId18"/>
    <p:sldId id="316" r:id="rId19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C83E87-3B2C-48DB-B42B-6C43FFDAF053}" v="75" dt="2025-04-19T04:21:45.8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CFC83E87-3B2C-48DB-B42B-6C43FFDAF053}"/>
    <pc:docChg chg="undo redo custSel addSld delSld modSld sldOrd">
      <pc:chgData name="Amalia Spiliakou" userId="f4bd6b91a0b5818a" providerId="LiveId" clId="{CFC83E87-3B2C-48DB-B42B-6C43FFDAF053}" dt="2025-04-19T04:22:19.244" v="366" actId="255"/>
      <pc:docMkLst>
        <pc:docMk/>
      </pc:docMkLst>
      <pc:sldChg chg="addSp delSp modSp add mod setBg delDesignElem">
        <pc:chgData name="Amalia Spiliakou" userId="f4bd6b91a0b5818a" providerId="LiveId" clId="{CFC83E87-3B2C-48DB-B42B-6C43FFDAF053}" dt="2025-04-19T04:18:04.555" v="334" actId="14100"/>
        <pc:sldMkLst>
          <pc:docMk/>
          <pc:sldMk cId="3830904809" sldId="261"/>
        </pc:sldMkLst>
        <pc:spChg chg="mod">
          <ac:chgData name="Amalia Spiliakou" userId="f4bd6b91a0b5818a" providerId="LiveId" clId="{CFC83E87-3B2C-48DB-B42B-6C43FFDAF053}" dt="2025-04-19T04:18:04.555" v="334" actId="14100"/>
          <ac:spMkLst>
            <pc:docMk/>
            <pc:sldMk cId="3830904809" sldId="261"/>
            <ac:spMk id="2" creationId="{1FFE87D1-B4D1-45F4-A308-2F77A33CB498}"/>
          </ac:spMkLst>
        </pc:spChg>
        <pc:spChg chg="del">
          <ac:chgData name="Amalia Spiliakou" userId="f4bd6b91a0b5818a" providerId="LiveId" clId="{CFC83E87-3B2C-48DB-B42B-6C43FFDAF053}" dt="2025-04-19T04:16:31.646" v="305"/>
          <ac:spMkLst>
            <pc:docMk/>
            <pc:sldMk cId="3830904809" sldId="261"/>
            <ac:spMk id="71" creationId="{C1DD1A8A-57D5-4A81-AD04-532B043C5611}"/>
          </ac:spMkLst>
        </pc:spChg>
        <pc:spChg chg="del">
          <ac:chgData name="Amalia Spiliakou" userId="f4bd6b91a0b5818a" providerId="LiveId" clId="{CFC83E87-3B2C-48DB-B42B-6C43FFDAF053}" dt="2025-04-19T04:16:31.646" v="305"/>
          <ac:spMkLst>
            <pc:docMk/>
            <pc:sldMk cId="3830904809" sldId="261"/>
            <ac:spMk id="73" creationId="{007891EC-4501-44ED-A8C8-B11B6DB767AB}"/>
          </ac:spMkLst>
        </pc:spChg>
        <pc:spChg chg="add">
          <ac:chgData name="Amalia Spiliakou" userId="f4bd6b91a0b5818a" providerId="LiveId" clId="{CFC83E87-3B2C-48DB-B42B-6C43FFDAF053}" dt="2025-04-19T04:16:57.215" v="307" actId="26606"/>
          <ac:spMkLst>
            <pc:docMk/>
            <pc:sldMk cId="3830904809" sldId="261"/>
            <ac:spMk id="4103" creationId="{6F828D28-8E09-41CC-8229-3070B5467A96}"/>
          </ac:spMkLst>
        </pc:spChg>
        <pc:spChg chg="add">
          <ac:chgData name="Amalia Spiliakou" userId="f4bd6b91a0b5818a" providerId="LiveId" clId="{CFC83E87-3B2C-48DB-B42B-6C43FFDAF053}" dt="2025-04-19T04:16:57.215" v="307" actId="26606"/>
          <ac:spMkLst>
            <pc:docMk/>
            <pc:sldMk cId="3830904809" sldId="261"/>
            <ac:spMk id="4105" creationId="{D5B012D8-7F27-4758-9AC6-C889B154BD73}"/>
          </ac:spMkLst>
        </pc:spChg>
        <pc:spChg chg="add">
          <ac:chgData name="Amalia Spiliakou" userId="f4bd6b91a0b5818a" providerId="LiveId" clId="{CFC83E87-3B2C-48DB-B42B-6C43FFDAF053}" dt="2025-04-19T04:16:57.215" v="307" actId="26606"/>
          <ac:spMkLst>
            <pc:docMk/>
            <pc:sldMk cId="3830904809" sldId="261"/>
            <ac:spMk id="4107" creationId="{4063B759-00FC-46D1-9898-8E8625268FAF}"/>
          </ac:spMkLst>
        </pc:spChg>
        <pc:picChg chg="mod">
          <ac:chgData name="Amalia Spiliakou" userId="f4bd6b91a0b5818a" providerId="LiveId" clId="{CFC83E87-3B2C-48DB-B42B-6C43FFDAF053}" dt="2025-04-19T04:16:57.215" v="307" actId="26606"/>
          <ac:picMkLst>
            <pc:docMk/>
            <pc:sldMk cId="3830904809" sldId="261"/>
            <ac:picMk id="4098" creationId="{20C66812-CC3D-49A4-B58A-E1EC7DDFD07E}"/>
          </ac:picMkLst>
        </pc:picChg>
      </pc:sldChg>
      <pc:sldChg chg="addSp delSp modSp add mod ord setBg delDesignElem">
        <pc:chgData name="Amalia Spiliakou" userId="f4bd6b91a0b5818a" providerId="LiveId" clId="{CFC83E87-3B2C-48DB-B42B-6C43FFDAF053}" dt="2025-04-19T04:16:16.970" v="302"/>
        <pc:sldMkLst>
          <pc:docMk/>
          <pc:sldMk cId="4122435713" sldId="266"/>
        </pc:sldMkLst>
        <pc:spChg chg="mod">
          <ac:chgData name="Amalia Spiliakou" userId="f4bd6b91a0b5818a" providerId="LiveId" clId="{CFC83E87-3B2C-48DB-B42B-6C43FFDAF053}" dt="2025-04-19T04:15:06.438" v="300" actId="27636"/>
          <ac:spMkLst>
            <pc:docMk/>
            <pc:sldMk cId="4122435713" sldId="266"/>
            <ac:spMk id="2" creationId="{1BEC8BFA-7C71-44BE-BB4C-A3BB3184B789}"/>
          </ac:spMkLst>
        </pc:spChg>
        <pc:spChg chg="del">
          <ac:chgData name="Amalia Spiliakou" userId="f4bd6b91a0b5818a" providerId="LiveId" clId="{CFC83E87-3B2C-48DB-B42B-6C43FFDAF053}" dt="2025-04-19T04:13:41.501" v="277"/>
          <ac:spMkLst>
            <pc:docMk/>
            <pc:sldMk cId="4122435713" sldId="266"/>
            <ac:spMk id="71" creationId="{C1DD1A8A-57D5-4A81-AD04-532B043C5611}"/>
          </ac:spMkLst>
        </pc:spChg>
        <pc:spChg chg="del">
          <ac:chgData name="Amalia Spiliakou" userId="f4bd6b91a0b5818a" providerId="LiveId" clId="{CFC83E87-3B2C-48DB-B42B-6C43FFDAF053}" dt="2025-04-19T04:13:41.501" v="277"/>
          <ac:spMkLst>
            <pc:docMk/>
            <pc:sldMk cId="4122435713" sldId="266"/>
            <ac:spMk id="73" creationId="{007891EC-4501-44ED-A8C8-B11B6DB767AB}"/>
          </ac:spMkLst>
        </pc:spChg>
        <pc:spChg chg="add">
          <ac:chgData name="Amalia Spiliakou" userId="f4bd6b91a0b5818a" providerId="LiveId" clId="{CFC83E87-3B2C-48DB-B42B-6C43FFDAF053}" dt="2025-04-19T04:14:01.489" v="279" actId="26606"/>
          <ac:spMkLst>
            <pc:docMk/>
            <pc:sldMk cId="4122435713" sldId="266"/>
            <ac:spMk id="4103" creationId="{6F828D28-8E09-41CC-8229-3070B5467A96}"/>
          </ac:spMkLst>
        </pc:spChg>
        <pc:spChg chg="add">
          <ac:chgData name="Amalia Spiliakou" userId="f4bd6b91a0b5818a" providerId="LiveId" clId="{CFC83E87-3B2C-48DB-B42B-6C43FFDAF053}" dt="2025-04-19T04:14:01.489" v="279" actId="26606"/>
          <ac:spMkLst>
            <pc:docMk/>
            <pc:sldMk cId="4122435713" sldId="266"/>
            <ac:spMk id="4105" creationId="{D5B012D8-7F27-4758-9AC6-C889B154BD73}"/>
          </ac:spMkLst>
        </pc:spChg>
        <pc:spChg chg="add">
          <ac:chgData name="Amalia Spiliakou" userId="f4bd6b91a0b5818a" providerId="LiveId" clId="{CFC83E87-3B2C-48DB-B42B-6C43FFDAF053}" dt="2025-04-19T04:14:01.489" v="279" actId="26606"/>
          <ac:spMkLst>
            <pc:docMk/>
            <pc:sldMk cId="4122435713" sldId="266"/>
            <ac:spMk id="4107" creationId="{4063B759-00FC-46D1-9898-8E8625268FAF}"/>
          </ac:spMkLst>
        </pc:spChg>
        <pc:picChg chg="mod">
          <ac:chgData name="Amalia Spiliakou" userId="f4bd6b91a0b5818a" providerId="LiveId" clId="{CFC83E87-3B2C-48DB-B42B-6C43FFDAF053}" dt="2025-04-19T04:14:01.489" v="279" actId="26606"/>
          <ac:picMkLst>
            <pc:docMk/>
            <pc:sldMk cId="4122435713" sldId="266"/>
            <ac:picMk id="4098" creationId="{800DA48F-9433-4548-BF85-B7B0C50CDAB6}"/>
          </ac:picMkLst>
        </pc:picChg>
      </pc:sldChg>
      <pc:sldChg chg="modSp add mod setBg">
        <pc:chgData name="Amalia Spiliakou" userId="f4bd6b91a0b5818a" providerId="LiveId" clId="{CFC83E87-3B2C-48DB-B42B-6C43FFDAF053}" dt="2025-04-19T04:20:37.736" v="346" actId="14100"/>
        <pc:sldMkLst>
          <pc:docMk/>
          <pc:sldMk cId="1411402007" sldId="269"/>
        </pc:sldMkLst>
        <pc:spChg chg="mod">
          <ac:chgData name="Amalia Spiliakou" userId="f4bd6b91a0b5818a" providerId="LiveId" clId="{CFC83E87-3B2C-48DB-B42B-6C43FFDAF053}" dt="2025-04-19T04:20:37.736" v="346" actId="14100"/>
          <ac:spMkLst>
            <pc:docMk/>
            <pc:sldMk cId="1411402007" sldId="269"/>
            <ac:spMk id="2" creationId="{01FAE97F-89AC-430C-8F47-8731868759EF}"/>
          </ac:spMkLst>
        </pc:spChg>
        <pc:picChg chg="mod">
          <ac:chgData name="Amalia Spiliakou" userId="f4bd6b91a0b5818a" providerId="LiveId" clId="{CFC83E87-3B2C-48DB-B42B-6C43FFDAF053}" dt="2025-04-19T04:19:31.590" v="339" actId="1076"/>
          <ac:picMkLst>
            <pc:docMk/>
            <pc:sldMk cId="1411402007" sldId="269"/>
            <ac:picMk id="8194" creationId="{EB95FEC0-2ECF-4B4E-85D7-5E866781E860}"/>
          </ac:picMkLst>
        </pc:picChg>
        <pc:picChg chg="mod">
          <ac:chgData name="Amalia Spiliakou" userId="f4bd6b91a0b5818a" providerId="LiveId" clId="{CFC83E87-3B2C-48DB-B42B-6C43FFDAF053}" dt="2025-04-19T04:19:27.998" v="338" actId="1076"/>
          <ac:picMkLst>
            <pc:docMk/>
            <pc:sldMk cId="1411402007" sldId="269"/>
            <ac:picMk id="8196" creationId="{BF02F765-EBB5-48BA-AC42-3ECC87F19C3C}"/>
          </ac:picMkLst>
        </pc:picChg>
      </pc:sldChg>
      <pc:sldChg chg="modSp add mod setBg">
        <pc:chgData name="Amalia Spiliakou" userId="f4bd6b91a0b5818a" providerId="LiveId" clId="{CFC83E87-3B2C-48DB-B42B-6C43FFDAF053}" dt="2025-04-19T04:22:19.244" v="366" actId="255"/>
        <pc:sldMkLst>
          <pc:docMk/>
          <pc:sldMk cId="1188553405" sldId="274"/>
        </pc:sldMkLst>
        <pc:spChg chg="mod">
          <ac:chgData name="Amalia Spiliakou" userId="f4bd6b91a0b5818a" providerId="LiveId" clId="{CFC83E87-3B2C-48DB-B42B-6C43FFDAF053}" dt="2025-04-19T04:22:19.244" v="366" actId="255"/>
          <ac:spMkLst>
            <pc:docMk/>
            <pc:sldMk cId="1188553405" sldId="274"/>
            <ac:spMk id="2" creationId="{ADF1A588-7674-402C-BE40-C6265F4C3A51}"/>
          </ac:spMkLst>
        </pc:spChg>
      </pc:sldChg>
      <pc:sldChg chg="addSp modSp mod setBg">
        <pc:chgData name="Amalia Spiliakou" userId="f4bd6b91a0b5818a" providerId="LiveId" clId="{CFC83E87-3B2C-48DB-B42B-6C43FFDAF053}" dt="2025-04-18T15:59:23.796" v="173"/>
        <pc:sldMkLst>
          <pc:docMk/>
          <pc:sldMk cId="696899067" sldId="313"/>
        </pc:sldMkLst>
        <pc:spChg chg="mod">
          <ac:chgData name="Amalia Spiliakou" userId="f4bd6b91a0b5818a" providerId="LiveId" clId="{CFC83E87-3B2C-48DB-B42B-6C43FFDAF053}" dt="2025-04-18T15:59:18.944" v="172" actId="207"/>
          <ac:spMkLst>
            <pc:docMk/>
            <pc:sldMk cId="696899067" sldId="313"/>
            <ac:spMk id="2" creationId="{66CCDC18-3D66-6155-9ABF-1045576595C2}"/>
          </ac:spMkLst>
        </pc:spChg>
        <pc:picChg chg="add mod">
          <ac:chgData name="Amalia Spiliakou" userId="f4bd6b91a0b5818a" providerId="LiveId" clId="{CFC83E87-3B2C-48DB-B42B-6C43FFDAF053}" dt="2025-04-18T15:58:43.764" v="166" actId="1076"/>
          <ac:picMkLst>
            <pc:docMk/>
            <pc:sldMk cId="696899067" sldId="313"/>
            <ac:picMk id="10242" creationId="{D155BEB8-A08D-8983-D398-381DAB3E5F11}"/>
          </ac:picMkLst>
        </pc:picChg>
        <pc:picChg chg="add mod">
          <ac:chgData name="Amalia Spiliakou" userId="f4bd6b91a0b5818a" providerId="LiveId" clId="{CFC83E87-3B2C-48DB-B42B-6C43FFDAF053}" dt="2025-04-18T15:59:06.302" v="171" actId="1076"/>
          <ac:picMkLst>
            <pc:docMk/>
            <pc:sldMk cId="696899067" sldId="313"/>
            <ac:picMk id="10244" creationId="{FD05E12F-C82D-791B-ECEB-F885AD604179}"/>
          </ac:picMkLst>
        </pc:picChg>
      </pc:sldChg>
      <pc:sldChg chg="del">
        <pc:chgData name="Amalia Spiliakou" userId="f4bd6b91a0b5818a" providerId="LiveId" clId="{CFC83E87-3B2C-48DB-B42B-6C43FFDAF053}" dt="2025-04-18T15:59:57.724" v="176" actId="47"/>
        <pc:sldMkLst>
          <pc:docMk/>
          <pc:sldMk cId="1022156332" sldId="314"/>
        </pc:sldMkLst>
      </pc:sldChg>
      <pc:sldChg chg="addSp modSp mod ord setBg">
        <pc:chgData name="Amalia Spiliakou" userId="f4bd6b91a0b5818a" providerId="LiveId" clId="{CFC83E87-3B2C-48DB-B42B-6C43FFDAF053}" dt="2025-04-18T15:55:23.167" v="125"/>
        <pc:sldMkLst>
          <pc:docMk/>
          <pc:sldMk cId="1647300419" sldId="315"/>
        </pc:sldMkLst>
        <pc:spChg chg="mod">
          <ac:chgData name="Amalia Spiliakou" userId="f4bd6b91a0b5818a" providerId="LiveId" clId="{CFC83E87-3B2C-48DB-B42B-6C43FFDAF053}" dt="2025-04-18T15:55:18.956" v="123" actId="14100"/>
          <ac:spMkLst>
            <pc:docMk/>
            <pc:sldMk cId="1647300419" sldId="315"/>
            <ac:spMk id="2" creationId="{BD98239C-CA53-E944-6AEE-0558A3CDEE79}"/>
          </ac:spMkLst>
        </pc:spChg>
        <pc:picChg chg="add mod">
          <ac:chgData name="Amalia Spiliakou" userId="f4bd6b91a0b5818a" providerId="LiveId" clId="{CFC83E87-3B2C-48DB-B42B-6C43FFDAF053}" dt="2025-04-18T15:53:33.687" v="40" actId="1076"/>
          <ac:picMkLst>
            <pc:docMk/>
            <pc:sldMk cId="1647300419" sldId="315"/>
            <ac:picMk id="9218" creationId="{EBCE01E6-775B-F04F-0B95-6DFC4A7A4D2D}"/>
          </ac:picMkLst>
        </pc:picChg>
        <pc:picChg chg="add mod">
          <ac:chgData name="Amalia Spiliakou" userId="f4bd6b91a0b5818a" providerId="LiveId" clId="{CFC83E87-3B2C-48DB-B42B-6C43FFDAF053}" dt="2025-04-18T15:54:20.964" v="56" actId="1076"/>
          <ac:picMkLst>
            <pc:docMk/>
            <pc:sldMk cId="1647300419" sldId="315"/>
            <ac:picMk id="9220" creationId="{902687C0-C582-2D92-4148-97470A79FFFB}"/>
          </ac:picMkLst>
        </pc:picChg>
      </pc:sldChg>
      <pc:sldChg chg="new del">
        <pc:chgData name="Amalia Spiliakou" userId="f4bd6b91a0b5818a" providerId="LiveId" clId="{CFC83E87-3B2C-48DB-B42B-6C43FFDAF053}" dt="2025-04-18T16:00:00.604" v="177" actId="47"/>
        <pc:sldMkLst>
          <pc:docMk/>
          <pc:sldMk cId="95877898" sldId="316"/>
        </pc:sldMkLst>
      </pc:sldChg>
      <pc:sldChg chg="modSp add mod setBg">
        <pc:chgData name="Amalia Spiliakou" userId="f4bd6b91a0b5818a" providerId="LiveId" clId="{CFC83E87-3B2C-48DB-B42B-6C43FFDAF053}" dt="2025-04-18T16:00:58.145" v="212"/>
        <pc:sldMkLst>
          <pc:docMk/>
          <pc:sldMk cId="3222593265" sldId="316"/>
        </pc:sldMkLst>
        <pc:spChg chg="mod">
          <ac:chgData name="Amalia Spiliakou" userId="f4bd6b91a0b5818a" providerId="LiveId" clId="{CFC83E87-3B2C-48DB-B42B-6C43FFDAF053}" dt="2025-04-18T16:00:44.071" v="211" actId="255"/>
          <ac:spMkLst>
            <pc:docMk/>
            <pc:sldMk cId="3222593265" sldId="316"/>
            <ac:spMk id="3" creationId="{B92A45A6-80F4-BEFD-066B-1379E89276FB}"/>
          </ac:spMkLst>
        </pc:spChg>
      </pc:sldChg>
      <pc:sldChg chg="new del">
        <pc:chgData name="Amalia Spiliakou" userId="f4bd6b91a0b5818a" providerId="LiveId" clId="{CFC83E87-3B2C-48DB-B42B-6C43FFDAF053}" dt="2025-04-18T16:00:03.140" v="178" actId="47"/>
        <pc:sldMkLst>
          <pc:docMk/>
          <pc:sldMk cId="1404118691" sldId="317"/>
        </pc:sldMkLst>
      </pc:sldChg>
      <pc:sldChg chg="addSp modSp new mod ord setBg">
        <pc:chgData name="Amalia Spiliakou" userId="f4bd6b91a0b5818a" providerId="LiveId" clId="{CFC83E87-3B2C-48DB-B42B-6C43FFDAF053}" dt="2025-04-18T16:06:25.760" v="274"/>
        <pc:sldMkLst>
          <pc:docMk/>
          <pc:sldMk cId="2780550013" sldId="317"/>
        </pc:sldMkLst>
        <pc:spChg chg="mod">
          <ac:chgData name="Amalia Spiliakou" userId="f4bd6b91a0b5818a" providerId="LiveId" clId="{CFC83E87-3B2C-48DB-B42B-6C43FFDAF053}" dt="2025-04-18T16:06:01.655" v="269" actId="20577"/>
          <ac:spMkLst>
            <pc:docMk/>
            <pc:sldMk cId="2780550013" sldId="317"/>
            <ac:spMk id="2" creationId="{58843DCE-8CA1-04EE-FE17-05F72EA3E7EA}"/>
          </ac:spMkLst>
        </pc:spChg>
        <pc:picChg chg="add mod">
          <ac:chgData name="Amalia Spiliakou" userId="f4bd6b91a0b5818a" providerId="LiveId" clId="{CFC83E87-3B2C-48DB-B42B-6C43FFDAF053}" dt="2025-04-18T16:02:24.954" v="217" actId="1076"/>
          <ac:picMkLst>
            <pc:docMk/>
            <pc:sldMk cId="2780550013" sldId="317"/>
            <ac:picMk id="11266" creationId="{98383A7D-A8F6-398F-DD61-132278E23B90}"/>
          </ac:picMkLst>
        </pc:picChg>
        <pc:picChg chg="add mod">
          <ac:chgData name="Amalia Spiliakou" userId="f4bd6b91a0b5818a" providerId="LiveId" clId="{CFC83E87-3B2C-48DB-B42B-6C43FFDAF053}" dt="2025-04-18T16:06:06.108" v="270" actId="1076"/>
          <ac:picMkLst>
            <pc:docMk/>
            <pc:sldMk cId="2780550013" sldId="317"/>
            <ac:picMk id="11268" creationId="{D2D73592-8A85-EF64-8DE7-EED0800F5C9A}"/>
          </ac:picMkLst>
        </pc:picChg>
      </pc:sldChg>
      <pc:sldChg chg="new del">
        <pc:chgData name="Amalia Spiliakou" userId="f4bd6b91a0b5818a" providerId="LiveId" clId="{CFC83E87-3B2C-48DB-B42B-6C43FFDAF053}" dt="2025-04-19T04:19:22.230" v="337" actId="47"/>
        <pc:sldMkLst>
          <pc:docMk/>
          <pc:sldMk cId="327571531" sldId="318"/>
        </pc:sldMkLst>
      </pc:sldChg>
      <pc:sldChg chg="new del">
        <pc:chgData name="Amalia Spiliakou" userId="f4bd6b91a0b5818a" providerId="LiveId" clId="{CFC83E87-3B2C-48DB-B42B-6C43FFDAF053}" dt="2025-04-19T04:16:37.045" v="306" actId="47"/>
        <pc:sldMkLst>
          <pc:docMk/>
          <pc:sldMk cId="1019799804" sldId="318"/>
        </pc:sldMkLst>
      </pc:sldChg>
      <pc:sldChg chg="new del">
        <pc:chgData name="Amalia Spiliakou" userId="f4bd6b91a0b5818a" providerId="LiveId" clId="{CFC83E87-3B2C-48DB-B42B-6C43FFDAF053}" dt="2025-04-19T04:21:38.823" v="349" actId="47"/>
        <pc:sldMkLst>
          <pc:docMk/>
          <pc:sldMk cId="2920988268" sldId="318"/>
        </pc:sldMkLst>
      </pc:sldChg>
      <pc:sldChg chg="new del">
        <pc:chgData name="Amalia Spiliakou" userId="f4bd6b91a0b5818a" providerId="LiveId" clId="{CFC83E87-3B2C-48DB-B42B-6C43FFDAF053}" dt="2025-04-19T04:13:45.497" v="278" actId="47"/>
        <pc:sldMkLst>
          <pc:docMk/>
          <pc:sldMk cId="3611790645" sldId="31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4F3B91-3C03-4631-966F-FF7D7B57285C}" type="datetimeFigureOut">
              <a:rPr lang="el-GR" smtClean="0"/>
              <a:t>19/4/2025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1C3CEB-04DA-4EFF-8CD8-175D4E3B792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3881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1C3CEB-04DA-4EFF-8CD8-175D4E3B7920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65779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1C3CEB-04DA-4EFF-8CD8-175D4E3B7920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19128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1C3CEB-04DA-4EFF-8CD8-175D4E3B7920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15509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1C3CEB-04DA-4EFF-8CD8-175D4E3B7920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95084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1C3CEB-04DA-4EFF-8CD8-175D4E3B7920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418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56BA7-AFE8-3EA1-D00F-45FD0BCF08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6CC343-5667-957E-EA51-905F4D4446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BF35A3-8AED-1CA9-ECBA-CEF4D3071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E5E27-565C-4F88-920E-201B724F25DF}" type="datetimeFigureOut">
              <a:rPr lang="el-GR" smtClean="0"/>
              <a:t>19/4/2025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8BAF5-EE46-DB44-7480-F3031DA25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8DA5F3-8799-5306-A8B0-CE395EEE6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A3721-B518-4D50-A8FA-0BF454F8249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08840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FAA08-A235-FFB3-880E-04609D850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71960-30F9-59CB-8AE1-8C5C880AB5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B1F83-7DA0-342E-4EA1-0662D7421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E5E27-565C-4F88-920E-201B724F25DF}" type="datetimeFigureOut">
              <a:rPr lang="el-GR" smtClean="0"/>
              <a:t>19/4/2025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8BB50F-0B13-E334-00C0-0EF4A7610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6A0346-842A-CEDC-A718-F3BC8A9B6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A3721-B518-4D50-A8FA-0BF454F8249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60037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2B379-8736-83FA-222F-C068D990E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226F88-1CE6-5D4B-006B-449935AFD5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14086-9104-5F76-CD86-7ECD90A8C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E5E27-565C-4F88-920E-201B724F25DF}" type="datetimeFigureOut">
              <a:rPr lang="el-GR" smtClean="0"/>
              <a:t>19/4/2025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55202E-D50E-4AFB-9C5E-2BDDDCC38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0816B0-3AA0-2C3E-F99A-6352E37B8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A3721-B518-4D50-A8FA-0BF454F8249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19055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CEFCD-DFDC-D19D-5B3E-66C2E1E5D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50C62A-30D8-2204-A79B-23835573D9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1602F6-25E5-4BBE-8719-87EEA3EF9A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77230A-B6CA-0C13-F354-2E7C9E059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E5E27-565C-4F88-920E-201B724F25DF}" type="datetimeFigureOut">
              <a:rPr lang="el-GR" smtClean="0"/>
              <a:t>19/4/2025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7BDB06-A2F5-E37A-C1E9-D34225146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EDB9E1-8003-9B69-B241-BF432191C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A3721-B518-4D50-A8FA-0BF454F8249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44760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60259-D5A7-0A1E-3655-F0924BACF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CB4C2-1408-671D-CA32-5D119F08E4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B5F61D-1DB6-B6CA-F099-C2FA9BB1FB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A6D29B-B2BC-44F3-4FFB-CAA17354D9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81C91B-B285-156B-4DBB-DA803B1B13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E83D22-C2EC-18C7-1C74-63D7A3C87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E5E27-565C-4F88-920E-201B724F25DF}" type="datetimeFigureOut">
              <a:rPr lang="el-GR" smtClean="0"/>
              <a:t>19/4/2025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AAB97C-E438-4F2A-34A6-3505A40B0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6ACD32-594A-3AF7-35F5-5158A05CC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A3721-B518-4D50-A8FA-0BF454F8249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62852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A8933-9778-9A7F-460B-33A3B62DF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ED883B-9471-AD7D-372D-FC65D06BD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E5E27-565C-4F88-920E-201B724F25DF}" type="datetimeFigureOut">
              <a:rPr lang="el-GR" smtClean="0"/>
              <a:t>19/4/2025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27672A-F7FA-0AF2-3BA7-838268661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4B0EFF-FB5D-6E5C-DD1F-1C2B9B4D2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A3721-B518-4D50-A8FA-0BF454F8249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01776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F7DDAD-5794-36E5-0D6D-D32C9DAE0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E5E27-565C-4F88-920E-201B724F25DF}" type="datetimeFigureOut">
              <a:rPr lang="el-GR" smtClean="0"/>
              <a:t>19/4/2025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5C9356-D40F-16F9-AB6C-A3C5CD083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F3C2DF-1D02-9813-78AB-CB897AAA2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A3721-B518-4D50-A8FA-0BF454F8249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88466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76F11-9221-E638-2BA5-3CB1271D2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E69A34-CF1F-AE1F-6FBF-4AC5A25A5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D6DC6-C96B-3930-9915-A5D93E5E80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9B5A6C-05AF-9CDC-A3E6-54DABB9DB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E5E27-565C-4F88-920E-201B724F25DF}" type="datetimeFigureOut">
              <a:rPr lang="el-GR" smtClean="0"/>
              <a:t>19/4/2025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AB5F1F-6EF3-3F88-3741-EF40A8753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E4B00A-ACAD-A8FF-493D-AE14FAC78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A3721-B518-4D50-A8FA-0BF454F8249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58226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D6B0B-0EF6-683A-D286-B0E8EA5E9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312E7E-0797-6819-9903-366D50DBD6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827503-930D-2D18-0F8C-AE169E130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863E2C-395F-1647-4EB0-EF2F6A956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E5E27-565C-4F88-920E-201B724F25DF}" type="datetimeFigureOut">
              <a:rPr lang="el-GR" smtClean="0"/>
              <a:t>19/4/2025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7CEA8A-849B-3F14-660F-DC41CAB77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D33BB-2587-0056-4B03-5948BC134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A3721-B518-4D50-A8FA-0BF454F8249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74242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573D0-4823-8731-8D86-64A7E674A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35BA8C-42F0-BC17-5B19-60018DFAE2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4AB025-04E1-52C4-D9B8-F2A3052B8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E5E27-565C-4F88-920E-201B724F25DF}" type="datetimeFigureOut">
              <a:rPr lang="el-GR" smtClean="0"/>
              <a:t>19/4/2025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36D263-6CEF-1EB4-F30D-76D05C59A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1FD412-56DF-9ECB-2CEF-C4E5CF969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A3721-B518-4D50-A8FA-0BF454F8249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52476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9EEC5B-2BF5-2343-4FA9-E3FBC25845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584957-6AC7-6CC2-34BB-167CE1182F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F738A0-837F-2D0D-8C90-0110A3ECB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E5E27-565C-4F88-920E-201B724F25DF}" type="datetimeFigureOut">
              <a:rPr lang="el-GR" smtClean="0"/>
              <a:t>19/4/2025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B1077D-4715-88D1-4EF9-B24D4A30E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4792A4-DABD-6048-5B66-F741FB969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A3721-B518-4D50-A8FA-0BF454F8249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93112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0140D3-68CB-E52D-0E41-C9C73EF45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7B6869-4A90-B0D0-3788-EA91D1F789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D87595-0471-26A8-6350-F5E66E578F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2E5E27-565C-4F88-920E-201B724F25DF}" type="datetimeFigureOut">
              <a:rPr lang="el-GR" smtClean="0"/>
              <a:t>19/4/2025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60719-9023-1460-40EF-A06D67931A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1ADFD9-70B4-1A04-8310-ED967B3F44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BA3721-B518-4D50-A8FA-0BF454F8249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90551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commons.wikimedia.org/wiki/File:Portrait_of_Giambologna.jpg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bargellomusei.it/en/museum/museo-nazionale-del-bargello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visit-florence-italy.com/museums/bargello/giambologna-bargello-florence-italy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yfarerdaves.com/bargello-a-medieval-frame-for-renaissance-art/" TargetMode="External"/><Relationship Id="rId2" Type="http://schemas.openxmlformats.org/officeDocument/2006/relationships/hyperlink" Target="https://www.wga.hu/frames-e.html?/html/g/giambolo/index.html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italia.it/en/emilia-romagna/bologna/fountain-neptune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wga.hu/frames-e.html?/html/g/giambolo/index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commons.wikimedia.org/wiki/File:Demidoff_01.jp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ga.hu/frames-e.html?/html/g/giambolo/index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Category:Bathing_Venus_by_Giambologna#/media/File:Bathing_Venus_statue_in_Buontalenti_Grotto,_Boboli_Gardens,_Florence.jpg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www.wga.hu/frames-e.html?/html/g/giambolo/index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ga.hu/frames-e.html?/html/g/giambolo/index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Category:Altar_of_Freedom#/media/File:Giambologna,_altare_della_libert%C3%A0,_1579,_01.JPG" TargetMode="External"/><Relationship Id="rId2" Type="http://schemas.openxmlformats.org/officeDocument/2006/relationships/hyperlink" Target="https://upload.wikimedia.org/wikipedia/commons/6/62/Giambologna%2C_altare_della_libert%C3%A0%2C_1579%2C_05_cristo_salvatore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Abduction_of_a_Sabine_Woman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s://www.wga.hu/frames-e.html?/html/g/giambolo/index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s://commons.wikimedia.org/wiki/File:16th-century_unknown_painters_-_Portrait_of_Giambologna_in_his_Studio_-_WGA23628.jpg" TargetMode="Externa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bbon: Curved and Tilted Up 2">
            <a:extLst>
              <a:ext uri="{FF2B5EF4-FFF2-40B4-BE49-F238E27FC236}">
                <a16:creationId xmlns:a16="http://schemas.microsoft.com/office/drawing/2014/main" id="{5B5CE5EC-A214-4F17-998E-E2089042847F}"/>
              </a:ext>
            </a:extLst>
          </p:cNvPr>
          <p:cNvSpPr/>
          <p:nvPr/>
        </p:nvSpPr>
        <p:spPr>
          <a:xfrm>
            <a:off x="609600" y="576262"/>
            <a:ext cx="10972800" cy="5705475"/>
          </a:xfrm>
          <a:prstGeom prst="ellipseRibbon2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Lucida Calligraphy" panose="03010101010101010101" pitchFamily="66" charset="0"/>
              </a:rPr>
              <a:t>Giambologna</a:t>
            </a:r>
            <a:br>
              <a:rPr lang="en-US" sz="6000" dirty="0">
                <a:solidFill>
                  <a:schemeClr val="bg2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Lucida Calligraphy" panose="03010101010101010101" pitchFamily="66" charset="0"/>
              </a:rPr>
              <a:t> 1529-1608</a:t>
            </a:r>
          </a:p>
        </p:txBody>
      </p:sp>
    </p:spTree>
    <p:extLst>
      <p:ext uri="{BB962C8B-B14F-4D97-AF65-F5344CB8AC3E}">
        <p14:creationId xmlns:p14="http://schemas.microsoft.com/office/powerpoint/2010/main" val="3607037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E110A-DC67-9F11-6685-D418AA796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51313"/>
            <a:ext cx="4778829" cy="4386943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Hendrik Goltzius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, 1558–1617	</a:t>
            </a:r>
            <a:br>
              <a:rPr lang="el-GR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</a:rPr>
              <a:t>Portrait of Giovanni da Bologna,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</a:rPr>
              <a:t>1591, Chalk, 37x30 cm,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</a:rPr>
              <a:t>Teylers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</a:rPr>
              <a:t> Museum, Haarlem, Netherlands </a:t>
            </a:r>
            <a:r>
              <a:rPr lang="en-US" sz="1400" u="sng" dirty="0">
                <a:solidFill>
                  <a:srgbClr val="467886"/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hlinkClick r:id="rId2"/>
              </a:rPr>
              <a:t>https://commons.wikimedia.org/wiki/File:Portrait_of_Giambologna.jpg</a:t>
            </a:r>
            <a:endParaRPr lang="el-GR" sz="1400" dirty="0"/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7055B789-00C1-7044-5FE1-EEC136F60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116" y="136069"/>
            <a:ext cx="5324542" cy="660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603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27EB05C-F14B-3ECE-2F7B-F495139FB5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790" b="1195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7349782-3FA7-986D-88B6-D02F0FBA2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273628"/>
          </a:xfrm>
        </p:spPr>
        <p:txBody>
          <a:bodyPr>
            <a:normAutofit/>
          </a:bodyPr>
          <a:lstStyle/>
          <a:p>
            <a:pPr algn="ctr"/>
            <a:r>
              <a:rPr lang="it-IT" sz="2400" dirty="0">
                <a:latin typeface="Lucida Calligraphy" panose="03010101010101010101" pitchFamily="66" charset="0"/>
              </a:rPr>
              <a:t>Museo Nazionale del Bargello: Giambologna's sculptures</a:t>
            </a:r>
            <a:br>
              <a:rPr lang="it-IT" sz="1400" dirty="0">
                <a:latin typeface="Lucida Calligraphy" panose="03010101010101010101" pitchFamily="66" charset="0"/>
              </a:rPr>
            </a:br>
            <a:r>
              <a:rPr lang="it-IT" sz="1400" dirty="0">
                <a:latin typeface="Lucida Calligraphy" panose="03010101010101010101" pitchFamily="66" charset="0"/>
                <a:hlinkClick r:id="rId4"/>
              </a:rPr>
              <a:t>https://bargellomusei.it/en/museum/museo-nazionale-del-bargello/</a:t>
            </a:r>
            <a:r>
              <a:rPr lang="it-IT" sz="1400" dirty="0">
                <a:latin typeface="Lucida Calligraphy" panose="03010101010101010101" pitchFamily="66" charset="0"/>
              </a:rPr>
              <a:t> 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800285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232D9-0B56-80E9-BB3E-6273AA53D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9958" y="1545771"/>
            <a:ext cx="1992083" cy="5192486"/>
          </a:xfrm>
        </p:spPr>
        <p:txBody>
          <a:bodyPr>
            <a:noAutofit/>
          </a:bodyPr>
          <a:lstStyle/>
          <a:p>
            <a:pPr algn="ctr"/>
            <a:r>
              <a:rPr lang="it-IT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Bacchus, </a:t>
            </a:r>
            <a:r>
              <a:rPr lang="it-IT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1560-61, Bronze, Museo Nazionale del Bargello, Florence, Italy </a:t>
            </a:r>
            <a:br>
              <a:rPr lang="it-IT" sz="2400" b="0" i="0" dirty="0">
                <a:solidFill>
                  <a:srgbClr val="000000"/>
                </a:solidFill>
                <a:effectLst/>
                <a:latin typeface="Lucida Calligraphy" panose="03010101010101010101" pitchFamily="66" charset="0"/>
              </a:rPr>
            </a:br>
            <a:r>
              <a:rPr lang="it-IT" sz="1400" b="0" i="0" dirty="0">
                <a:solidFill>
                  <a:srgbClr val="000000"/>
                </a:solidFill>
                <a:effectLst/>
                <a:latin typeface="Lucida Calligraphy" panose="03010101010101010101" pitchFamily="66" charset="0"/>
                <a:hlinkClick r:id="rId2"/>
              </a:rPr>
              <a:t>https://www.visit-florence-italy.com/museums/bargello/giambologna-bargello-florence-italy.html</a:t>
            </a:r>
            <a:r>
              <a:rPr lang="it-IT" sz="1400" b="0" i="0" dirty="0">
                <a:solidFill>
                  <a:srgbClr val="000000"/>
                </a:solidFill>
                <a:effectLst/>
                <a:latin typeface="Lucida Calligraphy" panose="03010101010101010101" pitchFamily="66" charset="0"/>
              </a:rPr>
              <a:t> </a:t>
            </a:r>
            <a:endParaRPr lang="el-GR" sz="14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E72C76F-B7C7-2A3C-A692-FB2588BC9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72" y="119743"/>
            <a:ext cx="4963886" cy="6618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E81129A-4435-9366-B031-553776C6AB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041" y="119742"/>
            <a:ext cx="4963886" cy="661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6200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43FE1-172F-8D2F-2C3F-BEB91C4BC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73086"/>
            <a:ext cx="5497286" cy="4352470"/>
          </a:xfrm>
        </p:spPr>
        <p:txBody>
          <a:bodyPr>
            <a:normAutofit/>
          </a:bodyPr>
          <a:lstStyle/>
          <a:p>
            <a:pPr algn="ctr"/>
            <a:r>
              <a:rPr lang="en-US" sz="27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Mercury</a:t>
            </a:r>
            <a:r>
              <a:rPr lang="en-US" sz="27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, 1564-65, Bronze, Height: 1.87 m, Museo Nazionale del Bargello, Florence, Italy </a:t>
            </a:r>
            <a:br>
              <a:rPr lang="en-US" sz="27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27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Photo Credit: Amalia Spiliakou, April 2025</a:t>
            </a:r>
            <a:br>
              <a:rPr lang="el-G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dirty="0"/>
          </a:p>
        </p:txBody>
      </p:sp>
      <p:pic>
        <p:nvPicPr>
          <p:cNvPr id="4" name="Picture 3" descr="A statue of a person holding a sword&#10;&#10;AI-generated content may be incorrect.">
            <a:extLst>
              <a:ext uri="{FF2B5EF4-FFF2-40B4-BE49-F238E27FC236}">
                <a16:creationId xmlns:a16="http://schemas.microsoft.com/office/drawing/2014/main" id="{525A0360-B544-302B-50D7-D24E4C4D7D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63746" y="956582"/>
            <a:ext cx="6593113" cy="494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593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30038-2EBD-011F-7ABD-9EDA05A51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704" y="1730829"/>
            <a:ext cx="3380467" cy="4724400"/>
          </a:xfrm>
        </p:spPr>
        <p:txBody>
          <a:bodyPr>
            <a:no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Florence Triumphant over Pisa,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1575, Marble, Height: 260 cm,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Museo Nazionale del Bargello, Florence, Italy</a:t>
            </a:r>
            <a:br>
              <a:rPr lang="en-US" sz="1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</a:br>
            <a:r>
              <a:rPr lang="en-US" sz="1400" b="0" i="0" dirty="0">
                <a:solidFill>
                  <a:srgbClr val="000000"/>
                </a:solidFill>
                <a:effectLst/>
                <a:latin typeface="Lucida Calligraphy" panose="03010101010101010101" pitchFamily="66" charset="0"/>
                <a:hlinkClick r:id="rId2"/>
              </a:rPr>
              <a:t>https://www.wga.hu/frames-e.html?/html/g/giambolo/index.html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Lucida Calligraphy" panose="03010101010101010101" pitchFamily="66" charset="0"/>
              </a:rPr>
              <a:t> </a:t>
            </a:r>
            <a:br>
              <a:rPr lang="en-US" sz="1400" b="0" i="0" dirty="0">
                <a:solidFill>
                  <a:srgbClr val="000000"/>
                </a:solidFill>
                <a:effectLst/>
                <a:latin typeface="Lucida Calligraphy" panose="03010101010101010101" pitchFamily="66" charset="0"/>
              </a:rPr>
            </a:br>
            <a:r>
              <a:rPr lang="en-US" sz="1400" b="0" i="0" dirty="0">
                <a:solidFill>
                  <a:srgbClr val="000000"/>
                </a:solidFill>
                <a:effectLst/>
                <a:latin typeface="Lucida Calligraphy" panose="03010101010101010101" pitchFamily="66" charset="0"/>
                <a:hlinkClick r:id="rId3"/>
              </a:rPr>
              <a:t>https://www.wayfarerdaves.com/bargello-a-medieval-frame-for-renaissance-art/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Lucida Calligraphy" panose="03010101010101010101" pitchFamily="66" charset="0"/>
              </a:rPr>
              <a:t> </a:t>
            </a:r>
            <a:br>
              <a:rPr lang="en-US" sz="1400" b="0" i="0" dirty="0">
                <a:solidFill>
                  <a:srgbClr val="000000"/>
                </a:solidFill>
                <a:effectLst/>
                <a:latin typeface="Lucida Calligraphy" panose="03010101010101010101" pitchFamily="66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9AB9E56-8349-D967-8D93-E194CF897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29" y="0"/>
            <a:ext cx="41560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141128 (372) - Copy">
            <a:extLst>
              <a:ext uri="{FF2B5EF4-FFF2-40B4-BE49-F238E27FC236}">
                <a16:creationId xmlns:a16="http://schemas.microsoft.com/office/drawing/2014/main" id="{62D062DF-04E4-37DA-91F1-795003869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171" y="0"/>
            <a:ext cx="4394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9129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88A89-CE9B-5927-783C-364C82B81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Fountain of Neptune,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1563-66, Bronze and marble, Height: 335 cm (central figure), Piazza Maggiore, Bologna, Italy</a:t>
            </a:r>
            <a:br>
              <a:rPr lang="en-US" sz="1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</a:br>
            <a:r>
              <a:rPr lang="en-US" sz="1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hlinkClick r:id="rId2"/>
              </a:rPr>
              <a:t>https://www.italia.it/en/emilia-romagna/bologna/fountain-neptune</a:t>
            </a:r>
            <a:r>
              <a:rPr lang="en-US" sz="1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1784FD-162D-3BD5-5D71-61D7AFE53E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514" y="1604965"/>
            <a:ext cx="7705072" cy="51332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9C4A458-E664-3C1F-8408-996AD836B9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3829" y="2592042"/>
            <a:ext cx="5366657" cy="3580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14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43DCE-8CA1-04EE-FE17-05F72EA3E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7322" y="365125"/>
            <a:ext cx="6236154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Turkey,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1567, Bronze, Height: 62 cm</a:t>
            </a: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</a:b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Eagle, 1567, Bronze, Life-size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Museo Nazionale del Bargello, Florence, Italy</a:t>
            </a:r>
            <a:br>
              <a:rPr lang="en-US" sz="1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</a:br>
            <a:r>
              <a:rPr lang="en-US" sz="1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hlinkClick r:id="rId2"/>
              </a:rPr>
              <a:t>https://www.wga.hu/frames-e.html?/html/g/giambolo/index.html</a:t>
            </a:r>
            <a:r>
              <a:rPr lang="en-US" sz="1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98383A7D-A8F6-398F-DD61-132278E23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24" y="143483"/>
            <a:ext cx="5556477" cy="657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>
            <a:extLst>
              <a:ext uri="{FF2B5EF4-FFF2-40B4-BE49-F238E27FC236}">
                <a16:creationId xmlns:a16="http://schemas.microsoft.com/office/drawing/2014/main" id="{D2D73592-8A85-EF64-8DE7-EED0800F5C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322" y="2236343"/>
            <a:ext cx="6236154" cy="4096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0550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800DA48F-9433-4548-BF85-B7B0C50CDA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4" b="12816"/>
          <a:stretch/>
        </p:blipFill>
        <p:spPr bwMode="auto">
          <a:xfrm>
            <a:off x="20" y="-22"/>
            <a:ext cx="12191977" cy="6858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5" name="Rectangle 4104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EC8BFA-7C71-44BE-BB4C-A3BB3184B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4278085"/>
            <a:ext cx="5452529" cy="2579905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br>
              <a:rPr lang="en-US" sz="2500" b="1" dirty="0">
                <a:solidFill>
                  <a:srgbClr val="FFFFFF"/>
                </a:solidFill>
              </a:rPr>
            </a:br>
            <a:br>
              <a:rPr lang="en-US" sz="2500" b="1" dirty="0">
                <a:solidFill>
                  <a:srgbClr val="FFFFFF"/>
                </a:solidFill>
              </a:rPr>
            </a:br>
            <a:r>
              <a:rPr lang="en-US" sz="2400" b="1" dirty="0" err="1">
                <a:solidFill>
                  <a:srgbClr val="FFFFFF"/>
                </a:solidFill>
                <a:latin typeface="Lucida Calligraphy" panose="03010101010101010101" pitchFamily="66" charset="0"/>
              </a:rPr>
              <a:t>Colosso</a:t>
            </a:r>
            <a:r>
              <a:rPr lang="en-US" sz="2400" b="1" dirty="0">
                <a:solidFill>
                  <a:srgbClr val="FFFFFF"/>
                </a:solidFill>
                <a:latin typeface="Lucida Calligraphy" panose="03010101010101010101" pitchFamily="66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Lucida Calligraphy" panose="03010101010101010101" pitchFamily="66" charset="0"/>
              </a:rPr>
              <a:t>del’Appenino</a:t>
            </a:r>
            <a:r>
              <a:rPr lang="en-US" sz="2400" b="1" dirty="0">
                <a:solidFill>
                  <a:srgbClr val="FFFFFF"/>
                </a:solidFill>
                <a:latin typeface="Lucida Calligraphy" panose="03010101010101010101" pitchFamily="66" charset="0"/>
              </a:rPr>
              <a:t>, </a:t>
            </a:r>
            <a:r>
              <a:rPr lang="en-US" sz="2400" dirty="0">
                <a:solidFill>
                  <a:srgbClr val="FFFFFF"/>
                </a:solidFill>
                <a:latin typeface="Lucida Calligraphy" panose="03010101010101010101" pitchFamily="66" charset="0"/>
              </a:rPr>
              <a:t>1570s, Rock, lava, brick, etc., H. 10 m, Garden of the Villa Medici, </a:t>
            </a:r>
            <a:r>
              <a:rPr lang="en-US" sz="2400" dirty="0" err="1">
                <a:solidFill>
                  <a:srgbClr val="FFFFFF"/>
                </a:solidFill>
                <a:latin typeface="Lucida Calligraphy" panose="03010101010101010101" pitchFamily="66" charset="0"/>
              </a:rPr>
              <a:t>Pratolino</a:t>
            </a:r>
            <a:r>
              <a:rPr lang="en-US" sz="2400" dirty="0">
                <a:solidFill>
                  <a:srgbClr val="FFFFFF"/>
                </a:solidFill>
                <a:latin typeface="Lucida Calligraphy" panose="03010101010101010101" pitchFamily="66" charset="0"/>
              </a:rPr>
              <a:t>, Italy</a:t>
            </a:r>
            <a:br>
              <a:rPr lang="en-US" sz="2400" dirty="0">
                <a:solidFill>
                  <a:srgbClr val="FFFFFF"/>
                </a:solidFill>
                <a:latin typeface="Lucida Calligraphy" panose="03010101010101010101" pitchFamily="66" charset="0"/>
              </a:rPr>
            </a:br>
            <a:r>
              <a:rPr lang="en-US" sz="1400" dirty="0">
                <a:solidFill>
                  <a:srgbClr val="FFFFFF"/>
                </a:solidFill>
                <a:latin typeface="Lucida Calligraphy" panose="03010101010101010101" pitchFamily="66" charset="0"/>
                <a:hlinkClick r:id="rId4"/>
              </a:rPr>
              <a:t>https://commons.wikimedia.org/wiki/File:Demidoff_01.jpg</a:t>
            </a:r>
            <a:r>
              <a:rPr lang="en-US" sz="1400" dirty="0">
                <a:solidFill>
                  <a:srgbClr val="FFFFFF"/>
                </a:solidFill>
                <a:latin typeface="Lucida Calligraphy" panose="03010101010101010101" pitchFamily="66" charset="0"/>
              </a:rPr>
              <a:t> </a:t>
            </a:r>
            <a:br>
              <a:rPr lang="en-US" sz="2500" dirty="0">
                <a:solidFill>
                  <a:srgbClr val="FFFFFF"/>
                </a:solidFill>
              </a:rPr>
            </a:br>
            <a:endParaRPr lang="en-US" sz="2500" dirty="0">
              <a:solidFill>
                <a:srgbClr val="FFFFFF"/>
              </a:solidFill>
            </a:endParaRPr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435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BFDC8-01F8-508F-D400-28B9B4FC0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3387" y="0"/>
            <a:ext cx="3257550" cy="6858000"/>
          </a:xfrm>
        </p:spPr>
        <p:txBody>
          <a:bodyPr>
            <a:no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Allegory of Astronomy, </a:t>
            </a:r>
            <a:r>
              <a:rPr lang="en-US" sz="240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c. 1573, Gilt bronze, Height: 39 cm,</a:t>
            </a:r>
            <a:br>
              <a:rPr lang="en-US" sz="240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</a:br>
            <a:r>
              <a:rPr lang="en-US" sz="2400" i="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Kunsthistorisches</a:t>
            </a:r>
            <a:r>
              <a:rPr lang="en-US" sz="240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 Museum, Vienna, Austria</a:t>
            </a:r>
            <a:br>
              <a:rPr lang="en-US" sz="240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</a:br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Bather,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1565, Bronze, Height: 25 cm, 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4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Kunsthistorisches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 Museum, Vienna, Austria</a:t>
            </a:r>
            <a:br>
              <a:rPr lang="en-US" sz="1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</a:br>
            <a:r>
              <a:rPr lang="en-US" sz="1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hlinkClick r:id="rId3"/>
              </a:rPr>
              <a:t>https://www.wga.hu/frames-e.html?/html/g/giambolo/index.html</a:t>
            </a:r>
            <a:r>
              <a:rPr lang="en-US" sz="1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50DE644E-6DD5-F6C8-D982-0452F4455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937" y="0"/>
            <a:ext cx="38528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F2FED50B-0227-1515-5E3D-B7977D0D9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34051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3337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20C66812-CC3D-49A4-B58A-E1EC7DDFD0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5" b="7865"/>
          <a:stretch/>
        </p:blipFill>
        <p:spPr bwMode="auto">
          <a:xfrm>
            <a:off x="20" y="-22"/>
            <a:ext cx="12191977" cy="6858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5" name="Rectangle 4104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FE87D1-B4D1-45F4-A308-2F77A33CB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228" y="4419599"/>
            <a:ext cx="11419115" cy="2438391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br>
              <a:rPr lang="en-US" sz="1700" b="1" dirty="0">
                <a:solidFill>
                  <a:srgbClr val="FFFFFF"/>
                </a:solidFill>
              </a:rPr>
            </a:br>
            <a:br>
              <a:rPr lang="en-US" sz="1700" b="1" dirty="0">
                <a:solidFill>
                  <a:srgbClr val="FFFFFF"/>
                </a:solidFill>
              </a:rPr>
            </a:br>
            <a:br>
              <a:rPr lang="en-US" sz="1700" b="1" dirty="0">
                <a:solidFill>
                  <a:srgbClr val="FFFFFF"/>
                </a:solidFill>
              </a:rPr>
            </a:br>
            <a:br>
              <a:rPr lang="en-US" sz="1700" b="1" dirty="0">
                <a:solidFill>
                  <a:srgbClr val="FFFFFF"/>
                </a:solidFill>
              </a:rPr>
            </a:br>
            <a:br>
              <a:rPr lang="en-US" sz="1700" b="1" dirty="0">
                <a:solidFill>
                  <a:srgbClr val="FFFFFF"/>
                </a:solidFill>
              </a:rPr>
            </a:br>
            <a:br>
              <a:rPr lang="en-US" sz="1700" b="1" dirty="0">
                <a:solidFill>
                  <a:srgbClr val="FFFFFF"/>
                </a:solidFill>
              </a:rPr>
            </a:br>
            <a:r>
              <a:rPr lang="en-US" sz="2400" b="1" dirty="0">
                <a:solidFill>
                  <a:srgbClr val="FFFFFF"/>
                </a:solidFill>
                <a:latin typeface="Lucida Calligraphy" panose="03010101010101010101" pitchFamily="66" charset="0"/>
              </a:rPr>
              <a:t>Venus, </a:t>
            </a:r>
            <a:r>
              <a:rPr lang="en-US" sz="2400" dirty="0">
                <a:solidFill>
                  <a:srgbClr val="FFFFFF"/>
                </a:solidFill>
                <a:latin typeface="Lucida Calligraphy" panose="03010101010101010101" pitchFamily="66" charset="0"/>
              </a:rPr>
              <a:t>1573, Marble, Grotto </a:t>
            </a:r>
            <a:r>
              <a:rPr lang="en-US" sz="2400" dirty="0" err="1">
                <a:solidFill>
                  <a:srgbClr val="FFFFFF"/>
                </a:solidFill>
                <a:latin typeface="Lucida Calligraphy" panose="03010101010101010101" pitchFamily="66" charset="0"/>
              </a:rPr>
              <a:t>Buontalenti</a:t>
            </a:r>
            <a:r>
              <a:rPr lang="en-US" sz="2400" dirty="0">
                <a:solidFill>
                  <a:srgbClr val="FFFFFF"/>
                </a:solidFill>
                <a:latin typeface="Lucida Calligraphy" panose="03010101010101010101" pitchFamily="66" charset="0"/>
              </a:rPr>
              <a:t>, Boboli Gardens, Florence, Italy</a:t>
            </a:r>
            <a:br>
              <a:rPr lang="en-US" sz="2400" dirty="0">
                <a:solidFill>
                  <a:srgbClr val="FFFFFF"/>
                </a:solidFill>
                <a:latin typeface="Lucida Calligraphy" panose="03010101010101010101" pitchFamily="66" charset="0"/>
              </a:rPr>
            </a:br>
            <a:r>
              <a:rPr lang="en-US" sz="1600" dirty="0">
                <a:solidFill>
                  <a:srgbClr val="FFFFFF"/>
                </a:solidFill>
                <a:latin typeface="Lucida Calligraphy" panose="03010101010101010101" pitchFamily="66" charset="0"/>
                <a:hlinkClick r:id="rId3"/>
              </a:rPr>
              <a:t>https://commons.wikimedia.org/wiki/Category:Bathing_Venus_by_Giambologna#/media/File:Bathing_Venus_statue_in_Buontalenti_Grotto,_Boboli_Gardens,_Florence.jpg</a:t>
            </a:r>
            <a:r>
              <a:rPr lang="en-US" sz="1600" dirty="0">
                <a:solidFill>
                  <a:srgbClr val="FFFFFF"/>
                </a:solidFill>
                <a:latin typeface="Lucida Calligraphy" panose="03010101010101010101" pitchFamily="66" charset="0"/>
              </a:rPr>
              <a:t> </a:t>
            </a:r>
            <a:br>
              <a:rPr lang="en-US" sz="1600" dirty="0">
                <a:solidFill>
                  <a:srgbClr val="FFFFFF"/>
                </a:solidFill>
              </a:rPr>
            </a:b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904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22130-EF8B-9C9C-2BD0-BDB4977F5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" y="365125"/>
            <a:ext cx="6950075" cy="1325563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The Fountain of Oceanus,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1576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Marble, Boboli Gardens, Florence, Italy</a:t>
            </a:r>
            <a:br>
              <a:rPr lang="en-US" sz="1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https://www.wga.hu/frames-e.html?/html/g/giambolo/index.html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C7809193-331B-354B-FC89-379800647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275" y="0"/>
            <a:ext cx="50895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353ED640-9844-5CB0-200D-DB852A1F3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8" y="1585190"/>
            <a:ext cx="7547656" cy="5033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1000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C15E7-715D-9FDA-7F92-36551518D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2684" y="365125"/>
            <a:ext cx="3560225" cy="6400346"/>
          </a:xfrm>
        </p:spPr>
        <p:txBody>
          <a:bodyPr>
            <a:no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Hercules with the Erymanthian Boar,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1575-80, Bronze, Height: 47 cm</a:t>
            </a: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</a:br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Hercules and Antaeus,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1578-80,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Bronze, Height: 51 cm</a:t>
            </a: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</a:br>
            <a:r>
              <a:rPr lang="en-US" sz="24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Kunsthistorisches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 Museum, Vienna, Austria</a:t>
            </a:r>
            <a:br>
              <a:rPr lang="en-US" sz="1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</a:br>
            <a:r>
              <a:rPr lang="en-US" sz="1400" b="0" i="0" dirty="0">
                <a:solidFill>
                  <a:srgbClr val="000000"/>
                </a:solidFill>
                <a:effectLst/>
                <a:latin typeface="Lucida Calligraphy" panose="03010101010101010101" pitchFamily="66" charset="0"/>
                <a:hlinkClick r:id="rId3"/>
              </a:rPr>
              <a:t>https://www.wga.hu/frames-e.html?/html/g/giambolo/index.html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Lucida Calligraphy" panose="03010101010101010101" pitchFamily="66" charset="0"/>
              </a:rPr>
              <a:t> </a:t>
            </a:r>
            <a:endParaRPr lang="el-GR" sz="2400" dirty="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89828587-08E6-B0A6-7524-E72F67890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2909" y="92528"/>
            <a:ext cx="4433182" cy="6672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BE71B2EE-5226-3A54-D672-A92BE53C4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09" y="92527"/>
            <a:ext cx="3986775" cy="6672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66248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AE97F-89AC-430C-8F47-873186875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2795" y="365127"/>
            <a:ext cx="3610260" cy="3662587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r>
              <a:rPr lang="en-US" sz="2700" b="1" dirty="0">
                <a:solidFill>
                  <a:srgbClr val="FEF8F4"/>
                </a:solidFill>
                <a:latin typeface="Lucida Calligraphy" panose="03010101010101010101" pitchFamily="66" charset="0"/>
              </a:rPr>
              <a:t>Altar of Liberty, </a:t>
            </a:r>
            <a:r>
              <a:rPr lang="en-US" sz="2700" dirty="0">
                <a:solidFill>
                  <a:srgbClr val="FEF8F4"/>
                </a:solidFill>
                <a:latin typeface="Lucida Calligraphy" panose="03010101010101010101" pitchFamily="66" charset="0"/>
              </a:rPr>
              <a:t>1579, Marble, Cathedral of San Martino, Lucca, Italy</a:t>
            </a:r>
            <a:br>
              <a:rPr lang="en-US" sz="2700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r>
              <a:rPr lang="en-US" sz="1600" dirty="0">
                <a:latin typeface="Lucida Calligraphy" panose="03010101010101010101" pitchFamily="66" charset="0"/>
              </a:rPr>
              <a:t>Photo Credits: </a:t>
            </a:r>
            <a:r>
              <a:rPr lang="en-US" sz="1600" dirty="0">
                <a:latin typeface="Lucida Calligraphy" panose="03010101010101010101" pitchFamily="66" charset="0"/>
                <a:hlinkClick r:id="rId2"/>
              </a:rPr>
              <a:t>https://upload.wikimedia.org/wikipedia/commons/6/62/Giambologna%2C_altare_della_libert%C3%A0%2C_1579%2C_05_cristo_salvatore.JPG</a:t>
            </a:r>
            <a:r>
              <a:rPr lang="en-US" sz="1600" dirty="0">
                <a:latin typeface="Lucida Calligraphy" panose="03010101010101010101" pitchFamily="66" charset="0"/>
              </a:rPr>
              <a:t> </a:t>
            </a:r>
            <a:br>
              <a:rPr lang="en-US" sz="1600" dirty="0">
                <a:latin typeface="Lucida Calligraphy" panose="03010101010101010101" pitchFamily="66" charset="0"/>
              </a:rPr>
            </a:br>
            <a:r>
              <a:rPr lang="en-US" sz="1600" dirty="0">
                <a:latin typeface="Lucida Calligraphy" panose="03010101010101010101" pitchFamily="66" charset="0"/>
                <a:hlinkClick r:id="rId3"/>
              </a:rPr>
              <a:t>https://commons.wikimedia.org/wiki/Category:Altar_of_Freedom#/media/File:Giambologna,_altare_della_libert%C3%A0,_1579,_01.JPG</a:t>
            </a:r>
            <a:br>
              <a:rPr lang="en-US" sz="1600" dirty="0">
                <a:latin typeface="Lucida Calligraphy" panose="03010101010101010101" pitchFamily="66" charset="0"/>
              </a:rPr>
            </a:br>
            <a:br>
              <a:rPr lang="en-US" sz="1600" dirty="0">
                <a:latin typeface="Lucida Calligraphy" panose="03010101010101010101" pitchFamily="66" charset="0"/>
              </a:rPr>
            </a:br>
            <a:endParaRPr lang="en-US" sz="1600" dirty="0">
              <a:latin typeface="Lucida Calligraphy" panose="03010101010101010101" pitchFamily="66" charset="0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EB95FEC0-2ECF-4B4E-85D7-5E866781E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3055" y="0"/>
            <a:ext cx="36290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BF02F765-EBB5-48BA-AC42-3ECC87F19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20" y="0"/>
            <a:ext cx="395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14020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8239C-CA53-E944-6AEE-0558A3CDE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9971" y="1208314"/>
            <a:ext cx="2282146" cy="5649686"/>
          </a:xfrm>
        </p:spPr>
        <p:txBody>
          <a:bodyPr>
            <a:no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Abduction of a Sabine,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1581-83, Marble, Height: 410 cm, Loggia </a:t>
            </a:r>
            <a:r>
              <a:rPr lang="en-US" sz="24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dei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 Lanzi, Florence,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Italy</a:t>
            </a:r>
            <a:br>
              <a:rPr lang="en-US" sz="1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400" dirty="0">
                <a:solidFill>
                  <a:srgbClr val="000000"/>
                </a:solidFill>
                <a:latin typeface="Lucida Calligraphy" panose="03010101010101010101" pitchFamily="66" charset="0"/>
                <a:hlinkClick r:id="rId3"/>
              </a:rPr>
              <a:t>https://en.wikipedia.org/wiki/Abduction_of_a_Sabine_Woman</a:t>
            </a:r>
            <a:r>
              <a:rPr lang="en-US" sz="1400" dirty="0">
                <a:solidFill>
                  <a:srgbClr val="000000"/>
                </a:solidFill>
                <a:latin typeface="Lucida Calligraphy" panose="03010101010101010101" pitchFamily="66" charset="0"/>
              </a:rPr>
              <a:t>  </a:t>
            </a:r>
            <a:endParaRPr lang="el-GR" sz="2400" dirty="0"/>
          </a:p>
        </p:txBody>
      </p:sp>
      <p:pic>
        <p:nvPicPr>
          <p:cNvPr id="9218" name="Picture 2" descr="undefined">
            <a:extLst>
              <a:ext uri="{FF2B5EF4-FFF2-40B4-BE49-F238E27FC236}">
                <a16:creationId xmlns:a16="http://schemas.microsoft.com/office/drawing/2014/main" id="{EBCE01E6-775B-F04F-0B95-6DFC4A7A4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1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Detail of the female figure">
            <a:extLst>
              <a:ext uri="{FF2B5EF4-FFF2-40B4-BE49-F238E27FC236}">
                <a16:creationId xmlns:a16="http://schemas.microsoft.com/office/drawing/2014/main" id="{902687C0-C582-2D92-4148-97470A79FF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2116" y="0"/>
            <a:ext cx="51419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7300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CDC18-3D66-6155-9ABF-104557659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3771" y="365125"/>
            <a:ext cx="7391399" cy="1325563"/>
          </a:xfrm>
        </p:spPr>
        <p:txBody>
          <a:bodyPr>
            <a:noAutofit/>
          </a:bodyPr>
          <a:lstStyle/>
          <a:p>
            <a:pPr algn="ctr"/>
            <a:r>
              <a:rPr lang="it-IT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Equestrian Portrait of Cosimo I, </a:t>
            </a:r>
            <a:r>
              <a:rPr lang="it-IT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1587-94, Bronze, Height: 450 cm, Piazza della Signoria, Florence, Italy</a:t>
            </a:r>
            <a:br>
              <a:rPr lang="it-IT" sz="1400" b="0" i="0" dirty="0">
                <a:solidFill>
                  <a:srgbClr val="000000"/>
                </a:solidFill>
                <a:effectLst/>
                <a:latin typeface="Lucida Calligraphy" panose="03010101010101010101" pitchFamily="66" charset="0"/>
              </a:rPr>
            </a:br>
            <a:r>
              <a:rPr lang="it-IT" sz="1400" b="0" i="0" dirty="0">
                <a:solidFill>
                  <a:srgbClr val="000000"/>
                </a:solidFill>
                <a:effectLst/>
                <a:latin typeface="Lucida Calligraphy" panose="03010101010101010101" pitchFamily="66" charset="0"/>
                <a:hlinkClick r:id="rId2"/>
              </a:rPr>
              <a:t>https://www.wga.hu/frames-e.html?/html/g/giambolo/index.html</a:t>
            </a:r>
            <a:r>
              <a:rPr lang="it-IT" sz="1400" b="0" i="0" dirty="0">
                <a:solidFill>
                  <a:srgbClr val="000000"/>
                </a:solidFill>
                <a:effectLst/>
                <a:latin typeface="Lucida Calligraphy" panose="03010101010101010101" pitchFamily="66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D155BEB8-A08D-8983-D398-381DAB3E5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29" y="182562"/>
            <a:ext cx="4294014" cy="64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Giambologna, Equestrian Monument of Cosimo I, Piazza della Signoria, Firenze">
            <a:extLst>
              <a:ext uri="{FF2B5EF4-FFF2-40B4-BE49-F238E27FC236}">
                <a16:creationId xmlns:a16="http://schemas.microsoft.com/office/drawing/2014/main" id="{FD05E12F-C82D-791B-ECEB-F885AD604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302" y="1833789"/>
            <a:ext cx="6998335" cy="4659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68990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1A588-7674-402C-BE40-C6265F4C3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6768" y="365127"/>
            <a:ext cx="3959257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r>
              <a:rPr lang="en-US" sz="4900" dirty="0">
                <a:solidFill>
                  <a:srgbClr val="FEF8F4"/>
                </a:solidFill>
                <a:latin typeface="Lucida Calligraphy" panose="03010101010101010101" pitchFamily="66" charset="0"/>
              </a:rPr>
              <a:t>The End</a:t>
            </a:r>
            <a:b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r>
              <a:rPr lang="en-US" sz="2700" b="1" dirty="0">
                <a:solidFill>
                  <a:srgbClr val="FEF8F4"/>
                </a:solidFill>
                <a:latin typeface="Lucida Calligraphy" panose="03010101010101010101" pitchFamily="66" charset="0"/>
              </a:rPr>
              <a:t>Unknown Flemish Master</a:t>
            </a:r>
            <a:r>
              <a:rPr lang="en-US" sz="2700" dirty="0">
                <a:solidFill>
                  <a:srgbClr val="FEF8F4"/>
                </a:solidFill>
                <a:latin typeface="Lucida Calligraphy" panose="03010101010101010101" pitchFamily="66" charset="0"/>
              </a:rPr>
              <a:t>, late 16th century</a:t>
            </a:r>
            <a:br>
              <a:rPr lang="en-US" sz="2700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r>
              <a:rPr lang="en-US" sz="2700" b="1" dirty="0">
                <a:solidFill>
                  <a:srgbClr val="FEF8F4"/>
                </a:solidFill>
                <a:latin typeface="Lucida Calligraphy" panose="03010101010101010101" pitchFamily="66" charset="0"/>
              </a:rPr>
              <a:t>Portrait of Giambologna in his Studio, </a:t>
            </a:r>
            <a:r>
              <a:rPr lang="en-US" sz="2700" dirty="0">
                <a:solidFill>
                  <a:srgbClr val="FEF8F4"/>
                </a:solidFill>
                <a:latin typeface="Lucida Calligraphy" panose="03010101010101010101" pitchFamily="66" charset="0"/>
              </a:rPr>
              <a:t>1570s, oil on panel, 89x66 cm, Scottish National Gallery, UK</a:t>
            </a:r>
            <a:br>
              <a:rPr lang="en-US" sz="2700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r>
              <a:rPr lang="en-US" sz="1600" dirty="0">
                <a:latin typeface="Lucida Calligraphy" panose="03010101010101010101" pitchFamily="66" charset="0"/>
                <a:hlinkClick r:id="rId2"/>
              </a:rPr>
              <a:t>https://commons.wikimedia.org/wiki/File:16th-century_unknown_painters_-_Portrait_of_Giambologna_in_his_Studio_-_WGA23628.jpg</a:t>
            </a:r>
            <a:r>
              <a:rPr lang="en-US" sz="1600" dirty="0">
                <a:latin typeface="Lucida Calligraphy" panose="03010101010101010101" pitchFamily="66" charset="0"/>
              </a:rPr>
              <a:t> </a:t>
            </a:r>
            <a:br>
              <a:rPr lang="en-US" sz="2000" dirty="0">
                <a:latin typeface="Lucida Calligraphy" panose="03010101010101010101" pitchFamily="66" charset="0"/>
              </a:rPr>
            </a:br>
            <a:endParaRPr lang="en-US" sz="2000" dirty="0">
              <a:latin typeface="Lucida Calligraphy" panose="03010101010101010101" pitchFamily="66" charset="0"/>
            </a:endParaRP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88B2BBBA-A443-4A18-A2E8-43A465F53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976" y="119494"/>
            <a:ext cx="4804913" cy="6619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85534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1AD8E0-9377-09D8-B951-07C5255AA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bbon: Curved and Tilted Up 2">
            <a:extLst>
              <a:ext uri="{FF2B5EF4-FFF2-40B4-BE49-F238E27FC236}">
                <a16:creationId xmlns:a16="http://schemas.microsoft.com/office/drawing/2014/main" id="{B92A45A6-80F4-BEFD-066B-1379E89276FB}"/>
              </a:ext>
            </a:extLst>
          </p:cNvPr>
          <p:cNvSpPr/>
          <p:nvPr/>
        </p:nvSpPr>
        <p:spPr>
          <a:xfrm>
            <a:off x="609600" y="576262"/>
            <a:ext cx="10972800" cy="5705475"/>
          </a:xfrm>
          <a:prstGeom prst="ellipseRibbon2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solidFill>
                  <a:schemeClr val="bg2">
                    <a:lumMod val="50000"/>
                  </a:schemeClr>
                </a:solidFill>
                <a:latin typeface="Lucida Calligraphy" panose="03010101010101010101" pitchFamily="66" charset="0"/>
              </a:rPr>
              <a:t>The End </a:t>
            </a:r>
          </a:p>
        </p:txBody>
      </p:sp>
    </p:spTree>
    <p:extLst>
      <p:ext uri="{BB962C8B-B14F-4D97-AF65-F5344CB8AC3E}">
        <p14:creationId xmlns:p14="http://schemas.microsoft.com/office/powerpoint/2010/main" val="3222593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</TotalTime>
  <Words>853</Words>
  <Application>Microsoft Office PowerPoint</Application>
  <PresentationFormat>Widescreen</PresentationFormat>
  <Paragraphs>23</Paragraphs>
  <Slides>18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Aptos</vt:lpstr>
      <vt:lpstr>Aptos Display</vt:lpstr>
      <vt:lpstr>Arial</vt:lpstr>
      <vt:lpstr>Lucida Calligraphy</vt:lpstr>
      <vt:lpstr>Office Theme</vt:lpstr>
      <vt:lpstr>PowerPoint Presentation</vt:lpstr>
      <vt:lpstr>Hendrik Goltzius, 1558–1617  Portrait of Giovanni da Bologna, 1591, Chalk, 37x30 cm, Teylers Museum, Haarlem, Netherlands https://commons.wikimedia.org/wiki/File:Portrait_of_Giambologna.jpg</vt:lpstr>
      <vt:lpstr>Museo Nazionale del Bargello: Giambologna's sculptures https://bargellomusei.it/en/museum/museo-nazionale-del-bargello/ </vt:lpstr>
      <vt:lpstr>Bacchus, 1560-61, Bronze, Museo Nazionale del Bargello, Florence, Italy  https://www.visit-florence-italy.com/museums/bargello/giambologna-bargello-florence-italy.html </vt:lpstr>
      <vt:lpstr>Mercury, 1564-65, Bronze, Height: 1.87 m, Museo Nazionale del Bargello, Florence, Italy  Photo Credit: Amalia Spiliakou, April 2025 </vt:lpstr>
      <vt:lpstr>Florence Triumphant over Pisa, 1575, Marble, Height: 260 cm, Museo Nazionale del Bargello, Florence, Italy https://www.wga.hu/frames-e.html?/html/g/giambolo/index.html  https://www.wayfarerdaves.com/bargello-a-medieval-frame-for-renaissance-art/  </vt:lpstr>
      <vt:lpstr>Fountain of Neptune, 1563-66, Bronze and marble, Height: 335 cm (central figure), Piazza Maggiore, Bologna, Italy https://www.italia.it/en/emilia-romagna/bologna/fountain-neptune </vt:lpstr>
      <vt:lpstr>Turkey, 1567, Bronze, Height: 62 cm Eagle, 1567, Bronze, Life-size Museo Nazionale del Bargello, Florence, Italy https://www.wga.hu/frames-e.html?/html/g/giambolo/index.html </vt:lpstr>
      <vt:lpstr>  Colosso del’Appenino, 1570s, Rock, lava, brick, etc., H. 10 m, Garden of the Villa Medici, Pratolino, Italy https://commons.wikimedia.org/wiki/File:Demidoff_01.jpg  </vt:lpstr>
      <vt:lpstr>Allegory of Astronomy, c. 1573, Gilt bronze, Height: 39 cm, Kunsthistorisches Museum, Vienna, Austria Bather, 1565, Bronze, Height: 25 cm,  Kunsthistorisches Museum, Vienna, Austria https://www.wga.hu/frames-e.html?/html/g/giambolo/index.html </vt:lpstr>
      <vt:lpstr>      Venus, 1573, Marble, Grotto Buontalenti, Boboli Gardens, Florence, Italy https://commons.wikimedia.org/wiki/Category:Bathing_Venus_by_Giambologna#/media/File:Bathing_Venus_statue_in_Buontalenti_Grotto,_Boboli_Gardens,_Florence.jpg  </vt:lpstr>
      <vt:lpstr>The Fountain of Oceanus, 1576 Marble, Boboli Gardens, Florence, Italy https://www.wga.hu/frames-e.html?/html/g/giambolo/index.html </vt:lpstr>
      <vt:lpstr>Hercules with the Erymanthian Boar, 1575-80, Bronze, Height: 47 cm Hercules and Antaeus, 1578-80, Bronze, Height: 51 cm Kunsthistorisches Museum, Vienna, Austria https://www.wga.hu/frames-e.html?/html/g/giambolo/index.html </vt:lpstr>
      <vt:lpstr>                      Altar of Liberty, 1579, Marble, Cathedral of San Martino, Lucca, Italy Photo Credits: https://upload.wikimedia.org/wikipedia/commons/6/62/Giambologna%2C_altare_della_libert%C3%A0%2C_1579%2C_05_cristo_salvatore.JPG  https://commons.wikimedia.org/wiki/Category:Altar_of_Freedom#/media/File:Giambologna,_altare_della_libert%C3%A0,_1579,_01.JPG  </vt:lpstr>
      <vt:lpstr>Abduction of a Sabine, 1581-83, Marble, Height: 410 cm, Loggia dei Lanzi, Florence, Italy https://en.wikipedia.org/wiki/Abduction_of_a_Sabine_Woman  </vt:lpstr>
      <vt:lpstr>Equestrian Portrait of Cosimo I, 1587-94, Bronze, Height: 450 cm, Piazza della Signoria, Florence, Italy https://www.wga.hu/frames-e.html?/html/g/giambolo/index.html </vt:lpstr>
      <vt:lpstr>                          The End   Unknown Flemish Master, late 16th century Portrait of Giambologna in his Studio, 1570s, oil on panel, 89x66 cm, Scottish National Gallery, UK https://commons.wikimedia.org/wiki/File:16th-century_unknown_painters_-_Portrait_of_Giambologna_in_his_Studio_-_WGA23628.jpg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2025-04-18T08:02:39Z</dcterms:created>
  <dcterms:modified xsi:type="dcterms:W3CDTF">2025-04-19T04:22:24Z</dcterms:modified>
</cp:coreProperties>
</file>