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405" r:id="rId3"/>
    <p:sldId id="347" r:id="rId4"/>
    <p:sldId id="385" r:id="rId5"/>
    <p:sldId id="306" r:id="rId6"/>
    <p:sldId id="406" r:id="rId7"/>
    <p:sldId id="314" r:id="rId8"/>
    <p:sldId id="312" r:id="rId9"/>
    <p:sldId id="386" r:id="rId10"/>
    <p:sldId id="387" r:id="rId11"/>
    <p:sldId id="346" r:id="rId12"/>
    <p:sldId id="407" r:id="rId13"/>
    <p:sldId id="396" r:id="rId14"/>
    <p:sldId id="408" r:id="rId15"/>
    <p:sldId id="261" r:id="rId16"/>
    <p:sldId id="400" r:id="rId17"/>
    <p:sldId id="404" r:id="rId18"/>
    <p:sldId id="402" r:id="rId19"/>
    <p:sldId id="403" r:id="rId20"/>
    <p:sldId id="388" r:id="rId21"/>
    <p:sldId id="397" r:id="rId22"/>
    <p:sldId id="264" r:id="rId23"/>
    <p:sldId id="311" r:id="rId24"/>
    <p:sldId id="265" r:id="rId25"/>
    <p:sldId id="384" r:id="rId26"/>
    <p:sldId id="389" r:id="rId27"/>
    <p:sldId id="409" r:id="rId28"/>
    <p:sldId id="410" r:id="rId29"/>
    <p:sldId id="411" r:id="rId30"/>
    <p:sldId id="398" r:id="rId31"/>
    <p:sldId id="412" r:id="rId32"/>
    <p:sldId id="399" r:id="rId33"/>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8EB91202-1CFE-4E97-B04F-B0D6A60DBC67}"/>
    <pc:docChg chg="modSld">
      <pc:chgData name="Amalia Spiliakou" userId="f4bd6b91a0b5818a" providerId="LiveId" clId="{8EB91202-1CFE-4E97-B04F-B0D6A60DBC67}" dt="2025-05-18T12:36:56.049" v="1" actId="1036"/>
      <pc:docMkLst>
        <pc:docMk/>
      </pc:docMkLst>
      <pc:sldChg chg="modSp mod">
        <pc:chgData name="Amalia Spiliakou" userId="f4bd6b91a0b5818a" providerId="LiveId" clId="{8EB91202-1CFE-4E97-B04F-B0D6A60DBC67}" dt="2025-05-18T12:36:56.049" v="1" actId="1036"/>
        <pc:sldMkLst>
          <pc:docMk/>
          <pc:sldMk cId="3936197485" sldId="256"/>
        </pc:sldMkLst>
        <pc:picChg chg="mod">
          <ac:chgData name="Amalia Spiliakou" userId="f4bd6b91a0b5818a" providerId="LiveId" clId="{8EB91202-1CFE-4E97-B04F-B0D6A60DBC67}" dt="2025-05-18T12:36:56.049" v="1" actId="1036"/>
          <ac:picMkLst>
            <pc:docMk/>
            <pc:sldMk cId="3936197485" sldId="256"/>
            <ac:picMk id="3" creationId="{1C40C836-614D-6FAC-CD6E-4A91B6B46DE8}"/>
          </ac:picMkLst>
        </pc:picChg>
      </pc:sldChg>
    </pc:docChg>
  </pc:docChgLst>
  <pc:docChgLst>
    <pc:chgData name="Amalia Spiliakou" userId="f4bd6b91a0b5818a" providerId="LiveId" clId="{6D29D24C-6695-4558-A8BE-6D46A63A4AFC}"/>
    <pc:docChg chg="undo redo custSel addSld delSld modSld sldOrd">
      <pc:chgData name="Amalia Spiliakou" userId="f4bd6b91a0b5818a" providerId="LiveId" clId="{6D29D24C-6695-4558-A8BE-6D46A63A4AFC}" dt="2025-04-21T07:19:31.214" v="354" actId="20577"/>
      <pc:docMkLst>
        <pc:docMk/>
      </pc:docMkLst>
      <pc:sldChg chg="addSp modSp mod setBg modClrScheme chgLayout">
        <pc:chgData name="Amalia Spiliakou" userId="f4bd6b91a0b5818a" providerId="LiveId" clId="{6D29D24C-6695-4558-A8BE-6D46A63A4AFC}" dt="2025-04-21T06:52:19.773" v="72"/>
        <pc:sldMkLst>
          <pc:docMk/>
          <pc:sldMk cId="3936197485" sldId="256"/>
        </pc:sldMkLst>
        <pc:spChg chg="add mod ord">
          <ac:chgData name="Amalia Spiliakou" userId="f4bd6b91a0b5818a" providerId="LiveId" clId="{6D29D24C-6695-4558-A8BE-6D46A63A4AFC}" dt="2025-04-21T06:52:05.520" v="71" actId="14100"/>
          <ac:spMkLst>
            <pc:docMk/>
            <pc:sldMk cId="3936197485" sldId="256"/>
            <ac:spMk id="5" creationId="{C1DEB0D7-6CFC-BF97-E9BD-427018ECC639}"/>
          </ac:spMkLst>
        </pc:spChg>
        <pc:picChg chg="add mod">
          <ac:chgData name="Amalia Spiliakou" userId="f4bd6b91a0b5818a" providerId="LiveId" clId="{6D29D24C-6695-4558-A8BE-6D46A63A4AFC}" dt="2025-04-21T06:50:22.004" v="58" actId="1076"/>
          <ac:picMkLst>
            <pc:docMk/>
            <pc:sldMk cId="3936197485" sldId="256"/>
            <ac:picMk id="3" creationId="{1C40C836-614D-6FAC-CD6E-4A91B6B46DE8}"/>
          </ac:picMkLst>
        </pc:picChg>
        <pc:picChg chg="add mod">
          <ac:chgData name="Amalia Spiliakou" userId="f4bd6b91a0b5818a" providerId="LiveId" clId="{6D29D24C-6695-4558-A8BE-6D46A63A4AFC}" dt="2025-04-21T06:50:43.549" v="61" actId="14100"/>
          <ac:picMkLst>
            <pc:docMk/>
            <pc:sldMk cId="3936197485" sldId="256"/>
            <ac:picMk id="4" creationId="{6CDB5AC7-7565-C2EF-6E4C-41E72C38F3E6}"/>
          </ac:picMkLst>
        </pc:picChg>
      </pc:sldChg>
      <pc:sldChg chg="addSp delSp modSp mod">
        <pc:chgData name="Amalia Spiliakou" userId="f4bd6b91a0b5818a" providerId="LiveId" clId="{6D29D24C-6695-4558-A8BE-6D46A63A4AFC}" dt="2025-04-21T06:25:56.153" v="14" actId="14100"/>
        <pc:sldMkLst>
          <pc:docMk/>
          <pc:sldMk cId="0" sldId="261"/>
        </pc:sldMkLst>
        <pc:spChg chg="mod">
          <ac:chgData name="Amalia Spiliakou" userId="f4bd6b91a0b5818a" providerId="LiveId" clId="{6D29D24C-6695-4558-A8BE-6D46A63A4AFC}" dt="2025-04-21T06:25:56.153" v="14" actId="14100"/>
          <ac:spMkLst>
            <pc:docMk/>
            <pc:sldMk cId="0" sldId="261"/>
            <ac:spMk id="13314" creationId="{16D37D74-0CB3-C159-6E26-443813B672B6}"/>
          </ac:spMkLst>
        </pc:spChg>
        <pc:picChg chg="add mod">
          <ac:chgData name="Amalia Spiliakou" userId="f4bd6b91a0b5818a" providerId="LiveId" clId="{6D29D24C-6695-4558-A8BE-6D46A63A4AFC}" dt="2025-04-21T06:25:34.865" v="8" actId="1076"/>
          <ac:picMkLst>
            <pc:docMk/>
            <pc:sldMk cId="0" sldId="261"/>
            <ac:picMk id="3" creationId="{7C5437D7-CB73-5E8B-ABFC-CD93D14FE326}"/>
          </ac:picMkLst>
        </pc:picChg>
      </pc:sldChg>
      <pc:sldChg chg="delSp modSp del mod">
        <pc:chgData name="Amalia Spiliakou" userId="f4bd6b91a0b5818a" providerId="LiveId" clId="{6D29D24C-6695-4558-A8BE-6D46A63A4AFC}" dt="2025-04-21T07:01:09.809" v="125" actId="47"/>
        <pc:sldMkLst>
          <pc:docMk/>
          <pc:sldMk cId="0" sldId="262"/>
        </pc:sldMkLst>
      </pc:sldChg>
      <pc:sldChg chg="modSp mod">
        <pc:chgData name="Amalia Spiliakou" userId="f4bd6b91a0b5818a" providerId="LiveId" clId="{6D29D24C-6695-4558-A8BE-6D46A63A4AFC}" dt="2025-04-21T07:10:29.007" v="275" actId="122"/>
        <pc:sldMkLst>
          <pc:docMk/>
          <pc:sldMk cId="0" sldId="264"/>
        </pc:sldMkLst>
        <pc:spChg chg="mod">
          <ac:chgData name="Amalia Spiliakou" userId="f4bd6b91a0b5818a" providerId="LiveId" clId="{6D29D24C-6695-4558-A8BE-6D46A63A4AFC}" dt="2025-04-21T07:10:29.007" v="275" actId="122"/>
          <ac:spMkLst>
            <pc:docMk/>
            <pc:sldMk cId="0" sldId="264"/>
            <ac:spMk id="15362" creationId="{15FFCB4C-67A8-B9E2-6508-C6B9EC7CDFB3}"/>
          </ac:spMkLst>
        </pc:spChg>
      </pc:sldChg>
      <pc:sldChg chg="modSp mod">
        <pc:chgData name="Amalia Spiliakou" userId="f4bd6b91a0b5818a" providerId="LiveId" clId="{6D29D24C-6695-4558-A8BE-6D46A63A4AFC}" dt="2025-04-21T07:03:38.333" v="137" actId="20577"/>
        <pc:sldMkLst>
          <pc:docMk/>
          <pc:sldMk cId="0" sldId="306"/>
        </pc:sldMkLst>
        <pc:spChg chg="mod">
          <ac:chgData name="Amalia Spiliakou" userId="f4bd6b91a0b5818a" providerId="LiveId" clId="{6D29D24C-6695-4558-A8BE-6D46A63A4AFC}" dt="2025-04-21T07:03:38.333" v="137" actId="20577"/>
          <ac:spMkLst>
            <pc:docMk/>
            <pc:sldMk cId="0" sldId="306"/>
            <ac:spMk id="7170" creationId="{E0B7956E-9F28-A610-F9D4-36371D522FE9}"/>
          </ac:spMkLst>
        </pc:spChg>
      </pc:sldChg>
      <pc:sldChg chg="modSp mod">
        <pc:chgData name="Amalia Spiliakou" userId="f4bd6b91a0b5818a" providerId="LiveId" clId="{6D29D24C-6695-4558-A8BE-6D46A63A4AFC}" dt="2025-04-21T07:03:48.850" v="138" actId="122"/>
        <pc:sldMkLst>
          <pc:docMk/>
          <pc:sldMk cId="0" sldId="314"/>
        </pc:sldMkLst>
        <pc:spChg chg="mod">
          <ac:chgData name="Amalia Spiliakou" userId="f4bd6b91a0b5818a" providerId="LiveId" clId="{6D29D24C-6695-4558-A8BE-6D46A63A4AFC}" dt="2025-04-21T07:03:48.850" v="138" actId="122"/>
          <ac:spMkLst>
            <pc:docMk/>
            <pc:sldMk cId="0" sldId="314"/>
            <ac:spMk id="9218" creationId="{57DC07AA-6408-D646-D325-EB68B41D38B8}"/>
          </ac:spMkLst>
        </pc:spChg>
      </pc:sldChg>
      <pc:sldChg chg="modSp mod">
        <pc:chgData name="Amalia Spiliakou" userId="f4bd6b91a0b5818a" providerId="LiveId" clId="{6D29D24C-6695-4558-A8BE-6D46A63A4AFC}" dt="2025-04-21T07:04:16.814" v="143" actId="6549"/>
        <pc:sldMkLst>
          <pc:docMk/>
          <pc:sldMk cId="0" sldId="346"/>
        </pc:sldMkLst>
        <pc:spChg chg="mod">
          <ac:chgData name="Amalia Spiliakou" userId="f4bd6b91a0b5818a" providerId="LiveId" clId="{6D29D24C-6695-4558-A8BE-6D46A63A4AFC}" dt="2025-04-21T07:04:16.814" v="143" actId="6549"/>
          <ac:spMkLst>
            <pc:docMk/>
            <pc:sldMk cId="0" sldId="346"/>
            <ac:spMk id="8194" creationId="{A596AED5-2010-0EC0-FB68-04B8D4FE16B7}"/>
          </ac:spMkLst>
        </pc:spChg>
      </pc:sldChg>
      <pc:sldChg chg="ord">
        <pc:chgData name="Amalia Spiliakou" userId="f4bd6b91a0b5818a" providerId="LiveId" clId="{6D29D24C-6695-4558-A8BE-6D46A63A4AFC}" dt="2025-04-21T06:48:46.051" v="52"/>
        <pc:sldMkLst>
          <pc:docMk/>
          <pc:sldMk cId="0" sldId="347"/>
        </pc:sldMkLst>
      </pc:sldChg>
      <pc:sldChg chg="addSp delSp modSp mod">
        <pc:chgData name="Amalia Spiliakou" userId="f4bd6b91a0b5818a" providerId="LiveId" clId="{6D29D24C-6695-4558-A8BE-6D46A63A4AFC}" dt="2025-04-21T07:12:24.285" v="285" actId="1076"/>
        <pc:sldMkLst>
          <pc:docMk/>
          <pc:sldMk cId="0" sldId="384"/>
        </pc:sldMkLst>
        <pc:spChg chg="mod">
          <ac:chgData name="Amalia Spiliakou" userId="f4bd6b91a0b5818a" providerId="LiveId" clId="{6D29D24C-6695-4558-A8BE-6D46A63A4AFC}" dt="2025-04-21T07:11:07.217" v="282" actId="255"/>
          <ac:spMkLst>
            <pc:docMk/>
            <pc:sldMk cId="0" sldId="384"/>
            <ac:spMk id="2" creationId="{21617CEB-657C-2425-60B1-8256102FDBAC}"/>
          </ac:spMkLst>
        </pc:spChg>
        <pc:picChg chg="add mod">
          <ac:chgData name="Amalia Spiliakou" userId="f4bd6b91a0b5818a" providerId="LiveId" clId="{6D29D24C-6695-4558-A8BE-6D46A63A4AFC}" dt="2025-04-21T07:12:24.285" v="285" actId="1076"/>
          <ac:picMkLst>
            <pc:docMk/>
            <pc:sldMk cId="0" sldId="384"/>
            <ac:picMk id="5122" creationId="{CCC5F369-05D7-AF26-66D4-868F387AE2BA}"/>
          </ac:picMkLst>
        </pc:picChg>
      </pc:sldChg>
      <pc:sldChg chg="modSp mod">
        <pc:chgData name="Amalia Spiliakou" userId="f4bd6b91a0b5818a" providerId="LiveId" clId="{6D29D24C-6695-4558-A8BE-6D46A63A4AFC}" dt="2025-04-21T07:07:18.155" v="192" actId="20577"/>
        <pc:sldMkLst>
          <pc:docMk/>
          <pc:sldMk cId="0" sldId="396"/>
        </pc:sldMkLst>
        <pc:spChg chg="mod">
          <ac:chgData name="Amalia Spiliakou" userId="f4bd6b91a0b5818a" providerId="LiveId" clId="{6D29D24C-6695-4558-A8BE-6D46A63A4AFC}" dt="2025-04-21T07:07:18.155" v="192" actId="20577"/>
          <ac:spMkLst>
            <pc:docMk/>
            <pc:sldMk cId="0" sldId="396"/>
            <ac:spMk id="2" creationId="{5EE51588-9524-D787-B483-2C54DCCA4FEE}"/>
          </ac:spMkLst>
        </pc:spChg>
      </pc:sldChg>
      <pc:sldChg chg="modSp mod">
        <pc:chgData name="Amalia Spiliakou" userId="f4bd6b91a0b5818a" providerId="LiveId" clId="{6D29D24C-6695-4558-A8BE-6D46A63A4AFC}" dt="2025-04-21T07:10:16.794" v="274" actId="6549"/>
        <pc:sldMkLst>
          <pc:docMk/>
          <pc:sldMk cId="0" sldId="397"/>
        </pc:sldMkLst>
        <pc:spChg chg="mod">
          <ac:chgData name="Amalia Spiliakou" userId="f4bd6b91a0b5818a" providerId="LiveId" clId="{6D29D24C-6695-4558-A8BE-6D46A63A4AFC}" dt="2025-04-21T07:10:16.794" v="274" actId="6549"/>
          <ac:spMkLst>
            <pc:docMk/>
            <pc:sldMk cId="0" sldId="397"/>
            <ac:spMk id="2" creationId="{30C3C151-351F-651F-8EDF-C671BC69A1EE}"/>
          </ac:spMkLst>
        </pc:spChg>
      </pc:sldChg>
      <pc:sldChg chg="modSp mod">
        <pc:chgData name="Amalia Spiliakou" userId="f4bd6b91a0b5818a" providerId="LiveId" clId="{6D29D24C-6695-4558-A8BE-6D46A63A4AFC}" dt="2025-04-21T07:17:57.309" v="342" actId="20577"/>
        <pc:sldMkLst>
          <pc:docMk/>
          <pc:sldMk cId="0" sldId="398"/>
        </pc:sldMkLst>
        <pc:spChg chg="mod">
          <ac:chgData name="Amalia Spiliakou" userId="f4bd6b91a0b5818a" providerId="LiveId" clId="{6D29D24C-6695-4558-A8BE-6D46A63A4AFC}" dt="2025-04-21T07:17:57.309" v="342" actId="20577"/>
          <ac:spMkLst>
            <pc:docMk/>
            <pc:sldMk cId="0" sldId="398"/>
            <ac:spMk id="2" creationId="{87434C0C-7CD9-24BB-105F-0CE373BFF9F2}"/>
          </ac:spMkLst>
        </pc:spChg>
        <pc:picChg chg="mod">
          <ac:chgData name="Amalia Spiliakou" userId="f4bd6b91a0b5818a" providerId="LiveId" clId="{6D29D24C-6695-4558-A8BE-6D46A63A4AFC}" dt="2025-04-21T07:17:44.206" v="339" actId="1076"/>
          <ac:picMkLst>
            <pc:docMk/>
            <pc:sldMk cId="0" sldId="398"/>
            <ac:picMk id="22532" creationId="{409B8B09-34DD-C6BB-D72D-E040A13972F9}"/>
          </ac:picMkLst>
        </pc:picChg>
      </pc:sldChg>
      <pc:sldChg chg="modSp mod">
        <pc:chgData name="Amalia Spiliakou" userId="f4bd6b91a0b5818a" providerId="LiveId" clId="{6D29D24C-6695-4558-A8BE-6D46A63A4AFC}" dt="2025-04-21T07:19:31.214" v="354" actId="20577"/>
        <pc:sldMkLst>
          <pc:docMk/>
          <pc:sldMk cId="0" sldId="399"/>
        </pc:sldMkLst>
        <pc:spChg chg="mod">
          <ac:chgData name="Amalia Spiliakou" userId="f4bd6b91a0b5818a" providerId="LiveId" clId="{6D29D24C-6695-4558-A8BE-6D46A63A4AFC}" dt="2025-04-21T07:19:31.214" v="354" actId="20577"/>
          <ac:spMkLst>
            <pc:docMk/>
            <pc:sldMk cId="0" sldId="399"/>
            <ac:spMk id="2" creationId="{773367FB-3C81-5475-1373-4F205E49129C}"/>
          </ac:spMkLst>
        </pc:spChg>
      </pc:sldChg>
      <pc:sldChg chg="addSp delSp new mod setBg">
        <pc:chgData name="Amalia Spiliakou" userId="f4bd6b91a0b5818a" providerId="LiveId" clId="{6D29D24C-6695-4558-A8BE-6D46A63A4AFC}" dt="2025-04-21T06:24:40.924" v="3" actId="478"/>
        <pc:sldMkLst>
          <pc:docMk/>
          <pc:sldMk cId="2281364017" sldId="400"/>
        </pc:sldMkLst>
        <pc:picChg chg="add">
          <ac:chgData name="Amalia Spiliakou" userId="f4bd6b91a0b5818a" providerId="LiveId" clId="{6D29D24C-6695-4558-A8BE-6D46A63A4AFC}" dt="2025-04-21T06:24:11.454" v="1"/>
          <ac:picMkLst>
            <pc:docMk/>
            <pc:sldMk cId="2281364017" sldId="400"/>
            <ac:picMk id="1026" creationId="{B81DA065-3713-A440-EC4C-7C5F6E8A8199}"/>
          </ac:picMkLst>
        </pc:picChg>
      </pc:sldChg>
      <pc:sldChg chg="addSp delSp modSp new del mod">
        <pc:chgData name="Amalia Spiliakou" userId="f4bd6b91a0b5818a" providerId="LiveId" clId="{6D29D24C-6695-4558-A8BE-6D46A63A4AFC}" dt="2025-04-21T06:28:36.193" v="23" actId="47"/>
        <pc:sldMkLst>
          <pc:docMk/>
          <pc:sldMk cId="629730668" sldId="401"/>
        </pc:sldMkLst>
      </pc:sldChg>
      <pc:sldChg chg="modSp add mod setBg">
        <pc:chgData name="Amalia Spiliakou" userId="f4bd6b91a0b5818a" providerId="LiveId" clId="{6D29D24C-6695-4558-A8BE-6D46A63A4AFC}" dt="2025-04-21T06:28:29.704" v="22" actId="14100"/>
        <pc:sldMkLst>
          <pc:docMk/>
          <pc:sldMk cId="83191348" sldId="402"/>
        </pc:sldMkLst>
        <pc:picChg chg="mod">
          <ac:chgData name="Amalia Spiliakou" userId="f4bd6b91a0b5818a" providerId="LiveId" clId="{6D29D24C-6695-4558-A8BE-6D46A63A4AFC}" dt="2025-04-21T06:28:29.704" v="22" actId="14100"/>
          <ac:picMkLst>
            <pc:docMk/>
            <pc:sldMk cId="83191348" sldId="402"/>
            <ac:picMk id="5" creationId="{C17617D2-732A-3E10-FCB7-49417E341B08}"/>
          </ac:picMkLst>
        </pc:picChg>
      </pc:sldChg>
      <pc:sldChg chg="addSp modSp new setBg">
        <pc:chgData name="Amalia Spiliakou" userId="f4bd6b91a0b5818a" providerId="LiveId" clId="{6D29D24C-6695-4558-A8BE-6D46A63A4AFC}" dt="2025-04-21T06:30:47.905" v="30"/>
        <pc:sldMkLst>
          <pc:docMk/>
          <pc:sldMk cId="2320163628" sldId="403"/>
        </pc:sldMkLst>
        <pc:picChg chg="add mod">
          <ac:chgData name="Amalia Spiliakou" userId="f4bd6b91a0b5818a" providerId="LiveId" clId="{6D29D24C-6695-4558-A8BE-6D46A63A4AFC}" dt="2025-04-21T06:30:29.943" v="27" actId="1076"/>
          <ac:picMkLst>
            <pc:docMk/>
            <pc:sldMk cId="2320163628" sldId="403"/>
            <ac:picMk id="24578" creationId="{E232BAF7-A4B2-9313-55B8-EFD618B52B20}"/>
          </ac:picMkLst>
        </pc:picChg>
        <pc:picChg chg="add mod">
          <ac:chgData name="Amalia Spiliakou" userId="f4bd6b91a0b5818a" providerId="LiveId" clId="{6D29D24C-6695-4558-A8BE-6D46A63A4AFC}" dt="2025-04-21T06:30:37.200" v="29" actId="1076"/>
          <ac:picMkLst>
            <pc:docMk/>
            <pc:sldMk cId="2320163628" sldId="403"/>
            <ac:picMk id="24580" creationId="{E8A108B7-0E40-F9B8-52FA-87994DF69C00}"/>
          </ac:picMkLst>
        </pc:picChg>
      </pc:sldChg>
      <pc:sldChg chg="addSp delSp modSp new mod setBg">
        <pc:chgData name="Amalia Spiliakou" userId="f4bd6b91a0b5818a" providerId="LiveId" clId="{6D29D24C-6695-4558-A8BE-6D46A63A4AFC}" dt="2025-04-21T06:35:27.434" v="36"/>
        <pc:sldMkLst>
          <pc:docMk/>
          <pc:sldMk cId="1611939592" sldId="404"/>
        </pc:sldMkLst>
        <pc:picChg chg="add mod">
          <ac:chgData name="Amalia Spiliakou" userId="f4bd6b91a0b5818a" providerId="LiveId" clId="{6D29D24C-6695-4558-A8BE-6D46A63A4AFC}" dt="2025-04-21T06:35:17.012" v="35" actId="962"/>
          <ac:picMkLst>
            <pc:docMk/>
            <pc:sldMk cId="1611939592" sldId="404"/>
            <ac:picMk id="4" creationId="{D0764932-61C8-DABF-FFFC-F0B062505C05}"/>
          </ac:picMkLst>
        </pc:picChg>
      </pc:sldChg>
      <pc:sldChg chg="addSp modSp new mod setBg">
        <pc:chgData name="Amalia Spiliakou" userId="f4bd6b91a0b5818a" providerId="LiveId" clId="{6D29D24C-6695-4558-A8BE-6D46A63A4AFC}" dt="2025-04-21T06:57:31.149" v="115" actId="20577"/>
        <pc:sldMkLst>
          <pc:docMk/>
          <pc:sldMk cId="4181023938" sldId="405"/>
        </pc:sldMkLst>
        <pc:spChg chg="mod">
          <ac:chgData name="Amalia Spiliakou" userId="f4bd6b91a0b5818a" providerId="LiveId" clId="{6D29D24C-6695-4558-A8BE-6D46A63A4AFC}" dt="2025-04-21T06:57:31.149" v="115" actId="20577"/>
          <ac:spMkLst>
            <pc:docMk/>
            <pc:sldMk cId="4181023938" sldId="405"/>
            <ac:spMk id="2" creationId="{42BC2F32-C72B-863D-5C38-52212AAD4F20}"/>
          </ac:spMkLst>
        </pc:spChg>
        <pc:picChg chg="add mod">
          <ac:chgData name="Amalia Spiliakou" userId="f4bd6b91a0b5818a" providerId="LiveId" clId="{6D29D24C-6695-4558-A8BE-6D46A63A4AFC}" dt="2025-04-21T06:56:03.401" v="106" actId="14100"/>
          <ac:picMkLst>
            <pc:docMk/>
            <pc:sldMk cId="4181023938" sldId="405"/>
            <ac:picMk id="3" creationId="{5BCE80FD-A418-0F09-B760-13ADEA0AB9EB}"/>
          </ac:picMkLst>
        </pc:picChg>
      </pc:sldChg>
      <pc:sldChg chg="addSp delSp modSp new mod setBg">
        <pc:chgData name="Amalia Spiliakou" userId="f4bd6b91a0b5818a" providerId="LiveId" clId="{6D29D24C-6695-4558-A8BE-6D46A63A4AFC}" dt="2025-04-21T07:03:00.654" v="134"/>
        <pc:sldMkLst>
          <pc:docMk/>
          <pc:sldMk cId="3774276927" sldId="406"/>
        </pc:sldMkLst>
        <pc:picChg chg="add mod">
          <ac:chgData name="Amalia Spiliakou" userId="f4bd6b91a0b5818a" providerId="LiveId" clId="{6D29D24C-6695-4558-A8BE-6D46A63A4AFC}" dt="2025-04-21T07:02:22.165" v="129" actId="1076"/>
          <ac:picMkLst>
            <pc:docMk/>
            <pc:sldMk cId="3774276927" sldId="406"/>
            <ac:picMk id="1026" creationId="{D8027566-66E7-30C1-80E2-01844ED15C52}"/>
          </ac:picMkLst>
        </pc:picChg>
        <pc:picChg chg="add mod">
          <ac:chgData name="Amalia Spiliakou" userId="f4bd6b91a0b5818a" providerId="LiveId" clId="{6D29D24C-6695-4558-A8BE-6D46A63A4AFC}" dt="2025-04-21T07:02:55.703" v="133" actId="1076"/>
          <ac:picMkLst>
            <pc:docMk/>
            <pc:sldMk cId="3774276927" sldId="406"/>
            <ac:picMk id="1028" creationId="{9BBF87FF-6A2F-1B91-8697-B2EAD8A8B893}"/>
          </ac:picMkLst>
        </pc:picChg>
      </pc:sldChg>
      <pc:sldChg chg="addSp delSp modSp new mod setBg">
        <pc:chgData name="Amalia Spiliakou" userId="f4bd6b91a0b5818a" providerId="LiveId" clId="{6D29D24C-6695-4558-A8BE-6D46A63A4AFC}" dt="2025-04-21T07:05:21.638" v="151"/>
        <pc:sldMkLst>
          <pc:docMk/>
          <pc:sldMk cId="3835472863" sldId="407"/>
        </pc:sldMkLst>
        <pc:picChg chg="add mod">
          <ac:chgData name="Amalia Spiliakou" userId="f4bd6b91a0b5818a" providerId="LiveId" clId="{6D29D24C-6695-4558-A8BE-6D46A63A4AFC}" dt="2025-04-21T07:05:15.971" v="150" actId="1076"/>
          <ac:picMkLst>
            <pc:docMk/>
            <pc:sldMk cId="3835472863" sldId="407"/>
            <ac:picMk id="3074" creationId="{35FC66D3-3F11-1E21-2AA3-B5B0C5ABC5F8}"/>
          </ac:picMkLst>
        </pc:picChg>
        <pc:picChg chg="add mod">
          <ac:chgData name="Amalia Spiliakou" userId="f4bd6b91a0b5818a" providerId="LiveId" clId="{6D29D24C-6695-4558-A8BE-6D46A63A4AFC}" dt="2025-04-21T07:05:12.702" v="149" actId="1076"/>
          <ac:picMkLst>
            <pc:docMk/>
            <pc:sldMk cId="3835472863" sldId="407"/>
            <ac:picMk id="3076" creationId="{F2703075-8AC3-343F-48CB-62ED1593414E}"/>
          </ac:picMkLst>
        </pc:picChg>
      </pc:sldChg>
      <pc:sldChg chg="addSp delSp modSp new mod setBg">
        <pc:chgData name="Amalia Spiliakou" userId="f4bd6b91a0b5818a" providerId="LiveId" clId="{6D29D24C-6695-4558-A8BE-6D46A63A4AFC}" dt="2025-04-21T07:08:59.271" v="206"/>
        <pc:sldMkLst>
          <pc:docMk/>
          <pc:sldMk cId="173025228" sldId="408"/>
        </pc:sldMkLst>
        <pc:picChg chg="add mod">
          <ac:chgData name="Amalia Spiliakou" userId="f4bd6b91a0b5818a" providerId="LiveId" clId="{6D29D24C-6695-4558-A8BE-6D46A63A4AFC}" dt="2025-04-21T07:08:53.132" v="205" actId="1076"/>
          <ac:picMkLst>
            <pc:docMk/>
            <pc:sldMk cId="173025228" sldId="408"/>
            <ac:picMk id="4100" creationId="{76E80C3F-1733-9725-570B-03B69CA380A9}"/>
          </ac:picMkLst>
        </pc:picChg>
        <pc:picChg chg="add mod">
          <ac:chgData name="Amalia Spiliakou" userId="f4bd6b91a0b5818a" providerId="LiveId" clId="{6D29D24C-6695-4558-A8BE-6D46A63A4AFC}" dt="2025-04-21T07:08:46.293" v="203" actId="1076"/>
          <ac:picMkLst>
            <pc:docMk/>
            <pc:sldMk cId="173025228" sldId="408"/>
            <ac:picMk id="4102" creationId="{50BA5B09-8A4C-A321-4A98-643CC8FA4C6B}"/>
          </ac:picMkLst>
        </pc:picChg>
      </pc:sldChg>
      <pc:sldChg chg="addSp delSp modSp new mod setBg">
        <pc:chgData name="Amalia Spiliakou" userId="f4bd6b91a0b5818a" providerId="LiveId" clId="{6D29D24C-6695-4558-A8BE-6D46A63A4AFC}" dt="2025-04-21T07:13:33.298" v="299"/>
        <pc:sldMkLst>
          <pc:docMk/>
          <pc:sldMk cId="3591060544" sldId="409"/>
        </pc:sldMkLst>
        <pc:picChg chg="add mod">
          <ac:chgData name="Amalia Spiliakou" userId="f4bd6b91a0b5818a" providerId="LiveId" clId="{6D29D24C-6695-4558-A8BE-6D46A63A4AFC}" dt="2025-04-21T07:13:24.371" v="298" actId="1076"/>
          <ac:picMkLst>
            <pc:docMk/>
            <pc:sldMk cId="3591060544" sldId="409"/>
            <ac:picMk id="6146" creationId="{09AF4E76-3AF6-806B-DD0F-CA1287CB7F49}"/>
          </ac:picMkLst>
        </pc:picChg>
        <pc:picChg chg="add mod">
          <ac:chgData name="Amalia Spiliakou" userId="f4bd6b91a0b5818a" providerId="LiveId" clId="{6D29D24C-6695-4558-A8BE-6D46A63A4AFC}" dt="2025-04-21T07:13:20.549" v="297" actId="1038"/>
          <ac:picMkLst>
            <pc:docMk/>
            <pc:sldMk cId="3591060544" sldId="409"/>
            <ac:picMk id="6148" creationId="{449C5B0F-840B-2017-AC35-C3425B4FC74F}"/>
          </ac:picMkLst>
        </pc:picChg>
      </pc:sldChg>
      <pc:sldChg chg="addSp delSp modSp new mod setBg">
        <pc:chgData name="Amalia Spiliakou" userId="f4bd6b91a0b5818a" providerId="LiveId" clId="{6D29D24C-6695-4558-A8BE-6D46A63A4AFC}" dt="2025-04-21T07:14:24.467" v="306"/>
        <pc:sldMkLst>
          <pc:docMk/>
          <pc:sldMk cId="4131227181" sldId="410"/>
        </pc:sldMkLst>
        <pc:picChg chg="add mod">
          <ac:chgData name="Amalia Spiliakou" userId="f4bd6b91a0b5818a" providerId="LiveId" clId="{6D29D24C-6695-4558-A8BE-6D46A63A4AFC}" dt="2025-04-21T07:14:02.361" v="303" actId="1076"/>
          <ac:picMkLst>
            <pc:docMk/>
            <pc:sldMk cId="4131227181" sldId="410"/>
            <ac:picMk id="7170" creationId="{A166A734-DDE0-AE26-9E01-48FD608E6154}"/>
          </ac:picMkLst>
        </pc:picChg>
        <pc:picChg chg="add mod">
          <ac:chgData name="Amalia Spiliakou" userId="f4bd6b91a0b5818a" providerId="LiveId" clId="{6D29D24C-6695-4558-A8BE-6D46A63A4AFC}" dt="2025-04-21T07:14:19.732" v="305" actId="1076"/>
          <ac:picMkLst>
            <pc:docMk/>
            <pc:sldMk cId="4131227181" sldId="410"/>
            <ac:picMk id="7172" creationId="{76409971-9F64-39EE-A415-030587E1B7F8}"/>
          </ac:picMkLst>
        </pc:picChg>
      </pc:sldChg>
      <pc:sldChg chg="addSp delSp modSp new mod setBg">
        <pc:chgData name="Amalia Spiliakou" userId="f4bd6b91a0b5818a" providerId="LiveId" clId="{6D29D24C-6695-4558-A8BE-6D46A63A4AFC}" dt="2025-04-21T07:15:29.701" v="320"/>
        <pc:sldMkLst>
          <pc:docMk/>
          <pc:sldMk cId="1624184246" sldId="411"/>
        </pc:sldMkLst>
        <pc:picChg chg="add mod">
          <ac:chgData name="Amalia Spiliakou" userId="f4bd6b91a0b5818a" providerId="LiveId" clId="{6D29D24C-6695-4558-A8BE-6D46A63A4AFC}" dt="2025-04-21T07:15:24.409" v="319" actId="1076"/>
          <ac:picMkLst>
            <pc:docMk/>
            <pc:sldMk cId="1624184246" sldId="411"/>
            <ac:picMk id="8194" creationId="{7E9503F5-9A4E-E83B-464B-A16910E4DDCD}"/>
          </ac:picMkLst>
        </pc:picChg>
        <pc:picChg chg="add mod">
          <ac:chgData name="Amalia Spiliakou" userId="f4bd6b91a0b5818a" providerId="LiveId" clId="{6D29D24C-6695-4558-A8BE-6D46A63A4AFC}" dt="2025-04-21T07:15:17.652" v="316" actId="1038"/>
          <ac:picMkLst>
            <pc:docMk/>
            <pc:sldMk cId="1624184246" sldId="411"/>
            <ac:picMk id="8196" creationId="{8385F39E-6B09-D74C-DE94-CBF8FC43AC9A}"/>
          </ac:picMkLst>
        </pc:picChg>
      </pc:sldChg>
      <pc:sldChg chg="addSp delSp modSp new mod setBg">
        <pc:chgData name="Amalia Spiliakou" userId="f4bd6b91a0b5818a" providerId="LiveId" clId="{6D29D24C-6695-4558-A8BE-6D46A63A4AFC}" dt="2025-04-21T07:16:35.272" v="327"/>
        <pc:sldMkLst>
          <pc:docMk/>
          <pc:sldMk cId="3775445005" sldId="412"/>
        </pc:sldMkLst>
        <pc:picChg chg="add mod">
          <ac:chgData name="Amalia Spiliakou" userId="f4bd6b91a0b5818a" providerId="LiveId" clId="{6D29D24C-6695-4558-A8BE-6D46A63A4AFC}" dt="2025-04-21T07:16:08.526" v="324" actId="1076"/>
          <ac:picMkLst>
            <pc:docMk/>
            <pc:sldMk cId="3775445005" sldId="412"/>
            <ac:picMk id="9218" creationId="{99571456-CD9D-1281-F8D5-8EA3300DC144}"/>
          </ac:picMkLst>
        </pc:picChg>
        <pc:picChg chg="add mod">
          <ac:chgData name="Amalia Spiliakou" userId="f4bd6b91a0b5818a" providerId="LiveId" clId="{6D29D24C-6695-4558-A8BE-6D46A63A4AFC}" dt="2025-04-21T07:16:30.682" v="326" actId="1076"/>
          <ac:picMkLst>
            <pc:docMk/>
            <pc:sldMk cId="3775445005" sldId="412"/>
            <ac:picMk id="9220" creationId="{A714DFFE-198A-F68A-E0CE-82DD25D345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E8493A-27A4-4BE5-B59C-3960C5BB86F4}" type="datetimeFigureOut">
              <a:rPr lang="el-GR" smtClean="0"/>
              <a:t>18/5/2025</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0C330A-46A2-4AB8-9561-5E08A3A24F7C}" type="slidenum">
              <a:rPr lang="el-GR" smtClean="0"/>
              <a:t>‹#›</a:t>
            </a:fld>
            <a:endParaRPr lang="el-GR"/>
          </a:p>
        </p:txBody>
      </p:sp>
    </p:spTree>
    <p:extLst>
      <p:ext uri="{BB962C8B-B14F-4D97-AF65-F5344CB8AC3E}">
        <p14:creationId xmlns:p14="http://schemas.microsoft.com/office/powerpoint/2010/main" val="223765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5"/>
          </p:nvPr>
        </p:nvSpPr>
        <p:spPr/>
        <p:txBody>
          <a:bodyPr/>
          <a:lstStyle/>
          <a:p>
            <a:fld id="{DF0C330A-46A2-4AB8-9561-5E08A3A24F7C}" type="slidenum">
              <a:rPr lang="el-GR" smtClean="0"/>
              <a:t>32</a:t>
            </a:fld>
            <a:endParaRPr lang="el-GR"/>
          </a:p>
        </p:txBody>
      </p:sp>
    </p:spTree>
    <p:extLst>
      <p:ext uri="{BB962C8B-B14F-4D97-AF65-F5344CB8AC3E}">
        <p14:creationId xmlns:p14="http://schemas.microsoft.com/office/powerpoint/2010/main" val="147802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463A2-38E2-8A33-5F7D-37F791820C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l-GR"/>
          </a:p>
        </p:txBody>
      </p:sp>
      <p:sp>
        <p:nvSpPr>
          <p:cNvPr id="3" name="Subtitle 2">
            <a:extLst>
              <a:ext uri="{FF2B5EF4-FFF2-40B4-BE49-F238E27FC236}">
                <a16:creationId xmlns:a16="http://schemas.microsoft.com/office/drawing/2014/main" id="{1AAAA699-ECDB-4625-2D28-06505996AF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l-GR"/>
          </a:p>
        </p:txBody>
      </p:sp>
      <p:sp>
        <p:nvSpPr>
          <p:cNvPr id="4" name="Date Placeholder 3">
            <a:extLst>
              <a:ext uri="{FF2B5EF4-FFF2-40B4-BE49-F238E27FC236}">
                <a16:creationId xmlns:a16="http://schemas.microsoft.com/office/drawing/2014/main" id="{53D76429-BDC6-3261-6BAB-DB7D4862488D}"/>
              </a:ext>
            </a:extLst>
          </p:cNvPr>
          <p:cNvSpPr>
            <a:spLocks noGrp="1"/>
          </p:cNvSpPr>
          <p:nvPr>
            <p:ph type="dt" sz="half" idx="10"/>
          </p:nvPr>
        </p:nvSpPr>
        <p:spPr/>
        <p:txBody>
          <a:bodyPr/>
          <a:lstStyle/>
          <a:p>
            <a:fld id="{BD2566FD-D6BF-47CC-8907-F345C0100229}" type="datetimeFigureOut">
              <a:rPr lang="el-GR" smtClean="0"/>
              <a:t>18/5/2025</a:t>
            </a:fld>
            <a:endParaRPr lang="el-GR"/>
          </a:p>
        </p:txBody>
      </p:sp>
      <p:sp>
        <p:nvSpPr>
          <p:cNvPr id="5" name="Footer Placeholder 4">
            <a:extLst>
              <a:ext uri="{FF2B5EF4-FFF2-40B4-BE49-F238E27FC236}">
                <a16:creationId xmlns:a16="http://schemas.microsoft.com/office/drawing/2014/main" id="{3A55C4E7-7E75-8C62-B47C-A3B9B910FBD8}"/>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2CBF0AF7-237A-471A-64AF-83EC80DF212A}"/>
              </a:ext>
            </a:extLst>
          </p:cNvPr>
          <p:cNvSpPr>
            <a:spLocks noGrp="1"/>
          </p:cNvSpPr>
          <p:nvPr>
            <p:ph type="sldNum" sz="quarter" idx="12"/>
          </p:nvPr>
        </p:nvSpPr>
        <p:spPr/>
        <p:txBody>
          <a:bodyPr/>
          <a:lstStyle/>
          <a:p>
            <a:fld id="{FC3344EB-AD95-4CA5-8465-95B71E1379D0}" type="slidenum">
              <a:rPr lang="el-GR" smtClean="0"/>
              <a:t>‹#›</a:t>
            </a:fld>
            <a:endParaRPr lang="el-GR"/>
          </a:p>
        </p:txBody>
      </p:sp>
    </p:spTree>
    <p:extLst>
      <p:ext uri="{BB962C8B-B14F-4D97-AF65-F5344CB8AC3E}">
        <p14:creationId xmlns:p14="http://schemas.microsoft.com/office/powerpoint/2010/main" val="4108309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F9573-1F88-1DDD-CD4A-AEEE8CD65EAE}"/>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F906FAB0-E348-5BC8-5270-1A977369B7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6259A03A-E58C-F325-1BD1-4565F483881E}"/>
              </a:ext>
            </a:extLst>
          </p:cNvPr>
          <p:cNvSpPr>
            <a:spLocks noGrp="1"/>
          </p:cNvSpPr>
          <p:nvPr>
            <p:ph type="dt" sz="half" idx="10"/>
          </p:nvPr>
        </p:nvSpPr>
        <p:spPr/>
        <p:txBody>
          <a:bodyPr/>
          <a:lstStyle/>
          <a:p>
            <a:fld id="{BD2566FD-D6BF-47CC-8907-F345C0100229}" type="datetimeFigureOut">
              <a:rPr lang="el-GR" smtClean="0"/>
              <a:t>18/5/2025</a:t>
            </a:fld>
            <a:endParaRPr lang="el-GR"/>
          </a:p>
        </p:txBody>
      </p:sp>
      <p:sp>
        <p:nvSpPr>
          <p:cNvPr id="5" name="Footer Placeholder 4">
            <a:extLst>
              <a:ext uri="{FF2B5EF4-FFF2-40B4-BE49-F238E27FC236}">
                <a16:creationId xmlns:a16="http://schemas.microsoft.com/office/drawing/2014/main" id="{F33AA114-31D3-7F95-C038-660B5550ECCF}"/>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0AD3B307-E33A-1B4F-9948-EF83AF8C2C9E}"/>
              </a:ext>
            </a:extLst>
          </p:cNvPr>
          <p:cNvSpPr>
            <a:spLocks noGrp="1"/>
          </p:cNvSpPr>
          <p:nvPr>
            <p:ph type="sldNum" sz="quarter" idx="12"/>
          </p:nvPr>
        </p:nvSpPr>
        <p:spPr/>
        <p:txBody>
          <a:bodyPr/>
          <a:lstStyle/>
          <a:p>
            <a:fld id="{FC3344EB-AD95-4CA5-8465-95B71E1379D0}" type="slidenum">
              <a:rPr lang="el-GR" smtClean="0"/>
              <a:t>‹#›</a:t>
            </a:fld>
            <a:endParaRPr lang="el-GR"/>
          </a:p>
        </p:txBody>
      </p:sp>
    </p:spTree>
    <p:extLst>
      <p:ext uri="{BB962C8B-B14F-4D97-AF65-F5344CB8AC3E}">
        <p14:creationId xmlns:p14="http://schemas.microsoft.com/office/powerpoint/2010/main" val="2957504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482F1-4673-AEBE-38E4-F0EE3D61C6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l-GR"/>
          </a:p>
        </p:txBody>
      </p:sp>
      <p:sp>
        <p:nvSpPr>
          <p:cNvPr id="3" name="Text Placeholder 2">
            <a:extLst>
              <a:ext uri="{FF2B5EF4-FFF2-40B4-BE49-F238E27FC236}">
                <a16:creationId xmlns:a16="http://schemas.microsoft.com/office/drawing/2014/main" id="{37B81CA6-43F7-D83E-C42B-EF0BE35E154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83EA841-EA72-B9EA-22B4-6EA09EF063A5}"/>
              </a:ext>
            </a:extLst>
          </p:cNvPr>
          <p:cNvSpPr>
            <a:spLocks noGrp="1"/>
          </p:cNvSpPr>
          <p:nvPr>
            <p:ph type="dt" sz="half" idx="10"/>
          </p:nvPr>
        </p:nvSpPr>
        <p:spPr/>
        <p:txBody>
          <a:bodyPr/>
          <a:lstStyle/>
          <a:p>
            <a:fld id="{BD2566FD-D6BF-47CC-8907-F345C0100229}" type="datetimeFigureOut">
              <a:rPr lang="el-GR" smtClean="0"/>
              <a:t>18/5/2025</a:t>
            </a:fld>
            <a:endParaRPr lang="el-GR"/>
          </a:p>
        </p:txBody>
      </p:sp>
      <p:sp>
        <p:nvSpPr>
          <p:cNvPr id="5" name="Footer Placeholder 4">
            <a:extLst>
              <a:ext uri="{FF2B5EF4-FFF2-40B4-BE49-F238E27FC236}">
                <a16:creationId xmlns:a16="http://schemas.microsoft.com/office/drawing/2014/main" id="{7ADC0A46-1858-5F11-3F6C-97BEB2597041}"/>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B3C0C785-4BD3-5D4D-ED42-CBB63DF76F1F}"/>
              </a:ext>
            </a:extLst>
          </p:cNvPr>
          <p:cNvSpPr>
            <a:spLocks noGrp="1"/>
          </p:cNvSpPr>
          <p:nvPr>
            <p:ph type="sldNum" sz="quarter" idx="12"/>
          </p:nvPr>
        </p:nvSpPr>
        <p:spPr/>
        <p:txBody>
          <a:bodyPr/>
          <a:lstStyle/>
          <a:p>
            <a:fld id="{FC3344EB-AD95-4CA5-8465-95B71E1379D0}" type="slidenum">
              <a:rPr lang="el-GR" smtClean="0"/>
              <a:t>‹#›</a:t>
            </a:fld>
            <a:endParaRPr lang="el-GR"/>
          </a:p>
        </p:txBody>
      </p:sp>
    </p:spTree>
    <p:extLst>
      <p:ext uri="{BB962C8B-B14F-4D97-AF65-F5344CB8AC3E}">
        <p14:creationId xmlns:p14="http://schemas.microsoft.com/office/powerpoint/2010/main" val="1016830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D8AA4-67C8-D302-5E2B-F9A822F468D4}"/>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AB847EC0-F65B-DB98-BA27-A3B5C2D2A98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a:extLst>
              <a:ext uri="{FF2B5EF4-FFF2-40B4-BE49-F238E27FC236}">
                <a16:creationId xmlns:a16="http://schemas.microsoft.com/office/drawing/2014/main" id="{C04F2A36-B0BA-C270-BCBF-C863DBC2720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a:extLst>
              <a:ext uri="{FF2B5EF4-FFF2-40B4-BE49-F238E27FC236}">
                <a16:creationId xmlns:a16="http://schemas.microsoft.com/office/drawing/2014/main" id="{5D24E3F8-195E-1A83-C1E6-D4481D65B783}"/>
              </a:ext>
            </a:extLst>
          </p:cNvPr>
          <p:cNvSpPr>
            <a:spLocks noGrp="1"/>
          </p:cNvSpPr>
          <p:nvPr>
            <p:ph type="dt" sz="half" idx="10"/>
          </p:nvPr>
        </p:nvSpPr>
        <p:spPr/>
        <p:txBody>
          <a:bodyPr/>
          <a:lstStyle/>
          <a:p>
            <a:fld id="{BD2566FD-D6BF-47CC-8907-F345C0100229}" type="datetimeFigureOut">
              <a:rPr lang="el-GR" smtClean="0"/>
              <a:t>18/5/2025</a:t>
            </a:fld>
            <a:endParaRPr lang="el-GR"/>
          </a:p>
        </p:txBody>
      </p:sp>
      <p:sp>
        <p:nvSpPr>
          <p:cNvPr id="6" name="Footer Placeholder 5">
            <a:extLst>
              <a:ext uri="{FF2B5EF4-FFF2-40B4-BE49-F238E27FC236}">
                <a16:creationId xmlns:a16="http://schemas.microsoft.com/office/drawing/2014/main" id="{C7FA6BAD-09A7-5B66-453E-F3D77A253725}"/>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9F31A3E5-90C8-8DDE-A3CD-B39C0CF276BF}"/>
              </a:ext>
            </a:extLst>
          </p:cNvPr>
          <p:cNvSpPr>
            <a:spLocks noGrp="1"/>
          </p:cNvSpPr>
          <p:nvPr>
            <p:ph type="sldNum" sz="quarter" idx="12"/>
          </p:nvPr>
        </p:nvSpPr>
        <p:spPr/>
        <p:txBody>
          <a:bodyPr/>
          <a:lstStyle/>
          <a:p>
            <a:fld id="{FC3344EB-AD95-4CA5-8465-95B71E1379D0}" type="slidenum">
              <a:rPr lang="el-GR" smtClean="0"/>
              <a:t>‹#›</a:t>
            </a:fld>
            <a:endParaRPr lang="el-GR"/>
          </a:p>
        </p:txBody>
      </p:sp>
    </p:spTree>
    <p:extLst>
      <p:ext uri="{BB962C8B-B14F-4D97-AF65-F5344CB8AC3E}">
        <p14:creationId xmlns:p14="http://schemas.microsoft.com/office/powerpoint/2010/main" val="6944327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3094B-1B4D-7631-B17A-19D961CC68D4}"/>
              </a:ext>
            </a:extLst>
          </p:cNvPr>
          <p:cNvSpPr>
            <a:spLocks noGrp="1"/>
          </p:cNvSpPr>
          <p:nvPr>
            <p:ph type="title"/>
          </p:nvPr>
        </p:nvSpPr>
        <p:spPr>
          <a:xfrm>
            <a:off x="839788" y="365125"/>
            <a:ext cx="10515600" cy="1325563"/>
          </a:xfrm>
        </p:spPr>
        <p:txBody>
          <a:bodyPr/>
          <a:lstStyle/>
          <a:p>
            <a:r>
              <a:rPr lang="en-US"/>
              <a:t>Click to edit Master title style</a:t>
            </a:r>
            <a:endParaRPr lang="el-GR"/>
          </a:p>
        </p:txBody>
      </p:sp>
      <p:sp>
        <p:nvSpPr>
          <p:cNvPr id="3" name="Text Placeholder 2">
            <a:extLst>
              <a:ext uri="{FF2B5EF4-FFF2-40B4-BE49-F238E27FC236}">
                <a16:creationId xmlns:a16="http://schemas.microsoft.com/office/drawing/2014/main" id="{256E14A4-8834-1644-FDE3-CA53A654E6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5C1BE5A-5C57-496C-E35C-E735C915FF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a:extLst>
              <a:ext uri="{FF2B5EF4-FFF2-40B4-BE49-F238E27FC236}">
                <a16:creationId xmlns:a16="http://schemas.microsoft.com/office/drawing/2014/main" id="{02080D67-AF02-991A-066D-47F866143C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B5EEF8F-6333-B13C-6DE3-F3B51DB4AFB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a:extLst>
              <a:ext uri="{FF2B5EF4-FFF2-40B4-BE49-F238E27FC236}">
                <a16:creationId xmlns:a16="http://schemas.microsoft.com/office/drawing/2014/main" id="{9D7FACB2-257A-61A5-325C-A7A75060F491}"/>
              </a:ext>
            </a:extLst>
          </p:cNvPr>
          <p:cNvSpPr>
            <a:spLocks noGrp="1"/>
          </p:cNvSpPr>
          <p:nvPr>
            <p:ph type="dt" sz="half" idx="10"/>
          </p:nvPr>
        </p:nvSpPr>
        <p:spPr/>
        <p:txBody>
          <a:bodyPr/>
          <a:lstStyle/>
          <a:p>
            <a:fld id="{BD2566FD-D6BF-47CC-8907-F345C0100229}" type="datetimeFigureOut">
              <a:rPr lang="el-GR" smtClean="0"/>
              <a:t>18/5/2025</a:t>
            </a:fld>
            <a:endParaRPr lang="el-GR"/>
          </a:p>
        </p:txBody>
      </p:sp>
      <p:sp>
        <p:nvSpPr>
          <p:cNvPr id="8" name="Footer Placeholder 7">
            <a:extLst>
              <a:ext uri="{FF2B5EF4-FFF2-40B4-BE49-F238E27FC236}">
                <a16:creationId xmlns:a16="http://schemas.microsoft.com/office/drawing/2014/main" id="{BDF1429B-94CA-37EB-3CC9-E22DE186FEF2}"/>
              </a:ext>
            </a:extLst>
          </p:cNvPr>
          <p:cNvSpPr>
            <a:spLocks noGrp="1"/>
          </p:cNvSpPr>
          <p:nvPr>
            <p:ph type="ftr" sz="quarter" idx="11"/>
          </p:nvPr>
        </p:nvSpPr>
        <p:spPr/>
        <p:txBody>
          <a:bodyPr/>
          <a:lstStyle/>
          <a:p>
            <a:endParaRPr lang="el-GR"/>
          </a:p>
        </p:txBody>
      </p:sp>
      <p:sp>
        <p:nvSpPr>
          <p:cNvPr id="9" name="Slide Number Placeholder 8">
            <a:extLst>
              <a:ext uri="{FF2B5EF4-FFF2-40B4-BE49-F238E27FC236}">
                <a16:creationId xmlns:a16="http://schemas.microsoft.com/office/drawing/2014/main" id="{D003743B-F462-B252-52BA-E6BA8E45927A}"/>
              </a:ext>
            </a:extLst>
          </p:cNvPr>
          <p:cNvSpPr>
            <a:spLocks noGrp="1"/>
          </p:cNvSpPr>
          <p:nvPr>
            <p:ph type="sldNum" sz="quarter" idx="12"/>
          </p:nvPr>
        </p:nvSpPr>
        <p:spPr/>
        <p:txBody>
          <a:bodyPr/>
          <a:lstStyle/>
          <a:p>
            <a:fld id="{FC3344EB-AD95-4CA5-8465-95B71E1379D0}" type="slidenum">
              <a:rPr lang="el-GR" smtClean="0"/>
              <a:t>‹#›</a:t>
            </a:fld>
            <a:endParaRPr lang="el-GR"/>
          </a:p>
        </p:txBody>
      </p:sp>
    </p:spTree>
    <p:extLst>
      <p:ext uri="{BB962C8B-B14F-4D97-AF65-F5344CB8AC3E}">
        <p14:creationId xmlns:p14="http://schemas.microsoft.com/office/powerpoint/2010/main" val="3373095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04BF2-BBC4-CF24-3717-7FDA47CB473A}"/>
              </a:ext>
            </a:extLst>
          </p:cNvPr>
          <p:cNvSpPr>
            <a:spLocks noGrp="1"/>
          </p:cNvSpPr>
          <p:nvPr>
            <p:ph type="title"/>
          </p:nvPr>
        </p:nvSpPr>
        <p:spPr/>
        <p:txBody>
          <a:bodyPr/>
          <a:lstStyle/>
          <a:p>
            <a:r>
              <a:rPr lang="en-US"/>
              <a:t>Click to edit Master title style</a:t>
            </a:r>
            <a:endParaRPr lang="el-GR"/>
          </a:p>
        </p:txBody>
      </p:sp>
      <p:sp>
        <p:nvSpPr>
          <p:cNvPr id="3" name="Date Placeholder 2">
            <a:extLst>
              <a:ext uri="{FF2B5EF4-FFF2-40B4-BE49-F238E27FC236}">
                <a16:creationId xmlns:a16="http://schemas.microsoft.com/office/drawing/2014/main" id="{2CB32797-BBD3-24CC-41FC-36ABB3021276}"/>
              </a:ext>
            </a:extLst>
          </p:cNvPr>
          <p:cNvSpPr>
            <a:spLocks noGrp="1"/>
          </p:cNvSpPr>
          <p:nvPr>
            <p:ph type="dt" sz="half" idx="10"/>
          </p:nvPr>
        </p:nvSpPr>
        <p:spPr/>
        <p:txBody>
          <a:bodyPr/>
          <a:lstStyle/>
          <a:p>
            <a:fld id="{BD2566FD-D6BF-47CC-8907-F345C0100229}" type="datetimeFigureOut">
              <a:rPr lang="el-GR" smtClean="0"/>
              <a:t>18/5/2025</a:t>
            </a:fld>
            <a:endParaRPr lang="el-GR"/>
          </a:p>
        </p:txBody>
      </p:sp>
      <p:sp>
        <p:nvSpPr>
          <p:cNvPr id="4" name="Footer Placeholder 3">
            <a:extLst>
              <a:ext uri="{FF2B5EF4-FFF2-40B4-BE49-F238E27FC236}">
                <a16:creationId xmlns:a16="http://schemas.microsoft.com/office/drawing/2014/main" id="{9863A5D7-5D56-D3A6-99DD-75273F208302}"/>
              </a:ext>
            </a:extLst>
          </p:cNvPr>
          <p:cNvSpPr>
            <a:spLocks noGrp="1"/>
          </p:cNvSpPr>
          <p:nvPr>
            <p:ph type="ftr" sz="quarter" idx="11"/>
          </p:nvPr>
        </p:nvSpPr>
        <p:spPr/>
        <p:txBody>
          <a:bodyPr/>
          <a:lstStyle/>
          <a:p>
            <a:endParaRPr lang="el-GR"/>
          </a:p>
        </p:txBody>
      </p:sp>
      <p:sp>
        <p:nvSpPr>
          <p:cNvPr id="5" name="Slide Number Placeholder 4">
            <a:extLst>
              <a:ext uri="{FF2B5EF4-FFF2-40B4-BE49-F238E27FC236}">
                <a16:creationId xmlns:a16="http://schemas.microsoft.com/office/drawing/2014/main" id="{B27ECE3D-ED09-C18E-B056-8DBBDA5FF9E1}"/>
              </a:ext>
            </a:extLst>
          </p:cNvPr>
          <p:cNvSpPr>
            <a:spLocks noGrp="1"/>
          </p:cNvSpPr>
          <p:nvPr>
            <p:ph type="sldNum" sz="quarter" idx="12"/>
          </p:nvPr>
        </p:nvSpPr>
        <p:spPr/>
        <p:txBody>
          <a:bodyPr/>
          <a:lstStyle/>
          <a:p>
            <a:fld id="{FC3344EB-AD95-4CA5-8465-95B71E1379D0}" type="slidenum">
              <a:rPr lang="el-GR" smtClean="0"/>
              <a:t>‹#›</a:t>
            </a:fld>
            <a:endParaRPr lang="el-GR"/>
          </a:p>
        </p:txBody>
      </p:sp>
    </p:spTree>
    <p:extLst>
      <p:ext uri="{BB962C8B-B14F-4D97-AF65-F5344CB8AC3E}">
        <p14:creationId xmlns:p14="http://schemas.microsoft.com/office/powerpoint/2010/main" val="557582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3CCF5D-F52F-9280-34A9-0BB6E32654C7}"/>
              </a:ext>
            </a:extLst>
          </p:cNvPr>
          <p:cNvSpPr>
            <a:spLocks noGrp="1"/>
          </p:cNvSpPr>
          <p:nvPr>
            <p:ph type="dt" sz="half" idx="10"/>
          </p:nvPr>
        </p:nvSpPr>
        <p:spPr/>
        <p:txBody>
          <a:bodyPr/>
          <a:lstStyle/>
          <a:p>
            <a:fld id="{BD2566FD-D6BF-47CC-8907-F345C0100229}" type="datetimeFigureOut">
              <a:rPr lang="el-GR" smtClean="0"/>
              <a:t>18/5/2025</a:t>
            </a:fld>
            <a:endParaRPr lang="el-GR"/>
          </a:p>
        </p:txBody>
      </p:sp>
      <p:sp>
        <p:nvSpPr>
          <p:cNvPr id="3" name="Footer Placeholder 2">
            <a:extLst>
              <a:ext uri="{FF2B5EF4-FFF2-40B4-BE49-F238E27FC236}">
                <a16:creationId xmlns:a16="http://schemas.microsoft.com/office/drawing/2014/main" id="{A7F39C33-B903-5DE1-FFD0-CF5EC7F5CF55}"/>
              </a:ext>
            </a:extLst>
          </p:cNvPr>
          <p:cNvSpPr>
            <a:spLocks noGrp="1"/>
          </p:cNvSpPr>
          <p:nvPr>
            <p:ph type="ftr" sz="quarter" idx="11"/>
          </p:nvPr>
        </p:nvSpPr>
        <p:spPr/>
        <p:txBody>
          <a:bodyPr/>
          <a:lstStyle/>
          <a:p>
            <a:endParaRPr lang="el-GR"/>
          </a:p>
        </p:txBody>
      </p:sp>
      <p:sp>
        <p:nvSpPr>
          <p:cNvPr id="4" name="Slide Number Placeholder 3">
            <a:extLst>
              <a:ext uri="{FF2B5EF4-FFF2-40B4-BE49-F238E27FC236}">
                <a16:creationId xmlns:a16="http://schemas.microsoft.com/office/drawing/2014/main" id="{E89AE64E-F3AB-85E1-D494-E667D951FA83}"/>
              </a:ext>
            </a:extLst>
          </p:cNvPr>
          <p:cNvSpPr>
            <a:spLocks noGrp="1"/>
          </p:cNvSpPr>
          <p:nvPr>
            <p:ph type="sldNum" sz="quarter" idx="12"/>
          </p:nvPr>
        </p:nvSpPr>
        <p:spPr/>
        <p:txBody>
          <a:bodyPr/>
          <a:lstStyle/>
          <a:p>
            <a:fld id="{FC3344EB-AD95-4CA5-8465-95B71E1379D0}" type="slidenum">
              <a:rPr lang="el-GR" smtClean="0"/>
              <a:t>‹#›</a:t>
            </a:fld>
            <a:endParaRPr lang="el-GR"/>
          </a:p>
        </p:txBody>
      </p:sp>
    </p:spTree>
    <p:extLst>
      <p:ext uri="{BB962C8B-B14F-4D97-AF65-F5344CB8AC3E}">
        <p14:creationId xmlns:p14="http://schemas.microsoft.com/office/powerpoint/2010/main" val="1771807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695F5-EE56-8683-D488-1103A63FE4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Content Placeholder 2">
            <a:extLst>
              <a:ext uri="{FF2B5EF4-FFF2-40B4-BE49-F238E27FC236}">
                <a16:creationId xmlns:a16="http://schemas.microsoft.com/office/drawing/2014/main" id="{D7B0EA1F-F15D-CF3B-FFA6-F69B43F9D4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a:extLst>
              <a:ext uri="{FF2B5EF4-FFF2-40B4-BE49-F238E27FC236}">
                <a16:creationId xmlns:a16="http://schemas.microsoft.com/office/drawing/2014/main" id="{792BACCF-26C4-42FE-8F65-5B5ED26FFF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27A3A4-BE31-B36A-0AA0-2A41C0D1DD76}"/>
              </a:ext>
            </a:extLst>
          </p:cNvPr>
          <p:cNvSpPr>
            <a:spLocks noGrp="1"/>
          </p:cNvSpPr>
          <p:nvPr>
            <p:ph type="dt" sz="half" idx="10"/>
          </p:nvPr>
        </p:nvSpPr>
        <p:spPr/>
        <p:txBody>
          <a:bodyPr/>
          <a:lstStyle/>
          <a:p>
            <a:fld id="{BD2566FD-D6BF-47CC-8907-F345C0100229}" type="datetimeFigureOut">
              <a:rPr lang="el-GR" smtClean="0"/>
              <a:t>18/5/2025</a:t>
            </a:fld>
            <a:endParaRPr lang="el-GR"/>
          </a:p>
        </p:txBody>
      </p:sp>
      <p:sp>
        <p:nvSpPr>
          <p:cNvPr id="6" name="Footer Placeholder 5">
            <a:extLst>
              <a:ext uri="{FF2B5EF4-FFF2-40B4-BE49-F238E27FC236}">
                <a16:creationId xmlns:a16="http://schemas.microsoft.com/office/drawing/2014/main" id="{358DF1FE-21E7-074F-8BBE-BA1F2776D1F9}"/>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65114DDE-337E-EB59-E042-71BD92722F30}"/>
              </a:ext>
            </a:extLst>
          </p:cNvPr>
          <p:cNvSpPr>
            <a:spLocks noGrp="1"/>
          </p:cNvSpPr>
          <p:nvPr>
            <p:ph type="sldNum" sz="quarter" idx="12"/>
          </p:nvPr>
        </p:nvSpPr>
        <p:spPr/>
        <p:txBody>
          <a:bodyPr/>
          <a:lstStyle/>
          <a:p>
            <a:fld id="{FC3344EB-AD95-4CA5-8465-95B71E1379D0}" type="slidenum">
              <a:rPr lang="el-GR" smtClean="0"/>
              <a:t>‹#›</a:t>
            </a:fld>
            <a:endParaRPr lang="el-GR"/>
          </a:p>
        </p:txBody>
      </p:sp>
    </p:spTree>
    <p:extLst>
      <p:ext uri="{BB962C8B-B14F-4D97-AF65-F5344CB8AC3E}">
        <p14:creationId xmlns:p14="http://schemas.microsoft.com/office/powerpoint/2010/main" val="2868252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18E6F-911F-F777-2FF7-9CCFCDC786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Picture Placeholder 2">
            <a:extLst>
              <a:ext uri="{FF2B5EF4-FFF2-40B4-BE49-F238E27FC236}">
                <a16:creationId xmlns:a16="http://schemas.microsoft.com/office/drawing/2014/main" id="{D0FA96D6-90C0-7762-2F64-45D618E837D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a:extLst>
              <a:ext uri="{FF2B5EF4-FFF2-40B4-BE49-F238E27FC236}">
                <a16:creationId xmlns:a16="http://schemas.microsoft.com/office/drawing/2014/main" id="{CA8C3678-05C8-E367-1000-B1E7E69D0C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18BEA1-C633-E308-1E8E-8423F346A085}"/>
              </a:ext>
            </a:extLst>
          </p:cNvPr>
          <p:cNvSpPr>
            <a:spLocks noGrp="1"/>
          </p:cNvSpPr>
          <p:nvPr>
            <p:ph type="dt" sz="half" idx="10"/>
          </p:nvPr>
        </p:nvSpPr>
        <p:spPr/>
        <p:txBody>
          <a:bodyPr/>
          <a:lstStyle/>
          <a:p>
            <a:fld id="{BD2566FD-D6BF-47CC-8907-F345C0100229}" type="datetimeFigureOut">
              <a:rPr lang="el-GR" smtClean="0"/>
              <a:t>18/5/2025</a:t>
            </a:fld>
            <a:endParaRPr lang="el-GR"/>
          </a:p>
        </p:txBody>
      </p:sp>
      <p:sp>
        <p:nvSpPr>
          <p:cNvPr id="6" name="Footer Placeholder 5">
            <a:extLst>
              <a:ext uri="{FF2B5EF4-FFF2-40B4-BE49-F238E27FC236}">
                <a16:creationId xmlns:a16="http://schemas.microsoft.com/office/drawing/2014/main" id="{3C46ED45-2D0F-7EE1-B30D-19619A65E0E7}"/>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3E1ED229-CB31-E161-2925-F7671B06851D}"/>
              </a:ext>
            </a:extLst>
          </p:cNvPr>
          <p:cNvSpPr>
            <a:spLocks noGrp="1"/>
          </p:cNvSpPr>
          <p:nvPr>
            <p:ph type="sldNum" sz="quarter" idx="12"/>
          </p:nvPr>
        </p:nvSpPr>
        <p:spPr/>
        <p:txBody>
          <a:bodyPr/>
          <a:lstStyle/>
          <a:p>
            <a:fld id="{FC3344EB-AD95-4CA5-8465-95B71E1379D0}" type="slidenum">
              <a:rPr lang="el-GR" smtClean="0"/>
              <a:t>‹#›</a:t>
            </a:fld>
            <a:endParaRPr lang="el-GR"/>
          </a:p>
        </p:txBody>
      </p:sp>
    </p:spTree>
    <p:extLst>
      <p:ext uri="{BB962C8B-B14F-4D97-AF65-F5344CB8AC3E}">
        <p14:creationId xmlns:p14="http://schemas.microsoft.com/office/powerpoint/2010/main" val="3980840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90A6D-8A9A-8914-CE81-6FF208A8D841}"/>
              </a:ext>
            </a:extLst>
          </p:cNvPr>
          <p:cNvSpPr>
            <a:spLocks noGrp="1"/>
          </p:cNvSpPr>
          <p:nvPr>
            <p:ph type="title"/>
          </p:nvPr>
        </p:nvSpPr>
        <p:spPr/>
        <p:txBody>
          <a:bodyPr/>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AE98E2F9-F90D-9833-E56C-5D0568EAED5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62F7D98B-92ED-665B-E7BE-DD3C1D2E8E39}"/>
              </a:ext>
            </a:extLst>
          </p:cNvPr>
          <p:cNvSpPr>
            <a:spLocks noGrp="1"/>
          </p:cNvSpPr>
          <p:nvPr>
            <p:ph type="dt" sz="half" idx="10"/>
          </p:nvPr>
        </p:nvSpPr>
        <p:spPr/>
        <p:txBody>
          <a:bodyPr/>
          <a:lstStyle/>
          <a:p>
            <a:fld id="{BD2566FD-D6BF-47CC-8907-F345C0100229}" type="datetimeFigureOut">
              <a:rPr lang="el-GR" smtClean="0"/>
              <a:t>18/5/2025</a:t>
            </a:fld>
            <a:endParaRPr lang="el-GR"/>
          </a:p>
        </p:txBody>
      </p:sp>
      <p:sp>
        <p:nvSpPr>
          <p:cNvPr id="5" name="Footer Placeholder 4">
            <a:extLst>
              <a:ext uri="{FF2B5EF4-FFF2-40B4-BE49-F238E27FC236}">
                <a16:creationId xmlns:a16="http://schemas.microsoft.com/office/drawing/2014/main" id="{49838167-2D82-2805-A16C-23EBD7D54DD5}"/>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9A095256-2E04-52C7-CAD7-9A879C8C4B5D}"/>
              </a:ext>
            </a:extLst>
          </p:cNvPr>
          <p:cNvSpPr>
            <a:spLocks noGrp="1"/>
          </p:cNvSpPr>
          <p:nvPr>
            <p:ph type="sldNum" sz="quarter" idx="12"/>
          </p:nvPr>
        </p:nvSpPr>
        <p:spPr/>
        <p:txBody>
          <a:bodyPr/>
          <a:lstStyle/>
          <a:p>
            <a:fld id="{FC3344EB-AD95-4CA5-8465-95B71E1379D0}" type="slidenum">
              <a:rPr lang="el-GR" smtClean="0"/>
              <a:t>‹#›</a:t>
            </a:fld>
            <a:endParaRPr lang="el-GR"/>
          </a:p>
        </p:txBody>
      </p:sp>
    </p:spTree>
    <p:extLst>
      <p:ext uri="{BB962C8B-B14F-4D97-AF65-F5344CB8AC3E}">
        <p14:creationId xmlns:p14="http://schemas.microsoft.com/office/powerpoint/2010/main" val="1173393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240038-0E4B-B726-7706-A093D429351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363ABFA9-A797-95B8-9B31-5BBD88B6CF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5865ECF8-BAF9-7E89-0894-EB6152EF1CE7}"/>
              </a:ext>
            </a:extLst>
          </p:cNvPr>
          <p:cNvSpPr>
            <a:spLocks noGrp="1"/>
          </p:cNvSpPr>
          <p:nvPr>
            <p:ph type="dt" sz="half" idx="10"/>
          </p:nvPr>
        </p:nvSpPr>
        <p:spPr/>
        <p:txBody>
          <a:bodyPr/>
          <a:lstStyle/>
          <a:p>
            <a:fld id="{BD2566FD-D6BF-47CC-8907-F345C0100229}" type="datetimeFigureOut">
              <a:rPr lang="el-GR" smtClean="0"/>
              <a:t>18/5/2025</a:t>
            </a:fld>
            <a:endParaRPr lang="el-GR"/>
          </a:p>
        </p:txBody>
      </p:sp>
      <p:sp>
        <p:nvSpPr>
          <p:cNvPr id="5" name="Footer Placeholder 4">
            <a:extLst>
              <a:ext uri="{FF2B5EF4-FFF2-40B4-BE49-F238E27FC236}">
                <a16:creationId xmlns:a16="http://schemas.microsoft.com/office/drawing/2014/main" id="{D10BFBD9-6471-1721-FB3E-9D9B56EFCF48}"/>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A834D8F6-63D4-29CA-2B5C-4C1A80B3849C}"/>
              </a:ext>
            </a:extLst>
          </p:cNvPr>
          <p:cNvSpPr>
            <a:spLocks noGrp="1"/>
          </p:cNvSpPr>
          <p:nvPr>
            <p:ph type="sldNum" sz="quarter" idx="12"/>
          </p:nvPr>
        </p:nvSpPr>
        <p:spPr/>
        <p:txBody>
          <a:bodyPr/>
          <a:lstStyle/>
          <a:p>
            <a:fld id="{FC3344EB-AD95-4CA5-8465-95B71E1379D0}" type="slidenum">
              <a:rPr lang="el-GR" smtClean="0"/>
              <a:t>‹#›</a:t>
            </a:fld>
            <a:endParaRPr lang="el-GR"/>
          </a:p>
        </p:txBody>
      </p:sp>
    </p:spTree>
    <p:extLst>
      <p:ext uri="{BB962C8B-B14F-4D97-AF65-F5344CB8AC3E}">
        <p14:creationId xmlns:p14="http://schemas.microsoft.com/office/powerpoint/2010/main" val="37128147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a:extLst>
              <a:ext uri="{FF2B5EF4-FFF2-40B4-BE49-F238E27FC236}">
                <a16:creationId xmlns:a16="http://schemas.microsoft.com/office/drawing/2014/main" id="{05C6F847-42D2-BEDC-208D-4F6E27564B85}"/>
              </a:ext>
            </a:extLst>
          </p:cNvPr>
          <p:cNvSpPr>
            <a:spLocks noGrp="1" noChangeArrowheads="1"/>
          </p:cNvSpPr>
          <p:nvPr>
            <p:ph type="dt" sz="half" idx="10"/>
          </p:nvPr>
        </p:nvSpPr>
        <p:spPr>
          <a:ln/>
        </p:spPr>
        <p:txBody>
          <a:bodyPr/>
          <a:lstStyle>
            <a:lvl1pPr>
              <a:defRPr/>
            </a:lvl1pPr>
          </a:lstStyle>
          <a:p>
            <a:pPr>
              <a:defRPr/>
            </a:pPr>
            <a:endParaRPr lang="el-GR"/>
          </a:p>
        </p:txBody>
      </p:sp>
      <p:sp>
        <p:nvSpPr>
          <p:cNvPr id="4" name="Rectangle 5">
            <a:extLst>
              <a:ext uri="{FF2B5EF4-FFF2-40B4-BE49-F238E27FC236}">
                <a16:creationId xmlns:a16="http://schemas.microsoft.com/office/drawing/2014/main" id="{7B750729-FDAE-89B0-E81D-D33B94439960}"/>
              </a:ext>
            </a:extLst>
          </p:cNvPr>
          <p:cNvSpPr>
            <a:spLocks noGrp="1" noChangeArrowheads="1"/>
          </p:cNvSpPr>
          <p:nvPr>
            <p:ph type="ftr" sz="quarter" idx="11"/>
          </p:nvPr>
        </p:nvSpPr>
        <p:spPr>
          <a:ln/>
        </p:spPr>
        <p:txBody>
          <a:bodyPr/>
          <a:lstStyle>
            <a:lvl1pPr>
              <a:defRPr/>
            </a:lvl1pPr>
          </a:lstStyle>
          <a:p>
            <a:pPr>
              <a:defRPr/>
            </a:pPr>
            <a:endParaRPr lang="el-GR"/>
          </a:p>
        </p:txBody>
      </p:sp>
      <p:sp>
        <p:nvSpPr>
          <p:cNvPr id="5" name="Rectangle 6">
            <a:extLst>
              <a:ext uri="{FF2B5EF4-FFF2-40B4-BE49-F238E27FC236}">
                <a16:creationId xmlns:a16="http://schemas.microsoft.com/office/drawing/2014/main" id="{9F4178C1-1DA6-C319-9032-D4AF4F2FD2BC}"/>
              </a:ext>
            </a:extLst>
          </p:cNvPr>
          <p:cNvSpPr>
            <a:spLocks noGrp="1" noChangeArrowheads="1"/>
          </p:cNvSpPr>
          <p:nvPr>
            <p:ph type="sldNum" sz="quarter" idx="12"/>
          </p:nvPr>
        </p:nvSpPr>
        <p:spPr>
          <a:ln/>
        </p:spPr>
        <p:txBody>
          <a:bodyPr/>
          <a:lstStyle>
            <a:lvl1pPr>
              <a:defRPr/>
            </a:lvl1pPr>
          </a:lstStyle>
          <a:p>
            <a:pPr>
              <a:defRPr/>
            </a:pPr>
            <a:fld id="{967063BB-1931-4F57-A172-BC913E956757}" type="slidenum">
              <a:rPr lang="el-GR" altLang="en-US"/>
              <a:pPr>
                <a:defRPr/>
              </a:pPr>
              <a:t>‹#›</a:t>
            </a:fld>
            <a:endParaRPr lang="el-GR" altLang="en-US"/>
          </a:p>
        </p:txBody>
      </p:sp>
    </p:spTree>
    <p:extLst>
      <p:ext uri="{BB962C8B-B14F-4D97-AF65-F5344CB8AC3E}">
        <p14:creationId xmlns:p14="http://schemas.microsoft.com/office/powerpoint/2010/main" val="3738309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BD383C-9787-3972-F2C0-CF4B4FAE2B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a:extLst>
              <a:ext uri="{FF2B5EF4-FFF2-40B4-BE49-F238E27FC236}">
                <a16:creationId xmlns:a16="http://schemas.microsoft.com/office/drawing/2014/main" id="{C84781C7-EE4D-D6FB-CB7E-558D52F8F4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B82981CB-ADE1-0E46-F19F-903822BBA1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D2566FD-D6BF-47CC-8907-F345C0100229}" type="datetimeFigureOut">
              <a:rPr lang="el-GR" smtClean="0"/>
              <a:t>18/5/2025</a:t>
            </a:fld>
            <a:endParaRPr lang="el-GR"/>
          </a:p>
        </p:txBody>
      </p:sp>
      <p:sp>
        <p:nvSpPr>
          <p:cNvPr id="5" name="Footer Placeholder 4">
            <a:extLst>
              <a:ext uri="{FF2B5EF4-FFF2-40B4-BE49-F238E27FC236}">
                <a16:creationId xmlns:a16="http://schemas.microsoft.com/office/drawing/2014/main" id="{4AA54B41-A881-079A-E990-D69CF28B9F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Slide Number Placeholder 5">
            <a:extLst>
              <a:ext uri="{FF2B5EF4-FFF2-40B4-BE49-F238E27FC236}">
                <a16:creationId xmlns:a16="http://schemas.microsoft.com/office/drawing/2014/main" id="{AF580930-31CC-D480-7F58-AB932B392F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C3344EB-AD95-4CA5-8465-95B71E1379D0}" type="slidenum">
              <a:rPr lang="el-GR" smtClean="0"/>
              <a:t>‹#›</a:t>
            </a:fld>
            <a:endParaRPr lang="el-GR"/>
          </a:p>
        </p:txBody>
      </p:sp>
    </p:spTree>
    <p:extLst>
      <p:ext uri="{BB962C8B-B14F-4D97-AF65-F5344CB8AC3E}">
        <p14:creationId xmlns:p14="http://schemas.microsoft.com/office/powerpoint/2010/main" val="21900998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hyperlink" Target="https://www.wga.hu/tours/arezzo/index4.html"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2.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6.xml"/><Relationship Id="rId4" Type="http://schemas.openxmlformats.org/officeDocument/2006/relationships/image" Target="../media/image37.jpeg"/></Relationships>
</file>

<file path=ppt/slides/_rels/slide2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58.jpeg"/><Relationship Id="rId4" Type="http://schemas.openxmlformats.org/officeDocument/2006/relationships/image" Target="../media/image57.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3" name="Picture 2" descr="A room with a cross in the middle of the altar&#10;&#10;AI-generated content may be incorrect.">
            <a:extLst>
              <a:ext uri="{FF2B5EF4-FFF2-40B4-BE49-F238E27FC236}">
                <a16:creationId xmlns:a16="http://schemas.microsoft.com/office/drawing/2014/main" id="{1C40C836-614D-6FAC-CD6E-4A91B6B46D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6285140" y="964747"/>
            <a:ext cx="6629400" cy="4972050"/>
          </a:xfrm>
          <a:prstGeom prst="rect">
            <a:avLst/>
          </a:prstGeom>
        </p:spPr>
      </p:pic>
      <p:pic>
        <p:nvPicPr>
          <p:cNvPr id="4" name="Picture 8" descr="undefined">
            <a:extLst>
              <a:ext uri="{FF2B5EF4-FFF2-40B4-BE49-F238E27FC236}">
                <a16:creationId xmlns:a16="http://schemas.microsoft.com/office/drawing/2014/main" id="{6CDB5AC7-7565-C2EF-6E4C-41E72C38F3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175" y="114300"/>
            <a:ext cx="4419600"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a:extLst>
              <a:ext uri="{FF2B5EF4-FFF2-40B4-BE49-F238E27FC236}">
                <a16:creationId xmlns:a16="http://schemas.microsoft.com/office/drawing/2014/main" id="{C1DEB0D7-6CFC-BF97-E9BD-427018ECC639}"/>
              </a:ext>
            </a:extLst>
          </p:cNvPr>
          <p:cNvSpPr>
            <a:spLocks noGrp="1"/>
          </p:cNvSpPr>
          <p:nvPr>
            <p:ph type="title"/>
          </p:nvPr>
        </p:nvSpPr>
        <p:spPr>
          <a:xfrm>
            <a:off x="4549774" y="1132114"/>
            <a:ext cx="2564041" cy="5611586"/>
          </a:xfrm>
        </p:spPr>
        <p:txBody>
          <a:bodyPr>
            <a:normAutofit/>
          </a:bodyPr>
          <a:lstStyle/>
          <a:p>
            <a:pPr algn="ctr"/>
            <a:r>
              <a:rPr lang="it-IT" altLang="en-US" sz="2400" b="1" dirty="0">
                <a:solidFill>
                  <a:schemeClr val="bg1">
                    <a:lumMod val="95000"/>
                  </a:schemeClr>
                </a:solidFill>
                <a:latin typeface="Lucida Calligraphy" panose="03010101010101010101" pitchFamily="66" charset="0"/>
              </a:rPr>
              <a:t>Piero della Francesca, 1416-1492</a:t>
            </a:r>
            <a:br>
              <a:rPr lang="it-IT" altLang="en-US" sz="2400" dirty="0">
                <a:solidFill>
                  <a:schemeClr val="bg1">
                    <a:lumMod val="95000"/>
                  </a:schemeClr>
                </a:solidFill>
                <a:latin typeface="Lucida Calligraphy" panose="03010101010101010101" pitchFamily="66" charset="0"/>
              </a:rPr>
            </a:br>
            <a:r>
              <a:rPr lang="it-IT" altLang="en-US" sz="2400" b="1" dirty="0">
                <a:solidFill>
                  <a:schemeClr val="bg1">
                    <a:lumMod val="95000"/>
                  </a:schemeClr>
                </a:solidFill>
                <a:latin typeface="Lucida Calligraphy" panose="03010101010101010101" pitchFamily="66" charset="0"/>
              </a:rPr>
              <a:t>View of the Cappella Maggiore, </a:t>
            </a:r>
            <a:r>
              <a:rPr lang="it-IT" altLang="en-US" sz="2400" dirty="0">
                <a:solidFill>
                  <a:schemeClr val="bg1">
                    <a:lumMod val="95000"/>
                  </a:schemeClr>
                </a:solidFill>
                <a:latin typeface="Lucida Calligraphy" panose="03010101010101010101" pitchFamily="66" charset="0"/>
              </a:rPr>
              <a:t>1452-66, Fresco, San Francesco, Arezzo, Italy</a:t>
            </a:r>
            <a:br>
              <a:rPr lang="it-IT" altLang="en-US" sz="2400" dirty="0">
                <a:solidFill>
                  <a:schemeClr val="accent1">
                    <a:lumMod val="50000"/>
                  </a:schemeClr>
                </a:solidFill>
                <a:latin typeface="Brush Script MT" panose="03060802040406070304" pitchFamily="66" charset="0"/>
              </a:rPr>
            </a:br>
            <a:r>
              <a:rPr lang="it-IT" altLang="en-US" sz="1200" dirty="0">
                <a:solidFill>
                  <a:schemeClr val="accent1">
                    <a:lumMod val="50000"/>
                  </a:schemeClr>
                </a:solidFill>
                <a:latin typeface="Lucida Calligraphy" panose="03010101010101010101" pitchFamily="66" charset="0"/>
                <a:hlinkClick r:id="rId4"/>
              </a:rPr>
              <a:t>https://www.wga.hu/tours/arezzo/index4.html</a:t>
            </a:r>
            <a:endParaRPr lang="el-GR" sz="2400" dirty="0"/>
          </a:p>
        </p:txBody>
      </p:sp>
    </p:spTree>
    <p:extLst>
      <p:ext uri="{BB962C8B-B14F-4D97-AF65-F5344CB8AC3E}">
        <p14:creationId xmlns:p14="http://schemas.microsoft.com/office/powerpoint/2010/main" val="3936197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C2F32-C72B-863D-5C38-52212AAD4F20}"/>
              </a:ext>
            </a:extLst>
          </p:cNvPr>
          <p:cNvSpPr>
            <a:spLocks noGrp="1"/>
          </p:cNvSpPr>
          <p:nvPr>
            <p:ph type="title"/>
          </p:nvPr>
        </p:nvSpPr>
        <p:spPr>
          <a:xfrm>
            <a:off x="5497286" y="365125"/>
            <a:ext cx="6509656" cy="1325563"/>
          </a:xfrm>
        </p:spPr>
        <p:txBody>
          <a:bodyPr>
            <a:noAutofit/>
          </a:bodyPr>
          <a:lstStyle/>
          <a:p>
            <a:pPr algn="r"/>
            <a:br>
              <a:rPr lang="en-US" altLang="en-US" sz="1600" b="1" dirty="0">
                <a:solidFill>
                  <a:schemeClr val="bg1">
                    <a:lumMod val="95000"/>
                  </a:schemeClr>
                </a:solidFill>
                <a:latin typeface="Lucida Calligraphy" panose="03010101010101010101" pitchFamily="66" charset="0"/>
              </a:rPr>
            </a:br>
            <a:br>
              <a:rPr lang="en-US" altLang="en-US" sz="1600" b="1" dirty="0">
                <a:solidFill>
                  <a:schemeClr val="bg1">
                    <a:lumMod val="95000"/>
                  </a:schemeClr>
                </a:solidFill>
                <a:latin typeface="Lucida Calligraphy" panose="03010101010101010101" pitchFamily="66" charset="0"/>
              </a:rPr>
            </a:br>
            <a:br>
              <a:rPr lang="en-US" altLang="en-US" sz="1600" b="1" dirty="0">
                <a:solidFill>
                  <a:schemeClr val="bg1">
                    <a:lumMod val="95000"/>
                  </a:schemeClr>
                </a:solidFill>
                <a:latin typeface="Lucida Calligraphy" panose="03010101010101010101" pitchFamily="66" charset="0"/>
              </a:rPr>
            </a:br>
            <a:br>
              <a:rPr lang="en-US" altLang="en-US" sz="1600" b="1" dirty="0">
                <a:solidFill>
                  <a:schemeClr val="bg1">
                    <a:lumMod val="95000"/>
                  </a:schemeClr>
                </a:solidFill>
                <a:latin typeface="Lucida Calligraphy" panose="03010101010101010101" pitchFamily="66" charset="0"/>
              </a:rPr>
            </a:br>
            <a:br>
              <a:rPr lang="en-US" altLang="en-US" sz="1600" b="1" dirty="0">
                <a:solidFill>
                  <a:schemeClr val="bg1">
                    <a:lumMod val="95000"/>
                  </a:schemeClr>
                </a:solidFill>
                <a:latin typeface="Lucida Calligraphy" panose="03010101010101010101" pitchFamily="66" charset="0"/>
              </a:rPr>
            </a:br>
            <a:br>
              <a:rPr lang="en-US" altLang="en-US" sz="1600" b="1" dirty="0">
                <a:solidFill>
                  <a:schemeClr val="bg1">
                    <a:lumMod val="95000"/>
                  </a:schemeClr>
                </a:solidFill>
                <a:latin typeface="Lucida Calligraphy" panose="03010101010101010101" pitchFamily="66" charset="0"/>
              </a:rPr>
            </a:br>
            <a:br>
              <a:rPr lang="en-US" altLang="en-US" sz="1600" b="1" dirty="0">
                <a:solidFill>
                  <a:schemeClr val="bg1">
                    <a:lumMod val="95000"/>
                  </a:schemeClr>
                </a:solidFill>
                <a:latin typeface="Lucida Calligraphy" panose="03010101010101010101" pitchFamily="66" charset="0"/>
              </a:rPr>
            </a:br>
            <a:br>
              <a:rPr lang="en-US" altLang="en-US" sz="1600" b="1" dirty="0">
                <a:solidFill>
                  <a:schemeClr val="bg1">
                    <a:lumMod val="95000"/>
                  </a:schemeClr>
                </a:solidFill>
                <a:latin typeface="Lucida Calligraphy" panose="03010101010101010101" pitchFamily="66" charset="0"/>
              </a:rPr>
            </a:br>
            <a:br>
              <a:rPr lang="en-US" altLang="en-US" sz="1600" b="1" dirty="0">
                <a:solidFill>
                  <a:schemeClr val="bg1">
                    <a:lumMod val="95000"/>
                  </a:schemeClr>
                </a:solidFill>
                <a:latin typeface="Lucida Calligraphy" panose="03010101010101010101" pitchFamily="66" charset="0"/>
              </a:rPr>
            </a:br>
            <a:br>
              <a:rPr lang="en-US" altLang="en-US" sz="1600" b="1" dirty="0">
                <a:solidFill>
                  <a:schemeClr val="bg1">
                    <a:lumMod val="95000"/>
                  </a:schemeClr>
                </a:solidFill>
                <a:latin typeface="Lucida Calligraphy" panose="03010101010101010101" pitchFamily="66" charset="0"/>
              </a:rPr>
            </a:br>
            <a:br>
              <a:rPr lang="en-US" altLang="en-US" sz="1600" b="1" dirty="0">
                <a:solidFill>
                  <a:schemeClr val="bg1">
                    <a:lumMod val="95000"/>
                  </a:schemeClr>
                </a:solidFill>
                <a:latin typeface="Lucida Calligraphy" panose="03010101010101010101" pitchFamily="66" charset="0"/>
              </a:rPr>
            </a:br>
            <a:br>
              <a:rPr lang="en-US" altLang="en-US" sz="1600" b="1" dirty="0">
                <a:solidFill>
                  <a:schemeClr val="bg1">
                    <a:lumMod val="95000"/>
                  </a:schemeClr>
                </a:solidFill>
                <a:latin typeface="Lucida Calligraphy" panose="03010101010101010101" pitchFamily="66" charset="0"/>
              </a:rPr>
            </a:br>
            <a:br>
              <a:rPr lang="en-US" altLang="en-US" sz="1600" b="1" dirty="0">
                <a:solidFill>
                  <a:schemeClr val="bg1">
                    <a:lumMod val="95000"/>
                  </a:schemeClr>
                </a:solidFill>
                <a:latin typeface="Lucida Calligraphy" panose="03010101010101010101" pitchFamily="66" charset="0"/>
              </a:rPr>
            </a:br>
            <a:br>
              <a:rPr lang="en-US" altLang="en-US" sz="1600" b="1" dirty="0">
                <a:solidFill>
                  <a:schemeClr val="bg1">
                    <a:lumMod val="95000"/>
                  </a:schemeClr>
                </a:solidFill>
                <a:latin typeface="Lucida Calligraphy" panose="03010101010101010101" pitchFamily="66" charset="0"/>
              </a:rPr>
            </a:br>
            <a:br>
              <a:rPr lang="en-US" altLang="en-US" sz="1600" b="1" dirty="0">
                <a:solidFill>
                  <a:schemeClr val="bg1">
                    <a:lumMod val="95000"/>
                  </a:schemeClr>
                </a:solidFill>
                <a:latin typeface="Lucida Calligraphy" panose="03010101010101010101" pitchFamily="66" charset="0"/>
              </a:rPr>
            </a:br>
            <a:br>
              <a:rPr lang="en-US" altLang="en-US" sz="1600" b="1" dirty="0">
                <a:solidFill>
                  <a:schemeClr val="bg1">
                    <a:lumMod val="95000"/>
                  </a:schemeClr>
                </a:solidFill>
                <a:latin typeface="Lucida Calligraphy" panose="03010101010101010101" pitchFamily="66" charset="0"/>
              </a:rPr>
            </a:br>
            <a:br>
              <a:rPr lang="en-US" altLang="en-US" sz="1600" b="1" dirty="0">
                <a:solidFill>
                  <a:schemeClr val="bg1">
                    <a:lumMod val="95000"/>
                  </a:schemeClr>
                </a:solidFill>
                <a:latin typeface="Lucida Calligraphy" panose="03010101010101010101" pitchFamily="66" charset="0"/>
              </a:rPr>
            </a:br>
            <a:br>
              <a:rPr lang="en-US" altLang="en-US" sz="1600" b="1" dirty="0">
                <a:solidFill>
                  <a:schemeClr val="bg1">
                    <a:lumMod val="95000"/>
                  </a:schemeClr>
                </a:solidFill>
                <a:latin typeface="Lucida Calligraphy" panose="03010101010101010101" pitchFamily="66" charset="0"/>
              </a:rPr>
            </a:br>
            <a:br>
              <a:rPr lang="en-US" altLang="en-US" sz="1600" b="1" dirty="0">
                <a:solidFill>
                  <a:schemeClr val="bg1">
                    <a:lumMod val="95000"/>
                  </a:schemeClr>
                </a:solidFill>
                <a:latin typeface="Lucida Calligraphy" panose="03010101010101010101" pitchFamily="66" charset="0"/>
              </a:rPr>
            </a:br>
            <a:br>
              <a:rPr lang="en-US" altLang="en-US" sz="1600" b="1" dirty="0">
                <a:solidFill>
                  <a:schemeClr val="bg1">
                    <a:lumMod val="95000"/>
                  </a:schemeClr>
                </a:solidFill>
                <a:latin typeface="Lucida Calligraphy" panose="03010101010101010101" pitchFamily="66" charset="0"/>
              </a:rPr>
            </a:br>
            <a:br>
              <a:rPr lang="en-US" altLang="en-US" sz="1600" b="1" dirty="0">
                <a:solidFill>
                  <a:schemeClr val="bg1">
                    <a:lumMod val="95000"/>
                  </a:schemeClr>
                </a:solidFill>
                <a:latin typeface="Lucida Calligraphy" panose="03010101010101010101" pitchFamily="66" charset="0"/>
              </a:rPr>
            </a:br>
            <a:br>
              <a:rPr lang="en-US" altLang="en-US" sz="800" b="1" dirty="0">
                <a:solidFill>
                  <a:schemeClr val="bg1">
                    <a:lumMod val="95000"/>
                  </a:schemeClr>
                </a:solidFill>
                <a:latin typeface="Lucida Calligraphy" panose="03010101010101010101" pitchFamily="66" charset="0"/>
              </a:rPr>
            </a:br>
            <a:br>
              <a:rPr lang="en-US" altLang="en-US" sz="800" b="1" dirty="0">
                <a:solidFill>
                  <a:schemeClr val="bg1">
                    <a:lumMod val="95000"/>
                  </a:schemeClr>
                </a:solidFill>
                <a:latin typeface="Lucida Calligraphy" panose="03010101010101010101" pitchFamily="66" charset="0"/>
              </a:rPr>
            </a:br>
            <a:r>
              <a:rPr lang="en-US" altLang="en-US" sz="2800" b="1" dirty="0">
                <a:solidFill>
                  <a:schemeClr val="bg1">
                    <a:lumMod val="95000"/>
                  </a:schemeClr>
                </a:solidFill>
                <a:latin typeface="Lucida Calligraphy" panose="03010101010101010101" pitchFamily="66" charset="0"/>
              </a:rPr>
              <a:t>Legend of the True Cross</a:t>
            </a:r>
            <a:br>
              <a:rPr lang="en-US" altLang="en-US" sz="1600" dirty="0">
                <a:solidFill>
                  <a:schemeClr val="bg1">
                    <a:lumMod val="95000"/>
                  </a:schemeClr>
                </a:solidFill>
                <a:latin typeface="Lucida Calligraphy" panose="03010101010101010101" pitchFamily="66" charset="0"/>
              </a:rPr>
            </a:br>
            <a:r>
              <a:rPr lang="en-US" altLang="en-US" sz="1900" dirty="0">
                <a:solidFill>
                  <a:schemeClr val="bg1">
                    <a:lumMod val="95000"/>
                  </a:schemeClr>
                </a:solidFill>
                <a:latin typeface="Lucida Calligraphy" panose="03010101010101010101" pitchFamily="66" charset="0"/>
              </a:rPr>
              <a:t>1. Death of Adam</a:t>
            </a:r>
            <a:br>
              <a:rPr lang="en-US" altLang="en-US" sz="1900" dirty="0">
                <a:solidFill>
                  <a:schemeClr val="bg1">
                    <a:lumMod val="95000"/>
                  </a:schemeClr>
                </a:solidFill>
                <a:latin typeface="Lucida Calligraphy" panose="03010101010101010101" pitchFamily="66" charset="0"/>
              </a:rPr>
            </a:br>
            <a:r>
              <a:rPr lang="en-US" altLang="en-US" sz="1900" dirty="0">
                <a:solidFill>
                  <a:schemeClr val="bg1">
                    <a:lumMod val="95000"/>
                  </a:schemeClr>
                </a:solidFill>
                <a:latin typeface="Lucida Calligraphy" panose="03010101010101010101" pitchFamily="66" charset="0"/>
              </a:rPr>
              <a:t>2. Procession of the Queen of Sheba; </a:t>
            </a:r>
            <a:br>
              <a:rPr lang="en-US" altLang="en-US" sz="1900" dirty="0">
                <a:solidFill>
                  <a:schemeClr val="bg1">
                    <a:lumMod val="95000"/>
                  </a:schemeClr>
                </a:solidFill>
                <a:latin typeface="Lucida Calligraphy" panose="03010101010101010101" pitchFamily="66" charset="0"/>
              </a:rPr>
            </a:br>
            <a:r>
              <a:rPr lang="en-US" altLang="en-US" sz="1900" dirty="0">
                <a:solidFill>
                  <a:schemeClr val="bg1">
                    <a:lumMod val="95000"/>
                  </a:schemeClr>
                </a:solidFill>
                <a:latin typeface="Lucida Calligraphy" panose="03010101010101010101" pitchFamily="66" charset="0"/>
              </a:rPr>
              <a:t>Meeting between the Queen and King Solomon</a:t>
            </a:r>
            <a:br>
              <a:rPr lang="en-US" altLang="en-US" sz="1900" dirty="0">
                <a:solidFill>
                  <a:schemeClr val="bg1">
                    <a:lumMod val="95000"/>
                  </a:schemeClr>
                </a:solidFill>
                <a:latin typeface="Lucida Calligraphy" panose="03010101010101010101" pitchFamily="66" charset="0"/>
              </a:rPr>
            </a:br>
            <a:r>
              <a:rPr lang="en-US" altLang="en-US" sz="1900" dirty="0">
                <a:solidFill>
                  <a:schemeClr val="bg1">
                    <a:lumMod val="95000"/>
                  </a:schemeClr>
                </a:solidFill>
                <a:latin typeface="Lucida Calligraphy" panose="03010101010101010101" pitchFamily="66" charset="0"/>
              </a:rPr>
              <a:t>3. Burial of the Holy Wood</a:t>
            </a:r>
            <a:br>
              <a:rPr lang="en-US" altLang="en-US" sz="1900" dirty="0">
                <a:solidFill>
                  <a:schemeClr val="bg1">
                    <a:lumMod val="95000"/>
                  </a:schemeClr>
                </a:solidFill>
                <a:latin typeface="Lucida Calligraphy" panose="03010101010101010101" pitchFamily="66" charset="0"/>
              </a:rPr>
            </a:br>
            <a:r>
              <a:rPr lang="en-US" altLang="en-US" sz="1900" dirty="0">
                <a:solidFill>
                  <a:schemeClr val="bg1">
                    <a:lumMod val="95000"/>
                  </a:schemeClr>
                </a:solidFill>
                <a:latin typeface="Lucida Calligraphy" panose="03010101010101010101" pitchFamily="66" charset="0"/>
              </a:rPr>
              <a:t>4. Vision of Constantine</a:t>
            </a:r>
            <a:br>
              <a:rPr lang="en-US" altLang="en-US" sz="1900" dirty="0">
                <a:solidFill>
                  <a:schemeClr val="bg1">
                    <a:lumMod val="95000"/>
                  </a:schemeClr>
                </a:solidFill>
                <a:latin typeface="Lucida Calligraphy" panose="03010101010101010101" pitchFamily="66" charset="0"/>
              </a:rPr>
            </a:br>
            <a:r>
              <a:rPr lang="en-US" altLang="en-US" sz="1900" dirty="0">
                <a:solidFill>
                  <a:schemeClr val="bg1">
                    <a:lumMod val="95000"/>
                  </a:schemeClr>
                </a:solidFill>
                <a:latin typeface="Lucida Calligraphy" panose="03010101010101010101" pitchFamily="66" charset="0"/>
              </a:rPr>
              <a:t>5. Constantine's Victory over Maxentius</a:t>
            </a:r>
            <a:br>
              <a:rPr lang="en-US" altLang="en-US" sz="1900" dirty="0">
                <a:solidFill>
                  <a:schemeClr val="bg1">
                    <a:lumMod val="95000"/>
                  </a:schemeClr>
                </a:solidFill>
                <a:latin typeface="Lucida Calligraphy" panose="03010101010101010101" pitchFamily="66" charset="0"/>
              </a:rPr>
            </a:br>
            <a:r>
              <a:rPr lang="en-US" altLang="en-US" sz="1900" dirty="0">
                <a:solidFill>
                  <a:schemeClr val="bg1">
                    <a:lumMod val="95000"/>
                  </a:schemeClr>
                </a:solidFill>
                <a:latin typeface="Lucida Calligraphy" panose="03010101010101010101" pitchFamily="66" charset="0"/>
              </a:rPr>
              <a:t>6. Torture of the Jew</a:t>
            </a:r>
            <a:br>
              <a:rPr lang="en-US" altLang="en-US" sz="1900" dirty="0">
                <a:solidFill>
                  <a:schemeClr val="bg1">
                    <a:lumMod val="95000"/>
                  </a:schemeClr>
                </a:solidFill>
                <a:latin typeface="Lucida Calligraphy" panose="03010101010101010101" pitchFamily="66" charset="0"/>
              </a:rPr>
            </a:br>
            <a:r>
              <a:rPr lang="en-US" altLang="en-US" sz="1900" dirty="0">
                <a:solidFill>
                  <a:schemeClr val="bg1">
                    <a:lumMod val="95000"/>
                  </a:schemeClr>
                </a:solidFill>
                <a:latin typeface="Lucida Calligraphy" panose="03010101010101010101" pitchFamily="66" charset="0"/>
              </a:rPr>
              <a:t>7. Finding and Recognition of the True Cross</a:t>
            </a:r>
            <a:br>
              <a:rPr lang="en-US" altLang="en-US" sz="1900" dirty="0">
                <a:solidFill>
                  <a:schemeClr val="bg1">
                    <a:lumMod val="95000"/>
                  </a:schemeClr>
                </a:solidFill>
                <a:latin typeface="Lucida Calligraphy" panose="03010101010101010101" pitchFamily="66" charset="0"/>
              </a:rPr>
            </a:br>
            <a:r>
              <a:rPr lang="en-US" altLang="en-US" sz="1900" dirty="0">
                <a:solidFill>
                  <a:schemeClr val="bg1">
                    <a:lumMod val="95000"/>
                  </a:schemeClr>
                </a:solidFill>
                <a:latin typeface="Lucida Calligraphy" panose="03010101010101010101" pitchFamily="66" charset="0"/>
              </a:rPr>
              <a:t>8. Battle between Heraclius and Chosroes</a:t>
            </a:r>
            <a:br>
              <a:rPr lang="en-US" altLang="en-US" sz="1900" dirty="0">
                <a:solidFill>
                  <a:schemeClr val="bg1">
                    <a:lumMod val="95000"/>
                  </a:schemeClr>
                </a:solidFill>
                <a:latin typeface="Lucida Calligraphy" panose="03010101010101010101" pitchFamily="66" charset="0"/>
              </a:rPr>
            </a:br>
            <a:r>
              <a:rPr lang="en-US" altLang="en-US" sz="1900" dirty="0">
                <a:solidFill>
                  <a:schemeClr val="bg1">
                    <a:lumMod val="95000"/>
                  </a:schemeClr>
                </a:solidFill>
                <a:latin typeface="Lucida Calligraphy" panose="03010101010101010101" pitchFamily="66" charset="0"/>
              </a:rPr>
              <a:t>9. Exaltation of the Cross</a:t>
            </a:r>
            <a:br>
              <a:rPr lang="en-US" altLang="en-US" sz="1900" dirty="0">
                <a:solidFill>
                  <a:schemeClr val="bg1">
                    <a:lumMod val="95000"/>
                  </a:schemeClr>
                </a:solidFill>
                <a:latin typeface="Lucida Calligraphy" panose="03010101010101010101" pitchFamily="66" charset="0"/>
              </a:rPr>
            </a:br>
            <a:br>
              <a:rPr lang="en-US" altLang="en-US" sz="1900" dirty="0">
                <a:solidFill>
                  <a:schemeClr val="bg1">
                    <a:lumMod val="95000"/>
                  </a:schemeClr>
                </a:solidFill>
                <a:latin typeface="Lucida Calligraphy" panose="03010101010101010101" pitchFamily="66" charset="0"/>
              </a:rPr>
            </a:br>
            <a:r>
              <a:rPr lang="en-US" altLang="en-US" sz="1900" b="1" dirty="0">
                <a:solidFill>
                  <a:schemeClr val="bg1">
                    <a:lumMod val="95000"/>
                  </a:schemeClr>
                </a:solidFill>
                <a:latin typeface="Lucida Calligraphy" panose="03010101010101010101" pitchFamily="66" charset="0"/>
              </a:rPr>
              <a:t>Other frescoes by Piero and his assistants</a:t>
            </a:r>
            <a:br>
              <a:rPr lang="en-US" altLang="en-US" sz="1900" dirty="0">
                <a:solidFill>
                  <a:schemeClr val="bg1">
                    <a:lumMod val="95000"/>
                  </a:schemeClr>
                </a:solidFill>
                <a:latin typeface="Lucida Calligraphy" panose="03010101010101010101" pitchFamily="66" charset="0"/>
              </a:rPr>
            </a:br>
            <a:r>
              <a:rPr lang="en-US" altLang="en-US" sz="1900" dirty="0">
                <a:solidFill>
                  <a:schemeClr val="bg1">
                    <a:lumMod val="95000"/>
                  </a:schemeClr>
                </a:solidFill>
                <a:latin typeface="Lucida Calligraphy" panose="03010101010101010101" pitchFamily="66" charset="0"/>
              </a:rPr>
              <a:t>10. Annunciation</a:t>
            </a:r>
            <a:br>
              <a:rPr lang="en-US" altLang="en-US" sz="1900" dirty="0">
                <a:solidFill>
                  <a:schemeClr val="bg1">
                    <a:lumMod val="95000"/>
                  </a:schemeClr>
                </a:solidFill>
                <a:latin typeface="Lucida Calligraphy" panose="03010101010101010101" pitchFamily="66" charset="0"/>
              </a:rPr>
            </a:br>
            <a:r>
              <a:rPr lang="en-US" altLang="en-US" sz="1900" dirty="0">
                <a:solidFill>
                  <a:schemeClr val="bg1">
                    <a:lumMod val="95000"/>
                  </a:schemeClr>
                </a:solidFill>
                <a:latin typeface="Lucida Calligraphy" panose="03010101010101010101" pitchFamily="66" charset="0"/>
              </a:rPr>
              <a:t>11. Prophet Isaiah by Giovanni di Piamonte</a:t>
            </a:r>
            <a:br>
              <a:rPr lang="en-US" altLang="en-US" sz="1900" dirty="0">
                <a:solidFill>
                  <a:schemeClr val="bg1">
                    <a:lumMod val="95000"/>
                  </a:schemeClr>
                </a:solidFill>
                <a:latin typeface="Lucida Calligraphy" panose="03010101010101010101" pitchFamily="66" charset="0"/>
              </a:rPr>
            </a:br>
            <a:r>
              <a:rPr lang="en-US" altLang="en-US" sz="1900" dirty="0">
                <a:solidFill>
                  <a:schemeClr val="bg1">
                    <a:lumMod val="95000"/>
                  </a:schemeClr>
                </a:solidFill>
                <a:latin typeface="Lucida Calligraphy" panose="03010101010101010101" pitchFamily="66" charset="0"/>
              </a:rPr>
              <a:t>12. Prophet Jeremiah</a:t>
            </a:r>
            <a:br>
              <a:rPr lang="en-US" altLang="en-US" sz="1900" dirty="0">
                <a:solidFill>
                  <a:schemeClr val="bg1">
                    <a:lumMod val="95000"/>
                  </a:schemeClr>
                </a:solidFill>
                <a:latin typeface="Lucida Calligraphy" panose="03010101010101010101" pitchFamily="66" charset="0"/>
              </a:rPr>
            </a:br>
            <a:r>
              <a:rPr lang="en-US" altLang="en-US" sz="1900" dirty="0">
                <a:solidFill>
                  <a:schemeClr val="bg1">
                    <a:lumMod val="95000"/>
                  </a:schemeClr>
                </a:solidFill>
                <a:latin typeface="Lucida Calligraphy" panose="03010101010101010101" pitchFamily="66" charset="0"/>
              </a:rPr>
              <a:t>13. Head of an Angel</a:t>
            </a:r>
            <a:br>
              <a:rPr lang="en-US" altLang="en-US" sz="1900" dirty="0">
                <a:solidFill>
                  <a:schemeClr val="bg1">
                    <a:lumMod val="95000"/>
                  </a:schemeClr>
                </a:solidFill>
                <a:latin typeface="Lucida Calligraphy" panose="03010101010101010101" pitchFamily="66" charset="0"/>
              </a:rPr>
            </a:br>
            <a:r>
              <a:rPr lang="en-US" altLang="en-US" sz="1900" dirty="0">
                <a:solidFill>
                  <a:schemeClr val="bg1">
                    <a:lumMod val="95000"/>
                  </a:schemeClr>
                </a:solidFill>
                <a:latin typeface="Lucida Calligraphy" panose="03010101010101010101" pitchFamily="66" charset="0"/>
              </a:rPr>
              <a:t>14. Head of an Angel by Giovanni di Piamonte</a:t>
            </a:r>
            <a:br>
              <a:rPr lang="en-US" altLang="en-US" sz="1900" dirty="0">
                <a:solidFill>
                  <a:schemeClr val="bg1">
                    <a:lumMod val="95000"/>
                  </a:schemeClr>
                </a:solidFill>
                <a:latin typeface="Lucida Calligraphy" panose="03010101010101010101" pitchFamily="66" charset="0"/>
              </a:rPr>
            </a:br>
            <a:r>
              <a:rPr lang="en-US" altLang="en-US" sz="1900" dirty="0">
                <a:solidFill>
                  <a:schemeClr val="bg1">
                    <a:lumMod val="95000"/>
                  </a:schemeClr>
                </a:solidFill>
                <a:latin typeface="Lucida Calligraphy" panose="03010101010101010101" pitchFamily="66" charset="0"/>
              </a:rPr>
              <a:t>15. Angel</a:t>
            </a:r>
            <a:br>
              <a:rPr lang="en-US" altLang="en-US" sz="1900" dirty="0">
                <a:solidFill>
                  <a:schemeClr val="bg1">
                    <a:lumMod val="95000"/>
                  </a:schemeClr>
                </a:solidFill>
                <a:latin typeface="Lucida Calligraphy" panose="03010101010101010101" pitchFamily="66" charset="0"/>
              </a:rPr>
            </a:br>
            <a:r>
              <a:rPr lang="en-US" altLang="en-US" sz="1900" dirty="0">
                <a:solidFill>
                  <a:schemeClr val="bg1">
                    <a:lumMod val="95000"/>
                  </a:schemeClr>
                </a:solidFill>
                <a:latin typeface="Lucida Calligraphy" panose="03010101010101010101" pitchFamily="66" charset="0"/>
              </a:rPr>
              <a:t>16. Cupid Blindfolded</a:t>
            </a:r>
            <a:br>
              <a:rPr lang="en-US" altLang="en-US" sz="1900" dirty="0">
                <a:solidFill>
                  <a:schemeClr val="bg1">
                    <a:lumMod val="95000"/>
                  </a:schemeClr>
                </a:solidFill>
                <a:latin typeface="Lucida Calligraphy" panose="03010101010101010101" pitchFamily="66" charset="0"/>
              </a:rPr>
            </a:br>
            <a:r>
              <a:rPr lang="en-US" altLang="en-US" sz="1900" dirty="0">
                <a:solidFill>
                  <a:schemeClr val="bg1">
                    <a:lumMod val="95000"/>
                  </a:schemeClr>
                </a:solidFill>
                <a:latin typeface="Lucida Calligraphy" panose="03010101010101010101" pitchFamily="66" charset="0"/>
              </a:rPr>
              <a:t>17. St Bernardino of Siena by </a:t>
            </a:r>
            <a:r>
              <a:rPr lang="en-US" altLang="en-US" sz="1900" dirty="0" err="1">
                <a:solidFill>
                  <a:schemeClr val="bg1">
                    <a:lumMod val="95000"/>
                  </a:schemeClr>
                </a:solidFill>
                <a:latin typeface="Lucida Calligraphy" panose="03010101010101010101" pitchFamily="66" charset="0"/>
              </a:rPr>
              <a:t>Lorentino</a:t>
            </a:r>
            <a:r>
              <a:rPr lang="en-US" altLang="en-US" sz="1900" dirty="0">
                <a:solidFill>
                  <a:schemeClr val="bg1">
                    <a:lumMod val="95000"/>
                  </a:schemeClr>
                </a:solidFill>
                <a:latin typeface="Lucida Calligraphy" panose="03010101010101010101" pitchFamily="66" charset="0"/>
              </a:rPr>
              <a:t> </a:t>
            </a:r>
            <a:r>
              <a:rPr lang="en-US" altLang="en-US" sz="1900" dirty="0" err="1">
                <a:solidFill>
                  <a:schemeClr val="bg1">
                    <a:lumMod val="95000"/>
                  </a:schemeClr>
                </a:solidFill>
                <a:latin typeface="Lucida Calligraphy" panose="03010101010101010101" pitchFamily="66" charset="0"/>
              </a:rPr>
              <a:t>d'Arezzo</a:t>
            </a:r>
            <a:br>
              <a:rPr lang="en-US" altLang="en-US" sz="1900" dirty="0">
                <a:solidFill>
                  <a:schemeClr val="bg1">
                    <a:lumMod val="95000"/>
                  </a:schemeClr>
                </a:solidFill>
                <a:latin typeface="Lucida Calligraphy" panose="03010101010101010101" pitchFamily="66" charset="0"/>
              </a:rPr>
            </a:br>
            <a:r>
              <a:rPr lang="en-US" altLang="en-US" sz="1900" dirty="0">
                <a:solidFill>
                  <a:schemeClr val="bg1">
                    <a:lumMod val="95000"/>
                  </a:schemeClr>
                </a:solidFill>
                <a:latin typeface="Lucida Calligraphy" panose="03010101010101010101" pitchFamily="66" charset="0"/>
              </a:rPr>
              <a:t>18. St Augustine by Giovanni di Piamonte</a:t>
            </a:r>
            <a:br>
              <a:rPr lang="en-US" altLang="en-US" sz="1900" dirty="0">
                <a:solidFill>
                  <a:schemeClr val="bg1">
                    <a:lumMod val="95000"/>
                  </a:schemeClr>
                </a:solidFill>
                <a:latin typeface="Lucida Calligraphy" panose="03010101010101010101" pitchFamily="66" charset="0"/>
              </a:rPr>
            </a:br>
            <a:r>
              <a:rPr lang="en-US" altLang="en-US" sz="1900" dirty="0">
                <a:solidFill>
                  <a:schemeClr val="bg1">
                    <a:lumMod val="95000"/>
                  </a:schemeClr>
                </a:solidFill>
                <a:latin typeface="Lucida Calligraphy" panose="03010101010101010101" pitchFamily="66" charset="0"/>
              </a:rPr>
              <a:t>19. St Ambrose by Giovanni di Piamonte</a:t>
            </a:r>
            <a:br>
              <a:rPr lang="en-US" altLang="en-US" sz="1900" dirty="0">
                <a:solidFill>
                  <a:schemeClr val="bg1">
                    <a:lumMod val="95000"/>
                  </a:schemeClr>
                </a:solidFill>
                <a:latin typeface="Lucida Calligraphy" panose="03010101010101010101" pitchFamily="66" charset="0"/>
              </a:rPr>
            </a:br>
            <a:r>
              <a:rPr lang="en-US" altLang="en-US" sz="1900" dirty="0">
                <a:solidFill>
                  <a:schemeClr val="bg1">
                    <a:lumMod val="95000"/>
                  </a:schemeClr>
                </a:solidFill>
                <a:latin typeface="Lucida Calligraphy" panose="03010101010101010101" pitchFamily="66" charset="0"/>
              </a:rPr>
              <a:t>20. St Louis of Toulouse by </a:t>
            </a:r>
            <a:r>
              <a:rPr lang="en-US" altLang="en-US" sz="1900" dirty="0" err="1">
                <a:solidFill>
                  <a:schemeClr val="bg1">
                    <a:lumMod val="95000"/>
                  </a:schemeClr>
                </a:solidFill>
                <a:latin typeface="Lucida Calligraphy" panose="03010101010101010101" pitchFamily="66" charset="0"/>
              </a:rPr>
              <a:t>Lorentino</a:t>
            </a:r>
            <a:r>
              <a:rPr lang="en-US" altLang="en-US" sz="1900" dirty="0">
                <a:solidFill>
                  <a:schemeClr val="bg1">
                    <a:lumMod val="95000"/>
                  </a:schemeClr>
                </a:solidFill>
                <a:latin typeface="Lucida Calligraphy" panose="03010101010101010101" pitchFamily="66" charset="0"/>
              </a:rPr>
              <a:t> </a:t>
            </a:r>
            <a:r>
              <a:rPr lang="en-US" altLang="en-US" sz="1900" dirty="0" err="1">
                <a:solidFill>
                  <a:schemeClr val="bg1">
                    <a:lumMod val="95000"/>
                  </a:schemeClr>
                </a:solidFill>
                <a:latin typeface="Lucida Calligraphy" panose="03010101010101010101" pitchFamily="66" charset="0"/>
              </a:rPr>
              <a:t>d'Arezzo</a:t>
            </a:r>
            <a:endParaRPr lang="el-GR" sz="1900" dirty="0"/>
          </a:p>
        </p:txBody>
      </p:sp>
      <p:pic>
        <p:nvPicPr>
          <p:cNvPr id="3" name="Picture 6">
            <a:extLst>
              <a:ext uri="{FF2B5EF4-FFF2-40B4-BE49-F238E27FC236}">
                <a16:creationId xmlns:a16="http://schemas.microsoft.com/office/drawing/2014/main" id="{5BCE80FD-A418-0F09-B760-13ADEA0AB9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058" y="210683"/>
            <a:ext cx="5159828" cy="6450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1023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6146" name="Picture 8">
            <a:extLst>
              <a:ext uri="{FF2B5EF4-FFF2-40B4-BE49-F238E27FC236}">
                <a16:creationId xmlns:a16="http://schemas.microsoft.com/office/drawing/2014/main" id="{61C5AC48-F893-7728-7F19-74791AC416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5" y="476250"/>
            <a:ext cx="11906250"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F3918A7E-F75E-AD9A-5CA7-284A1ECF96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3" y="260350"/>
            <a:ext cx="12144375" cy="633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4">
            <a:extLst>
              <a:ext uri="{FF2B5EF4-FFF2-40B4-BE49-F238E27FC236}">
                <a16:creationId xmlns:a16="http://schemas.microsoft.com/office/drawing/2014/main" id="{5F898FB1-2FAC-418F-60FF-65039D1416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0" y="3357563"/>
            <a:ext cx="3816350"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7170" name="Title 2">
            <a:extLst>
              <a:ext uri="{FF2B5EF4-FFF2-40B4-BE49-F238E27FC236}">
                <a16:creationId xmlns:a16="http://schemas.microsoft.com/office/drawing/2014/main" id="{E0B7956E-9F28-A610-F9D4-36371D522FE9}"/>
              </a:ext>
            </a:extLst>
          </p:cNvPr>
          <p:cNvSpPr>
            <a:spLocks noGrp="1" noChangeArrowheads="1"/>
          </p:cNvSpPr>
          <p:nvPr>
            <p:ph type="title"/>
          </p:nvPr>
        </p:nvSpPr>
        <p:spPr>
          <a:xfrm>
            <a:off x="130175" y="3068638"/>
            <a:ext cx="2511425" cy="3673475"/>
          </a:xfrm>
        </p:spPr>
        <p:txBody>
          <a:bodyPr/>
          <a:lstStyle/>
          <a:p>
            <a:pPr>
              <a:defRPr/>
            </a:pPr>
            <a:br>
              <a:rPr lang="en-US" altLang="en-US" sz="2400" b="1" dirty="0">
                <a:solidFill>
                  <a:schemeClr val="bg1">
                    <a:lumMod val="95000"/>
                  </a:schemeClr>
                </a:solidFill>
                <a:latin typeface="Lucida Calligraphy" panose="03010101010101010101" pitchFamily="66" charset="0"/>
              </a:rPr>
            </a:br>
            <a:r>
              <a:rPr lang="en-US" altLang="en-US" sz="2200" b="1" dirty="0">
                <a:solidFill>
                  <a:schemeClr val="bg1">
                    <a:lumMod val="95000"/>
                  </a:schemeClr>
                </a:solidFill>
                <a:latin typeface="Lucida Calligraphy" panose="03010101010101010101" pitchFamily="66" charset="0"/>
              </a:rPr>
              <a:t>Death of Adam, </a:t>
            </a:r>
            <a:r>
              <a:rPr lang="en-US" altLang="en-US" sz="2200" dirty="0">
                <a:solidFill>
                  <a:schemeClr val="bg1">
                    <a:lumMod val="95000"/>
                  </a:schemeClr>
                </a:solidFill>
                <a:latin typeface="Lucida Calligraphy" panose="03010101010101010101" pitchFamily="66" charset="0"/>
              </a:rPr>
              <a:t>1452-66, Fresco, </a:t>
            </a:r>
            <a:br>
              <a:rPr lang="en-US" altLang="en-US" sz="2200" dirty="0">
                <a:solidFill>
                  <a:schemeClr val="bg1">
                    <a:lumMod val="95000"/>
                  </a:schemeClr>
                </a:solidFill>
                <a:latin typeface="Lucida Calligraphy" panose="03010101010101010101" pitchFamily="66" charset="0"/>
              </a:rPr>
            </a:br>
            <a:r>
              <a:rPr lang="en-US" altLang="en-US" sz="2200" dirty="0">
                <a:solidFill>
                  <a:schemeClr val="bg1">
                    <a:lumMod val="95000"/>
                  </a:schemeClr>
                </a:solidFill>
                <a:latin typeface="Lucida Calligraphy" panose="03010101010101010101" pitchFamily="66" charset="0"/>
              </a:rPr>
              <a:t>390 x 747 cm, </a:t>
            </a:r>
            <a:br>
              <a:rPr lang="en-US" altLang="en-US" sz="2200" dirty="0">
                <a:solidFill>
                  <a:schemeClr val="bg1">
                    <a:lumMod val="95000"/>
                  </a:schemeClr>
                </a:solidFill>
                <a:latin typeface="Lucida Calligraphy" panose="03010101010101010101" pitchFamily="66" charset="0"/>
              </a:rPr>
            </a:br>
            <a:r>
              <a:rPr lang="en-US" altLang="en-US" sz="2200" dirty="0">
                <a:solidFill>
                  <a:schemeClr val="bg1">
                    <a:lumMod val="95000"/>
                  </a:schemeClr>
                </a:solidFill>
                <a:latin typeface="Lucida Calligraphy" panose="03010101010101010101" pitchFamily="66" charset="0"/>
              </a:rPr>
              <a:t>San Francesco, Arezzo</a:t>
            </a:r>
          </a:p>
        </p:txBody>
      </p:sp>
      <p:pic>
        <p:nvPicPr>
          <p:cNvPr id="7171" name="Picture 6">
            <a:extLst>
              <a:ext uri="{FF2B5EF4-FFF2-40B4-BE49-F238E27FC236}">
                <a16:creationId xmlns:a16="http://schemas.microsoft.com/office/drawing/2014/main" id="{8922F026-6909-5457-FB62-B028EA9896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1600" y="125413"/>
            <a:ext cx="9420225" cy="660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8">
            <a:extLst>
              <a:ext uri="{FF2B5EF4-FFF2-40B4-BE49-F238E27FC236}">
                <a16:creationId xmlns:a16="http://schemas.microsoft.com/office/drawing/2014/main" id="{55E85AF8-31F3-1ADF-01D4-E16160BA04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313" y="211138"/>
            <a:ext cx="2786062" cy="324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8027566-66E7-30C1-80E2-01844ED15C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606" y="0"/>
            <a:ext cx="58562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9BBF87FF-6A2F-1B91-8697-B2EAD8A8B8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3107" y="805543"/>
            <a:ext cx="5900349" cy="5246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4276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9218" name="Title 2">
            <a:extLst>
              <a:ext uri="{FF2B5EF4-FFF2-40B4-BE49-F238E27FC236}">
                <a16:creationId xmlns:a16="http://schemas.microsoft.com/office/drawing/2014/main" id="{57DC07AA-6408-D646-D325-EB68B41D38B8}"/>
              </a:ext>
            </a:extLst>
          </p:cNvPr>
          <p:cNvSpPr>
            <a:spLocks noGrp="1" noChangeArrowheads="1"/>
          </p:cNvSpPr>
          <p:nvPr>
            <p:ph type="title"/>
          </p:nvPr>
        </p:nvSpPr>
        <p:spPr>
          <a:xfrm>
            <a:off x="141288" y="0"/>
            <a:ext cx="11909425" cy="1417638"/>
          </a:xfrm>
        </p:spPr>
        <p:txBody>
          <a:bodyPr>
            <a:normAutofit fontScale="90000"/>
          </a:bodyPr>
          <a:lstStyle/>
          <a:p>
            <a:pPr algn="ctr">
              <a:defRPr/>
            </a:pPr>
            <a:br>
              <a:rPr lang="en-US" altLang="en-US" sz="2800" b="1" dirty="0">
                <a:solidFill>
                  <a:schemeClr val="accent1">
                    <a:lumMod val="50000"/>
                  </a:schemeClr>
                </a:solidFill>
                <a:latin typeface="Brush Script MT" panose="03060802040406070304" pitchFamily="66" charset="0"/>
              </a:rPr>
            </a:br>
            <a:r>
              <a:rPr lang="en-US" altLang="en-US" sz="2400" b="1" dirty="0">
                <a:solidFill>
                  <a:schemeClr val="bg1">
                    <a:lumMod val="95000"/>
                  </a:schemeClr>
                </a:solidFill>
                <a:latin typeface="Lucida Calligraphy" panose="03010101010101010101" pitchFamily="66" charset="0"/>
              </a:rPr>
              <a:t>Procession of the Queen of Sheba; Meeting between the Queen of Sheba and King Solomon, </a:t>
            </a:r>
            <a:r>
              <a:rPr lang="en-US" altLang="en-US" sz="2400" dirty="0">
                <a:solidFill>
                  <a:schemeClr val="bg1">
                    <a:lumMod val="95000"/>
                  </a:schemeClr>
                </a:solidFill>
                <a:latin typeface="Lucida Calligraphy" panose="03010101010101010101" pitchFamily="66" charset="0"/>
              </a:rPr>
              <a:t>1452-66, Fresco, 336 x 747 cm, San Francesco, Arezzo</a:t>
            </a:r>
            <a:br>
              <a:rPr lang="en-US" altLang="en-US" sz="2400" dirty="0">
                <a:solidFill>
                  <a:schemeClr val="bg1">
                    <a:lumMod val="95000"/>
                  </a:schemeClr>
                </a:solidFill>
                <a:latin typeface="Lucida Calligraphy" panose="03010101010101010101" pitchFamily="66" charset="0"/>
              </a:rPr>
            </a:br>
            <a:endParaRPr lang="en-US" altLang="en-US" sz="2400" dirty="0">
              <a:solidFill>
                <a:schemeClr val="bg1">
                  <a:lumMod val="95000"/>
                </a:schemeClr>
              </a:solidFill>
              <a:latin typeface="Lucida Calligraphy" panose="03010101010101010101" pitchFamily="66" charset="0"/>
            </a:endParaRPr>
          </a:p>
        </p:txBody>
      </p:sp>
      <p:pic>
        <p:nvPicPr>
          <p:cNvPr id="8195" name="Picture 5">
            <a:extLst>
              <a:ext uri="{FF2B5EF4-FFF2-40B4-BE49-F238E27FC236}">
                <a16:creationId xmlns:a16="http://schemas.microsoft.com/office/drawing/2014/main" id="{138F0C73-AAE7-9E33-7D67-A0678EDA1C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00" y="1268413"/>
            <a:ext cx="11988800" cy="544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9218" name="Picture 4" descr="holywood">
            <a:extLst>
              <a:ext uri="{FF2B5EF4-FFF2-40B4-BE49-F238E27FC236}">
                <a16:creationId xmlns:a16="http://schemas.microsoft.com/office/drawing/2014/main" id="{C6134B69-C5DB-11AB-F777-6D83EBA878F6}"/>
              </a:ext>
            </a:extLst>
          </p:cNvPr>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92088" y="250825"/>
            <a:ext cx="6802437" cy="6356350"/>
          </a:xfrm>
        </p:spPr>
      </p:pic>
      <p:pic>
        <p:nvPicPr>
          <p:cNvPr id="9219" name="Picture 2" descr="francesca18a">
            <a:extLst>
              <a:ext uri="{FF2B5EF4-FFF2-40B4-BE49-F238E27FC236}">
                <a16:creationId xmlns:a16="http://schemas.microsoft.com/office/drawing/2014/main" id="{82BA7819-AACA-1322-C828-5E50C8A918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9375" y="131763"/>
            <a:ext cx="6840538" cy="659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4" descr="Piero della Francesca’s Legend of the True Cross Part I">
            <a:extLst>
              <a:ext uri="{FF2B5EF4-FFF2-40B4-BE49-F238E27FC236}">
                <a16:creationId xmlns:a16="http://schemas.microsoft.com/office/drawing/2014/main" id="{DD0C5EA0-D80D-310F-494B-6FD227AE8B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10242" name="Picture 2">
            <a:extLst>
              <a:ext uri="{FF2B5EF4-FFF2-40B4-BE49-F238E27FC236}">
                <a16:creationId xmlns:a16="http://schemas.microsoft.com/office/drawing/2014/main" id="{D7E5A5CB-64D4-818B-03FF-3D78FE39AD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11266" name="Picture 2">
            <a:extLst>
              <a:ext uri="{FF2B5EF4-FFF2-40B4-BE49-F238E27FC236}">
                <a16:creationId xmlns:a16="http://schemas.microsoft.com/office/drawing/2014/main" id="{01B4B2EA-21C7-E198-3356-D5919FAAB9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0"/>
            <a:ext cx="5111750" cy="683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Picture 6">
            <a:extLst>
              <a:ext uri="{FF2B5EF4-FFF2-40B4-BE49-F238E27FC236}">
                <a16:creationId xmlns:a16="http://schemas.microsoft.com/office/drawing/2014/main" id="{51E3910F-4363-4A91-4C62-9B109CB29F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9975" y="0"/>
            <a:ext cx="5849938" cy="683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A596AED5-2010-0EC0-FB68-04B8D4FE16B7}"/>
              </a:ext>
            </a:extLst>
          </p:cNvPr>
          <p:cNvSpPr>
            <a:spLocks noGrp="1" noChangeArrowheads="1"/>
          </p:cNvSpPr>
          <p:nvPr>
            <p:ph type="title"/>
          </p:nvPr>
        </p:nvSpPr>
        <p:spPr>
          <a:xfrm>
            <a:off x="6389688" y="274638"/>
            <a:ext cx="4748212" cy="1143000"/>
          </a:xfrm>
        </p:spPr>
        <p:txBody>
          <a:bodyPr>
            <a:noAutofit/>
          </a:bodyPr>
          <a:lstStyle/>
          <a:p>
            <a:pPr algn="ctr">
              <a:defRPr/>
            </a:pPr>
            <a:r>
              <a:rPr lang="en-US" altLang="en-US" sz="2200" b="1" dirty="0">
                <a:solidFill>
                  <a:schemeClr val="bg1">
                    <a:lumMod val="95000"/>
                  </a:schemeClr>
                </a:solidFill>
                <a:latin typeface="Lucida Calligraphy" panose="03010101010101010101" pitchFamily="66" charset="0"/>
              </a:rPr>
              <a:t>Burial of the Sacred Wood, </a:t>
            </a:r>
            <a:r>
              <a:rPr lang="it-IT" altLang="en-US" sz="2200" b="1" dirty="0">
                <a:solidFill>
                  <a:schemeClr val="bg1">
                    <a:lumMod val="95000"/>
                  </a:schemeClr>
                </a:solidFill>
                <a:latin typeface="Lucida Calligraphy" panose="03010101010101010101" pitchFamily="66" charset="0"/>
              </a:rPr>
              <a:t>1452-66, Fresco, 356 x 190 cm</a:t>
            </a:r>
            <a:br>
              <a:rPr lang="it-IT" altLang="en-US" sz="2200" b="1" dirty="0">
                <a:solidFill>
                  <a:schemeClr val="bg1">
                    <a:lumMod val="95000"/>
                  </a:schemeClr>
                </a:solidFill>
                <a:latin typeface="Lucida Calligraphy" panose="03010101010101010101" pitchFamily="66" charset="0"/>
              </a:rPr>
            </a:br>
            <a:r>
              <a:rPr lang="it-IT" altLang="en-US" sz="2200" b="1" dirty="0">
                <a:solidFill>
                  <a:schemeClr val="bg1">
                    <a:lumMod val="95000"/>
                  </a:schemeClr>
                </a:solidFill>
                <a:latin typeface="Lucida Calligraphy" panose="03010101010101010101" pitchFamily="66" charset="0"/>
              </a:rPr>
              <a:t>San Francesco, Arezzo</a:t>
            </a:r>
            <a:r>
              <a:rPr lang="en-US" altLang="en-US" sz="2200" b="1" dirty="0">
                <a:solidFill>
                  <a:schemeClr val="bg1">
                    <a:lumMod val="95000"/>
                  </a:schemeClr>
                </a:solidFill>
                <a:latin typeface="Lucida Calligraphy" panose="03010101010101010101" pitchFamily="66" charset="0"/>
              </a:rPr>
              <a:t> </a:t>
            </a:r>
          </a:p>
        </p:txBody>
      </p:sp>
      <p:pic>
        <p:nvPicPr>
          <p:cNvPr id="12291" name="Picture 2" descr="Piero della Francesca, Burial of the Sacred Wood, 1452-1459, fresco.  High Chapel (The Legend of the True Cross fresco cycle), Basilica of San Francesco, Arezzo">
            <a:extLst>
              <a:ext uri="{FF2B5EF4-FFF2-40B4-BE49-F238E27FC236}">
                <a16:creationId xmlns:a16="http://schemas.microsoft.com/office/drawing/2014/main" id="{17F5E951-3AF0-99F3-592F-D669E890F2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220663"/>
            <a:ext cx="5114925" cy="641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4" descr="Piero della Francesca, Burial of the Sacred Wood (detail), 1452-1459, fresco.  High Chapel (The Legend of the True Cross fresco cycle), Basilica of San Francesco, Arezzo">
            <a:extLst>
              <a:ext uri="{FF2B5EF4-FFF2-40B4-BE49-F238E27FC236}">
                <a16:creationId xmlns:a16="http://schemas.microsoft.com/office/drawing/2014/main" id="{99BA741B-779B-524A-5407-040E56EED1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0463" y="1484313"/>
            <a:ext cx="5154612" cy="509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35FC66D3-3F11-1E21-2AA3-B5B0C5ABC5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783" y="0"/>
            <a:ext cx="584835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F2703075-8AC3-343F-48CB-62ED159341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4467" y="0"/>
            <a:ext cx="58737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472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51588-9524-D787-B483-2C54DCCA4FEE}"/>
              </a:ext>
            </a:extLst>
          </p:cNvPr>
          <p:cNvSpPr>
            <a:spLocks noGrp="1"/>
          </p:cNvSpPr>
          <p:nvPr>
            <p:ph type="title"/>
          </p:nvPr>
        </p:nvSpPr>
        <p:spPr>
          <a:xfrm>
            <a:off x="4800600" y="274638"/>
            <a:ext cx="7272337" cy="1143000"/>
          </a:xfrm>
        </p:spPr>
        <p:txBody>
          <a:bodyPr>
            <a:normAutofit/>
          </a:bodyPr>
          <a:lstStyle/>
          <a:p>
            <a:pPr algn="ctr">
              <a:defRPr/>
            </a:pPr>
            <a:r>
              <a:rPr lang="en-US" sz="2200" b="1" dirty="0">
                <a:solidFill>
                  <a:schemeClr val="bg1">
                    <a:lumMod val="95000"/>
                  </a:schemeClr>
                </a:solidFill>
                <a:latin typeface="Lucida Calligraphy" panose="03010101010101010101" pitchFamily="66" charset="0"/>
              </a:rPr>
              <a:t>Vision of Constantine,</a:t>
            </a:r>
            <a:r>
              <a:rPr lang="en-US" sz="2200" dirty="0">
                <a:solidFill>
                  <a:schemeClr val="bg1">
                    <a:lumMod val="95000"/>
                  </a:schemeClr>
                </a:solidFill>
                <a:latin typeface="Lucida Calligraphy" panose="03010101010101010101" pitchFamily="66" charset="0"/>
              </a:rPr>
              <a:t> </a:t>
            </a:r>
            <a:r>
              <a:rPr lang="it-IT" sz="2200" dirty="0">
                <a:solidFill>
                  <a:schemeClr val="bg1">
                    <a:lumMod val="95000"/>
                  </a:schemeClr>
                </a:solidFill>
                <a:latin typeface="Lucida Calligraphy" panose="03010101010101010101" pitchFamily="66" charset="0"/>
              </a:rPr>
              <a:t>1452-66, Fresco, 329 x 190 cm, San Francesco, Arezzo</a:t>
            </a:r>
            <a:br>
              <a:rPr lang="it-IT" sz="800" dirty="0">
                <a:solidFill>
                  <a:schemeClr val="bg1">
                    <a:lumMod val="95000"/>
                  </a:schemeClr>
                </a:solidFill>
                <a:latin typeface="Lucida Calligraphy" panose="03010101010101010101" pitchFamily="66" charset="0"/>
              </a:rPr>
            </a:br>
            <a:r>
              <a:rPr lang="en-US" sz="2200" b="1" dirty="0">
                <a:solidFill>
                  <a:schemeClr val="bg1">
                    <a:lumMod val="95000"/>
                  </a:schemeClr>
                </a:solidFill>
                <a:latin typeface="Lucida Calligraphy" panose="03010101010101010101" pitchFamily="66" charset="0"/>
              </a:rPr>
              <a:t> </a:t>
            </a:r>
            <a:endParaRPr lang="el-GR" sz="2200" b="1" dirty="0">
              <a:solidFill>
                <a:schemeClr val="bg1">
                  <a:lumMod val="95000"/>
                </a:schemeClr>
              </a:solidFill>
            </a:endParaRPr>
          </a:p>
        </p:txBody>
      </p:sp>
      <p:pic>
        <p:nvPicPr>
          <p:cNvPr id="13315" name="Picture 2" descr="‘Constantine’s Dream’ by Piero della Francesca, from the fresco cycle, the History of the True  Cross, 1459-66, Basilica di San Francesco, Arezzo, Italy. ">
            <a:extLst>
              <a:ext uri="{FF2B5EF4-FFF2-40B4-BE49-F238E27FC236}">
                <a16:creationId xmlns:a16="http://schemas.microsoft.com/office/drawing/2014/main" id="{88FCEF42-3E80-377C-6942-8B56371F9E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063" y="0"/>
            <a:ext cx="45672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4" descr="Arezzo, Basilica di San Francesco">
            <a:extLst>
              <a:ext uri="{FF2B5EF4-FFF2-40B4-BE49-F238E27FC236}">
                <a16:creationId xmlns:a16="http://schemas.microsoft.com/office/drawing/2014/main" id="{84065DDA-7FDC-C926-2863-86BF42FDDB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2475" y="1268413"/>
            <a:ext cx="5095875" cy="546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4100" name="Picture 4">
            <a:extLst>
              <a:ext uri="{FF2B5EF4-FFF2-40B4-BE49-F238E27FC236}">
                <a16:creationId xmlns:a16="http://schemas.microsoft.com/office/drawing/2014/main" id="{76E80C3F-1733-9725-570B-03B69CA380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95175" y="128526"/>
            <a:ext cx="5673453" cy="6600948"/>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50BA5B09-8A4C-A321-4A98-643CC8FA4C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372" y="128526"/>
            <a:ext cx="6050869" cy="6600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0252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13314" name="Title 2">
            <a:extLst>
              <a:ext uri="{FF2B5EF4-FFF2-40B4-BE49-F238E27FC236}">
                <a16:creationId xmlns:a16="http://schemas.microsoft.com/office/drawing/2014/main" id="{16D37D74-0CB3-C159-6E26-443813B672B6}"/>
              </a:ext>
            </a:extLst>
          </p:cNvPr>
          <p:cNvSpPr>
            <a:spLocks noGrp="1" noChangeArrowheads="1"/>
          </p:cNvSpPr>
          <p:nvPr>
            <p:ph type="title"/>
          </p:nvPr>
        </p:nvSpPr>
        <p:spPr>
          <a:xfrm>
            <a:off x="119063" y="1611086"/>
            <a:ext cx="2916463" cy="5246914"/>
          </a:xfrm>
        </p:spPr>
        <p:txBody>
          <a:bodyPr>
            <a:normAutofit/>
          </a:bodyPr>
          <a:lstStyle/>
          <a:p>
            <a:pPr>
              <a:defRPr/>
            </a:pPr>
            <a:br>
              <a:rPr lang="en-US" altLang="en-US" sz="2000" b="1" dirty="0"/>
            </a:br>
            <a:r>
              <a:rPr lang="en-US" altLang="en-US" sz="2400" b="1" dirty="0">
                <a:solidFill>
                  <a:schemeClr val="bg1">
                    <a:lumMod val="95000"/>
                  </a:schemeClr>
                </a:solidFill>
                <a:latin typeface="Lucida Calligraphy" panose="03010101010101010101" pitchFamily="66" charset="0"/>
              </a:rPr>
              <a:t>Constantine's Victory over Maxentius, </a:t>
            </a:r>
            <a:r>
              <a:rPr lang="en-US" altLang="en-US" sz="2400" dirty="0">
                <a:solidFill>
                  <a:schemeClr val="bg1">
                    <a:lumMod val="95000"/>
                  </a:schemeClr>
                </a:solidFill>
                <a:latin typeface="Lucida Calligraphy" panose="03010101010101010101" pitchFamily="66" charset="0"/>
              </a:rPr>
              <a:t>1452-66, Fresco, 322 x 764 cm, San Francesco, Arezzo</a:t>
            </a:r>
            <a:br>
              <a:rPr lang="en-US" altLang="en-US" sz="2400" dirty="0">
                <a:solidFill>
                  <a:schemeClr val="bg1">
                    <a:lumMod val="95000"/>
                  </a:schemeClr>
                </a:solidFill>
                <a:latin typeface="Lucida Calligraphy" panose="03010101010101010101" pitchFamily="66" charset="0"/>
              </a:rPr>
            </a:br>
            <a:br>
              <a:rPr lang="en-US" altLang="en-US" sz="2400" dirty="0">
                <a:solidFill>
                  <a:schemeClr val="bg1">
                    <a:lumMod val="95000"/>
                  </a:schemeClr>
                </a:solidFill>
                <a:latin typeface="Lucida Calligraphy" panose="03010101010101010101" pitchFamily="66" charset="0"/>
              </a:rPr>
            </a:br>
            <a:endParaRPr lang="en-US" altLang="en-US" sz="2400" dirty="0">
              <a:solidFill>
                <a:schemeClr val="bg1">
                  <a:lumMod val="95000"/>
                </a:schemeClr>
              </a:solidFill>
              <a:latin typeface="Lucida Calligraphy" panose="03010101010101010101" pitchFamily="66" charset="0"/>
            </a:endParaRPr>
          </a:p>
        </p:txBody>
      </p:sp>
      <p:pic>
        <p:nvPicPr>
          <p:cNvPr id="3" name="Picture 2" descr="A mural on the wall&#10;&#10;AI-generated content may be incorrect.">
            <a:extLst>
              <a:ext uri="{FF2B5EF4-FFF2-40B4-BE49-F238E27FC236}">
                <a16:creationId xmlns:a16="http://schemas.microsoft.com/office/drawing/2014/main" id="{7C5437D7-CB73-5E8B-ABFC-CD93D14FE3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3035526" y="0"/>
            <a:ext cx="9144000"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1026" name="Picture 2" descr="Piero della Francesca, Le Storie della Vera Croce, La Vittoria di  Costantino su Massenzio, Capella Bacci, Basilica di San Francesco, Arezzo">
            <a:extLst>
              <a:ext uri="{FF2B5EF4-FFF2-40B4-BE49-F238E27FC236}">
                <a16:creationId xmlns:a16="http://schemas.microsoft.com/office/drawing/2014/main" id="{B81DA065-3713-A440-EC4C-7C5F6E8A81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96913"/>
            <a:ext cx="12192000" cy="5464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13640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4" name="Picture 3" descr="A mural of a person riding horses&#10;&#10;AI-generated content may be incorrect.">
            <a:extLst>
              <a:ext uri="{FF2B5EF4-FFF2-40B4-BE49-F238E27FC236}">
                <a16:creationId xmlns:a16="http://schemas.microsoft.com/office/drawing/2014/main" id="{D0764932-61C8-DABF-FFFC-F0B062505C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1524000" y="0"/>
            <a:ext cx="9144000" cy="6858000"/>
          </a:xfrm>
          <a:prstGeom prst="rect">
            <a:avLst/>
          </a:prstGeom>
        </p:spPr>
      </p:pic>
    </p:spTree>
    <p:extLst>
      <p:ext uri="{BB962C8B-B14F-4D97-AF65-F5344CB8AC3E}">
        <p14:creationId xmlns:p14="http://schemas.microsoft.com/office/powerpoint/2010/main" val="16119395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1026" name="Picture 2" descr="Full view">
            <a:extLst>
              <a:ext uri="{FF2B5EF4-FFF2-40B4-BE49-F238E27FC236}">
                <a16:creationId xmlns:a16="http://schemas.microsoft.com/office/drawing/2014/main" id="{578BD665-FEDE-167F-705C-1C5C9F17DF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637" y="115727"/>
            <a:ext cx="9072855" cy="664430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coin with a picture of a person in a hat&#10;&#10;AI-generated content may be incorrect.">
            <a:extLst>
              <a:ext uri="{FF2B5EF4-FFF2-40B4-BE49-F238E27FC236}">
                <a16:creationId xmlns:a16="http://schemas.microsoft.com/office/drawing/2014/main" id="{C17617D2-732A-3E10-FCB7-49417E341B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7634" y="1197429"/>
            <a:ext cx="4024991" cy="5366655"/>
          </a:xfrm>
          <a:prstGeom prst="rect">
            <a:avLst/>
          </a:prstGeom>
        </p:spPr>
      </p:pic>
    </p:spTree>
    <p:extLst>
      <p:ext uri="{BB962C8B-B14F-4D97-AF65-F5344CB8AC3E}">
        <p14:creationId xmlns:p14="http://schemas.microsoft.com/office/powerpoint/2010/main" val="831913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24578" name="Picture 2">
            <a:extLst>
              <a:ext uri="{FF2B5EF4-FFF2-40B4-BE49-F238E27FC236}">
                <a16:creationId xmlns:a16="http://schemas.microsoft.com/office/drawing/2014/main" id="{E232BAF7-A4B2-9313-55B8-EFD618B52B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4176" y="0"/>
            <a:ext cx="58562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4580" name="Picture 4">
            <a:extLst>
              <a:ext uri="{FF2B5EF4-FFF2-40B4-BE49-F238E27FC236}">
                <a16:creationId xmlns:a16="http://schemas.microsoft.com/office/drawing/2014/main" id="{E8A108B7-0E40-F9B8-52FA-87994DF69C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37" y="0"/>
            <a:ext cx="57689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01636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15362" name="Picture 2">
            <a:extLst>
              <a:ext uri="{FF2B5EF4-FFF2-40B4-BE49-F238E27FC236}">
                <a16:creationId xmlns:a16="http://schemas.microsoft.com/office/drawing/2014/main" id="{509867CE-E783-9F64-EE0C-38AA937F45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063" y="0"/>
            <a:ext cx="58181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6">
            <a:extLst>
              <a:ext uri="{FF2B5EF4-FFF2-40B4-BE49-F238E27FC236}">
                <a16:creationId xmlns:a16="http://schemas.microsoft.com/office/drawing/2014/main" id="{969B1CE6-831F-77E4-FD62-9EC789E769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4588" y="0"/>
            <a:ext cx="58483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3C151-351F-651F-8EDF-C671BC69A1EE}"/>
              </a:ext>
            </a:extLst>
          </p:cNvPr>
          <p:cNvSpPr>
            <a:spLocks noGrp="1"/>
          </p:cNvSpPr>
          <p:nvPr>
            <p:ph type="title"/>
          </p:nvPr>
        </p:nvSpPr>
        <p:spPr>
          <a:xfrm>
            <a:off x="4224338" y="620713"/>
            <a:ext cx="7848600" cy="1584325"/>
          </a:xfrm>
        </p:spPr>
        <p:txBody>
          <a:bodyPr>
            <a:normAutofit/>
          </a:bodyPr>
          <a:lstStyle/>
          <a:p>
            <a:pPr algn="ctr">
              <a:defRPr/>
            </a:pPr>
            <a:r>
              <a:rPr lang="en-US" sz="2200" b="1" dirty="0">
                <a:solidFill>
                  <a:schemeClr val="bg1">
                    <a:lumMod val="95000"/>
                  </a:schemeClr>
                </a:solidFill>
                <a:latin typeface="Lucida Calligraphy" panose="03010101010101010101" pitchFamily="66" charset="0"/>
              </a:rPr>
              <a:t>Torture of the Jew</a:t>
            </a:r>
            <a:r>
              <a:rPr lang="en-US" sz="2200" dirty="0">
                <a:solidFill>
                  <a:schemeClr val="bg1">
                    <a:lumMod val="95000"/>
                  </a:schemeClr>
                </a:solidFill>
                <a:latin typeface="Lucida Calligraphy" panose="03010101010101010101" pitchFamily="66" charset="0"/>
              </a:rPr>
              <a:t>, </a:t>
            </a:r>
            <a:r>
              <a:rPr lang="it-IT" sz="2200" dirty="0">
                <a:solidFill>
                  <a:schemeClr val="bg1">
                    <a:lumMod val="95000"/>
                  </a:schemeClr>
                </a:solidFill>
                <a:latin typeface="Lucida Calligraphy" panose="03010101010101010101" pitchFamily="66" charset="0"/>
              </a:rPr>
              <a:t>1452-66, Fresco, 356 x 193 cm, San Francesco, Arezzo</a:t>
            </a:r>
            <a:endParaRPr lang="el-GR" sz="2200" b="1" dirty="0">
              <a:solidFill>
                <a:schemeClr val="bg1">
                  <a:lumMod val="95000"/>
                </a:schemeClr>
              </a:solidFill>
            </a:endParaRPr>
          </a:p>
        </p:txBody>
      </p:sp>
      <p:pic>
        <p:nvPicPr>
          <p:cNvPr id="16387" name="Picture 2">
            <a:extLst>
              <a:ext uri="{FF2B5EF4-FFF2-40B4-BE49-F238E27FC236}">
                <a16:creationId xmlns:a16="http://schemas.microsoft.com/office/drawing/2014/main" id="{2E50EF3C-278F-32C5-E1FA-7D127F6029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063" y="133350"/>
            <a:ext cx="3960812" cy="659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4">
            <a:extLst>
              <a:ext uri="{FF2B5EF4-FFF2-40B4-BE49-F238E27FC236}">
                <a16:creationId xmlns:a16="http://schemas.microsoft.com/office/drawing/2014/main" id="{0B5BA46A-6A1C-D248-669C-A3512678AF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8813" y="2276475"/>
            <a:ext cx="3794125" cy="441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6">
            <a:extLst>
              <a:ext uri="{FF2B5EF4-FFF2-40B4-BE49-F238E27FC236}">
                <a16:creationId xmlns:a16="http://schemas.microsoft.com/office/drawing/2014/main" id="{292F6E47-E20B-5AB2-1E2C-01F423162A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32288" y="2276475"/>
            <a:ext cx="3773487" cy="441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15362" name="Title 2">
            <a:extLst>
              <a:ext uri="{FF2B5EF4-FFF2-40B4-BE49-F238E27FC236}">
                <a16:creationId xmlns:a16="http://schemas.microsoft.com/office/drawing/2014/main" id="{15FFCB4C-67A8-B9E2-6508-C6B9EC7CDFB3}"/>
              </a:ext>
            </a:extLst>
          </p:cNvPr>
          <p:cNvSpPr>
            <a:spLocks noGrp="1" noChangeArrowheads="1"/>
          </p:cNvSpPr>
          <p:nvPr>
            <p:ph type="title"/>
          </p:nvPr>
        </p:nvSpPr>
        <p:spPr>
          <a:xfrm>
            <a:off x="119063" y="274638"/>
            <a:ext cx="11941175" cy="1143000"/>
          </a:xfrm>
        </p:spPr>
        <p:txBody>
          <a:bodyPr>
            <a:normAutofit fontScale="90000"/>
          </a:bodyPr>
          <a:lstStyle/>
          <a:p>
            <a:pPr algn="ctr">
              <a:defRPr/>
            </a:pP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r>
              <a:rPr lang="en-US" altLang="en-US" sz="2400" b="1" dirty="0">
                <a:solidFill>
                  <a:schemeClr val="bg1">
                    <a:lumMod val="95000"/>
                  </a:schemeClr>
                </a:solidFill>
                <a:latin typeface="Lucida Calligraphy" panose="03010101010101010101" pitchFamily="66" charset="0"/>
              </a:rPr>
              <a:t>Finding and Recognition, of the True Cross, </a:t>
            </a:r>
            <a:r>
              <a:rPr lang="en-US" altLang="en-US" sz="2400" dirty="0">
                <a:solidFill>
                  <a:schemeClr val="bg1">
                    <a:lumMod val="95000"/>
                  </a:schemeClr>
                </a:solidFill>
                <a:latin typeface="Lucida Calligraphy" panose="03010101010101010101" pitchFamily="66" charset="0"/>
              </a:rPr>
              <a:t>1452-66, Fresco, 356 x 747 cm, San Francesco, Arezzo</a:t>
            </a:r>
            <a:br>
              <a:rPr lang="en-US" altLang="en-US" sz="2400" dirty="0">
                <a:solidFill>
                  <a:schemeClr val="bg1">
                    <a:lumMod val="95000"/>
                  </a:schemeClr>
                </a:solidFill>
                <a:latin typeface="Lucida Calligraphy" panose="03010101010101010101" pitchFamily="66" charset="0"/>
              </a:rPr>
            </a:br>
            <a:br>
              <a:rPr lang="en-US" altLang="en-US" sz="2400" dirty="0">
                <a:solidFill>
                  <a:schemeClr val="bg1">
                    <a:lumMod val="95000"/>
                  </a:schemeClr>
                </a:solidFill>
                <a:latin typeface="Lucida Calligraphy" panose="03010101010101010101" pitchFamily="66" charset="0"/>
              </a:rPr>
            </a:br>
            <a:br>
              <a:rPr lang="en-US" altLang="en-US" sz="2400" dirty="0">
                <a:solidFill>
                  <a:schemeClr val="bg1">
                    <a:lumMod val="95000"/>
                  </a:schemeClr>
                </a:solidFill>
                <a:latin typeface="Lucida Calligraphy" panose="03010101010101010101" pitchFamily="66" charset="0"/>
              </a:rPr>
            </a:br>
            <a:br>
              <a:rPr lang="en-US" altLang="en-US" sz="2400" dirty="0">
                <a:solidFill>
                  <a:schemeClr val="bg1">
                    <a:lumMod val="95000"/>
                  </a:schemeClr>
                </a:solidFill>
                <a:latin typeface="Lucida Calligraphy" panose="03010101010101010101" pitchFamily="66" charset="0"/>
              </a:rPr>
            </a:br>
            <a:br>
              <a:rPr lang="en-US" altLang="en-US" sz="2400" dirty="0">
                <a:solidFill>
                  <a:schemeClr val="bg1">
                    <a:lumMod val="95000"/>
                  </a:schemeClr>
                </a:solidFill>
                <a:latin typeface="Lucida Calligraphy" panose="03010101010101010101" pitchFamily="66" charset="0"/>
              </a:rPr>
            </a:br>
            <a:br>
              <a:rPr lang="en-US" altLang="en-US" sz="2400" dirty="0">
                <a:solidFill>
                  <a:schemeClr val="bg1">
                    <a:lumMod val="95000"/>
                  </a:schemeClr>
                </a:solidFill>
                <a:latin typeface="Lucida Calligraphy" panose="03010101010101010101" pitchFamily="66" charset="0"/>
              </a:rPr>
            </a:br>
            <a:endParaRPr lang="en-US" altLang="en-US" sz="2400" dirty="0">
              <a:solidFill>
                <a:schemeClr val="bg1">
                  <a:lumMod val="95000"/>
                </a:schemeClr>
              </a:solidFill>
              <a:latin typeface="Lucida Calligraphy" panose="03010101010101010101" pitchFamily="66" charset="0"/>
            </a:endParaRPr>
          </a:p>
        </p:txBody>
      </p:sp>
      <p:pic>
        <p:nvPicPr>
          <p:cNvPr id="17411" name="Picture 6" descr="voir la légende ci-après">
            <a:extLst>
              <a:ext uri="{FF2B5EF4-FFF2-40B4-BE49-F238E27FC236}">
                <a16:creationId xmlns:a16="http://schemas.microsoft.com/office/drawing/2014/main" id="{9C15AED0-8604-0B08-F0E2-AB768AD4F9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763" y="1196975"/>
            <a:ext cx="8926512" cy="552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8">
            <a:extLst>
              <a:ext uri="{FF2B5EF4-FFF2-40B4-BE49-F238E27FC236}">
                <a16:creationId xmlns:a16="http://schemas.microsoft.com/office/drawing/2014/main" id="{508BAAF9-17F6-BB04-464D-8743FE5F9D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5725" y="2381250"/>
            <a:ext cx="3084513" cy="361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18434" name="Picture 4">
            <a:extLst>
              <a:ext uri="{FF2B5EF4-FFF2-40B4-BE49-F238E27FC236}">
                <a16:creationId xmlns:a16="http://schemas.microsoft.com/office/drawing/2014/main" id="{5CFFC2AF-F9CE-F337-B11E-F755AA8A9E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063" y="0"/>
            <a:ext cx="58610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6">
            <a:extLst>
              <a:ext uri="{FF2B5EF4-FFF2-40B4-BE49-F238E27FC236}">
                <a16:creationId xmlns:a16="http://schemas.microsoft.com/office/drawing/2014/main" id="{61067F3D-A23A-D4F7-9CD8-CB52C722DC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0775" y="0"/>
            <a:ext cx="58721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19458" name="Picture 4" descr="voir la légende ci-après">
            <a:extLst>
              <a:ext uri="{FF2B5EF4-FFF2-40B4-BE49-F238E27FC236}">
                <a16:creationId xmlns:a16="http://schemas.microsoft.com/office/drawing/2014/main" id="{3C6E729D-B952-58AE-7DBC-76D31A148C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14288"/>
            <a:ext cx="4545012"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Picture 6">
            <a:extLst>
              <a:ext uri="{FF2B5EF4-FFF2-40B4-BE49-F238E27FC236}">
                <a16:creationId xmlns:a16="http://schemas.microsoft.com/office/drawing/2014/main" id="{3D16B651-E117-95F3-5F8A-3B8548095F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7438" y="0"/>
            <a:ext cx="5832475"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17CEB-657C-2425-60B1-8256102FDBAC}"/>
              </a:ext>
            </a:extLst>
          </p:cNvPr>
          <p:cNvSpPr>
            <a:spLocks noGrp="1"/>
          </p:cNvSpPr>
          <p:nvPr>
            <p:ph type="title"/>
          </p:nvPr>
        </p:nvSpPr>
        <p:spPr>
          <a:xfrm>
            <a:off x="838200" y="1"/>
            <a:ext cx="10515600" cy="1690688"/>
          </a:xfrm>
        </p:spPr>
        <p:txBody>
          <a:bodyPr>
            <a:normAutofit/>
          </a:bodyPr>
          <a:lstStyle/>
          <a:p>
            <a:pPr algn="ctr">
              <a:defRPr/>
            </a:pPr>
            <a:br>
              <a:rPr lang="en-US" altLang="en-US" sz="800" b="1" dirty="0">
                <a:solidFill>
                  <a:schemeClr val="bg1">
                    <a:lumMod val="95000"/>
                  </a:schemeClr>
                </a:solidFill>
                <a:latin typeface="Lucida Calligraphy" panose="03010101010101010101" pitchFamily="66" charset="0"/>
              </a:rPr>
            </a:br>
            <a:r>
              <a:rPr lang="en-US" altLang="en-US" sz="2200" b="1" dirty="0">
                <a:solidFill>
                  <a:schemeClr val="bg1">
                    <a:lumMod val="95000"/>
                  </a:schemeClr>
                </a:solidFill>
                <a:latin typeface="Lucida Calligraphy" panose="03010101010101010101" pitchFamily="66" charset="0"/>
              </a:rPr>
              <a:t>Battle between Heraclius, and Chosroes, </a:t>
            </a:r>
            <a:r>
              <a:rPr lang="en-US" altLang="en-US" sz="2200" dirty="0">
                <a:solidFill>
                  <a:schemeClr val="bg1">
                    <a:lumMod val="95000"/>
                  </a:schemeClr>
                </a:solidFill>
                <a:latin typeface="Lucida Calligraphy" panose="03010101010101010101" pitchFamily="66" charset="0"/>
              </a:rPr>
              <a:t>1452-66, Fresco, 329 x 747 cm, San Francesco, Arezzo</a:t>
            </a:r>
            <a:br>
              <a:rPr lang="en-US" altLang="en-US" sz="2400" dirty="0">
                <a:solidFill>
                  <a:schemeClr val="bg1">
                    <a:lumMod val="95000"/>
                  </a:schemeClr>
                </a:solidFill>
                <a:latin typeface="Lucida Calligraphy" panose="03010101010101010101" pitchFamily="66" charset="0"/>
              </a:rPr>
            </a:br>
            <a:br>
              <a:rPr lang="en-US" altLang="en-US" sz="2400" dirty="0">
                <a:solidFill>
                  <a:schemeClr val="bg1">
                    <a:lumMod val="95000"/>
                  </a:schemeClr>
                </a:solidFill>
                <a:latin typeface="Lucida Calligraphy" panose="03010101010101010101" pitchFamily="66" charset="0"/>
              </a:rPr>
            </a:br>
            <a:endParaRPr lang="el-GR" sz="2400" dirty="0">
              <a:solidFill>
                <a:schemeClr val="bg1">
                  <a:lumMod val="95000"/>
                </a:schemeClr>
              </a:solidFill>
            </a:endParaRPr>
          </a:p>
        </p:txBody>
      </p:sp>
      <p:pic>
        <p:nvPicPr>
          <p:cNvPr id="5122" name="Picture 2">
            <a:extLst>
              <a:ext uri="{FF2B5EF4-FFF2-40B4-BE49-F238E27FC236}">
                <a16:creationId xmlns:a16="http://schemas.microsoft.com/office/drawing/2014/main" id="{CCC5F369-05D7-AF26-66D4-868F387AE2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7352"/>
            <a:ext cx="12192000" cy="54943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21506" name="Picture 2">
            <a:extLst>
              <a:ext uri="{FF2B5EF4-FFF2-40B4-BE49-F238E27FC236}">
                <a16:creationId xmlns:a16="http://schemas.microsoft.com/office/drawing/2014/main" id="{F0A080F5-92A8-A70F-DE0D-CD74B26F8C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09AF4E76-3AF6-806B-DD0F-CA1287CB7F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5352" y="0"/>
            <a:ext cx="584993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449C5B0F-840B-2017-AC35-C3425B4FC7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711" y="0"/>
            <a:ext cx="583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10605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A166A734-DDE0-AE26-9E01-48FD608E61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059" y="0"/>
            <a:ext cx="581183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a:extLst>
              <a:ext uri="{FF2B5EF4-FFF2-40B4-BE49-F238E27FC236}">
                <a16:creationId xmlns:a16="http://schemas.microsoft.com/office/drawing/2014/main" id="{76409971-9F64-39EE-A415-030587E1B7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8054" y="0"/>
            <a:ext cx="58308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12271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7E9503F5-9A4E-E83B-464B-A16910E4DD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988" y="0"/>
            <a:ext cx="580707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a:extLst>
              <a:ext uri="{FF2B5EF4-FFF2-40B4-BE49-F238E27FC236}">
                <a16:creationId xmlns:a16="http://schemas.microsoft.com/office/drawing/2014/main" id="{8385F39E-6B09-D74C-DE94-CBF8FC43AC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8625" y="0"/>
            <a:ext cx="60213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41842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34C0C-7CD9-24BB-105F-0CE373BFF9F2}"/>
              </a:ext>
            </a:extLst>
          </p:cNvPr>
          <p:cNvSpPr>
            <a:spLocks noGrp="1"/>
          </p:cNvSpPr>
          <p:nvPr>
            <p:ph type="title"/>
          </p:nvPr>
        </p:nvSpPr>
        <p:spPr>
          <a:xfrm>
            <a:off x="9239250" y="4416426"/>
            <a:ext cx="2833688" cy="2325688"/>
          </a:xfrm>
        </p:spPr>
        <p:txBody>
          <a:bodyPr>
            <a:noAutofit/>
          </a:bodyPr>
          <a:lstStyle/>
          <a:p>
            <a:pPr algn="ctr">
              <a:defRPr/>
            </a:pPr>
            <a:r>
              <a:rPr lang="en-US" sz="2200" b="1" dirty="0">
                <a:solidFill>
                  <a:schemeClr val="bg1">
                    <a:lumMod val="95000"/>
                  </a:schemeClr>
                </a:solidFill>
                <a:latin typeface="Lucida Calligraphy" panose="03010101010101010101" pitchFamily="66" charset="0"/>
              </a:rPr>
              <a:t>Exaltation of the Cross</a:t>
            </a:r>
            <a:r>
              <a:rPr lang="en-US" sz="2200" dirty="0">
                <a:solidFill>
                  <a:schemeClr val="bg1">
                    <a:lumMod val="95000"/>
                  </a:schemeClr>
                </a:solidFill>
                <a:latin typeface="Lucida Calligraphy" panose="03010101010101010101" pitchFamily="66" charset="0"/>
              </a:rPr>
              <a:t>, </a:t>
            </a:r>
            <a:r>
              <a:rPr lang="it-IT" sz="2200" dirty="0">
                <a:solidFill>
                  <a:schemeClr val="bg1">
                    <a:lumMod val="95000"/>
                  </a:schemeClr>
                </a:solidFill>
                <a:latin typeface="Lucida Calligraphy" panose="03010101010101010101" pitchFamily="66" charset="0"/>
              </a:rPr>
              <a:t>1452-66</a:t>
            </a:r>
            <a:br>
              <a:rPr lang="it-IT" sz="2200" dirty="0">
                <a:solidFill>
                  <a:schemeClr val="bg1">
                    <a:lumMod val="95000"/>
                  </a:schemeClr>
                </a:solidFill>
                <a:latin typeface="Lucida Calligraphy" panose="03010101010101010101" pitchFamily="66" charset="0"/>
              </a:rPr>
            </a:br>
            <a:r>
              <a:rPr lang="it-IT" sz="2200" dirty="0">
                <a:solidFill>
                  <a:schemeClr val="bg1">
                    <a:lumMod val="95000"/>
                  </a:schemeClr>
                </a:solidFill>
                <a:latin typeface="Lucida Calligraphy" panose="03010101010101010101" pitchFamily="66" charset="0"/>
              </a:rPr>
              <a:t>Fresco, </a:t>
            </a:r>
            <a:br>
              <a:rPr lang="it-IT" sz="2200" dirty="0">
                <a:solidFill>
                  <a:schemeClr val="bg1">
                    <a:lumMod val="95000"/>
                  </a:schemeClr>
                </a:solidFill>
                <a:latin typeface="Lucida Calligraphy" panose="03010101010101010101" pitchFamily="66" charset="0"/>
              </a:rPr>
            </a:br>
            <a:r>
              <a:rPr lang="it-IT" sz="2200" dirty="0">
                <a:solidFill>
                  <a:schemeClr val="bg1">
                    <a:lumMod val="95000"/>
                  </a:schemeClr>
                </a:solidFill>
                <a:latin typeface="Lucida Calligraphy" panose="03010101010101010101" pitchFamily="66" charset="0"/>
              </a:rPr>
              <a:t>390 x 747 cm,</a:t>
            </a:r>
            <a:br>
              <a:rPr lang="it-IT" sz="2200" dirty="0">
                <a:solidFill>
                  <a:schemeClr val="bg1">
                    <a:lumMod val="95000"/>
                  </a:schemeClr>
                </a:solidFill>
                <a:latin typeface="Lucida Calligraphy" panose="03010101010101010101" pitchFamily="66" charset="0"/>
              </a:rPr>
            </a:br>
            <a:r>
              <a:rPr lang="it-IT" sz="2200" dirty="0">
                <a:solidFill>
                  <a:schemeClr val="bg1">
                    <a:lumMod val="95000"/>
                  </a:schemeClr>
                </a:solidFill>
                <a:latin typeface="Lucida Calligraphy" panose="03010101010101010101" pitchFamily="66" charset="0"/>
              </a:rPr>
              <a:t>San Francesco, Arezzo</a:t>
            </a:r>
            <a:endParaRPr lang="el-GR" sz="2200" b="1" dirty="0">
              <a:solidFill>
                <a:schemeClr val="bg1">
                  <a:lumMod val="95000"/>
                </a:schemeClr>
              </a:solidFill>
            </a:endParaRPr>
          </a:p>
        </p:txBody>
      </p:sp>
      <p:pic>
        <p:nvPicPr>
          <p:cNvPr id="22531" name="Picture 2">
            <a:extLst>
              <a:ext uri="{FF2B5EF4-FFF2-40B4-BE49-F238E27FC236}">
                <a16:creationId xmlns:a16="http://schemas.microsoft.com/office/drawing/2014/main" id="{8A4F1B90-C95E-0AC5-F8B4-49BC71ACB3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063" y="115888"/>
            <a:ext cx="9120187" cy="662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4">
            <a:extLst>
              <a:ext uri="{FF2B5EF4-FFF2-40B4-BE49-F238E27FC236}">
                <a16:creationId xmlns:a16="http://schemas.microsoft.com/office/drawing/2014/main" id="{409B8B09-34DD-C6BB-D72D-E040A13972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58212" y="315913"/>
            <a:ext cx="3514725" cy="410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99571456-CD9D-1281-F8D5-8EA3300DC1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5" y="0"/>
            <a:ext cx="584835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a:extLst>
              <a:ext uri="{FF2B5EF4-FFF2-40B4-BE49-F238E27FC236}">
                <a16:creationId xmlns:a16="http://schemas.microsoft.com/office/drawing/2014/main" id="{A714DFFE-198A-F68A-E0CE-82DD25D345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5688" y="0"/>
            <a:ext cx="59324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54450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367FB-3C81-5475-1373-4F205E49129C}"/>
              </a:ext>
            </a:extLst>
          </p:cNvPr>
          <p:cNvSpPr>
            <a:spLocks noGrp="1"/>
          </p:cNvSpPr>
          <p:nvPr>
            <p:ph type="title"/>
          </p:nvPr>
        </p:nvSpPr>
        <p:spPr>
          <a:xfrm>
            <a:off x="4264025" y="4365625"/>
            <a:ext cx="3397250" cy="2465388"/>
          </a:xfrm>
        </p:spPr>
        <p:txBody>
          <a:bodyPr>
            <a:normAutofit/>
          </a:bodyPr>
          <a:lstStyle/>
          <a:p>
            <a:pPr algn="ctr">
              <a:defRPr/>
            </a:pPr>
            <a:r>
              <a:rPr lang="en-US" sz="2200" b="1" dirty="0">
                <a:solidFill>
                  <a:schemeClr val="bg1">
                    <a:lumMod val="95000"/>
                  </a:schemeClr>
                </a:solidFill>
                <a:latin typeface="Lucida Calligraphy" panose="03010101010101010101" pitchFamily="66" charset="0"/>
              </a:rPr>
              <a:t>The Annunciation</a:t>
            </a:r>
            <a:r>
              <a:rPr lang="en-US" sz="2200" dirty="0">
                <a:solidFill>
                  <a:schemeClr val="bg1">
                    <a:lumMod val="95000"/>
                  </a:schemeClr>
                </a:solidFill>
                <a:latin typeface="Lucida Calligraphy" panose="03010101010101010101" pitchFamily="66" charset="0"/>
              </a:rPr>
              <a:t>, </a:t>
            </a:r>
            <a:r>
              <a:rPr lang="it-IT" sz="2200" dirty="0">
                <a:solidFill>
                  <a:schemeClr val="bg1">
                    <a:lumMod val="95000"/>
                  </a:schemeClr>
                </a:solidFill>
                <a:latin typeface="Lucida Calligraphy" panose="03010101010101010101" pitchFamily="66" charset="0"/>
              </a:rPr>
              <a:t>1452-66,</a:t>
            </a:r>
            <a:br>
              <a:rPr lang="it-IT" sz="2200" dirty="0">
                <a:solidFill>
                  <a:schemeClr val="bg1">
                    <a:lumMod val="95000"/>
                  </a:schemeClr>
                </a:solidFill>
                <a:latin typeface="Lucida Calligraphy" panose="03010101010101010101" pitchFamily="66" charset="0"/>
              </a:rPr>
            </a:br>
            <a:r>
              <a:rPr lang="it-IT" sz="2200" dirty="0">
                <a:solidFill>
                  <a:schemeClr val="bg1">
                    <a:lumMod val="95000"/>
                  </a:schemeClr>
                </a:solidFill>
                <a:latin typeface="Lucida Calligraphy" panose="03010101010101010101" pitchFamily="66" charset="0"/>
              </a:rPr>
              <a:t>Fresco, 329 x 193 cm,</a:t>
            </a:r>
            <a:br>
              <a:rPr lang="it-IT" sz="2200" dirty="0">
                <a:solidFill>
                  <a:schemeClr val="bg1">
                    <a:lumMod val="95000"/>
                  </a:schemeClr>
                </a:solidFill>
                <a:latin typeface="Lucida Calligraphy" panose="03010101010101010101" pitchFamily="66" charset="0"/>
              </a:rPr>
            </a:br>
            <a:r>
              <a:rPr lang="it-IT" sz="2200" dirty="0">
                <a:solidFill>
                  <a:schemeClr val="bg1">
                    <a:lumMod val="95000"/>
                  </a:schemeClr>
                </a:solidFill>
                <a:latin typeface="Lucida Calligraphy" panose="03010101010101010101" pitchFamily="66" charset="0"/>
              </a:rPr>
              <a:t>San Francesco, Arezzo</a:t>
            </a:r>
            <a:endParaRPr lang="el-GR" sz="2200" b="1" dirty="0">
              <a:solidFill>
                <a:schemeClr val="bg1">
                  <a:lumMod val="95000"/>
                </a:schemeClr>
              </a:solidFill>
            </a:endParaRPr>
          </a:p>
        </p:txBody>
      </p:sp>
      <p:pic>
        <p:nvPicPr>
          <p:cNvPr id="23555" name="Picture 4">
            <a:extLst>
              <a:ext uri="{FF2B5EF4-FFF2-40B4-BE49-F238E27FC236}">
                <a16:creationId xmlns:a16="http://schemas.microsoft.com/office/drawing/2014/main" id="{F6E5A000-CFBD-8262-DC31-7E95FE2619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063" y="0"/>
            <a:ext cx="41449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6">
            <a:extLst>
              <a:ext uri="{FF2B5EF4-FFF2-40B4-BE49-F238E27FC236}">
                <a16:creationId xmlns:a16="http://schemas.microsoft.com/office/drawing/2014/main" id="{54153614-3C1C-C90B-E59A-6286531B29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1275" y="26988"/>
            <a:ext cx="4405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8">
            <a:extLst>
              <a:ext uri="{FF2B5EF4-FFF2-40B4-BE49-F238E27FC236}">
                <a16:creationId xmlns:a16="http://schemas.microsoft.com/office/drawing/2014/main" id="{D839F34D-7E4B-24B5-6EA0-C3B2363C26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35475" y="765175"/>
            <a:ext cx="305435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498</TotalTime>
  <Words>460</Words>
  <Application>Microsoft Office PowerPoint</Application>
  <PresentationFormat>Widescreen</PresentationFormat>
  <Paragraphs>13</Paragraphs>
  <Slides>32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Aptos</vt:lpstr>
      <vt:lpstr>Aptos Display</vt:lpstr>
      <vt:lpstr>Arial</vt:lpstr>
      <vt:lpstr>Brush Script MT</vt:lpstr>
      <vt:lpstr>Lucida Calligraphy</vt:lpstr>
      <vt:lpstr>Office Theme</vt:lpstr>
      <vt:lpstr>Piero della Francesca, 1416-1492 View of the Cappella Maggiore, 1452-66, Fresco, San Francesco, Arezzo, Italy https://www.wga.hu/tours/arezzo/index4.html</vt:lpstr>
      <vt:lpstr>                       Legend of the True Cross 1. Death of Adam 2. Procession of the Queen of Sheba;  Meeting between the Queen and King Solomon 3. Burial of the Holy Wood 4. Vision of Constantine 5. Constantine's Victory over Maxentius 6. Torture of the Jew 7. Finding and Recognition of the True Cross 8. Battle between Heraclius and Chosroes 9. Exaltation of the Cross  Other frescoes by Piero and his assistants 10. Annunciation 11. Prophet Isaiah by Giovanni di Piamonte 12. Prophet Jeremiah 13. Head of an Angel 14. Head of an Angel by Giovanni di Piamonte 15. Angel 16. Cupid Blindfolded 17. St Bernardino of Siena by Lorentino d'Arezzo 18. St Augustine by Giovanni di Piamonte 19. St Ambrose by Giovanni di Piamonte 20. St Louis of Toulouse by Lorentino d'Arezzo</vt:lpstr>
      <vt:lpstr>PowerPoint Presentation</vt:lpstr>
      <vt:lpstr>PowerPoint Presentation</vt:lpstr>
      <vt:lpstr> Death of Adam, 1452-66, Fresco,  390 x 747 cm,  San Francesco, Arezzo</vt:lpstr>
      <vt:lpstr>PowerPoint Presentation</vt:lpstr>
      <vt:lpstr> Procession of the Queen of Sheba; Meeting between the Queen of Sheba and King Solomon, 1452-66, Fresco, 336 x 747 cm, San Francesco, Arezzo </vt:lpstr>
      <vt:lpstr>PowerPoint Presentation</vt:lpstr>
      <vt:lpstr>PowerPoint Presentation</vt:lpstr>
      <vt:lpstr>PowerPoint Presentation</vt:lpstr>
      <vt:lpstr>Burial of the Sacred Wood, 1452-66, Fresco, 356 x 190 cm San Francesco, Arezzo </vt:lpstr>
      <vt:lpstr>PowerPoint Presentation</vt:lpstr>
      <vt:lpstr>Vision of Constantine, 1452-66, Fresco, 329 x 190 cm, San Francesco, Arezzo  </vt:lpstr>
      <vt:lpstr>PowerPoint Presentation</vt:lpstr>
      <vt:lpstr> Constantine's Victory over Maxentius, 1452-66, Fresco, 322 x 764 cm, San Francesco, Arezzo  </vt:lpstr>
      <vt:lpstr>PowerPoint Presentation</vt:lpstr>
      <vt:lpstr>PowerPoint Presentation</vt:lpstr>
      <vt:lpstr>PowerPoint Presentation</vt:lpstr>
      <vt:lpstr>PowerPoint Presentation</vt:lpstr>
      <vt:lpstr>PowerPoint Presentation</vt:lpstr>
      <vt:lpstr>Torture of the Jew, 1452-66, Fresco, 356 x 193 cm, San Francesco, Arezzo</vt:lpstr>
      <vt:lpstr>      Finding and Recognition, of the True Cross, 1452-66, Fresco, 356 x 747 cm, San Francesco, Arezzo      </vt:lpstr>
      <vt:lpstr>PowerPoint Presentation</vt:lpstr>
      <vt:lpstr>PowerPoint Presentation</vt:lpstr>
      <vt:lpstr> Battle between Heraclius, and Chosroes, 1452-66, Fresco, 329 x 747 cm, San Francesco, Arezzo  </vt:lpstr>
      <vt:lpstr>PowerPoint Presentation</vt:lpstr>
      <vt:lpstr>PowerPoint Presentation</vt:lpstr>
      <vt:lpstr>PowerPoint Presentation</vt:lpstr>
      <vt:lpstr>PowerPoint Presentation</vt:lpstr>
      <vt:lpstr>Exaltation of the Cross, 1452-66 Fresco,  390 x 747 cm, San Francesco, Arezzo</vt:lpstr>
      <vt:lpstr>PowerPoint Presentation</vt:lpstr>
      <vt:lpstr>The Annunciation, 1452-66, Fresco, 329 x 193 cm, San Francesco, Arezzo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Amalia Spiliakou</dc:creator>
  <cp:lastModifiedBy>Amalia Spiliakou</cp:lastModifiedBy>
  <cp:revision>1</cp:revision>
  <dcterms:created xsi:type="dcterms:W3CDTF">2025-04-21T06:00:46Z</dcterms:created>
  <dcterms:modified xsi:type="dcterms:W3CDTF">2025-05-18T12:36:58Z</dcterms:modified>
</cp:coreProperties>
</file>