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03" r:id="rId2"/>
    <p:sldId id="304" r:id="rId3"/>
    <p:sldId id="313" r:id="rId4"/>
    <p:sldId id="310" r:id="rId5"/>
    <p:sldId id="308" r:id="rId6"/>
    <p:sldId id="309" r:id="rId7"/>
    <p:sldId id="318" r:id="rId8"/>
    <p:sldId id="320" r:id="rId9"/>
    <p:sldId id="315" r:id="rId10"/>
    <p:sldId id="319" r:id="rId11"/>
    <p:sldId id="311" r:id="rId12"/>
    <p:sldId id="314" r:id="rId13"/>
    <p:sldId id="316" r:id="rId14"/>
    <p:sldId id="317" r:id="rId15"/>
    <p:sldId id="321" r:id="rId16"/>
    <p:sldId id="305" r:id="rId17"/>
    <p:sldId id="306" r:id="rId18"/>
    <p:sldId id="307" r:id="rId19"/>
    <p:sldId id="312" r:id="rId20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28AA9E-EA0A-4E41-AAC1-419C3BED2FD9}" v="119" dt="2025-03-25T10:17:13.6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3E28AA9E-EA0A-4E41-AAC1-419C3BED2FD9}"/>
    <pc:docChg chg="undo redo custSel addSld delSld modSld sldOrd">
      <pc:chgData name="Amalia Spiliakou" userId="f4bd6b91a0b5818a" providerId="LiveId" clId="{3E28AA9E-EA0A-4E41-AAC1-419C3BED2FD9}" dt="2025-03-25T10:19:09.264" v="438" actId="255"/>
      <pc:docMkLst>
        <pc:docMk/>
      </pc:docMkLst>
      <pc:sldChg chg="modSp mod">
        <pc:chgData name="Amalia Spiliakou" userId="f4bd6b91a0b5818a" providerId="LiveId" clId="{3E28AA9E-EA0A-4E41-AAC1-419C3BED2FD9}" dt="2025-03-25T10:19:09.264" v="438" actId="255"/>
        <pc:sldMkLst>
          <pc:docMk/>
          <pc:sldMk cId="3607037043" sldId="303"/>
        </pc:sldMkLst>
        <pc:spChg chg="mod">
          <ac:chgData name="Amalia Spiliakou" userId="f4bd6b91a0b5818a" providerId="LiveId" clId="{3E28AA9E-EA0A-4E41-AAC1-419C3BED2FD9}" dt="2025-03-25T10:19:09.264" v="438" actId="255"/>
          <ac:spMkLst>
            <pc:docMk/>
            <pc:sldMk cId="3607037043" sldId="303"/>
            <ac:spMk id="3" creationId="{5B5CE5EC-A214-4F17-998E-E2089042847F}"/>
          </ac:spMkLst>
        </pc:spChg>
      </pc:sldChg>
      <pc:sldChg chg="addSp modSp mod setBg">
        <pc:chgData name="Amalia Spiliakou" userId="f4bd6b91a0b5818a" providerId="LiveId" clId="{3E28AA9E-EA0A-4E41-AAC1-419C3BED2FD9}" dt="2025-03-25T08:02:41.059" v="36" actId="20577"/>
        <pc:sldMkLst>
          <pc:docMk/>
          <pc:sldMk cId="778349494" sldId="304"/>
        </pc:sldMkLst>
        <pc:spChg chg="mod">
          <ac:chgData name="Amalia Spiliakou" userId="f4bd6b91a0b5818a" providerId="LiveId" clId="{3E28AA9E-EA0A-4E41-AAC1-419C3BED2FD9}" dt="2025-03-25T08:02:41.059" v="36" actId="20577"/>
          <ac:spMkLst>
            <pc:docMk/>
            <pc:sldMk cId="778349494" sldId="304"/>
            <ac:spMk id="2" creationId="{476C1672-C5FC-796D-DA9B-9FF5AE382D1B}"/>
          </ac:spMkLst>
        </pc:spChg>
        <pc:picChg chg="add mod">
          <ac:chgData name="Amalia Spiliakou" userId="f4bd6b91a0b5818a" providerId="LiveId" clId="{3E28AA9E-EA0A-4E41-AAC1-419C3BED2FD9}" dt="2025-03-25T07:52:33.448" v="3" actId="1076"/>
          <ac:picMkLst>
            <pc:docMk/>
            <pc:sldMk cId="778349494" sldId="304"/>
            <ac:picMk id="1026" creationId="{1B4642EB-01FF-D441-3E3A-808EE2878490}"/>
          </ac:picMkLst>
        </pc:picChg>
      </pc:sldChg>
      <pc:sldChg chg="addSp delSp modSp mod setBg">
        <pc:chgData name="Amalia Spiliakou" userId="f4bd6b91a0b5818a" providerId="LiveId" clId="{3E28AA9E-EA0A-4E41-AAC1-419C3BED2FD9}" dt="2025-03-25T08:07:44.262" v="59" actId="14100"/>
        <pc:sldMkLst>
          <pc:docMk/>
          <pc:sldMk cId="2676221716" sldId="305"/>
        </pc:sldMkLst>
        <pc:spChg chg="mod">
          <ac:chgData name="Amalia Spiliakou" userId="f4bd6b91a0b5818a" providerId="LiveId" clId="{3E28AA9E-EA0A-4E41-AAC1-419C3BED2FD9}" dt="2025-03-25T08:07:44.262" v="59" actId="14100"/>
          <ac:spMkLst>
            <pc:docMk/>
            <pc:sldMk cId="2676221716" sldId="305"/>
            <ac:spMk id="2" creationId="{35C25F87-9464-431A-783D-C4D0B18523D4}"/>
          </ac:spMkLst>
        </pc:spChg>
        <pc:picChg chg="add mod">
          <ac:chgData name="Amalia Spiliakou" userId="f4bd6b91a0b5818a" providerId="LiveId" clId="{3E28AA9E-EA0A-4E41-AAC1-419C3BED2FD9}" dt="2025-03-25T07:59:29.902" v="28" actId="1076"/>
          <ac:picMkLst>
            <pc:docMk/>
            <pc:sldMk cId="2676221716" sldId="305"/>
            <ac:picMk id="2050" creationId="{4BEDA263-EC66-6BF6-8D4B-7AD945288EA2}"/>
          </ac:picMkLst>
        </pc:picChg>
        <pc:picChg chg="add del mod">
          <ac:chgData name="Amalia Spiliakou" userId="f4bd6b91a0b5818a" providerId="LiveId" clId="{3E28AA9E-EA0A-4E41-AAC1-419C3BED2FD9}" dt="2025-03-25T08:07:39.391" v="58" actId="478"/>
          <ac:picMkLst>
            <pc:docMk/>
            <pc:sldMk cId="2676221716" sldId="305"/>
            <ac:picMk id="2052" creationId="{0E10372E-4E3B-7BE5-0F11-07F8C2D1D320}"/>
          </ac:picMkLst>
        </pc:picChg>
      </pc:sldChg>
      <pc:sldChg chg="addSp delSp modSp mod setBg">
        <pc:chgData name="Amalia Spiliakou" userId="f4bd6b91a0b5818a" providerId="LiveId" clId="{3E28AA9E-EA0A-4E41-AAC1-419C3BED2FD9}" dt="2025-03-25T08:05:09.880" v="49" actId="26606"/>
        <pc:sldMkLst>
          <pc:docMk/>
          <pc:sldMk cId="3318815166" sldId="306"/>
        </pc:sldMkLst>
        <pc:spChg chg="del">
          <ac:chgData name="Amalia Spiliakou" userId="f4bd6b91a0b5818a" providerId="LiveId" clId="{3E28AA9E-EA0A-4E41-AAC1-419C3BED2FD9}" dt="2025-03-25T08:05:01.939" v="47" actId="478"/>
          <ac:spMkLst>
            <pc:docMk/>
            <pc:sldMk cId="3318815166" sldId="306"/>
            <ac:spMk id="2" creationId="{B939DF6F-B2E4-D5F0-C1C6-C644832ADC94}"/>
          </ac:spMkLst>
        </pc:spChg>
        <pc:spChg chg="add">
          <ac:chgData name="Amalia Spiliakou" userId="f4bd6b91a0b5818a" providerId="LiveId" clId="{3E28AA9E-EA0A-4E41-AAC1-419C3BED2FD9}" dt="2025-03-25T08:05:09.880" v="49" actId="26606"/>
          <ac:spMkLst>
            <pc:docMk/>
            <pc:sldMk cId="3318815166" sldId="306"/>
            <ac:spMk id="3079" creationId="{42A4FC2C-047E-45A5-965D-8E1E3BF09BC6}"/>
          </ac:spMkLst>
        </pc:spChg>
        <pc:picChg chg="add mod">
          <ac:chgData name="Amalia Spiliakou" userId="f4bd6b91a0b5818a" providerId="LiveId" clId="{3E28AA9E-EA0A-4E41-AAC1-419C3BED2FD9}" dt="2025-03-25T08:05:09.880" v="49" actId="26606"/>
          <ac:picMkLst>
            <pc:docMk/>
            <pc:sldMk cId="3318815166" sldId="306"/>
            <ac:picMk id="3074" creationId="{6228C6A9-2024-BDB5-8832-96363A0F207C}"/>
          </ac:picMkLst>
        </pc:picChg>
      </pc:sldChg>
      <pc:sldChg chg="addSp delSp mod">
        <pc:chgData name="Amalia Spiliakou" userId="f4bd6b91a0b5818a" providerId="LiveId" clId="{3E28AA9E-EA0A-4E41-AAC1-419C3BED2FD9}" dt="2025-03-25T08:07:52.836" v="61"/>
        <pc:sldMkLst>
          <pc:docMk/>
          <pc:sldMk cId="3812797513" sldId="307"/>
        </pc:sldMkLst>
        <pc:spChg chg="del">
          <ac:chgData name="Amalia Spiliakou" userId="f4bd6b91a0b5818a" providerId="LiveId" clId="{3E28AA9E-EA0A-4E41-AAC1-419C3BED2FD9}" dt="2025-03-25T08:07:51.720" v="60" actId="478"/>
          <ac:spMkLst>
            <pc:docMk/>
            <pc:sldMk cId="3812797513" sldId="307"/>
            <ac:spMk id="2" creationId="{8AEBE0D7-992D-BD18-3223-C2B365DEB202}"/>
          </ac:spMkLst>
        </pc:spChg>
        <pc:picChg chg="add">
          <ac:chgData name="Amalia Spiliakou" userId="f4bd6b91a0b5818a" providerId="LiveId" clId="{3E28AA9E-EA0A-4E41-AAC1-419C3BED2FD9}" dt="2025-03-25T08:07:52.836" v="61"/>
          <ac:picMkLst>
            <pc:docMk/>
            <pc:sldMk cId="3812797513" sldId="307"/>
            <ac:picMk id="4098" creationId="{A9839E90-B697-F542-E0BE-0FA0D7D33821}"/>
          </ac:picMkLst>
        </pc:picChg>
      </pc:sldChg>
      <pc:sldChg chg="addSp modSp mod ord setBg">
        <pc:chgData name="Amalia Spiliakou" userId="f4bd6b91a0b5818a" providerId="LiveId" clId="{3E28AA9E-EA0A-4E41-AAC1-419C3BED2FD9}" dt="2025-03-25T08:30:50.311" v="131" actId="14100"/>
        <pc:sldMkLst>
          <pc:docMk/>
          <pc:sldMk cId="3872979650" sldId="308"/>
        </pc:sldMkLst>
        <pc:spChg chg="mod">
          <ac:chgData name="Amalia Spiliakou" userId="f4bd6b91a0b5818a" providerId="LiveId" clId="{3E28AA9E-EA0A-4E41-AAC1-419C3BED2FD9}" dt="2025-03-25T08:30:35.469" v="129" actId="6549"/>
          <ac:spMkLst>
            <pc:docMk/>
            <pc:sldMk cId="3872979650" sldId="308"/>
            <ac:spMk id="2" creationId="{EC5BE9F6-448C-3717-A5C9-F7D09D2227FD}"/>
          </ac:spMkLst>
        </pc:spChg>
        <pc:picChg chg="add mod">
          <ac:chgData name="Amalia Spiliakou" userId="f4bd6b91a0b5818a" providerId="LiveId" clId="{3E28AA9E-EA0A-4E41-AAC1-419C3BED2FD9}" dt="2025-03-25T08:26:09.061" v="78" actId="1076"/>
          <ac:picMkLst>
            <pc:docMk/>
            <pc:sldMk cId="3872979650" sldId="308"/>
            <ac:picMk id="4" creationId="{2FCE956C-DF20-B221-83D3-9734C74D89AC}"/>
          </ac:picMkLst>
        </pc:picChg>
        <pc:picChg chg="add mod">
          <ac:chgData name="Amalia Spiliakou" userId="f4bd6b91a0b5818a" providerId="LiveId" clId="{3E28AA9E-EA0A-4E41-AAC1-419C3BED2FD9}" dt="2025-03-25T08:30:50.311" v="131" actId="14100"/>
          <ac:picMkLst>
            <pc:docMk/>
            <pc:sldMk cId="3872979650" sldId="308"/>
            <ac:picMk id="8194" creationId="{87FC398F-44E1-5C48-97F9-DDE957A3A3B8}"/>
          </ac:picMkLst>
        </pc:picChg>
      </pc:sldChg>
      <pc:sldChg chg="addSp delSp modSp mod ord setBg">
        <pc:chgData name="Amalia Spiliakou" userId="f4bd6b91a0b5818a" providerId="LiveId" clId="{3E28AA9E-EA0A-4E41-AAC1-419C3BED2FD9}" dt="2025-03-25T08:33:24.270" v="143" actId="26606"/>
        <pc:sldMkLst>
          <pc:docMk/>
          <pc:sldMk cId="1433518115" sldId="309"/>
        </pc:sldMkLst>
        <pc:spChg chg="del">
          <ac:chgData name="Amalia Spiliakou" userId="f4bd6b91a0b5818a" providerId="LiveId" clId="{3E28AA9E-EA0A-4E41-AAC1-419C3BED2FD9}" dt="2025-03-25T08:31:48.206" v="134" actId="478"/>
          <ac:spMkLst>
            <pc:docMk/>
            <pc:sldMk cId="1433518115" sldId="309"/>
            <ac:spMk id="2" creationId="{1EB2CF62-AD17-905E-65D6-8C316FC008BA}"/>
          </ac:spMkLst>
        </pc:spChg>
        <pc:spChg chg="add del">
          <ac:chgData name="Amalia Spiliakou" userId="f4bd6b91a0b5818a" providerId="LiveId" clId="{3E28AA9E-EA0A-4E41-AAC1-419C3BED2FD9}" dt="2025-03-25T08:33:24.270" v="143" actId="26606"/>
          <ac:spMkLst>
            <pc:docMk/>
            <pc:sldMk cId="1433518115" sldId="309"/>
            <ac:spMk id="9223" creationId="{206E56BB-C8E6-4F70-B8BF-921C4912D6DE}"/>
          </ac:spMkLst>
        </pc:spChg>
        <pc:spChg chg="add del">
          <ac:chgData name="Amalia Spiliakou" userId="f4bd6b91a0b5818a" providerId="LiveId" clId="{3E28AA9E-EA0A-4E41-AAC1-419C3BED2FD9}" dt="2025-03-25T08:33:24.270" v="143" actId="26606"/>
          <ac:spMkLst>
            <pc:docMk/>
            <pc:sldMk cId="1433518115" sldId="309"/>
            <ac:spMk id="9225" creationId="{99643316-AB20-4DD1-8578-B5D7F033C0A3}"/>
          </ac:spMkLst>
        </pc:spChg>
        <pc:spChg chg="add">
          <ac:chgData name="Amalia Spiliakou" userId="f4bd6b91a0b5818a" providerId="LiveId" clId="{3E28AA9E-EA0A-4E41-AAC1-419C3BED2FD9}" dt="2025-03-25T08:33:24.270" v="143" actId="26606"/>
          <ac:spMkLst>
            <pc:docMk/>
            <pc:sldMk cId="1433518115" sldId="309"/>
            <ac:spMk id="9230" creationId="{42A4FC2C-047E-45A5-965D-8E1E3BF09BC6}"/>
          </ac:spMkLst>
        </pc:spChg>
        <pc:picChg chg="add mod">
          <ac:chgData name="Amalia Spiliakou" userId="f4bd6b91a0b5818a" providerId="LiveId" clId="{3E28AA9E-EA0A-4E41-AAC1-419C3BED2FD9}" dt="2025-03-25T08:33:24.270" v="143" actId="26606"/>
          <ac:picMkLst>
            <pc:docMk/>
            <pc:sldMk cId="1433518115" sldId="309"/>
            <ac:picMk id="9218" creationId="{E9C52688-8621-1FD1-23D9-EBCD0DB678D6}"/>
          </ac:picMkLst>
        </pc:picChg>
      </pc:sldChg>
      <pc:sldChg chg="addSp modSp mod ord setBg">
        <pc:chgData name="Amalia Spiliakou" userId="f4bd6b91a0b5818a" providerId="LiveId" clId="{3E28AA9E-EA0A-4E41-AAC1-419C3BED2FD9}" dt="2025-03-25T08:39:21.466" v="168"/>
        <pc:sldMkLst>
          <pc:docMk/>
          <pc:sldMk cId="117954035" sldId="310"/>
        </pc:sldMkLst>
        <pc:spChg chg="mod">
          <ac:chgData name="Amalia Spiliakou" userId="f4bd6b91a0b5818a" providerId="LiveId" clId="{3E28AA9E-EA0A-4E41-AAC1-419C3BED2FD9}" dt="2025-03-25T08:38:16.350" v="163" actId="14100"/>
          <ac:spMkLst>
            <pc:docMk/>
            <pc:sldMk cId="117954035" sldId="310"/>
            <ac:spMk id="2" creationId="{A7625A51-9F10-0755-2394-CBDE972E58B8}"/>
          </ac:spMkLst>
        </pc:spChg>
        <pc:picChg chg="add mod">
          <ac:chgData name="Amalia Spiliakou" userId="f4bd6b91a0b5818a" providerId="LiveId" clId="{3E28AA9E-EA0A-4E41-AAC1-419C3BED2FD9}" dt="2025-03-25T08:34:03.446" v="146" actId="14100"/>
          <ac:picMkLst>
            <pc:docMk/>
            <pc:sldMk cId="117954035" sldId="310"/>
            <ac:picMk id="11266" creationId="{0C7D4BEB-C9A3-C423-F2D1-2D5607F578DE}"/>
          </ac:picMkLst>
        </pc:picChg>
        <pc:picChg chg="add mod">
          <ac:chgData name="Amalia Spiliakou" userId="f4bd6b91a0b5818a" providerId="LiveId" clId="{3E28AA9E-EA0A-4E41-AAC1-419C3BED2FD9}" dt="2025-03-25T08:38:10.780" v="162" actId="1076"/>
          <ac:picMkLst>
            <pc:docMk/>
            <pc:sldMk cId="117954035" sldId="310"/>
            <ac:picMk id="11268" creationId="{BBDF238D-F2F4-F8CA-F3D0-2424EEFA15DB}"/>
          </ac:picMkLst>
        </pc:picChg>
      </pc:sldChg>
      <pc:sldChg chg="addSp delSp modSp mod ord setBg chgLayout">
        <pc:chgData name="Amalia Spiliakou" userId="f4bd6b91a0b5818a" providerId="LiveId" clId="{3E28AA9E-EA0A-4E41-AAC1-419C3BED2FD9}" dt="2025-03-25T08:48:17.534" v="219"/>
        <pc:sldMkLst>
          <pc:docMk/>
          <pc:sldMk cId="1709490175" sldId="311"/>
        </pc:sldMkLst>
        <pc:spChg chg="del">
          <ac:chgData name="Amalia Spiliakou" userId="f4bd6b91a0b5818a" providerId="LiveId" clId="{3E28AA9E-EA0A-4E41-AAC1-419C3BED2FD9}" dt="2025-03-25T08:39:05.120" v="164" actId="478"/>
          <ac:spMkLst>
            <pc:docMk/>
            <pc:sldMk cId="1709490175" sldId="311"/>
            <ac:spMk id="2" creationId="{4E7E4664-08ED-B2C8-A4F3-C38EA414C472}"/>
          </ac:spMkLst>
        </pc:spChg>
        <pc:spChg chg="add mod">
          <ac:chgData name="Amalia Spiliakou" userId="f4bd6b91a0b5818a" providerId="LiveId" clId="{3E28AA9E-EA0A-4E41-AAC1-419C3BED2FD9}" dt="2025-03-25T08:47:53.405" v="217" actId="20577"/>
          <ac:spMkLst>
            <pc:docMk/>
            <pc:sldMk cId="1709490175" sldId="311"/>
            <ac:spMk id="3" creationId="{6BAB847B-6589-E6BC-E908-8CFE1EA0CBCD}"/>
          </ac:spMkLst>
        </pc:spChg>
        <pc:picChg chg="add del">
          <ac:chgData name="Amalia Spiliakou" userId="f4bd6b91a0b5818a" providerId="LiveId" clId="{3E28AA9E-EA0A-4E41-AAC1-419C3BED2FD9}" dt="2025-03-25T08:39:11.945" v="166" actId="478"/>
          <ac:picMkLst>
            <pc:docMk/>
            <pc:sldMk cId="1709490175" sldId="311"/>
            <ac:picMk id="12290" creationId="{915DD31A-39DE-C891-C126-AB853F7876EC}"/>
          </ac:picMkLst>
        </pc:picChg>
        <pc:picChg chg="add mod">
          <ac:chgData name="Amalia Spiliakou" userId="f4bd6b91a0b5818a" providerId="LiveId" clId="{3E28AA9E-EA0A-4E41-AAC1-419C3BED2FD9}" dt="2025-03-25T08:41:10.009" v="172" actId="14100"/>
          <ac:picMkLst>
            <pc:docMk/>
            <pc:sldMk cId="1709490175" sldId="311"/>
            <ac:picMk id="12292" creationId="{F4964F2C-E887-E68B-C60D-34946BEE2FBF}"/>
          </ac:picMkLst>
        </pc:picChg>
        <pc:picChg chg="add del mod">
          <ac:chgData name="Amalia Spiliakou" userId="f4bd6b91a0b5818a" providerId="LiveId" clId="{3E28AA9E-EA0A-4E41-AAC1-419C3BED2FD9}" dt="2025-03-25T08:44:09.311" v="186" actId="478"/>
          <ac:picMkLst>
            <pc:docMk/>
            <pc:sldMk cId="1709490175" sldId="311"/>
            <ac:picMk id="12294" creationId="{6E18C6DF-32F4-05C6-ED45-3EE43E0830CA}"/>
          </ac:picMkLst>
        </pc:picChg>
        <pc:picChg chg="add del">
          <ac:chgData name="Amalia Spiliakou" userId="f4bd6b91a0b5818a" providerId="LiveId" clId="{3E28AA9E-EA0A-4E41-AAC1-419C3BED2FD9}" dt="2025-03-25T08:45:22.074" v="189" actId="478"/>
          <ac:picMkLst>
            <pc:docMk/>
            <pc:sldMk cId="1709490175" sldId="311"/>
            <ac:picMk id="12296" creationId="{42932A54-E239-D0D0-E66E-B42083E68B02}"/>
          </ac:picMkLst>
        </pc:picChg>
        <pc:picChg chg="add mod">
          <ac:chgData name="Amalia Spiliakou" userId="f4bd6b91a0b5818a" providerId="LiveId" clId="{3E28AA9E-EA0A-4E41-AAC1-419C3BED2FD9}" dt="2025-03-25T08:46:16.216" v="191" actId="1076"/>
          <ac:picMkLst>
            <pc:docMk/>
            <pc:sldMk cId="1709490175" sldId="311"/>
            <ac:picMk id="12298" creationId="{5970FAA4-6596-8016-43FF-1D9BFEF7F47A}"/>
          </ac:picMkLst>
        </pc:picChg>
      </pc:sldChg>
      <pc:sldChg chg="setBg">
        <pc:chgData name="Amalia Spiliakou" userId="f4bd6b91a0b5818a" providerId="LiveId" clId="{3E28AA9E-EA0A-4E41-AAC1-419C3BED2FD9}" dt="2025-03-25T10:13:35.887" v="399"/>
        <pc:sldMkLst>
          <pc:docMk/>
          <pc:sldMk cId="1189118808" sldId="312"/>
        </pc:sldMkLst>
      </pc:sldChg>
      <pc:sldChg chg="addSp delSp modSp new mod setBg">
        <pc:chgData name="Amalia Spiliakou" userId="f4bd6b91a0b5818a" providerId="LiveId" clId="{3E28AA9E-EA0A-4E41-AAC1-419C3BED2FD9}" dt="2025-03-25T08:14:39.448" v="74"/>
        <pc:sldMkLst>
          <pc:docMk/>
          <pc:sldMk cId="1325246076" sldId="313"/>
        </pc:sldMkLst>
        <pc:spChg chg="del">
          <ac:chgData name="Amalia Spiliakou" userId="f4bd6b91a0b5818a" providerId="LiveId" clId="{3E28AA9E-EA0A-4E41-AAC1-419C3BED2FD9}" dt="2025-03-25T08:11:07.291" v="65" actId="478"/>
          <ac:spMkLst>
            <pc:docMk/>
            <pc:sldMk cId="1325246076" sldId="313"/>
            <ac:spMk id="2" creationId="{3321AF76-D5E7-B357-A8DE-02A10101CECE}"/>
          </ac:spMkLst>
        </pc:spChg>
        <pc:picChg chg="add mod">
          <ac:chgData name="Amalia Spiliakou" userId="f4bd6b91a0b5818a" providerId="LiveId" clId="{3E28AA9E-EA0A-4E41-AAC1-419C3BED2FD9}" dt="2025-03-25T08:11:04.726" v="64" actId="1076"/>
          <ac:picMkLst>
            <pc:docMk/>
            <pc:sldMk cId="1325246076" sldId="313"/>
            <ac:picMk id="5122" creationId="{02A417DF-DB5E-1713-A7D4-D711302695B5}"/>
          </ac:picMkLst>
        </pc:picChg>
        <pc:picChg chg="add mod">
          <ac:chgData name="Amalia Spiliakou" userId="f4bd6b91a0b5818a" providerId="LiveId" clId="{3E28AA9E-EA0A-4E41-AAC1-419C3BED2FD9}" dt="2025-03-25T08:11:54.822" v="68" actId="1076"/>
          <ac:picMkLst>
            <pc:docMk/>
            <pc:sldMk cId="1325246076" sldId="313"/>
            <ac:picMk id="5124" creationId="{7AB614D9-101F-6576-6702-503BAC77AFD3}"/>
          </ac:picMkLst>
        </pc:picChg>
      </pc:sldChg>
      <pc:sldChg chg="addSp delSp modSp new del mod setBg">
        <pc:chgData name="Amalia Spiliakou" userId="f4bd6b91a0b5818a" providerId="LiveId" clId="{3E28AA9E-EA0A-4E41-AAC1-419C3BED2FD9}" dt="2025-03-25T08:14:11.270" v="73" actId="47"/>
        <pc:sldMkLst>
          <pc:docMk/>
          <pc:sldMk cId="162820216" sldId="314"/>
        </pc:sldMkLst>
        <pc:spChg chg="del">
          <ac:chgData name="Amalia Spiliakou" userId="f4bd6b91a0b5818a" providerId="LiveId" clId="{3E28AA9E-EA0A-4E41-AAC1-419C3BED2FD9}" dt="2025-03-25T08:14:01.860" v="70" actId="478"/>
          <ac:spMkLst>
            <pc:docMk/>
            <pc:sldMk cId="162820216" sldId="314"/>
            <ac:spMk id="2" creationId="{522B816D-6255-531B-6F73-85207E9034C3}"/>
          </ac:spMkLst>
        </pc:spChg>
        <pc:spChg chg="add">
          <ac:chgData name="Amalia Spiliakou" userId="f4bd6b91a0b5818a" providerId="LiveId" clId="{3E28AA9E-EA0A-4E41-AAC1-419C3BED2FD9}" dt="2025-03-25T08:14:06.165" v="72" actId="26606"/>
          <ac:spMkLst>
            <pc:docMk/>
            <pc:sldMk cId="162820216" sldId="314"/>
            <ac:spMk id="6151" creationId="{42A4FC2C-047E-45A5-965D-8E1E3BF09BC6}"/>
          </ac:spMkLst>
        </pc:spChg>
        <pc:picChg chg="add mod">
          <ac:chgData name="Amalia Spiliakou" userId="f4bd6b91a0b5818a" providerId="LiveId" clId="{3E28AA9E-EA0A-4E41-AAC1-419C3BED2FD9}" dt="2025-03-25T08:14:06.165" v="72" actId="26606"/>
          <ac:picMkLst>
            <pc:docMk/>
            <pc:sldMk cId="162820216" sldId="314"/>
            <ac:picMk id="6146" creationId="{BCA768A0-0A12-4226-0F98-674BA0B909C5}"/>
          </ac:picMkLst>
        </pc:picChg>
      </pc:sldChg>
      <pc:sldChg chg="addSp delSp new del mod">
        <pc:chgData name="Amalia Spiliakou" userId="f4bd6b91a0b5818a" providerId="LiveId" clId="{3E28AA9E-EA0A-4E41-AAC1-419C3BED2FD9}" dt="2025-03-25T08:30:14.399" v="109" actId="47"/>
        <pc:sldMkLst>
          <pc:docMk/>
          <pc:sldMk cId="3041545204" sldId="314"/>
        </pc:sldMkLst>
        <pc:spChg chg="del">
          <ac:chgData name="Amalia Spiliakou" userId="f4bd6b91a0b5818a" providerId="LiveId" clId="{3E28AA9E-EA0A-4E41-AAC1-419C3BED2FD9}" dt="2025-03-25T08:29:55.709" v="107" actId="478"/>
          <ac:spMkLst>
            <pc:docMk/>
            <pc:sldMk cId="3041545204" sldId="314"/>
            <ac:spMk id="2" creationId="{435E016E-7F92-2BAE-A8A8-CF8E6BFB897A}"/>
          </ac:spMkLst>
        </pc:spChg>
        <pc:picChg chg="add">
          <ac:chgData name="Amalia Spiliakou" userId="f4bd6b91a0b5818a" providerId="LiveId" clId="{3E28AA9E-EA0A-4E41-AAC1-419C3BED2FD9}" dt="2025-03-25T08:29:56.753" v="108"/>
          <ac:picMkLst>
            <pc:docMk/>
            <pc:sldMk cId="3041545204" sldId="314"/>
            <ac:picMk id="7170" creationId="{DA648E49-336C-9DF0-C02A-E9BCD031CA6E}"/>
          </ac:picMkLst>
        </pc:picChg>
      </pc:sldChg>
      <pc:sldChg chg="addSp modSp new mod ord setBg">
        <pc:chgData name="Amalia Spiliakou" userId="f4bd6b91a0b5818a" providerId="LiveId" clId="{3E28AA9E-EA0A-4E41-AAC1-419C3BED2FD9}" dt="2025-03-25T09:38:08.603" v="246" actId="14100"/>
        <pc:sldMkLst>
          <pc:docMk/>
          <pc:sldMk cId="3403931002" sldId="314"/>
        </pc:sldMkLst>
        <pc:spChg chg="mod">
          <ac:chgData name="Amalia Spiliakou" userId="f4bd6b91a0b5818a" providerId="LiveId" clId="{3E28AA9E-EA0A-4E41-AAC1-419C3BED2FD9}" dt="2025-03-25T09:38:08.603" v="246" actId="14100"/>
          <ac:spMkLst>
            <pc:docMk/>
            <pc:sldMk cId="3403931002" sldId="314"/>
            <ac:spMk id="2" creationId="{365067C2-8801-B6D8-D67F-E9A2DA831326}"/>
          </ac:spMkLst>
        </pc:spChg>
        <pc:picChg chg="add mod">
          <ac:chgData name="Amalia Spiliakou" userId="f4bd6b91a0b5818a" providerId="LiveId" clId="{3E28AA9E-EA0A-4E41-AAC1-419C3BED2FD9}" dt="2025-03-25T09:34:59.047" v="232" actId="1076"/>
          <ac:picMkLst>
            <pc:docMk/>
            <pc:sldMk cId="3403931002" sldId="314"/>
            <ac:picMk id="13314" creationId="{11CCC32D-4168-0178-3264-808D5F5CB217}"/>
          </ac:picMkLst>
        </pc:picChg>
      </pc:sldChg>
      <pc:sldChg chg="addSp delSp modSp new del mod setBg">
        <pc:chgData name="Amalia Spiliakou" userId="f4bd6b91a0b5818a" providerId="LiveId" clId="{3E28AA9E-EA0A-4E41-AAC1-419C3BED2FD9}" dt="2025-03-25T08:33:15.229" v="142" actId="47"/>
        <pc:sldMkLst>
          <pc:docMk/>
          <pc:sldMk cId="4181720203" sldId="314"/>
        </pc:sldMkLst>
        <pc:spChg chg="del">
          <ac:chgData name="Amalia Spiliakou" userId="f4bd6b91a0b5818a" providerId="LiveId" clId="{3E28AA9E-EA0A-4E41-AAC1-419C3BED2FD9}" dt="2025-03-25T08:32:46.168" v="138" actId="478"/>
          <ac:spMkLst>
            <pc:docMk/>
            <pc:sldMk cId="4181720203" sldId="314"/>
            <ac:spMk id="2" creationId="{9372F3C0-B5B3-ECE1-8D3E-2FC085CF5E3B}"/>
          </ac:spMkLst>
        </pc:spChg>
        <pc:spChg chg="add">
          <ac:chgData name="Amalia Spiliakou" userId="f4bd6b91a0b5818a" providerId="LiveId" clId="{3E28AA9E-EA0A-4E41-AAC1-419C3BED2FD9}" dt="2025-03-25T08:33:08.735" v="140" actId="26606"/>
          <ac:spMkLst>
            <pc:docMk/>
            <pc:sldMk cId="4181720203" sldId="314"/>
            <ac:spMk id="10247" creationId="{42A4FC2C-047E-45A5-965D-8E1E3BF09BC6}"/>
          </ac:spMkLst>
        </pc:spChg>
        <pc:picChg chg="add del mod">
          <ac:chgData name="Amalia Spiliakou" userId="f4bd6b91a0b5818a" providerId="LiveId" clId="{3E28AA9E-EA0A-4E41-AAC1-419C3BED2FD9}" dt="2025-03-25T08:33:11.674" v="141" actId="478"/>
          <ac:picMkLst>
            <pc:docMk/>
            <pc:sldMk cId="4181720203" sldId="314"/>
            <ac:picMk id="10242" creationId="{693F0810-2EF3-FADF-1920-278DCB3DA21F}"/>
          </ac:picMkLst>
        </pc:picChg>
      </pc:sldChg>
      <pc:sldChg chg="addSp modSp new mod ord setBg">
        <pc:chgData name="Amalia Spiliakou" userId="f4bd6b91a0b5818a" providerId="LiveId" clId="{3E28AA9E-EA0A-4E41-AAC1-419C3BED2FD9}" dt="2025-03-25T09:43:50.330" v="269"/>
        <pc:sldMkLst>
          <pc:docMk/>
          <pc:sldMk cId="3762697649" sldId="315"/>
        </pc:sldMkLst>
        <pc:spChg chg="mod">
          <ac:chgData name="Amalia Spiliakou" userId="f4bd6b91a0b5818a" providerId="LiveId" clId="{3E28AA9E-EA0A-4E41-AAC1-419C3BED2FD9}" dt="2025-03-25T09:43:21.497" v="263" actId="2711"/>
          <ac:spMkLst>
            <pc:docMk/>
            <pc:sldMk cId="3762697649" sldId="315"/>
            <ac:spMk id="2" creationId="{9B51FF9D-3E8A-78B0-189E-56C878EB98F8}"/>
          </ac:spMkLst>
        </pc:spChg>
        <pc:picChg chg="add mod">
          <ac:chgData name="Amalia Spiliakou" userId="f4bd6b91a0b5818a" providerId="LiveId" clId="{3E28AA9E-EA0A-4E41-AAC1-419C3BED2FD9}" dt="2025-03-25T09:41:11.419" v="254" actId="1076"/>
          <ac:picMkLst>
            <pc:docMk/>
            <pc:sldMk cId="3762697649" sldId="315"/>
            <ac:picMk id="14338" creationId="{A74573D3-C486-E719-D885-A7940F868171}"/>
          </ac:picMkLst>
        </pc:picChg>
      </pc:sldChg>
      <pc:sldChg chg="addSp delSp modSp new mod ord setBg">
        <pc:chgData name="Amalia Spiliakou" userId="f4bd6b91a0b5818a" providerId="LiveId" clId="{3E28AA9E-EA0A-4E41-AAC1-419C3BED2FD9}" dt="2025-03-25T09:56:34.336" v="315"/>
        <pc:sldMkLst>
          <pc:docMk/>
          <pc:sldMk cId="1337291921" sldId="316"/>
        </pc:sldMkLst>
        <pc:spChg chg="mod">
          <ac:chgData name="Amalia Spiliakou" userId="f4bd6b91a0b5818a" providerId="LiveId" clId="{3E28AA9E-EA0A-4E41-AAC1-419C3BED2FD9}" dt="2025-03-25T09:56:22.595" v="312" actId="14100"/>
          <ac:spMkLst>
            <pc:docMk/>
            <pc:sldMk cId="1337291921" sldId="316"/>
            <ac:spMk id="2" creationId="{C51158E7-8F56-7FD6-F944-5A72332868E6}"/>
          </ac:spMkLst>
        </pc:spChg>
        <pc:picChg chg="add del mod">
          <ac:chgData name="Amalia Spiliakou" userId="f4bd6b91a0b5818a" providerId="LiveId" clId="{3E28AA9E-EA0A-4E41-AAC1-419C3BED2FD9}" dt="2025-03-25T09:52:58.322" v="299" actId="478"/>
          <ac:picMkLst>
            <pc:docMk/>
            <pc:sldMk cId="1337291921" sldId="316"/>
            <ac:picMk id="16386" creationId="{69A68CC2-ACB7-6832-7313-5F868AAE11FA}"/>
          </ac:picMkLst>
        </pc:picChg>
        <pc:picChg chg="add mod">
          <ac:chgData name="Amalia Spiliakou" userId="f4bd6b91a0b5818a" providerId="LiveId" clId="{3E28AA9E-EA0A-4E41-AAC1-419C3BED2FD9}" dt="2025-03-25T09:53:41.494" v="302" actId="14100"/>
          <ac:picMkLst>
            <pc:docMk/>
            <pc:sldMk cId="1337291921" sldId="316"/>
            <ac:picMk id="16388" creationId="{75F5DCC4-F135-4D87-F683-18333DEF03AF}"/>
          </ac:picMkLst>
        </pc:picChg>
      </pc:sldChg>
      <pc:sldChg chg="addSp modSp new mod ord setBg">
        <pc:chgData name="Amalia Spiliakou" userId="f4bd6b91a0b5818a" providerId="LiveId" clId="{3E28AA9E-EA0A-4E41-AAC1-419C3BED2FD9}" dt="2025-03-25T10:01:01.309" v="335"/>
        <pc:sldMkLst>
          <pc:docMk/>
          <pc:sldMk cId="1504880558" sldId="317"/>
        </pc:sldMkLst>
        <pc:spChg chg="mod">
          <ac:chgData name="Amalia Spiliakou" userId="f4bd6b91a0b5818a" providerId="LiveId" clId="{3E28AA9E-EA0A-4E41-AAC1-419C3BED2FD9}" dt="2025-03-25T10:00:51.960" v="333" actId="14100"/>
          <ac:spMkLst>
            <pc:docMk/>
            <pc:sldMk cId="1504880558" sldId="317"/>
            <ac:spMk id="2" creationId="{0EDD1675-E36F-885A-7204-0F5168D1D821}"/>
          </ac:spMkLst>
        </pc:spChg>
        <pc:picChg chg="add mod">
          <ac:chgData name="Amalia Spiliakou" userId="f4bd6b91a0b5818a" providerId="LiveId" clId="{3E28AA9E-EA0A-4E41-AAC1-419C3BED2FD9}" dt="2025-03-25T09:57:29.977" v="318" actId="14100"/>
          <ac:picMkLst>
            <pc:docMk/>
            <pc:sldMk cId="1504880558" sldId="317"/>
            <ac:picMk id="17410" creationId="{395A33BD-C6B6-F6BC-ECE1-175B42145F7A}"/>
          </ac:picMkLst>
        </pc:picChg>
      </pc:sldChg>
      <pc:sldChg chg="addSp delSp modSp new mod ord setBg">
        <pc:chgData name="Amalia Spiliakou" userId="f4bd6b91a0b5818a" providerId="LiveId" clId="{3E28AA9E-EA0A-4E41-AAC1-419C3BED2FD9}" dt="2025-03-25T10:12:27.482" v="398" actId="14100"/>
        <pc:sldMkLst>
          <pc:docMk/>
          <pc:sldMk cId="1022594851" sldId="318"/>
        </pc:sldMkLst>
        <pc:spChg chg="mod">
          <ac:chgData name="Amalia Spiliakou" userId="f4bd6b91a0b5818a" providerId="LiveId" clId="{3E28AA9E-EA0A-4E41-AAC1-419C3BED2FD9}" dt="2025-03-25T10:12:27.482" v="398" actId="14100"/>
          <ac:spMkLst>
            <pc:docMk/>
            <pc:sldMk cId="1022594851" sldId="318"/>
            <ac:spMk id="2" creationId="{D4479925-BE22-3B91-3374-1FE5027C3AB9}"/>
          </ac:spMkLst>
        </pc:spChg>
        <pc:picChg chg="add del">
          <ac:chgData name="Amalia Spiliakou" userId="f4bd6b91a0b5818a" providerId="LiveId" clId="{3E28AA9E-EA0A-4E41-AAC1-419C3BED2FD9}" dt="2025-03-25T10:02:49.390" v="337" actId="478"/>
          <ac:picMkLst>
            <pc:docMk/>
            <pc:sldMk cId="1022594851" sldId="318"/>
            <ac:picMk id="18434" creationId="{4B70CC6A-28FC-C0D5-E1BB-41DF0E600CA0}"/>
          </ac:picMkLst>
        </pc:picChg>
        <pc:picChg chg="add mod">
          <ac:chgData name="Amalia Spiliakou" userId="f4bd6b91a0b5818a" providerId="LiveId" clId="{3E28AA9E-EA0A-4E41-AAC1-419C3BED2FD9}" dt="2025-03-25T10:12:20.384" v="396" actId="1076"/>
          <ac:picMkLst>
            <pc:docMk/>
            <pc:sldMk cId="1022594851" sldId="318"/>
            <ac:picMk id="18436" creationId="{880D20FA-7BB1-849B-278D-78E0C6370E05}"/>
          </ac:picMkLst>
        </pc:picChg>
        <pc:picChg chg="add del mod">
          <ac:chgData name="Amalia Spiliakou" userId="f4bd6b91a0b5818a" providerId="LiveId" clId="{3E28AA9E-EA0A-4E41-AAC1-419C3BED2FD9}" dt="2025-03-25T10:12:06.257" v="394" actId="478"/>
          <ac:picMkLst>
            <pc:docMk/>
            <pc:sldMk cId="1022594851" sldId="318"/>
            <ac:picMk id="18438" creationId="{ACC8DEFB-8579-8B03-A061-4D0D43969E74}"/>
          </ac:picMkLst>
        </pc:picChg>
      </pc:sldChg>
      <pc:sldChg chg="addSp delSp modSp new mod setBg">
        <pc:chgData name="Amalia Spiliakou" userId="f4bd6b91a0b5818a" providerId="LiveId" clId="{3E28AA9E-EA0A-4E41-AAC1-419C3BED2FD9}" dt="2025-03-25T09:49:15.746" v="291" actId="20577"/>
        <pc:sldMkLst>
          <pc:docMk/>
          <pc:sldMk cId="2831226290" sldId="319"/>
        </pc:sldMkLst>
        <pc:spChg chg="mod">
          <ac:chgData name="Amalia Spiliakou" userId="f4bd6b91a0b5818a" providerId="LiveId" clId="{3E28AA9E-EA0A-4E41-AAC1-419C3BED2FD9}" dt="2025-03-25T09:49:15.746" v="291" actId="20577"/>
          <ac:spMkLst>
            <pc:docMk/>
            <pc:sldMk cId="2831226290" sldId="319"/>
            <ac:spMk id="2" creationId="{B70E7657-0F1F-1067-5484-105F2F6B3EAD}"/>
          </ac:spMkLst>
        </pc:spChg>
        <pc:picChg chg="add del mod">
          <ac:chgData name="Amalia Spiliakou" userId="f4bd6b91a0b5818a" providerId="LiveId" clId="{3E28AA9E-EA0A-4E41-AAC1-419C3BED2FD9}" dt="2025-03-25T09:45:10.021" v="273" actId="478"/>
          <ac:picMkLst>
            <pc:docMk/>
            <pc:sldMk cId="2831226290" sldId="319"/>
            <ac:picMk id="15362" creationId="{F299AA00-932E-B9DF-7540-1F4CA68401AF}"/>
          </ac:picMkLst>
        </pc:picChg>
        <pc:picChg chg="add mod">
          <ac:chgData name="Amalia Spiliakou" userId="f4bd6b91a0b5818a" providerId="LiveId" clId="{3E28AA9E-EA0A-4E41-AAC1-419C3BED2FD9}" dt="2025-03-25T09:45:56.326" v="277" actId="1076"/>
          <ac:picMkLst>
            <pc:docMk/>
            <pc:sldMk cId="2831226290" sldId="319"/>
            <ac:picMk id="15364" creationId="{01DBE0BD-75AF-DD6C-6917-B37164188897}"/>
          </ac:picMkLst>
        </pc:picChg>
      </pc:sldChg>
      <pc:sldChg chg="addSp modSp new mod setBg">
        <pc:chgData name="Amalia Spiliakou" userId="f4bd6b91a0b5818a" providerId="LiveId" clId="{3E28AA9E-EA0A-4E41-AAC1-419C3BED2FD9}" dt="2025-03-25T10:11:59.272" v="393" actId="14100"/>
        <pc:sldMkLst>
          <pc:docMk/>
          <pc:sldMk cId="1323611250" sldId="320"/>
        </pc:sldMkLst>
        <pc:spChg chg="mod">
          <ac:chgData name="Amalia Spiliakou" userId="f4bd6b91a0b5818a" providerId="LiveId" clId="{3E28AA9E-EA0A-4E41-AAC1-419C3BED2FD9}" dt="2025-03-25T10:11:59.272" v="393" actId="14100"/>
          <ac:spMkLst>
            <pc:docMk/>
            <pc:sldMk cId="1323611250" sldId="320"/>
            <ac:spMk id="2" creationId="{4C9AE714-784B-93B9-96E8-41B6349B5893}"/>
          </ac:spMkLst>
        </pc:spChg>
        <pc:picChg chg="add mod">
          <ac:chgData name="Amalia Spiliakou" userId="f4bd6b91a0b5818a" providerId="LiveId" clId="{3E28AA9E-EA0A-4E41-AAC1-419C3BED2FD9}" dt="2025-03-25T10:11:49.106" v="391" actId="1076"/>
          <ac:picMkLst>
            <pc:docMk/>
            <pc:sldMk cId="1323611250" sldId="320"/>
            <ac:picMk id="19458" creationId="{7E908E92-02D8-8E67-4A33-379211864D56}"/>
          </ac:picMkLst>
        </pc:picChg>
      </pc:sldChg>
      <pc:sldChg chg="addSp modSp new mod ord setBg">
        <pc:chgData name="Amalia Spiliakou" userId="f4bd6b91a0b5818a" providerId="LiveId" clId="{3E28AA9E-EA0A-4E41-AAC1-419C3BED2FD9}" dt="2025-03-25T10:18:10.445" v="417"/>
        <pc:sldMkLst>
          <pc:docMk/>
          <pc:sldMk cId="3392803915" sldId="321"/>
        </pc:sldMkLst>
        <pc:spChg chg="mod">
          <ac:chgData name="Amalia Spiliakou" userId="f4bd6b91a0b5818a" providerId="LiveId" clId="{3E28AA9E-EA0A-4E41-AAC1-419C3BED2FD9}" dt="2025-03-25T10:17:08.248" v="414" actId="2711"/>
          <ac:spMkLst>
            <pc:docMk/>
            <pc:sldMk cId="3392803915" sldId="321"/>
            <ac:spMk id="2" creationId="{84AB3489-4C3B-2522-1923-5D182A9E621C}"/>
          </ac:spMkLst>
        </pc:spChg>
        <pc:picChg chg="add mod">
          <ac:chgData name="Amalia Spiliakou" userId="f4bd6b91a0b5818a" providerId="LiveId" clId="{3E28AA9E-EA0A-4E41-AAC1-419C3BED2FD9}" dt="2025-03-25T10:14:38.764" v="404" actId="1076"/>
          <ac:picMkLst>
            <pc:docMk/>
            <pc:sldMk cId="3392803915" sldId="321"/>
            <ac:picMk id="20482" creationId="{BFAA67D5-C085-4962-A3C5-3E29C97CDC9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6F2859-DC0C-4934-B3B8-0B91E1C334C9}" type="datetimeFigureOut">
              <a:rPr lang="el-GR" smtClean="0"/>
              <a:t>25/3/2025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A5F3BC-7002-4CC0-9B47-A9FA9D6C213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71117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5F3BC-7002-4CC0-9B47-A9FA9D6C2132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69388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5F3BC-7002-4CC0-9B47-A9FA9D6C2132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09796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5F3BC-7002-4CC0-9B47-A9FA9D6C2132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04559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74FEA-5771-E165-FF00-3BC6B41463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36850D-F25D-6BD9-AFD6-F848C17487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2D8791-32AC-0974-22EA-A364E5E6D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2797A-CA7F-4FB3-B1ED-EBA212F38577}" type="datetimeFigureOut">
              <a:rPr lang="el-GR" smtClean="0"/>
              <a:t>25/3/2025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E2589-427A-1824-9DCD-882A74207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A0744-0142-EF5D-F8B8-9764D6667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BFF57-C9EE-4748-BC59-97B379F2E6F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99235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C1A92-1C3E-1470-57DB-528BC325C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AA2BB-B584-A0B6-9B67-F36133FB16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EFF06B-B1DD-2379-D859-928A06666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2797A-CA7F-4FB3-B1ED-EBA212F38577}" type="datetimeFigureOut">
              <a:rPr lang="el-GR" smtClean="0"/>
              <a:t>25/3/2025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2FE41D-7941-2A67-BBB9-966013CA2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332E35-1BDE-BF2A-6789-0F2BE6293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BFF57-C9EE-4748-BC59-97B379F2E6F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12087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A4D72-A21F-248A-60F4-914B5AED2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DF9225-F320-87FC-54AE-67AE7D4FAC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670ED-1328-4C3D-DE51-66CBC2FE4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2797A-CA7F-4FB3-B1ED-EBA212F38577}" type="datetimeFigureOut">
              <a:rPr lang="el-GR" smtClean="0"/>
              <a:t>25/3/2025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93B390-B533-613D-FABE-100D91E9C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4159D-C16A-E1B2-795C-0E6784106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BFF57-C9EE-4748-BC59-97B379F2E6F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44878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E14E1-83D7-CD43-49FA-AC0E75BB3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89BD7-A742-9B18-65BF-80D73000D1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1B96D8-2C2B-C4BC-E52C-04A435F342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19861F-264F-4C6D-DFE5-3924209A5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2797A-CA7F-4FB3-B1ED-EBA212F38577}" type="datetimeFigureOut">
              <a:rPr lang="el-GR" smtClean="0"/>
              <a:t>25/3/2025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3DA32A-D22D-51EF-FB75-4031978FE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EECEA5-891A-4561-0D40-2117D5DB9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BFF57-C9EE-4748-BC59-97B379F2E6F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68273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99298-CCF9-5272-B34B-52170B5C8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A579D4-C0D2-6EC9-52AF-0D9E8C8E1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B9C8C1-E13E-2065-5560-826530BA25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60C77E-205D-5569-E91B-03603ADCDF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7A9F75-D0A2-0EF0-6B63-1E92135CB0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51D0F9-9743-CC6E-E922-965173125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2797A-CA7F-4FB3-B1ED-EBA212F38577}" type="datetimeFigureOut">
              <a:rPr lang="el-GR" smtClean="0"/>
              <a:t>25/3/2025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3CD2C1-B722-5EA7-9F79-6FFD6D605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97BD09-C67E-4395-865B-BC5F1EEF3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BFF57-C9EE-4748-BC59-97B379F2E6F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77372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3EB9C-D481-6A68-D9FB-3D962A119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C3A0B7-FC46-AA1E-D26D-5FB671B6D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2797A-CA7F-4FB3-B1ED-EBA212F38577}" type="datetimeFigureOut">
              <a:rPr lang="el-GR" smtClean="0"/>
              <a:t>25/3/2025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A0988C-995A-8ED3-25F8-A81EE5BDA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65FEE9-4F13-201A-3983-1E366AD24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BFF57-C9EE-4748-BC59-97B379F2E6F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8088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CBAAA5-2E34-BEFA-7A3C-EF3B5B95C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2797A-CA7F-4FB3-B1ED-EBA212F38577}" type="datetimeFigureOut">
              <a:rPr lang="el-GR" smtClean="0"/>
              <a:t>25/3/2025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EEEFD5-DFDD-759D-415B-22FFFF284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0003B2-C633-CCED-FA93-63A45B356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BFF57-C9EE-4748-BC59-97B379F2E6F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20471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C993A-76E9-1831-AECA-F59784E72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3DFBA4-76BC-4280-C08B-B5DB2EDC8E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75D15B-7524-4CEC-D08D-32CC21650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B5CC41-6F76-C66B-827D-78A8DD23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2797A-CA7F-4FB3-B1ED-EBA212F38577}" type="datetimeFigureOut">
              <a:rPr lang="el-GR" smtClean="0"/>
              <a:t>25/3/2025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9C7FCB-3133-0118-78F5-6894AEF13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0C8931-155F-4508-28E4-81090A597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BFF57-C9EE-4748-BC59-97B379F2E6F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23896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979DE-813D-916C-F1AD-A65D4BAA7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71D2BE-5707-12AF-D9D5-5501F5C52D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709331-F5AD-7B41-354E-CF6418DFAE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FB9E61-61AE-713B-0A57-F294CC690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2797A-CA7F-4FB3-B1ED-EBA212F38577}" type="datetimeFigureOut">
              <a:rPr lang="el-GR" smtClean="0"/>
              <a:t>25/3/2025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2FE1BF-4B4F-158E-C1E0-02CF5021F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50519E-8A9D-4A55-813F-1B16A531F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BFF57-C9EE-4748-BC59-97B379F2E6F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00570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81C17-AA44-EB5E-73A7-EB254577C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3AB8FA-0FD9-C7A3-3639-50F8FF1D49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C5C5F-0CE1-C1C9-D226-27E2E5405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2797A-CA7F-4FB3-B1ED-EBA212F38577}" type="datetimeFigureOut">
              <a:rPr lang="el-GR" smtClean="0"/>
              <a:t>25/3/2025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98D376-D539-3933-FB9D-FCED59AAB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E7523-D765-6D7C-60A5-7646B4832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BFF57-C9EE-4748-BC59-97B379F2E6F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29679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9D7466-762C-0350-854F-89CDE2D7D6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7D3B67-06FA-D47D-45E7-66EA9A3361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518629-FEBC-65AE-EE18-E4B976AD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2797A-CA7F-4FB3-B1ED-EBA212F38577}" type="datetimeFigureOut">
              <a:rPr lang="el-GR" smtClean="0"/>
              <a:t>25/3/2025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800285-B9D3-618B-F8DB-30109090C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0DDAFF-6A0F-3073-CD13-68E80BC33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BFF57-C9EE-4748-BC59-97B379F2E6F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65580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A2F6D9-49EA-8523-D446-13B47DC9D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48BDE8-ECDC-4AB8-1C1E-8E3448BF7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1C2FA2-A6A2-6003-ADB9-770B436F55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E2797A-CA7F-4FB3-B1ED-EBA212F38577}" type="datetimeFigureOut">
              <a:rPr lang="el-GR" smtClean="0"/>
              <a:t>25/3/2025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87542-2172-3920-0C97-4AD69B99FF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8C60F-1A67-46D5-154D-C05F8D3CBD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DBFF57-C9EE-4748-BC59-97B379F2E6F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44447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etmuseum.org/art/collection/search?q=Peter+Carl+Faberg%C3%A9&amp;sortBy=Relevance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bbon: Curved and Tilted Up 2">
            <a:extLst>
              <a:ext uri="{FF2B5EF4-FFF2-40B4-BE49-F238E27FC236}">
                <a16:creationId xmlns:a16="http://schemas.microsoft.com/office/drawing/2014/main" id="{5B5CE5EC-A214-4F17-998E-E2089042847F}"/>
              </a:ext>
            </a:extLst>
          </p:cNvPr>
          <p:cNvSpPr/>
          <p:nvPr/>
        </p:nvSpPr>
        <p:spPr>
          <a:xfrm>
            <a:off x="609600" y="576262"/>
            <a:ext cx="10972800" cy="5705475"/>
          </a:xfrm>
          <a:custGeom>
            <a:avLst/>
            <a:gdLst>
              <a:gd name="connsiteX0" fmla="*/ 0 w 10972800"/>
              <a:gd name="connsiteY0" fmla="*/ 5705475 h 5705475"/>
              <a:gd name="connsiteX1" fmla="*/ 4114800 w 10972800"/>
              <a:gd name="connsiteY1" fmla="*/ 5036865 h 5705475"/>
              <a:gd name="connsiteX2" fmla="*/ 2743200 w 10972800"/>
              <a:gd name="connsiteY2" fmla="*/ 4457402 h 5705475"/>
              <a:gd name="connsiteX3" fmla="*/ 8229600 w 10972800"/>
              <a:gd name="connsiteY3" fmla="*/ 4457402 h 5705475"/>
              <a:gd name="connsiteX4" fmla="*/ 6858000 w 10972800"/>
              <a:gd name="connsiteY4" fmla="*/ 5036865 h 5705475"/>
              <a:gd name="connsiteX5" fmla="*/ 10972800 w 10972800"/>
              <a:gd name="connsiteY5" fmla="*/ 5705475 h 5705475"/>
              <a:gd name="connsiteX6" fmla="*/ 9601200 w 10972800"/>
              <a:gd name="connsiteY6" fmla="*/ 3253904 h 5705475"/>
              <a:gd name="connsiteX7" fmla="*/ 10972800 w 10972800"/>
              <a:gd name="connsiteY7" fmla="*/ 1426369 h 5705475"/>
              <a:gd name="connsiteX8" fmla="*/ 8229600 w 10972800"/>
              <a:gd name="connsiteY8" fmla="*/ 891480 h 5705475"/>
              <a:gd name="connsiteX9" fmla="*/ 8229600 w 10972800"/>
              <a:gd name="connsiteY9" fmla="*/ 178296 h 5705475"/>
              <a:gd name="connsiteX10" fmla="*/ 2743200 w 10972800"/>
              <a:gd name="connsiteY10" fmla="*/ 178296 h 5705475"/>
              <a:gd name="connsiteX11" fmla="*/ 2743200 w 10972800"/>
              <a:gd name="connsiteY11" fmla="*/ 891480 h 5705475"/>
              <a:gd name="connsiteX12" fmla="*/ 0 w 10972800"/>
              <a:gd name="connsiteY12" fmla="*/ 1426369 h 5705475"/>
              <a:gd name="connsiteX13" fmla="*/ 1371600 w 10972800"/>
              <a:gd name="connsiteY13" fmla="*/ 3253904 h 5705475"/>
              <a:gd name="connsiteX14" fmla="*/ 0 w 10972800"/>
              <a:gd name="connsiteY14" fmla="*/ 5705475 h 5705475"/>
              <a:gd name="connsiteX0" fmla="*/ 4114800 w 10972800"/>
              <a:gd name="connsiteY0" fmla="*/ 4323680 h 5705475"/>
              <a:gd name="connsiteX1" fmla="*/ 4114800 w 10972800"/>
              <a:gd name="connsiteY1" fmla="*/ 5036865 h 5705475"/>
              <a:gd name="connsiteX2" fmla="*/ 2743200 w 10972800"/>
              <a:gd name="connsiteY2" fmla="*/ 4457402 h 5705475"/>
              <a:gd name="connsiteX3" fmla="*/ 8229600 w 10972800"/>
              <a:gd name="connsiteY3" fmla="*/ 4457402 h 5705475"/>
              <a:gd name="connsiteX4" fmla="*/ 6858000 w 10972800"/>
              <a:gd name="connsiteY4" fmla="*/ 5036865 h 5705475"/>
              <a:gd name="connsiteX5" fmla="*/ 6858000 w 10972800"/>
              <a:gd name="connsiteY5" fmla="*/ 4323680 h 5705475"/>
              <a:gd name="connsiteX6" fmla="*/ 4114800 w 10972800"/>
              <a:gd name="connsiteY6" fmla="*/ 4323680 h 5705475"/>
              <a:gd name="connsiteX0" fmla="*/ 0 w 10972800"/>
              <a:gd name="connsiteY0" fmla="*/ 5705475 h 5705475"/>
              <a:gd name="connsiteX1" fmla="*/ 1371600 w 10972800"/>
              <a:gd name="connsiteY1" fmla="*/ 3253904 h 5705475"/>
              <a:gd name="connsiteX2" fmla="*/ 0 w 10972800"/>
              <a:gd name="connsiteY2" fmla="*/ 1426369 h 5705475"/>
              <a:gd name="connsiteX3" fmla="*/ 2743200 w 10972800"/>
              <a:gd name="connsiteY3" fmla="*/ 891480 h 5705475"/>
              <a:gd name="connsiteX4" fmla="*/ 2743200 w 10972800"/>
              <a:gd name="connsiteY4" fmla="*/ 178296 h 5705475"/>
              <a:gd name="connsiteX5" fmla="*/ 8229600 w 10972800"/>
              <a:gd name="connsiteY5" fmla="*/ 178296 h 5705475"/>
              <a:gd name="connsiteX6" fmla="*/ 8229600 w 10972800"/>
              <a:gd name="connsiteY6" fmla="*/ 891480 h 5705475"/>
              <a:gd name="connsiteX7" fmla="*/ 10972800 w 10972800"/>
              <a:gd name="connsiteY7" fmla="*/ 1426369 h 5705475"/>
              <a:gd name="connsiteX8" fmla="*/ 9601200 w 10972800"/>
              <a:gd name="connsiteY8" fmla="*/ 3253904 h 5705475"/>
              <a:gd name="connsiteX9" fmla="*/ 10972800 w 10972800"/>
              <a:gd name="connsiteY9" fmla="*/ 5705475 h 5705475"/>
              <a:gd name="connsiteX10" fmla="*/ 6858000 w 10972800"/>
              <a:gd name="connsiteY10" fmla="*/ 5036865 h 5705475"/>
              <a:gd name="connsiteX11" fmla="*/ 8229600 w 10972800"/>
              <a:gd name="connsiteY11" fmla="*/ 4457402 h 5705475"/>
              <a:gd name="connsiteX12" fmla="*/ 2743200 w 10972800"/>
              <a:gd name="connsiteY12" fmla="*/ 4457402 h 5705475"/>
              <a:gd name="connsiteX13" fmla="*/ 4114800 w 10972800"/>
              <a:gd name="connsiteY13" fmla="*/ 5036865 h 5705475"/>
              <a:gd name="connsiteX14" fmla="*/ 0 w 10972800"/>
              <a:gd name="connsiteY14" fmla="*/ 5705475 h 5705475"/>
              <a:gd name="connsiteX15" fmla="*/ 2743200 w 10972800"/>
              <a:gd name="connsiteY15" fmla="*/ 4457402 h 5705475"/>
              <a:gd name="connsiteX16" fmla="*/ 2743200 w 10972800"/>
              <a:gd name="connsiteY16" fmla="*/ 891480 h 5705475"/>
              <a:gd name="connsiteX17" fmla="*/ 8229600 w 10972800"/>
              <a:gd name="connsiteY17" fmla="*/ 891480 h 5705475"/>
              <a:gd name="connsiteX18" fmla="*/ 8229600 w 10972800"/>
              <a:gd name="connsiteY18" fmla="*/ 4457402 h 5705475"/>
              <a:gd name="connsiteX19" fmla="*/ 4114800 w 10972800"/>
              <a:gd name="connsiteY19" fmla="*/ 4323680 h 5705475"/>
              <a:gd name="connsiteX20" fmla="*/ 4114800 w 10972800"/>
              <a:gd name="connsiteY20" fmla="*/ 5036865 h 5705475"/>
              <a:gd name="connsiteX21" fmla="*/ 6858000 w 10972800"/>
              <a:gd name="connsiteY21" fmla="*/ 5036865 h 5705475"/>
              <a:gd name="connsiteX22" fmla="*/ 6858000 w 10972800"/>
              <a:gd name="connsiteY22" fmla="*/ 4323680 h 5705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972800" h="5705475" stroke="0" extrusionOk="0">
                <a:moveTo>
                  <a:pt x="0" y="5705475"/>
                </a:moveTo>
                <a:cubicBezTo>
                  <a:pt x="1327662" y="5158266"/>
                  <a:pt x="2570229" y="5122524"/>
                  <a:pt x="4114800" y="5036865"/>
                </a:cubicBezTo>
                <a:cubicBezTo>
                  <a:pt x="3615904" y="4680849"/>
                  <a:pt x="3060783" y="4735453"/>
                  <a:pt x="2743200" y="4457402"/>
                </a:cubicBezTo>
                <a:cubicBezTo>
                  <a:pt x="4449358" y="4156321"/>
                  <a:pt x="6551011" y="3981950"/>
                  <a:pt x="8229600" y="4457402"/>
                </a:cubicBezTo>
                <a:cubicBezTo>
                  <a:pt x="7959067" y="4566594"/>
                  <a:pt x="7178506" y="4872220"/>
                  <a:pt x="6858000" y="5036865"/>
                </a:cubicBezTo>
                <a:cubicBezTo>
                  <a:pt x="8400195" y="5163390"/>
                  <a:pt x="9658635" y="5425402"/>
                  <a:pt x="10972800" y="5705475"/>
                </a:cubicBezTo>
                <a:cubicBezTo>
                  <a:pt x="10425049" y="4558699"/>
                  <a:pt x="9903894" y="3611643"/>
                  <a:pt x="9601200" y="3253904"/>
                </a:cubicBezTo>
                <a:cubicBezTo>
                  <a:pt x="9752491" y="2786592"/>
                  <a:pt x="10817609" y="1684280"/>
                  <a:pt x="10972800" y="1426369"/>
                </a:cubicBezTo>
                <a:cubicBezTo>
                  <a:pt x="10015649" y="1143051"/>
                  <a:pt x="9003227" y="974863"/>
                  <a:pt x="8229600" y="891480"/>
                </a:cubicBezTo>
                <a:cubicBezTo>
                  <a:pt x="8245799" y="801623"/>
                  <a:pt x="8283591" y="462753"/>
                  <a:pt x="8229600" y="178296"/>
                </a:cubicBezTo>
                <a:cubicBezTo>
                  <a:pt x="6566374" y="-37146"/>
                  <a:pt x="4543512" y="-12552"/>
                  <a:pt x="2743200" y="178296"/>
                </a:cubicBezTo>
                <a:cubicBezTo>
                  <a:pt x="2803573" y="301333"/>
                  <a:pt x="2730262" y="592702"/>
                  <a:pt x="2743200" y="891480"/>
                </a:cubicBezTo>
                <a:cubicBezTo>
                  <a:pt x="1711793" y="974793"/>
                  <a:pt x="918254" y="1162042"/>
                  <a:pt x="0" y="1426369"/>
                </a:cubicBezTo>
                <a:cubicBezTo>
                  <a:pt x="454016" y="2200435"/>
                  <a:pt x="771365" y="2543737"/>
                  <a:pt x="1371600" y="3253904"/>
                </a:cubicBezTo>
                <a:cubicBezTo>
                  <a:pt x="1080891" y="3782043"/>
                  <a:pt x="223960" y="5464380"/>
                  <a:pt x="0" y="5705475"/>
                </a:cubicBezTo>
                <a:close/>
              </a:path>
              <a:path w="10972800" h="5705475" fill="darkenLess" stroke="0" extrusionOk="0">
                <a:moveTo>
                  <a:pt x="4114800" y="4323680"/>
                </a:moveTo>
                <a:cubicBezTo>
                  <a:pt x="4151066" y="4419797"/>
                  <a:pt x="4083670" y="4917428"/>
                  <a:pt x="4114800" y="5036865"/>
                </a:cubicBezTo>
                <a:cubicBezTo>
                  <a:pt x="3663845" y="4855036"/>
                  <a:pt x="3147773" y="4577128"/>
                  <a:pt x="2743200" y="4457402"/>
                </a:cubicBezTo>
                <a:cubicBezTo>
                  <a:pt x="4480010" y="3888032"/>
                  <a:pt x="6090956" y="4218215"/>
                  <a:pt x="8229600" y="4457402"/>
                </a:cubicBezTo>
                <a:cubicBezTo>
                  <a:pt x="8074855" y="4646372"/>
                  <a:pt x="7109072" y="5012545"/>
                  <a:pt x="6858000" y="5036865"/>
                </a:cubicBezTo>
                <a:cubicBezTo>
                  <a:pt x="6833393" y="4885360"/>
                  <a:pt x="6802792" y="4609923"/>
                  <a:pt x="6858000" y="4323680"/>
                </a:cubicBezTo>
                <a:cubicBezTo>
                  <a:pt x="5977615" y="4258681"/>
                  <a:pt x="5102229" y="4194087"/>
                  <a:pt x="4114800" y="4323680"/>
                </a:cubicBezTo>
                <a:close/>
              </a:path>
              <a:path w="10972800" h="5705475" fill="none" extrusionOk="0">
                <a:moveTo>
                  <a:pt x="0" y="5705475"/>
                </a:moveTo>
                <a:cubicBezTo>
                  <a:pt x="477965" y="4969712"/>
                  <a:pt x="633851" y="4244382"/>
                  <a:pt x="1371600" y="3253904"/>
                </a:cubicBezTo>
                <a:cubicBezTo>
                  <a:pt x="954651" y="2719382"/>
                  <a:pt x="264160" y="1591390"/>
                  <a:pt x="0" y="1426369"/>
                </a:cubicBezTo>
                <a:cubicBezTo>
                  <a:pt x="782894" y="1223511"/>
                  <a:pt x="1965543" y="1054405"/>
                  <a:pt x="2743200" y="891480"/>
                </a:cubicBezTo>
                <a:cubicBezTo>
                  <a:pt x="2783967" y="661944"/>
                  <a:pt x="2756658" y="476879"/>
                  <a:pt x="2743200" y="178296"/>
                </a:cubicBezTo>
                <a:cubicBezTo>
                  <a:pt x="4560044" y="-142695"/>
                  <a:pt x="6542991" y="191497"/>
                  <a:pt x="8229600" y="178296"/>
                </a:cubicBezTo>
                <a:cubicBezTo>
                  <a:pt x="8243173" y="499193"/>
                  <a:pt x="8258414" y="605715"/>
                  <a:pt x="8229600" y="891480"/>
                </a:cubicBezTo>
                <a:cubicBezTo>
                  <a:pt x="9034784" y="871982"/>
                  <a:pt x="10139138" y="1044091"/>
                  <a:pt x="10972800" y="1426369"/>
                </a:cubicBezTo>
                <a:cubicBezTo>
                  <a:pt x="10404184" y="2382423"/>
                  <a:pt x="10313149" y="2580105"/>
                  <a:pt x="9601200" y="3253904"/>
                </a:cubicBezTo>
                <a:cubicBezTo>
                  <a:pt x="10293341" y="4217491"/>
                  <a:pt x="10655828" y="4949676"/>
                  <a:pt x="10972800" y="5705475"/>
                </a:cubicBezTo>
                <a:cubicBezTo>
                  <a:pt x="9560992" y="5251074"/>
                  <a:pt x="8309834" y="5186944"/>
                  <a:pt x="6858000" y="5036865"/>
                </a:cubicBezTo>
                <a:cubicBezTo>
                  <a:pt x="7440480" y="4868350"/>
                  <a:pt x="7586600" y="4813230"/>
                  <a:pt x="8229600" y="4457402"/>
                </a:cubicBezTo>
                <a:cubicBezTo>
                  <a:pt x="6497411" y="4178491"/>
                  <a:pt x="4641152" y="4243879"/>
                  <a:pt x="2743200" y="4457402"/>
                </a:cubicBezTo>
                <a:cubicBezTo>
                  <a:pt x="2957908" y="4449325"/>
                  <a:pt x="3712673" y="4892720"/>
                  <a:pt x="4114800" y="5036865"/>
                </a:cubicBezTo>
                <a:cubicBezTo>
                  <a:pt x="2830024" y="5149690"/>
                  <a:pt x="1232794" y="5439338"/>
                  <a:pt x="0" y="5705475"/>
                </a:cubicBezTo>
                <a:close/>
                <a:moveTo>
                  <a:pt x="2743200" y="4457402"/>
                </a:moveTo>
                <a:cubicBezTo>
                  <a:pt x="2793289" y="3079676"/>
                  <a:pt x="2799683" y="2165243"/>
                  <a:pt x="2743200" y="891480"/>
                </a:cubicBezTo>
                <a:moveTo>
                  <a:pt x="8229600" y="891480"/>
                </a:moveTo>
                <a:cubicBezTo>
                  <a:pt x="8337586" y="2169438"/>
                  <a:pt x="8145912" y="2775457"/>
                  <a:pt x="8229600" y="4457402"/>
                </a:cubicBezTo>
                <a:moveTo>
                  <a:pt x="4114800" y="4323680"/>
                </a:moveTo>
                <a:cubicBezTo>
                  <a:pt x="4127231" y="4679447"/>
                  <a:pt x="4148706" y="4856360"/>
                  <a:pt x="4114800" y="5036865"/>
                </a:cubicBezTo>
                <a:moveTo>
                  <a:pt x="6858000" y="5036865"/>
                </a:moveTo>
                <a:cubicBezTo>
                  <a:pt x="6856856" y="4836376"/>
                  <a:pt x="6853014" y="4416190"/>
                  <a:pt x="6858000" y="4323680"/>
                </a:cubicBezTo>
              </a:path>
              <a:path w="10972800" h="5705475" fill="none" stroke="0" extrusionOk="0">
                <a:moveTo>
                  <a:pt x="0" y="5705475"/>
                </a:moveTo>
                <a:cubicBezTo>
                  <a:pt x="188040" y="5428611"/>
                  <a:pt x="1127003" y="3950110"/>
                  <a:pt x="1371600" y="3253904"/>
                </a:cubicBezTo>
                <a:cubicBezTo>
                  <a:pt x="767780" y="2494123"/>
                  <a:pt x="338339" y="1914395"/>
                  <a:pt x="0" y="1426369"/>
                </a:cubicBezTo>
                <a:cubicBezTo>
                  <a:pt x="1048466" y="1280093"/>
                  <a:pt x="1920369" y="1124360"/>
                  <a:pt x="2743200" y="891480"/>
                </a:cubicBezTo>
                <a:cubicBezTo>
                  <a:pt x="2791673" y="711153"/>
                  <a:pt x="2751243" y="443391"/>
                  <a:pt x="2743200" y="178296"/>
                </a:cubicBezTo>
                <a:cubicBezTo>
                  <a:pt x="4387835" y="-105601"/>
                  <a:pt x="6368255" y="32356"/>
                  <a:pt x="8229600" y="178296"/>
                </a:cubicBezTo>
                <a:cubicBezTo>
                  <a:pt x="8248393" y="372209"/>
                  <a:pt x="8203415" y="732672"/>
                  <a:pt x="8229600" y="891480"/>
                </a:cubicBezTo>
                <a:cubicBezTo>
                  <a:pt x="9005359" y="1004035"/>
                  <a:pt x="10039542" y="1171284"/>
                  <a:pt x="10972800" y="1426369"/>
                </a:cubicBezTo>
                <a:cubicBezTo>
                  <a:pt x="10864529" y="1771284"/>
                  <a:pt x="9781542" y="3018051"/>
                  <a:pt x="9601200" y="3253904"/>
                </a:cubicBezTo>
                <a:cubicBezTo>
                  <a:pt x="9826359" y="3938555"/>
                  <a:pt x="10171821" y="4567201"/>
                  <a:pt x="10972800" y="5705475"/>
                </a:cubicBezTo>
                <a:cubicBezTo>
                  <a:pt x="9528254" y="5494666"/>
                  <a:pt x="8449800" y="5117108"/>
                  <a:pt x="6858000" y="5036865"/>
                </a:cubicBezTo>
                <a:cubicBezTo>
                  <a:pt x="7367533" y="4785970"/>
                  <a:pt x="7667152" y="4813724"/>
                  <a:pt x="8229600" y="4457402"/>
                </a:cubicBezTo>
                <a:cubicBezTo>
                  <a:pt x="6188654" y="4190567"/>
                  <a:pt x="4689530" y="4059255"/>
                  <a:pt x="2743200" y="4457402"/>
                </a:cubicBezTo>
                <a:cubicBezTo>
                  <a:pt x="3319980" y="4818202"/>
                  <a:pt x="3619667" y="4742670"/>
                  <a:pt x="4114800" y="5036865"/>
                </a:cubicBezTo>
                <a:cubicBezTo>
                  <a:pt x="2548795" y="5069964"/>
                  <a:pt x="1395313" y="5307284"/>
                  <a:pt x="0" y="5705475"/>
                </a:cubicBezTo>
                <a:close/>
                <a:moveTo>
                  <a:pt x="2743200" y="4457402"/>
                </a:moveTo>
                <a:cubicBezTo>
                  <a:pt x="2717927" y="3437159"/>
                  <a:pt x="2739787" y="1633301"/>
                  <a:pt x="2743200" y="891480"/>
                </a:cubicBezTo>
                <a:moveTo>
                  <a:pt x="8229600" y="891480"/>
                </a:moveTo>
                <a:cubicBezTo>
                  <a:pt x="8108222" y="2554848"/>
                  <a:pt x="8104829" y="3542901"/>
                  <a:pt x="8229600" y="4457402"/>
                </a:cubicBezTo>
                <a:moveTo>
                  <a:pt x="4114800" y="4323680"/>
                </a:moveTo>
                <a:cubicBezTo>
                  <a:pt x="4138122" y="4418076"/>
                  <a:pt x="4064900" y="4844981"/>
                  <a:pt x="4114800" y="5036865"/>
                </a:cubicBezTo>
                <a:moveTo>
                  <a:pt x="6858000" y="5036865"/>
                </a:moveTo>
                <a:cubicBezTo>
                  <a:pt x="6911215" y="4769956"/>
                  <a:pt x="6900366" y="4425374"/>
                  <a:pt x="6858000" y="4323680"/>
                </a:cubicBez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248469387">
                  <a:prstGeom prst="ellipseRibbon2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500" dirty="0">
                <a:solidFill>
                  <a:srgbClr val="000000"/>
                </a:solidFill>
                <a:latin typeface="Lucida Calligraphy" panose="03010101010101010101" pitchFamily="66" charset="0"/>
              </a:rPr>
              <a:t>The House </a:t>
            </a:r>
          </a:p>
          <a:p>
            <a:pPr algn="ctr"/>
            <a:r>
              <a:rPr lang="en-US" sz="5500" dirty="0">
                <a:solidFill>
                  <a:srgbClr val="000000"/>
                </a:solidFill>
                <a:latin typeface="Lucida Calligraphy" panose="03010101010101010101" pitchFamily="66" charset="0"/>
              </a:rPr>
              <a:t>of </a:t>
            </a:r>
          </a:p>
          <a:p>
            <a:pPr algn="ctr"/>
            <a:r>
              <a:rPr lang="en-US" sz="5500" dirty="0">
                <a:solidFill>
                  <a:srgbClr val="000000"/>
                </a:solidFill>
                <a:latin typeface="Lucida Calligraphy" panose="03010101010101010101" pitchFamily="66" charset="0"/>
              </a:rPr>
              <a:t>Carl Fabergé</a:t>
            </a:r>
          </a:p>
          <a:p>
            <a:pPr algn="ctr"/>
            <a:r>
              <a:rPr lang="en-US" sz="5500" dirty="0">
                <a:solidFill>
                  <a:srgbClr val="000000"/>
                </a:solidFill>
                <a:latin typeface="Lucida Calligraphy" panose="03010101010101010101" pitchFamily="66" charset="0"/>
              </a:rPr>
              <a:t>in the MET</a:t>
            </a:r>
          </a:p>
        </p:txBody>
      </p:sp>
    </p:spTree>
    <p:extLst>
      <p:ext uri="{BB962C8B-B14F-4D97-AF65-F5344CB8AC3E}">
        <p14:creationId xmlns:p14="http://schemas.microsoft.com/office/powerpoint/2010/main" val="3607037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C1672-C5FC-796D-DA9B-9FF5AE382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88286" y="365125"/>
            <a:ext cx="2390544" cy="6400346"/>
          </a:xfrm>
        </p:spPr>
        <p:txBody>
          <a:bodyPr>
            <a:normAutofit/>
          </a:bodyPr>
          <a:lstStyle/>
          <a:p>
            <a:pPr algn="ctr"/>
            <a:r>
              <a:rPr lang="en-US" sz="19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Maker: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 House of Carl Fabergé </a:t>
            </a:r>
            <a:b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900" b="1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Workmaster</a:t>
            </a:r>
            <a:r>
              <a:rPr lang="en-US" sz="19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Mikhail </a:t>
            </a:r>
            <a:r>
              <a:rPr lang="en-US" sz="19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Evlampievich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Perkhin</a:t>
            </a:r>
            <a:b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9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Artist: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b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Miniatures by Konstantin </a:t>
            </a:r>
            <a:r>
              <a:rPr lang="en-US" sz="19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Yakovlevich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9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Krijitski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9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Danish Palaces Egg, 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1890, Green, rose, and quatre-couleur gold, </a:t>
            </a:r>
            <a:r>
              <a:rPr lang="en-US" sz="19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guilloché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enamel, star sapphire, cabochon emerald, rose-cut diamond nacre, crystal crimson silk velvet, 10.2 x 6.7 x 6.7 cm</a:t>
            </a:r>
            <a:br>
              <a:rPr lang="el-GR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19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6" name="Picture 2" descr="House of Carl Fabergé | Danish Palaces Egg | Russian, St. Petersburg | The  Metropolitan Museum of Art">
            <a:extLst>
              <a:ext uri="{FF2B5EF4-FFF2-40B4-BE49-F238E27FC236}">
                <a16:creationId xmlns:a16="http://schemas.microsoft.com/office/drawing/2014/main" id="{1B4642EB-01FF-D441-3E3A-808EE2878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69" y="92529"/>
            <a:ext cx="9442843" cy="667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8349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1890 The Danish Palaces Egg (MF) — Fabergé Discoveries">
            <a:extLst>
              <a:ext uri="{FF2B5EF4-FFF2-40B4-BE49-F238E27FC236}">
                <a16:creationId xmlns:a16="http://schemas.microsoft.com/office/drawing/2014/main" id="{02A417DF-DB5E-1713-A7D4-D71130269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07" y="123825"/>
            <a:ext cx="5600700" cy="661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undefined">
            <a:extLst>
              <a:ext uri="{FF2B5EF4-FFF2-40B4-BE49-F238E27FC236}">
                <a16:creationId xmlns:a16="http://schemas.microsoft.com/office/drawing/2014/main" id="{7AB614D9-101F-6576-6702-503BAC77A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578" y="1458685"/>
            <a:ext cx="6618515" cy="496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5246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25A51-9F10-0755-2394-CBDE972E5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3034" y="4109359"/>
            <a:ext cx="6297387" cy="2668085"/>
          </a:xfrm>
        </p:spPr>
        <p:txBody>
          <a:bodyPr>
            <a:normAutofit/>
          </a:bodyPr>
          <a:lstStyle/>
          <a:p>
            <a:pPr algn="ctr"/>
            <a:r>
              <a:rPr lang="en-US" sz="19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Maker: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 House of Carl Fabergé </a:t>
            </a:r>
            <a:r>
              <a:rPr lang="en-US" sz="19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Maker: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sz="19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Workmaster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: Mikhail </a:t>
            </a:r>
            <a:r>
              <a:rPr lang="en-US" sz="19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Evlampievich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Perkhin </a:t>
            </a:r>
            <a:r>
              <a:rPr lang="en-US" sz="19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Artist: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 Miniatures by Konstantin </a:t>
            </a:r>
            <a:r>
              <a:rPr lang="en-US" sz="19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Yakovlevich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9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Krijitski</a:t>
            </a:r>
            <a:b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9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Imperial Caucasus Egg, 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1893, Yellow and quatre-couleur gold, silver, platinum, </a:t>
            </a:r>
            <a:r>
              <a:rPr lang="en-US" sz="19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guilloché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enamel, rose- and table-cut diamond, pearl, crystal, ivory, watercolor, 9.2 x 7.3 cm</a:t>
            </a:r>
            <a:br>
              <a:rPr lang="el-GR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19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266" name="Picture 2" descr="House of Carl Fabergé | Imperial Caucasus Egg | Russian, St. Petersburg |  The Metropolitan Museum of Art">
            <a:extLst>
              <a:ext uri="{FF2B5EF4-FFF2-40B4-BE49-F238E27FC236}">
                <a16:creationId xmlns:a16="http://schemas.microsoft.com/office/drawing/2014/main" id="{0C7D4BEB-C9A3-C423-F2D1-2D5607F57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9" y="92528"/>
            <a:ext cx="5570764" cy="6684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The Imperial Caucasus Egg, 1893.">
            <a:extLst>
              <a:ext uri="{FF2B5EF4-FFF2-40B4-BE49-F238E27FC236}">
                <a16:creationId xmlns:a16="http://schemas.microsoft.com/office/drawing/2014/main" id="{BBDF238D-F2F4-F8CA-F3D0-2424EEFA1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421" y="172131"/>
            <a:ext cx="685800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954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BE9F6-448C-3717-A5C9-F7D09D222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0" y="2821259"/>
            <a:ext cx="2910468" cy="4036741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9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Maker: 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House of Carl Fabergé </a:t>
            </a:r>
            <a:r>
              <a:rPr lang="en-US" sz="1900" b="1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Workmaster</a:t>
            </a:r>
            <a:r>
              <a:rPr lang="en-US" sz="19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August Wilhelm Holmström</a:t>
            </a:r>
            <a:br>
              <a:rPr lang="el-GR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900" b="1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</a:rPr>
              <a:t>Imperial Lilies-of-the-Valley Basket, </a:t>
            </a:r>
            <a:r>
              <a:rPr lang="en-US" sz="19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</a:rPr>
              <a:t>1896, Yellow and green gold, silver, nephrite, pearl, rose-cut diamond, 19.1 x 21.6 x 14.9 cm</a:t>
            </a:r>
            <a:endParaRPr lang="el-GR" sz="19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3" descr="A potted plant with flowers&#10;&#10;AI-generated content may be incorrect.">
            <a:extLst>
              <a:ext uri="{FF2B5EF4-FFF2-40B4-BE49-F238E27FC236}">
                <a16:creationId xmlns:a16="http://schemas.microsoft.com/office/drawing/2014/main" id="{2FCE956C-DF20-B221-83D3-9734C74D89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194" name="Picture 2" descr="This intriguing object was likely inspired by a late 19th-century black and  white photograph of lilies-of-the-valley arranged in a moss-filled basket.  Preserved in a Fabergé workshop album at the Fersman Mineralogical Institute">
            <a:extLst>
              <a:ext uri="{FF2B5EF4-FFF2-40B4-BE49-F238E27FC236}">
                <a16:creationId xmlns:a16="http://schemas.microsoft.com/office/drawing/2014/main" id="{87FC398F-44E1-5C48-97F9-DDE957A3A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1" y="127194"/>
            <a:ext cx="2910468" cy="2910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2979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0" name="Rectangle 922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E9C52688-8621-1FD1-23D9-EBCD0DB67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82" r="-1" b="2613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3518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79925-BE22-3B91-3374-1FE5027C3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3298" y="3102429"/>
            <a:ext cx="5466958" cy="3637381"/>
          </a:xfrm>
        </p:spPr>
        <p:txBody>
          <a:bodyPr>
            <a:normAutofit/>
          </a:bodyPr>
          <a:lstStyle/>
          <a:p>
            <a:pPr algn="ctr"/>
            <a:r>
              <a:rPr lang="en-US" sz="19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Maker: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 House of Carl Fabergé </a:t>
            </a:r>
            <a:r>
              <a:rPr lang="en-US" sz="1900" b="1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Workmaster</a:t>
            </a:r>
            <a:r>
              <a:rPr lang="en-US" sz="19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Mikhail </a:t>
            </a:r>
            <a:r>
              <a:rPr lang="en-US" sz="19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Evlampievich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Perkhin </a:t>
            </a:r>
            <a:r>
              <a:rPr lang="en-US" sz="19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Spherical Clock, 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before 1899, Rose jasper, silver, silver gilt, gold, enamel, glass, Diam. 9.8 x 7 cm</a:t>
            </a:r>
            <a:b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l-GR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19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8436" name="Picture 4" descr="Results for &quot;Peter Carl Fabergé&quot; - The Metropolitan Museum of Art">
            <a:extLst>
              <a:ext uri="{FF2B5EF4-FFF2-40B4-BE49-F238E27FC236}">
                <a16:creationId xmlns:a16="http://schemas.microsoft.com/office/drawing/2014/main" id="{880D20FA-7BB1-849B-278D-78E0C6370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744" y="118186"/>
            <a:ext cx="4961554" cy="6621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2594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AE714-784B-93B9-96E8-41B6349B5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2676" y="2471057"/>
            <a:ext cx="5361124" cy="4299857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1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Maker:</a:t>
            </a:r>
            <a:r>
              <a:rPr lang="en-US" sz="21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 House of Carl Fabergé</a:t>
            </a:r>
            <a:br>
              <a:rPr lang="en-US" sz="21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100" b="1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Workmaster</a:t>
            </a:r>
            <a:r>
              <a:rPr lang="en-US" sz="21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r>
              <a:rPr lang="en-US" sz="21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Mikhail </a:t>
            </a:r>
            <a:r>
              <a:rPr lang="en-US" sz="21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Evlampievich</a:t>
            </a:r>
            <a:r>
              <a:rPr lang="en-US" sz="21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Perkhin</a:t>
            </a:r>
            <a:br>
              <a:rPr lang="el-GR" sz="21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1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Artist:</a:t>
            </a:r>
            <a:r>
              <a:rPr lang="en-US" sz="21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 Painting by Johannes </a:t>
            </a:r>
            <a:r>
              <a:rPr lang="en-US" sz="21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Zehngraf</a:t>
            </a:r>
            <a:br>
              <a:rPr lang="en-US" sz="21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1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Imperial Frame and Clock, </a:t>
            </a:r>
            <a:r>
              <a:rPr lang="en-US" sz="21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before 1899, Rose jasper, silver gilt, trois-couleur gold, diamond, sapphire, ivory, oil paint, glass, 19.4 x 14 x 1.3 cm</a:t>
            </a:r>
            <a:br>
              <a:rPr lang="el-G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dirty="0"/>
          </a:p>
        </p:txBody>
      </p:sp>
      <p:pic>
        <p:nvPicPr>
          <p:cNvPr id="19458" name="Picture 2" descr="Results for &quot;Peter Carl Fabergé&quot; - The Metropolitan Museum of Art">
            <a:extLst>
              <a:ext uri="{FF2B5EF4-FFF2-40B4-BE49-F238E27FC236}">
                <a16:creationId xmlns:a16="http://schemas.microsoft.com/office/drawing/2014/main" id="{7E908E92-02D8-8E67-4A33-379211864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7087"/>
            <a:ext cx="5154476" cy="6683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3611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1FF9D-3E8A-78B0-189E-56C878EB9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7304" y="3614057"/>
            <a:ext cx="4221476" cy="3082358"/>
          </a:xfrm>
        </p:spPr>
        <p:txBody>
          <a:bodyPr>
            <a:normAutofit/>
          </a:bodyPr>
          <a:lstStyle/>
          <a:p>
            <a:pPr algn="ctr"/>
            <a:r>
              <a:rPr lang="en-US" sz="19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Maker: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 House of Carl Fabergé</a:t>
            </a:r>
            <a:b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9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Picture frame, 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before 1899, Silver-gilt, enamel, 13.8 x 14.3 cm</a:t>
            </a:r>
            <a:br>
              <a:rPr lang="el-GR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19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4338" name="Picture 2" descr="Results for &quot;fabergé&quot; - The Metropolitan Museum of Art">
            <a:extLst>
              <a:ext uri="{FF2B5EF4-FFF2-40B4-BE49-F238E27FC236}">
                <a16:creationId xmlns:a16="http://schemas.microsoft.com/office/drawing/2014/main" id="{A74573D3-C486-E719-D885-A7940F868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20" y="161585"/>
            <a:ext cx="7584084" cy="6534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697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E7657-0F1F-1067-5484-105F2F6B3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8943" y="2068285"/>
            <a:ext cx="2988129" cy="4582205"/>
          </a:xfrm>
        </p:spPr>
        <p:txBody>
          <a:bodyPr>
            <a:normAutofit/>
          </a:bodyPr>
          <a:lstStyle/>
          <a:p>
            <a:pPr algn="ctr"/>
            <a:r>
              <a:rPr lang="en-US" sz="19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Maker: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 House of Carl Fabergé </a:t>
            </a:r>
            <a:b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900" b="1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Workmaster</a:t>
            </a:r>
            <a:r>
              <a:rPr lang="en-US" sz="19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Henrik Emanuel </a:t>
            </a:r>
            <a:r>
              <a:rPr lang="en-US" sz="19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Wigström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900" b="1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Bonbonnière</a:t>
            </a:r>
            <a:r>
              <a:rPr lang="en-US" sz="19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1896–1903, Gold, enamel, Diam. 5.2 cm</a:t>
            </a:r>
            <a:br>
              <a:rPr lang="el-G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2000" dirty="0"/>
          </a:p>
        </p:txBody>
      </p:sp>
      <p:pic>
        <p:nvPicPr>
          <p:cNvPr id="15364" name="Picture 4" descr="House of Carl Fabergé | Bonbonnière | Russian, St. Petersburg | The  Metropolitan Museum of Art">
            <a:extLst>
              <a:ext uri="{FF2B5EF4-FFF2-40B4-BE49-F238E27FC236}">
                <a16:creationId xmlns:a16="http://schemas.microsoft.com/office/drawing/2014/main" id="{01DBE0BD-75AF-DD6C-6917-B37164188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27" y="207509"/>
            <a:ext cx="8590643" cy="6442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226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BAB847B-6589-E6BC-E908-8CFE1EA0C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513" y="4778829"/>
            <a:ext cx="6987269" cy="197031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1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21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21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1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Maker:</a:t>
            </a:r>
            <a:r>
              <a:rPr lang="en-US" sz="21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 House of Carl Fabergé</a:t>
            </a:r>
            <a:br>
              <a:rPr lang="en-US" sz="21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1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Imperial Cornflowers, </a:t>
            </a:r>
            <a:r>
              <a:rPr lang="en-US" sz="21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ca. 1900–1905, Gold, silver, enamel; blown and iridized glass, 21 x 9.8 x 5.7 cm</a:t>
            </a:r>
            <a:br>
              <a:rPr lang="en-US" sz="21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1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Fabergé items that belonged to the Romanov Family, </a:t>
            </a:r>
            <a:r>
              <a:rPr lang="en-US" sz="21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1870's-1900’s, the Metropolitan Museum of Art, New York</a:t>
            </a:r>
            <a:br>
              <a:rPr lang="en-US" sz="21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l-G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dirty="0"/>
          </a:p>
        </p:txBody>
      </p:sp>
      <p:pic>
        <p:nvPicPr>
          <p:cNvPr id="12292" name="Picture 4" descr="House of Carl Fabergé | Imperial Cornflowers | Russian, St. Petersburg |  The Metropolitan Museum of Art">
            <a:extLst>
              <a:ext uri="{FF2B5EF4-FFF2-40B4-BE49-F238E27FC236}">
                <a16:creationId xmlns:a16="http://schemas.microsoft.com/office/drawing/2014/main" id="{F4964F2C-E887-E68B-C60D-34946BEE2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17" y="103413"/>
            <a:ext cx="4984297" cy="6645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r/JewelsofRussia - A lineup of Faberge items that belonged to the Romanov Family. 1870's-1900's. At the Metropolitan Museum of Art, New York. Faberge is known for the extravagantly decorated Easter Eggs, most if not all worth millions of dollars.">
            <a:extLst>
              <a:ext uri="{FF2B5EF4-FFF2-40B4-BE49-F238E27FC236}">
                <a16:creationId xmlns:a16="http://schemas.microsoft.com/office/drawing/2014/main" id="{5970FAA4-6596-8016-43FF-1D9BFEF7F4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148" y="206829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9490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067C2-8801-B6D8-D67F-E9A2DA831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3277" y="2046513"/>
            <a:ext cx="5816591" cy="4656365"/>
          </a:xfrm>
        </p:spPr>
        <p:txBody>
          <a:bodyPr>
            <a:normAutofit/>
          </a:bodyPr>
          <a:lstStyle/>
          <a:p>
            <a:pPr algn="ctr"/>
            <a:r>
              <a:rPr lang="en-US" sz="21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Maker:</a:t>
            </a:r>
            <a:r>
              <a:rPr lang="en-US" sz="21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 House of Carl Fabergé</a:t>
            </a:r>
            <a:br>
              <a:rPr lang="en-US" sz="21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1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Imperial Anemones, </a:t>
            </a:r>
            <a:r>
              <a:rPr lang="en-US" sz="21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probably 1899–1908, Gold, polychrome enamel, jade, rock crystal, 12.7 x 12.7 x 10.2 cm</a:t>
            </a:r>
            <a:br>
              <a:rPr lang="el-G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2000" dirty="0"/>
          </a:p>
        </p:txBody>
      </p:sp>
      <p:pic>
        <p:nvPicPr>
          <p:cNvPr id="13314" name="Picture 2" descr="House of Carl Fabergé | Imperial Anemones | Russian, St. Petersburg | The  Metropolitan Museum of Art">
            <a:extLst>
              <a:ext uri="{FF2B5EF4-FFF2-40B4-BE49-F238E27FC236}">
                <a16:creationId xmlns:a16="http://schemas.microsoft.com/office/drawing/2014/main" id="{11CCC32D-4168-0178-3264-808D5F5CB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31" y="155120"/>
            <a:ext cx="5816593" cy="6547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3931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158E7-8F56-7FD6-F944-5A7233286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9170" y="2242457"/>
            <a:ext cx="2389415" cy="4528457"/>
          </a:xfrm>
        </p:spPr>
        <p:txBody>
          <a:bodyPr>
            <a:normAutofit/>
          </a:bodyPr>
          <a:lstStyle/>
          <a:p>
            <a:pPr algn="ctr"/>
            <a:r>
              <a:rPr lang="en-US" sz="19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Factory: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 House of Carl Fabergé</a:t>
            </a:r>
            <a:b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9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Box in the form of a banded trunk, Date: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 1899–1908, Nephrite, gold, </a:t>
            </a:r>
            <a:r>
              <a:rPr lang="en-US" sz="19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ename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, diamonds, 4.4 x 8.6 x 6.4 cm</a:t>
            </a:r>
            <a:br>
              <a:rPr lang="el-GR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19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6388" name="Picture 4" descr="House of Carl Fabergé | Box in the form of a banded trunk | Russian, Moscow  | The Metropolitan Museum of Art">
            <a:extLst>
              <a:ext uri="{FF2B5EF4-FFF2-40B4-BE49-F238E27FC236}">
                <a16:creationId xmlns:a16="http://schemas.microsoft.com/office/drawing/2014/main" id="{75F5DCC4-F135-4D87-F683-18333DEF0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14" y="86406"/>
            <a:ext cx="9481572" cy="668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291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D1675-E36F-885A-7204-0F5168D1D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3886" y="2634343"/>
            <a:ext cx="3237140" cy="4071257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9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Maker: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 House of Carl Fabergé </a:t>
            </a:r>
            <a:r>
              <a:rPr lang="en-US" sz="1900" b="1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Workmaster</a:t>
            </a:r>
            <a:r>
              <a:rPr lang="en-US" sz="19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August Wilhelm Holmström (1829–1903)</a:t>
            </a:r>
            <a:b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9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Mauve Cigarette Case, 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1899–1908, Silver gilt, gold, </a:t>
            </a:r>
            <a:r>
              <a:rPr lang="en-US" sz="19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guilloché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rayonnant enamel, cabochon moonstone, 1.3 x 8.9 x 7.9 cm</a:t>
            </a:r>
            <a:br>
              <a:rPr lang="el-G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br>
              <a:rPr lang="el-G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7410" name="Picture 2" descr="Results for &quot;fabergé&quot; - The Metropolitan Museum of Art">
            <a:extLst>
              <a:ext uri="{FF2B5EF4-FFF2-40B4-BE49-F238E27FC236}">
                <a16:creationId xmlns:a16="http://schemas.microsoft.com/office/drawing/2014/main" id="{395A33BD-C6B6-F6BC-ECE1-175B42145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4" y="148999"/>
            <a:ext cx="8458939" cy="655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48805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B3489-4C3B-2522-1923-5D182A9E6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4742" y="3254829"/>
            <a:ext cx="5519057" cy="3477985"/>
          </a:xfrm>
        </p:spPr>
        <p:txBody>
          <a:bodyPr>
            <a:normAutofit/>
          </a:bodyPr>
          <a:lstStyle/>
          <a:p>
            <a:pPr algn="ctr"/>
            <a:r>
              <a:rPr lang="en-US" sz="19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Artist: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 Peter Carl Fabergé, 1846–1920</a:t>
            </a:r>
            <a:b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9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Russian peasant girl, 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ca. 1910, Jasper, sapphire, </a:t>
            </a:r>
            <a:r>
              <a:rPr lang="en-US" sz="19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purpurine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, nephrite, jade, Height: 15.9 cm</a:t>
            </a:r>
            <a:br>
              <a:rPr lang="el-G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dirty="0"/>
          </a:p>
        </p:txBody>
      </p:sp>
      <p:pic>
        <p:nvPicPr>
          <p:cNvPr id="20482" name="Picture 2" descr="Peter Carl Fabergé | Russian peasant girl | Russian, St. Petersburg | The  Metropolitan Museum of Art">
            <a:extLst>
              <a:ext uri="{FF2B5EF4-FFF2-40B4-BE49-F238E27FC236}">
                <a16:creationId xmlns:a16="http://schemas.microsoft.com/office/drawing/2014/main" id="{BFAA67D5-C085-4962-A3C5-3E29C97CD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5185"/>
            <a:ext cx="4900658" cy="660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8039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25F87-9464-431A-783D-C4D0B1852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0656" y="2667000"/>
            <a:ext cx="5148943" cy="4190999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9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Maker: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 House of Carl Fabergé </a:t>
            </a:r>
            <a:r>
              <a:rPr lang="en-US" sz="19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Maker: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sz="19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Workmaster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: Henrik Emanuel </a:t>
            </a:r>
            <a:r>
              <a:rPr lang="en-US" sz="19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Wigström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el-GR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9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Artist: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 Miniatures by Vassily Ivanovich </a:t>
            </a:r>
            <a:r>
              <a:rPr lang="en-US" sz="19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Zuiev</a:t>
            </a:r>
            <a:b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9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Imperial Napoleonic Egg, 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1912, Gold, </a:t>
            </a:r>
            <a:r>
              <a:rPr lang="en-US" sz="19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guilloché</a:t>
            </a:r>
            <a:r>
              <a:rPr lang="en-US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enamel, rose-cut diamond, platinum, gold, ivory, gouache, velvet, silk, 11.7 x 8.9 cm</a:t>
            </a:r>
            <a:br>
              <a:rPr lang="el-GR" sz="19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19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050" name="Picture 2" descr=" ">
            <a:extLst>
              <a:ext uri="{FF2B5EF4-FFF2-40B4-BE49-F238E27FC236}">
                <a16:creationId xmlns:a16="http://schemas.microsoft.com/office/drawing/2014/main" id="{4BEDA263-EC66-6BF6-8D4B-7AD945288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6071"/>
            <a:ext cx="6585858" cy="6585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221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1912 The Napoleonic Egg (MF) — Fabergé Discoveries">
            <a:extLst>
              <a:ext uri="{FF2B5EF4-FFF2-40B4-BE49-F238E27FC236}">
                <a16:creationId xmlns:a16="http://schemas.microsoft.com/office/drawing/2014/main" id="{6228C6A9-2024-BDB5-8832-96363A0F2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88151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abergé from the Matilda Geddings Gray Foundation Collection - The  Metropolitan Museum of Art">
            <a:extLst>
              <a:ext uri="{FF2B5EF4-FFF2-40B4-BE49-F238E27FC236}">
                <a16:creationId xmlns:a16="http://schemas.microsoft.com/office/drawing/2014/main" id="{A9839E90-B697-F542-E0BE-0FA0D7D338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27975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B53A21-55CE-C881-38DD-3198B1F43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bbon: Curved and Tilted Up 2">
            <a:extLst>
              <a:ext uri="{FF2B5EF4-FFF2-40B4-BE49-F238E27FC236}">
                <a16:creationId xmlns:a16="http://schemas.microsoft.com/office/drawing/2014/main" id="{6FE4CDFF-D640-F27D-DAB8-74A2624604F1}"/>
              </a:ext>
            </a:extLst>
          </p:cNvPr>
          <p:cNvSpPr/>
          <p:nvPr/>
        </p:nvSpPr>
        <p:spPr>
          <a:xfrm>
            <a:off x="609600" y="576262"/>
            <a:ext cx="10972800" cy="5705475"/>
          </a:xfrm>
          <a:custGeom>
            <a:avLst/>
            <a:gdLst>
              <a:gd name="connsiteX0" fmla="*/ 0 w 10972800"/>
              <a:gd name="connsiteY0" fmla="*/ 5705475 h 5705475"/>
              <a:gd name="connsiteX1" fmla="*/ 4114800 w 10972800"/>
              <a:gd name="connsiteY1" fmla="*/ 5036865 h 5705475"/>
              <a:gd name="connsiteX2" fmla="*/ 2743200 w 10972800"/>
              <a:gd name="connsiteY2" fmla="*/ 4457402 h 5705475"/>
              <a:gd name="connsiteX3" fmla="*/ 8229600 w 10972800"/>
              <a:gd name="connsiteY3" fmla="*/ 4457402 h 5705475"/>
              <a:gd name="connsiteX4" fmla="*/ 6858000 w 10972800"/>
              <a:gd name="connsiteY4" fmla="*/ 5036865 h 5705475"/>
              <a:gd name="connsiteX5" fmla="*/ 10972800 w 10972800"/>
              <a:gd name="connsiteY5" fmla="*/ 5705475 h 5705475"/>
              <a:gd name="connsiteX6" fmla="*/ 9601200 w 10972800"/>
              <a:gd name="connsiteY6" fmla="*/ 3253904 h 5705475"/>
              <a:gd name="connsiteX7" fmla="*/ 10972800 w 10972800"/>
              <a:gd name="connsiteY7" fmla="*/ 1426369 h 5705475"/>
              <a:gd name="connsiteX8" fmla="*/ 8229600 w 10972800"/>
              <a:gd name="connsiteY8" fmla="*/ 891480 h 5705475"/>
              <a:gd name="connsiteX9" fmla="*/ 8229600 w 10972800"/>
              <a:gd name="connsiteY9" fmla="*/ 178296 h 5705475"/>
              <a:gd name="connsiteX10" fmla="*/ 2743200 w 10972800"/>
              <a:gd name="connsiteY10" fmla="*/ 178296 h 5705475"/>
              <a:gd name="connsiteX11" fmla="*/ 2743200 w 10972800"/>
              <a:gd name="connsiteY11" fmla="*/ 891480 h 5705475"/>
              <a:gd name="connsiteX12" fmla="*/ 0 w 10972800"/>
              <a:gd name="connsiteY12" fmla="*/ 1426369 h 5705475"/>
              <a:gd name="connsiteX13" fmla="*/ 1371600 w 10972800"/>
              <a:gd name="connsiteY13" fmla="*/ 3253904 h 5705475"/>
              <a:gd name="connsiteX14" fmla="*/ 0 w 10972800"/>
              <a:gd name="connsiteY14" fmla="*/ 5705475 h 5705475"/>
              <a:gd name="connsiteX0" fmla="*/ 4114800 w 10972800"/>
              <a:gd name="connsiteY0" fmla="*/ 4323680 h 5705475"/>
              <a:gd name="connsiteX1" fmla="*/ 4114800 w 10972800"/>
              <a:gd name="connsiteY1" fmla="*/ 5036865 h 5705475"/>
              <a:gd name="connsiteX2" fmla="*/ 2743200 w 10972800"/>
              <a:gd name="connsiteY2" fmla="*/ 4457402 h 5705475"/>
              <a:gd name="connsiteX3" fmla="*/ 8229600 w 10972800"/>
              <a:gd name="connsiteY3" fmla="*/ 4457402 h 5705475"/>
              <a:gd name="connsiteX4" fmla="*/ 6858000 w 10972800"/>
              <a:gd name="connsiteY4" fmla="*/ 5036865 h 5705475"/>
              <a:gd name="connsiteX5" fmla="*/ 6858000 w 10972800"/>
              <a:gd name="connsiteY5" fmla="*/ 4323680 h 5705475"/>
              <a:gd name="connsiteX6" fmla="*/ 4114800 w 10972800"/>
              <a:gd name="connsiteY6" fmla="*/ 4323680 h 5705475"/>
              <a:gd name="connsiteX0" fmla="*/ 0 w 10972800"/>
              <a:gd name="connsiteY0" fmla="*/ 5705475 h 5705475"/>
              <a:gd name="connsiteX1" fmla="*/ 1371600 w 10972800"/>
              <a:gd name="connsiteY1" fmla="*/ 3253904 h 5705475"/>
              <a:gd name="connsiteX2" fmla="*/ 0 w 10972800"/>
              <a:gd name="connsiteY2" fmla="*/ 1426369 h 5705475"/>
              <a:gd name="connsiteX3" fmla="*/ 2743200 w 10972800"/>
              <a:gd name="connsiteY3" fmla="*/ 891480 h 5705475"/>
              <a:gd name="connsiteX4" fmla="*/ 2743200 w 10972800"/>
              <a:gd name="connsiteY4" fmla="*/ 178296 h 5705475"/>
              <a:gd name="connsiteX5" fmla="*/ 8229600 w 10972800"/>
              <a:gd name="connsiteY5" fmla="*/ 178296 h 5705475"/>
              <a:gd name="connsiteX6" fmla="*/ 8229600 w 10972800"/>
              <a:gd name="connsiteY6" fmla="*/ 891480 h 5705475"/>
              <a:gd name="connsiteX7" fmla="*/ 10972800 w 10972800"/>
              <a:gd name="connsiteY7" fmla="*/ 1426369 h 5705475"/>
              <a:gd name="connsiteX8" fmla="*/ 9601200 w 10972800"/>
              <a:gd name="connsiteY8" fmla="*/ 3253904 h 5705475"/>
              <a:gd name="connsiteX9" fmla="*/ 10972800 w 10972800"/>
              <a:gd name="connsiteY9" fmla="*/ 5705475 h 5705475"/>
              <a:gd name="connsiteX10" fmla="*/ 6858000 w 10972800"/>
              <a:gd name="connsiteY10" fmla="*/ 5036865 h 5705475"/>
              <a:gd name="connsiteX11" fmla="*/ 8229600 w 10972800"/>
              <a:gd name="connsiteY11" fmla="*/ 4457402 h 5705475"/>
              <a:gd name="connsiteX12" fmla="*/ 2743200 w 10972800"/>
              <a:gd name="connsiteY12" fmla="*/ 4457402 h 5705475"/>
              <a:gd name="connsiteX13" fmla="*/ 4114800 w 10972800"/>
              <a:gd name="connsiteY13" fmla="*/ 5036865 h 5705475"/>
              <a:gd name="connsiteX14" fmla="*/ 0 w 10972800"/>
              <a:gd name="connsiteY14" fmla="*/ 5705475 h 5705475"/>
              <a:gd name="connsiteX15" fmla="*/ 2743200 w 10972800"/>
              <a:gd name="connsiteY15" fmla="*/ 4457402 h 5705475"/>
              <a:gd name="connsiteX16" fmla="*/ 2743200 w 10972800"/>
              <a:gd name="connsiteY16" fmla="*/ 891480 h 5705475"/>
              <a:gd name="connsiteX17" fmla="*/ 8229600 w 10972800"/>
              <a:gd name="connsiteY17" fmla="*/ 891480 h 5705475"/>
              <a:gd name="connsiteX18" fmla="*/ 8229600 w 10972800"/>
              <a:gd name="connsiteY18" fmla="*/ 4457402 h 5705475"/>
              <a:gd name="connsiteX19" fmla="*/ 4114800 w 10972800"/>
              <a:gd name="connsiteY19" fmla="*/ 4323680 h 5705475"/>
              <a:gd name="connsiteX20" fmla="*/ 4114800 w 10972800"/>
              <a:gd name="connsiteY20" fmla="*/ 5036865 h 5705475"/>
              <a:gd name="connsiteX21" fmla="*/ 6858000 w 10972800"/>
              <a:gd name="connsiteY21" fmla="*/ 5036865 h 5705475"/>
              <a:gd name="connsiteX22" fmla="*/ 6858000 w 10972800"/>
              <a:gd name="connsiteY22" fmla="*/ 4323680 h 5705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972800" h="5705475" stroke="0" extrusionOk="0">
                <a:moveTo>
                  <a:pt x="0" y="5705475"/>
                </a:moveTo>
                <a:cubicBezTo>
                  <a:pt x="1327662" y="5158266"/>
                  <a:pt x="2570229" y="5122524"/>
                  <a:pt x="4114800" y="5036865"/>
                </a:cubicBezTo>
                <a:cubicBezTo>
                  <a:pt x="3615904" y="4680849"/>
                  <a:pt x="3060783" y="4735453"/>
                  <a:pt x="2743200" y="4457402"/>
                </a:cubicBezTo>
                <a:cubicBezTo>
                  <a:pt x="4449358" y="4156321"/>
                  <a:pt x="6551011" y="3981950"/>
                  <a:pt x="8229600" y="4457402"/>
                </a:cubicBezTo>
                <a:cubicBezTo>
                  <a:pt x="7959067" y="4566594"/>
                  <a:pt x="7178506" y="4872220"/>
                  <a:pt x="6858000" y="5036865"/>
                </a:cubicBezTo>
                <a:cubicBezTo>
                  <a:pt x="8400195" y="5163390"/>
                  <a:pt x="9658635" y="5425402"/>
                  <a:pt x="10972800" y="5705475"/>
                </a:cubicBezTo>
                <a:cubicBezTo>
                  <a:pt x="10425049" y="4558699"/>
                  <a:pt x="9903894" y="3611643"/>
                  <a:pt x="9601200" y="3253904"/>
                </a:cubicBezTo>
                <a:cubicBezTo>
                  <a:pt x="9752491" y="2786592"/>
                  <a:pt x="10817609" y="1684280"/>
                  <a:pt x="10972800" y="1426369"/>
                </a:cubicBezTo>
                <a:cubicBezTo>
                  <a:pt x="10015649" y="1143051"/>
                  <a:pt x="9003227" y="974863"/>
                  <a:pt x="8229600" y="891480"/>
                </a:cubicBezTo>
                <a:cubicBezTo>
                  <a:pt x="8245799" y="801623"/>
                  <a:pt x="8283591" y="462753"/>
                  <a:pt x="8229600" y="178296"/>
                </a:cubicBezTo>
                <a:cubicBezTo>
                  <a:pt x="6566374" y="-37146"/>
                  <a:pt x="4543512" y="-12552"/>
                  <a:pt x="2743200" y="178296"/>
                </a:cubicBezTo>
                <a:cubicBezTo>
                  <a:pt x="2803573" y="301333"/>
                  <a:pt x="2730262" y="592702"/>
                  <a:pt x="2743200" y="891480"/>
                </a:cubicBezTo>
                <a:cubicBezTo>
                  <a:pt x="1711793" y="974793"/>
                  <a:pt x="918254" y="1162042"/>
                  <a:pt x="0" y="1426369"/>
                </a:cubicBezTo>
                <a:cubicBezTo>
                  <a:pt x="454016" y="2200435"/>
                  <a:pt x="771365" y="2543737"/>
                  <a:pt x="1371600" y="3253904"/>
                </a:cubicBezTo>
                <a:cubicBezTo>
                  <a:pt x="1080891" y="3782043"/>
                  <a:pt x="223960" y="5464380"/>
                  <a:pt x="0" y="5705475"/>
                </a:cubicBezTo>
                <a:close/>
              </a:path>
              <a:path w="10972800" h="5705475" fill="darkenLess" stroke="0" extrusionOk="0">
                <a:moveTo>
                  <a:pt x="4114800" y="4323680"/>
                </a:moveTo>
                <a:cubicBezTo>
                  <a:pt x="4151066" y="4419797"/>
                  <a:pt x="4083670" y="4917428"/>
                  <a:pt x="4114800" y="5036865"/>
                </a:cubicBezTo>
                <a:cubicBezTo>
                  <a:pt x="3663845" y="4855036"/>
                  <a:pt x="3147773" y="4577128"/>
                  <a:pt x="2743200" y="4457402"/>
                </a:cubicBezTo>
                <a:cubicBezTo>
                  <a:pt x="4480010" y="3888032"/>
                  <a:pt x="6090956" y="4218215"/>
                  <a:pt x="8229600" y="4457402"/>
                </a:cubicBezTo>
                <a:cubicBezTo>
                  <a:pt x="8074855" y="4646372"/>
                  <a:pt x="7109072" y="5012545"/>
                  <a:pt x="6858000" y="5036865"/>
                </a:cubicBezTo>
                <a:cubicBezTo>
                  <a:pt x="6833393" y="4885360"/>
                  <a:pt x="6802792" y="4609923"/>
                  <a:pt x="6858000" y="4323680"/>
                </a:cubicBezTo>
                <a:cubicBezTo>
                  <a:pt x="5977615" y="4258681"/>
                  <a:pt x="5102229" y="4194087"/>
                  <a:pt x="4114800" y="4323680"/>
                </a:cubicBezTo>
                <a:close/>
              </a:path>
              <a:path w="10972800" h="5705475" fill="none" extrusionOk="0">
                <a:moveTo>
                  <a:pt x="0" y="5705475"/>
                </a:moveTo>
                <a:cubicBezTo>
                  <a:pt x="477965" y="4969712"/>
                  <a:pt x="633851" y="4244382"/>
                  <a:pt x="1371600" y="3253904"/>
                </a:cubicBezTo>
                <a:cubicBezTo>
                  <a:pt x="954651" y="2719382"/>
                  <a:pt x="264160" y="1591390"/>
                  <a:pt x="0" y="1426369"/>
                </a:cubicBezTo>
                <a:cubicBezTo>
                  <a:pt x="782894" y="1223511"/>
                  <a:pt x="1965543" y="1054405"/>
                  <a:pt x="2743200" y="891480"/>
                </a:cubicBezTo>
                <a:cubicBezTo>
                  <a:pt x="2783967" y="661944"/>
                  <a:pt x="2756658" y="476879"/>
                  <a:pt x="2743200" y="178296"/>
                </a:cubicBezTo>
                <a:cubicBezTo>
                  <a:pt x="4560044" y="-142695"/>
                  <a:pt x="6542991" y="191497"/>
                  <a:pt x="8229600" y="178296"/>
                </a:cubicBezTo>
                <a:cubicBezTo>
                  <a:pt x="8243173" y="499193"/>
                  <a:pt x="8258414" y="605715"/>
                  <a:pt x="8229600" y="891480"/>
                </a:cubicBezTo>
                <a:cubicBezTo>
                  <a:pt x="9034784" y="871982"/>
                  <a:pt x="10139138" y="1044091"/>
                  <a:pt x="10972800" y="1426369"/>
                </a:cubicBezTo>
                <a:cubicBezTo>
                  <a:pt x="10404184" y="2382423"/>
                  <a:pt x="10313149" y="2580105"/>
                  <a:pt x="9601200" y="3253904"/>
                </a:cubicBezTo>
                <a:cubicBezTo>
                  <a:pt x="10293341" y="4217491"/>
                  <a:pt x="10655828" y="4949676"/>
                  <a:pt x="10972800" y="5705475"/>
                </a:cubicBezTo>
                <a:cubicBezTo>
                  <a:pt x="9560992" y="5251074"/>
                  <a:pt x="8309834" y="5186944"/>
                  <a:pt x="6858000" y="5036865"/>
                </a:cubicBezTo>
                <a:cubicBezTo>
                  <a:pt x="7440480" y="4868350"/>
                  <a:pt x="7586600" y="4813230"/>
                  <a:pt x="8229600" y="4457402"/>
                </a:cubicBezTo>
                <a:cubicBezTo>
                  <a:pt x="6497411" y="4178491"/>
                  <a:pt x="4641152" y="4243879"/>
                  <a:pt x="2743200" y="4457402"/>
                </a:cubicBezTo>
                <a:cubicBezTo>
                  <a:pt x="2957908" y="4449325"/>
                  <a:pt x="3712673" y="4892720"/>
                  <a:pt x="4114800" y="5036865"/>
                </a:cubicBezTo>
                <a:cubicBezTo>
                  <a:pt x="2830024" y="5149690"/>
                  <a:pt x="1232794" y="5439338"/>
                  <a:pt x="0" y="5705475"/>
                </a:cubicBezTo>
                <a:close/>
                <a:moveTo>
                  <a:pt x="2743200" y="4457402"/>
                </a:moveTo>
                <a:cubicBezTo>
                  <a:pt x="2793289" y="3079676"/>
                  <a:pt x="2799683" y="2165243"/>
                  <a:pt x="2743200" y="891480"/>
                </a:cubicBezTo>
                <a:moveTo>
                  <a:pt x="8229600" y="891480"/>
                </a:moveTo>
                <a:cubicBezTo>
                  <a:pt x="8337586" y="2169438"/>
                  <a:pt x="8145912" y="2775457"/>
                  <a:pt x="8229600" y="4457402"/>
                </a:cubicBezTo>
                <a:moveTo>
                  <a:pt x="4114800" y="4323680"/>
                </a:moveTo>
                <a:cubicBezTo>
                  <a:pt x="4127231" y="4679447"/>
                  <a:pt x="4148706" y="4856360"/>
                  <a:pt x="4114800" y="5036865"/>
                </a:cubicBezTo>
                <a:moveTo>
                  <a:pt x="6858000" y="5036865"/>
                </a:moveTo>
                <a:cubicBezTo>
                  <a:pt x="6856856" y="4836376"/>
                  <a:pt x="6853014" y="4416190"/>
                  <a:pt x="6858000" y="4323680"/>
                </a:cubicBezTo>
              </a:path>
              <a:path w="10972800" h="5705475" fill="none" stroke="0" extrusionOk="0">
                <a:moveTo>
                  <a:pt x="0" y="5705475"/>
                </a:moveTo>
                <a:cubicBezTo>
                  <a:pt x="188040" y="5428611"/>
                  <a:pt x="1127003" y="3950110"/>
                  <a:pt x="1371600" y="3253904"/>
                </a:cubicBezTo>
                <a:cubicBezTo>
                  <a:pt x="767780" y="2494123"/>
                  <a:pt x="338339" y="1914395"/>
                  <a:pt x="0" y="1426369"/>
                </a:cubicBezTo>
                <a:cubicBezTo>
                  <a:pt x="1048466" y="1280093"/>
                  <a:pt x="1920369" y="1124360"/>
                  <a:pt x="2743200" y="891480"/>
                </a:cubicBezTo>
                <a:cubicBezTo>
                  <a:pt x="2791673" y="711153"/>
                  <a:pt x="2751243" y="443391"/>
                  <a:pt x="2743200" y="178296"/>
                </a:cubicBezTo>
                <a:cubicBezTo>
                  <a:pt x="4387835" y="-105601"/>
                  <a:pt x="6368255" y="32356"/>
                  <a:pt x="8229600" y="178296"/>
                </a:cubicBezTo>
                <a:cubicBezTo>
                  <a:pt x="8248393" y="372209"/>
                  <a:pt x="8203415" y="732672"/>
                  <a:pt x="8229600" y="891480"/>
                </a:cubicBezTo>
                <a:cubicBezTo>
                  <a:pt x="9005359" y="1004035"/>
                  <a:pt x="10039542" y="1171284"/>
                  <a:pt x="10972800" y="1426369"/>
                </a:cubicBezTo>
                <a:cubicBezTo>
                  <a:pt x="10864529" y="1771284"/>
                  <a:pt x="9781542" y="3018051"/>
                  <a:pt x="9601200" y="3253904"/>
                </a:cubicBezTo>
                <a:cubicBezTo>
                  <a:pt x="9826359" y="3938555"/>
                  <a:pt x="10171821" y="4567201"/>
                  <a:pt x="10972800" y="5705475"/>
                </a:cubicBezTo>
                <a:cubicBezTo>
                  <a:pt x="9528254" y="5494666"/>
                  <a:pt x="8449800" y="5117108"/>
                  <a:pt x="6858000" y="5036865"/>
                </a:cubicBezTo>
                <a:cubicBezTo>
                  <a:pt x="7367533" y="4785970"/>
                  <a:pt x="7667152" y="4813724"/>
                  <a:pt x="8229600" y="4457402"/>
                </a:cubicBezTo>
                <a:cubicBezTo>
                  <a:pt x="6188654" y="4190567"/>
                  <a:pt x="4689530" y="4059255"/>
                  <a:pt x="2743200" y="4457402"/>
                </a:cubicBezTo>
                <a:cubicBezTo>
                  <a:pt x="3319980" y="4818202"/>
                  <a:pt x="3619667" y="4742670"/>
                  <a:pt x="4114800" y="5036865"/>
                </a:cubicBezTo>
                <a:cubicBezTo>
                  <a:pt x="2548795" y="5069964"/>
                  <a:pt x="1395313" y="5307284"/>
                  <a:pt x="0" y="5705475"/>
                </a:cubicBezTo>
                <a:close/>
                <a:moveTo>
                  <a:pt x="2743200" y="4457402"/>
                </a:moveTo>
                <a:cubicBezTo>
                  <a:pt x="2717927" y="3437159"/>
                  <a:pt x="2739787" y="1633301"/>
                  <a:pt x="2743200" y="891480"/>
                </a:cubicBezTo>
                <a:moveTo>
                  <a:pt x="8229600" y="891480"/>
                </a:moveTo>
                <a:cubicBezTo>
                  <a:pt x="8108222" y="2554848"/>
                  <a:pt x="8104829" y="3542901"/>
                  <a:pt x="8229600" y="4457402"/>
                </a:cubicBezTo>
                <a:moveTo>
                  <a:pt x="4114800" y="4323680"/>
                </a:moveTo>
                <a:cubicBezTo>
                  <a:pt x="4138122" y="4418076"/>
                  <a:pt x="4064900" y="4844981"/>
                  <a:pt x="4114800" y="5036865"/>
                </a:cubicBezTo>
                <a:moveTo>
                  <a:pt x="6858000" y="5036865"/>
                </a:moveTo>
                <a:cubicBezTo>
                  <a:pt x="6911215" y="4769956"/>
                  <a:pt x="6900366" y="4425374"/>
                  <a:pt x="6858000" y="4323680"/>
                </a:cubicBez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248469387">
                  <a:prstGeom prst="ellipseRibbon2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Lucida Calligraphy" panose="03010101010101010101" pitchFamily="66" charset="0"/>
              </a:rPr>
              <a:t>The MET, NY: </a:t>
            </a:r>
            <a:r>
              <a:rPr lang="en-US" dirty="0">
                <a:solidFill>
                  <a:srgbClr val="000000"/>
                </a:solidFill>
                <a:latin typeface="Lucida Calligraphy" panose="03010101010101010101" pitchFamily="66" charset="0"/>
                <a:hlinkClick r:id="rId2"/>
              </a:rPr>
              <a:t>https://www.metmuseum.org/art/collection/search?q=Peter+Carl+Faberg%C3%A9&amp;sortBy=Relevance</a:t>
            </a:r>
            <a:r>
              <a:rPr lang="en-US" dirty="0">
                <a:solidFill>
                  <a:srgbClr val="000000"/>
                </a:solidFill>
                <a:latin typeface="Lucida Calligraphy" panose="03010101010101010101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9118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591</Words>
  <Application>Microsoft Office PowerPoint</Application>
  <PresentationFormat>Widescreen</PresentationFormat>
  <Paragraphs>21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Aptos</vt:lpstr>
      <vt:lpstr>Aptos Display</vt:lpstr>
      <vt:lpstr>Arial</vt:lpstr>
      <vt:lpstr>Lucida Calligraphy</vt:lpstr>
      <vt:lpstr>Times New Roman</vt:lpstr>
      <vt:lpstr>Office Theme</vt:lpstr>
      <vt:lpstr>PowerPoint Presentation</vt:lpstr>
      <vt:lpstr>Maker: House of Carl Fabergé  Workmaster: Mikhail Evlampievich Perkhin Artist:  Miniatures by Konstantin Yakovlevich Krijitski  Danish Palaces Egg, 1890, Green, rose, and quatre-couleur gold, guilloché enamel, star sapphire, cabochon emerald, rose-cut diamond nacre, crystal crimson silk velvet, 10.2 x 6.7 x 6.7 cm </vt:lpstr>
      <vt:lpstr>PowerPoint Presentation</vt:lpstr>
      <vt:lpstr>Maker: House of Carl Fabergé Maker: Workmaster: Mikhail Evlampievich Perkhin Artist: Miniatures by Konstantin Yakovlevich Krijitski Imperial Caucasus Egg, 1893, Yellow and quatre-couleur gold, silver, platinum, guilloché enamel, rose- and table-cut diamond, pearl, crystal, ivory, watercolor, 9.2 x 7.3 cm </vt:lpstr>
      <vt:lpstr>Maker: House of Carl Fabergé Workmaster: August Wilhelm Holmström Imperial Lilies-of-the-Valley Basket, 1896, Yellow and green gold, silver, nephrite, pearl, rose-cut diamond, 19.1 x 21.6 x 14.9 cm</vt:lpstr>
      <vt:lpstr>PowerPoint Presentation</vt:lpstr>
      <vt:lpstr>Maker: House of Carl Fabergé Workmaster: Mikhail Evlampievich Perkhin Spherical Clock, before 1899, Rose jasper, silver, silver gilt, gold, enamel, glass, Diam. 9.8 x 7 cm   </vt:lpstr>
      <vt:lpstr>Maker: House of Carl Fabergé Workmaster: Mikhail Evlampievich Perkhin Artist: Painting by Johannes Zehngraf Imperial Frame and Clock, before 1899, Rose jasper, silver gilt, trois-couleur gold, diamond, sapphire, ivory, oil paint, glass, 19.4 x 14 x 1.3 cm </vt:lpstr>
      <vt:lpstr>Maker: House of Carl Fabergé Picture frame, before 1899, Silver-gilt, enamel, 13.8 x 14.3 cm </vt:lpstr>
      <vt:lpstr>Maker: House of Carl Fabergé  Workmaster: Henrik Emanuel Wigström  Bonbonnière, 1896–1903, Gold, enamel, Diam. 5.2 cm </vt:lpstr>
      <vt:lpstr>   Maker: House of Carl Fabergé Imperial Cornflowers, ca. 1900–1905, Gold, silver, enamel; blown and iridized glass, 21 x 9.8 x 5.7 cm Fabergé items that belonged to the Romanov Family, 1870's-1900’s, the Metropolitan Museum of Art, New York  </vt:lpstr>
      <vt:lpstr>Maker: House of Carl Fabergé Imperial Anemones, probably 1899–1908, Gold, polychrome enamel, jade, rock crystal, 12.7 x 12.7 x 10.2 cm </vt:lpstr>
      <vt:lpstr>Factory: House of Carl Fabergé Box in the form of a banded trunk, Date: 1899–1908, Nephrite, gold, ename, diamonds, 4.4 x 8.6 x 6.4 cm </vt:lpstr>
      <vt:lpstr>Maker: House of Carl Fabergé Workmaster: August Wilhelm Holmström (1829–1903) Mauve Cigarette Case, 1899–1908, Silver gilt, gold, guilloché rayonnant enamel, cabochon moonstone, 1.3 x 8.9 x 7.9 cm   </vt:lpstr>
      <vt:lpstr>Artist: Peter Carl Fabergé, 1846–1920 Russian peasant girl, ca. 1910, Jasper, sapphire, purpurine, nephrite, jade, Height: 15.9 cm </vt:lpstr>
      <vt:lpstr>Maker: House of Carl Fabergé Maker: Workmaster: Henrik Emanuel Wigström  Artist: Miniatures by Vassily Ivanovich Zuiev Imperial Napoleonic Egg, 1912, Gold, guilloché enamel, rose-cut diamond, platinum, gold, ivory, gouache, velvet, silk, 11.7 x 8.9 cm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2025-03-25T05:24:46Z</dcterms:created>
  <dcterms:modified xsi:type="dcterms:W3CDTF">2025-03-25T10:19:09Z</dcterms:modified>
</cp:coreProperties>
</file>