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63" r:id="rId4"/>
    <p:sldId id="264" r:id="rId5"/>
    <p:sldId id="268" r:id="rId6"/>
    <p:sldId id="265" r:id="rId7"/>
    <p:sldId id="261" r:id="rId8"/>
    <p:sldId id="266" r:id="rId9"/>
    <p:sldId id="269" r:id="rId10"/>
    <p:sldId id="270" r:id="rId11"/>
    <p:sldId id="267" r:id="rId12"/>
    <p:sldId id="271" r:id="rId13"/>
    <p:sldId id="275" r:id="rId14"/>
    <p:sldId id="276" r:id="rId15"/>
    <p:sldId id="277" r:id="rId16"/>
    <p:sldId id="280" r:id="rId17"/>
    <p:sldId id="278" r:id="rId18"/>
    <p:sldId id="279" r:id="rId1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4A6C12-D62B-4121-8743-D907E9B35F3E}" v="5" dt="2025-03-02T07:29:25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14A6C12-D62B-4121-8743-D907E9B35F3E}"/>
    <pc:docChg chg="custSel addSld modSld">
      <pc:chgData name="Amalia Spiliakou" userId="f4bd6b91a0b5818a" providerId="LiveId" clId="{A14A6C12-D62B-4121-8743-D907E9B35F3E}" dt="2025-03-02T07:29:43.653" v="51" actId="207"/>
      <pc:docMkLst>
        <pc:docMk/>
      </pc:docMkLst>
      <pc:sldChg chg="modSp add mod setBg">
        <pc:chgData name="Amalia Spiliakou" userId="f4bd6b91a0b5818a" providerId="LiveId" clId="{A14A6C12-D62B-4121-8743-D907E9B35F3E}" dt="2025-03-02T07:25:55.234" v="36"/>
        <pc:sldMkLst>
          <pc:docMk/>
          <pc:sldMk cId="1977440235" sldId="279"/>
        </pc:sldMkLst>
        <pc:spChg chg="mod">
          <ac:chgData name="Amalia Spiliakou" userId="f4bd6b91a0b5818a" providerId="LiveId" clId="{A14A6C12-D62B-4121-8743-D907E9B35F3E}" dt="2025-03-02T07:25:49.342" v="35" actId="255"/>
          <ac:spMkLst>
            <pc:docMk/>
            <pc:sldMk cId="1977440235" sldId="279"/>
            <ac:spMk id="4" creationId="{03ED4714-E53B-5BE2-CE81-46CD744CDA3B}"/>
          </ac:spMkLst>
        </pc:spChg>
      </pc:sldChg>
      <pc:sldChg chg="addSp delSp modSp new mod setBg delDesignElem chgLayout">
        <pc:chgData name="Amalia Spiliakou" userId="f4bd6b91a0b5818a" providerId="LiveId" clId="{A14A6C12-D62B-4121-8743-D907E9B35F3E}" dt="2025-03-02T07:29:43.653" v="51" actId="207"/>
        <pc:sldMkLst>
          <pc:docMk/>
          <pc:sldMk cId="846946292" sldId="280"/>
        </pc:sldMkLst>
        <pc:spChg chg="del">
          <ac:chgData name="Amalia Spiliakou" userId="f4bd6b91a0b5818a" providerId="LiveId" clId="{A14A6C12-D62B-4121-8743-D907E9B35F3E}" dt="2025-03-02T07:28:43.158" v="40" actId="478"/>
          <ac:spMkLst>
            <pc:docMk/>
            <pc:sldMk cId="846946292" sldId="280"/>
            <ac:spMk id="2" creationId="{33E6D3E2-0C94-764E-B02C-E572364614D2}"/>
          </ac:spMkLst>
        </pc:spChg>
        <pc:spChg chg="add mod ord">
          <ac:chgData name="Amalia Spiliakou" userId="f4bd6b91a0b5818a" providerId="LiveId" clId="{A14A6C12-D62B-4121-8743-D907E9B35F3E}" dt="2025-03-02T07:29:43.653" v="51" actId="207"/>
          <ac:spMkLst>
            <pc:docMk/>
            <pc:sldMk cId="846946292" sldId="280"/>
            <ac:spMk id="3" creationId="{E40948AF-57B5-74EF-8A8C-F10C34AE8CB9}"/>
          </ac:spMkLst>
        </pc:spChg>
        <pc:spChg chg="add del">
          <ac:chgData name="Amalia Spiliakou" userId="f4bd6b91a0b5818a" providerId="LiveId" clId="{A14A6C12-D62B-4121-8743-D907E9B35F3E}" dt="2025-03-02T07:28:59.846" v="42" actId="700"/>
          <ac:spMkLst>
            <pc:docMk/>
            <pc:sldMk cId="846946292" sldId="280"/>
            <ac:spMk id="13319" creationId="{42A4FC2C-047E-45A5-965D-8E1E3BF09BC6}"/>
          </ac:spMkLst>
        </pc:spChg>
        <pc:picChg chg="add mod">
          <ac:chgData name="Amalia Spiliakou" userId="f4bd6b91a0b5818a" providerId="LiveId" clId="{A14A6C12-D62B-4121-8743-D907E9B35F3E}" dt="2025-03-02T07:28:46.124" v="41" actId="26606"/>
          <ac:picMkLst>
            <pc:docMk/>
            <pc:sldMk cId="846946292" sldId="280"/>
            <ac:picMk id="13314" creationId="{052C6E2C-F2BE-B65C-F4F1-16723C73184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48C20-791B-4669-9FA6-BA512AC13DA4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7A0FF-C013-41C6-AEE8-0D6F0863E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115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7A0FF-C013-41C6-AEE8-0D6F0863E44C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5644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7A0FF-C013-41C6-AEE8-0D6F0863E44C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1592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7FE2-9CE5-0059-7696-0D405FE98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BAE36-A64A-94B2-98C7-D680CEF3B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E033F-D47C-5D93-6094-0838A82C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D1025-260A-1A2D-07C5-494E938AA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6CBFE-C5E5-E0B5-4F18-B628E57B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898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AE3C4-3C85-ECBA-DCE3-6342F83B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14F65-EB09-6350-5289-80A453ED4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2D190-9193-A122-46F0-BCA4C7783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AB90-F609-A327-2A0D-F41B28CF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67606-D693-DE38-B995-98FCB4EB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146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D56C-728B-0189-8DA2-9DDA95D5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0FBD1-287D-7153-EE49-92406A679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381BF-B6F5-963B-63F3-F8AEFC01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E03A2-1365-4C6E-0465-0BC27BCAC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02029-145E-9F90-8FF0-DA9296B3C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0909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80513-DE31-2658-DC0A-2194D5FA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AFC1A-57DE-24DA-CB12-E801E80A7F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152C1-A4CE-65CB-B45F-E2A27F104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7D1F8-56F4-419B-CC17-E22AD852C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7C619-6716-1BCB-9B04-086B7D9A3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8C27F1-4C0B-6578-468E-F61FEE000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614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A39D-61D7-A3C3-E925-E407D7EBF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FF3B9-642A-DE1F-A6DC-20155DC3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72FF-9A7C-4300-4D60-2E8CC4A7F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3CF6A4-185C-CC64-339B-4D0CF5470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986080-46E7-A53F-9ED9-1B2AE0198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CF17C8-4658-F7FD-B8F9-50FE7877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ECAFA-D88F-1B9D-8F7F-B95859C0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CDFA78-AB16-BF3F-46D9-6F05437F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140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CAE2-6737-4ADB-99A0-C6A658D7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514C64-18B8-1BD3-44A6-FF64E3DB0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20102D-7BD5-CEAA-5035-A1A933C13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F8E85-510F-2483-CD36-70799552F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907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51195-9603-818A-D40E-BC8F3139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49EE83-EE65-DA16-B72B-D7313DE96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BE4DA-8FBE-AFDD-6CAD-B4F8B890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007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E9D3-C223-450E-9AD1-58A8889A8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7B0E8-9400-3AD9-A791-8D59ADE72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3F10F-0D0F-63A2-9E85-7CA35192D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10166-6921-2128-E16E-B303A49B1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8E8FE-86D0-64C3-6949-F7BB80BFD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5A01-D051-5E35-0C56-C18E4569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138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4F17B-D9E8-97E6-B68C-B5146B7B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9079D4-653F-2161-D35D-BDA786EE5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DA2ED-E367-A05F-6D05-409D379CB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603BE-48FA-B367-1DF8-0E229EBB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E955B-A786-BBD3-7BA2-B4122856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E5AC1-D378-6252-197B-D8DB353C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414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BE718-C997-1EA3-777E-F69010E6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E1836-EA7B-A4CD-04E6-D7211EE4E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A0C8B-7407-2E58-7EBA-65E6215CB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33C6-5975-65E2-1996-C6DA49CF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FF79C-5C89-F997-8BD7-D30C709FC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670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D88050-2984-7B97-8287-239F1AB05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27C8-7E85-2DEC-393D-0BB4A93C4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70263-0FBA-EDDC-3B64-ED4DDE8CE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52626-1348-20FB-B600-FADDAA070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59B80-A900-6634-A393-7B7E5CFB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740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6133A7-A51E-A66D-128A-5A732A41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2FC78-B1CA-8C0C-DCA6-459A8136C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71533-A3EC-BB77-9D37-D25CCA474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78F8EE-2747-4B8F-9A9B-2F5F1254BE5B}" type="datetimeFigureOut">
              <a:rPr lang="el-GR" smtClean="0"/>
              <a:t>2/3/2025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E9323-BA34-A189-72C3-6A6E71F23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F5AFB-1BB4-EBA1-27BD-3691DD4B2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2EFE49-CF7A-4698-8B2C-A87005597E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568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rtmuseum.princeton.edu/search/collections?mainSearch=%22Gabriele+M%C3%BCnter%22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nmwa.org/art/artists/gabriele-munter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mwa.org/art/artists/gabriele-munter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mwa.org/art/artists/gabriele-munter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B2E4B24A-05FE-3A0D-7CC6-734CF469DA70}"/>
              </a:ext>
            </a:extLst>
          </p:cNvPr>
          <p:cNvSpPr/>
          <p:nvPr/>
        </p:nvSpPr>
        <p:spPr>
          <a:xfrm>
            <a:off x="402771" y="397328"/>
            <a:ext cx="11386457" cy="6063343"/>
          </a:xfrm>
          <a:custGeom>
            <a:avLst/>
            <a:gdLst>
              <a:gd name="connsiteX0" fmla="*/ 757918 w 11386457"/>
              <a:gd name="connsiteY0" fmla="*/ 757918 h 6063343"/>
              <a:gd name="connsiteX1" fmla="*/ 1218547 w 11386457"/>
              <a:gd name="connsiteY1" fmla="*/ 757918 h 6063343"/>
              <a:gd name="connsiteX2" fmla="*/ 1679176 w 11386457"/>
              <a:gd name="connsiteY2" fmla="*/ 757918 h 6063343"/>
              <a:gd name="connsiteX3" fmla="*/ 2238511 w 11386457"/>
              <a:gd name="connsiteY3" fmla="*/ 757918 h 6063343"/>
              <a:gd name="connsiteX4" fmla="*/ 2600434 w 11386457"/>
              <a:gd name="connsiteY4" fmla="*/ 757918 h 6063343"/>
              <a:gd name="connsiteX5" fmla="*/ 3159769 w 11386457"/>
              <a:gd name="connsiteY5" fmla="*/ 757918 h 6063343"/>
              <a:gd name="connsiteX6" fmla="*/ 3719104 w 11386457"/>
              <a:gd name="connsiteY6" fmla="*/ 757918 h 6063343"/>
              <a:gd name="connsiteX7" fmla="*/ 4081027 w 11386457"/>
              <a:gd name="connsiteY7" fmla="*/ 757918 h 6063343"/>
              <a:gd name="connsiteX8" fmla="*/ 4936481 w 11386457"/>
              <a:gd name="connsiteY8" fmla="*/ 757918 h 6063343"/>
              <a:gd name="connsiteX9" fmla="*/ 5791935 w 11386457"/>
              <a:gd name="connsiteY9" fmla="*/ 757918 h 6063343"/>
              <a:gd name="connsiteX10" fmla="*/ 6449976 w 11386457"/>
              <a:gd name="connsiteY10" fmla="*/ 757918 h 6063343"/>
              <a:gd name="connsiteX11" fmla="*/ 6811899 w 11386457"/>
              <a:gd name="connsiteY11" fmla="*/ 757918 h 6063343"/>
              <a:gd name="connsiteX12" fmla="*/ 7568646 w 11386457"/>
              <a:gd name="connsiteY12" fmla="*/ 757918 h 6063343"/>
              <a:gd name="connsiteX13" fmla="*/ 8424100 w 11386457"/>
              <a:gd name="connsiteY13" fmla="*/ 757918 h 6063343"/>
              <a:gd name="connsiteX14" fmla="*/ 8786023 w 11386457"/>
              <a:gd name="connsiteY14" fmla="*/ 757918 h 6063343"/>
              <a:gd name="connsiteX15" fmla="*/ 9444064 w 11386457"/>
              <a:gd name="connsiteY15" fmla="*/ 757918 h 6063343"/>
              <a:gd name="connsiteX16" fmla="*/ 9904693 w 11386457"/>
              <a:gd name="connsiteY16" fmla="*/ 757918 h 6063343"/>
              <a:gd name="connsiteX17" fmla="*/ 10628539 w 11386457"/>
              <a:gd name="connsiteY17" fmla="*/ 757918 h 6063343"/>
              <a:gd name="connsiteX18" fmla="*/ 10628539 w 11386457"/>
              <a:gd name="connsiteY18" fmla="*/ 1316612 h 6063343"/>
              <a:gd name="connsiteX19" fmla="*/ 10628539 w 11386457"/>
              <a:gd name="connsiteY19" fmla="*/ 1966256 h 6063343"/>
              <a:gd name="connsiteX20" fmla="*/ 10628539 w 11386457"/>
              <a:gd name="connsiteY20" fmla="*/ 2615899 h 6063343"/>
              <a:gd name="connsiteX21" fmla="*/ 10628539 w 11386457"/>
              <a:gd name="connsiteY21" fmla="*/ 3356493 h 6063343"/>
              <a:gd name="connsiteX22" fmla="*/ 10628539 w 11386457"/>
              <a:gd name="connsiteY22" fmla="*/ 4051612 h 6063343"/>
              <a:gd name="connsiteX23" fmla="*/ 10628539 w 11386457"/>
              <a:gd name="connsiteY23" fmla="*/ 4701256 h 6063343"/>
              <a:gd name="connsiteX24" fmla="*/ 10628539 w 11386457"/>
              <a:gd name="connsiteY24" fmla="*/ 5305425 h 6063343"/>
              <a:gd name="connsiteX25" fmla="*/ 10167910 w 11386457"/>
              <a:gd name="connsiteY25" fmla="*/ 5305425 h 6063343"/>
              <a:gd name="connsiteX26" fmla="*/ 9608575 w 11386457"/>
              <a:gd name="connsiteY26" fmla="*/ 5305425 h 6063343"/>
              <a:gd name="connsiteX27" fmla="*/ 8851827 w 11386457"/>
              <a:gd name="connsiteY27" fmla="*/ 5305425 h 6063343"/>
              <a:gd name="connsiteX28" fmla="*/ 8095080 w 11386457"/>
              <a:gd name="connsiteY28" fmla="*/ 5305425 h 6063343"/>
              <a:gd name="connsiteX29" fmla="*/ 7239626 w 11386457"/>
              <a:gd name="connsiteY29" fmla="*/ 5305425 h 6063343"/>
              <a:gd name="connsiteX30" fmla="*/ 6778997 w 11386457"/>
              <a:gd name="connsiteY30" fmla="*/ 5305425 h 6063343"/>
              <a:gd name="connsiteX31" fmla="*/ 6120955 w 11386457"/>
              <a:gd name="connsiteY31" fmla="*/ 5305425 h 6063343"/>
              <a:gd name="connsiteX32" fmla="*/ 5660326 w 11386457"/>
              <a:gd name="connsiteY32" fmla="*/ 5305425 h 6063343"/>
              <a:gd name="connsiteX33" fmla="*/ 4804873 w 11386457"/>
              <a:gd name="connsiteY33" fmla="*/ 5305425 h 6063343"/>
              <a:gd name="connsiteX34" fmla="*/ 4048125 w 11386457"/>
              <a:gd name="connsiteY34" fmla="*/ 5305425 h 6063343"/>
              <a:gd name="connsiteX35" fmla="*/ 3390084 w 11386457"/>
              <a:gd name="connsiteY35" fmla="*/ 5305425 h 6063343"/>
              <a:gd name="connsiteX36" fmla="*/ 2534630 w 11386457"/>
              <a:gd name="connsiteY36" fmla="*/ 5305425 h 6063343"/>
              <a:gd name="connsiteX37" fmla="*/ 1975295 w 11386457"/>
              <a:gd name="connsiteY37" fmla="*/ 5305425 h 6063343"/>
              <a:gd name="connsiteX38" fmla="*/ 1317253 w 11386457"/>
              <a:gd name="connsiteY38" fmla="*/ 5305425 h 6063343"/>
              <a:gd name="connsiteX39" fmla="*/ 757918 w 11386457"/>
              <a:gd name="connsiteY39" fmla="*/ 5305425 h 6063343"/>
              <a:gd name="connsiteX40" fmla="*/ 757918 w 11386457"/>
              <a:gd name="connsiteY40" fmla="*/ 4564831 h 6063343"/>
              <a:gd name="connsiteX41" fmla="*/ 757918 w 11386457"/>
              <a:gd name="connsiteY41" fmla="*/ 3960662 h 6063343"/>
              <a:gd name="connsiteX42" fmla="*/ 757918 w 11386457"/>
              <a:gd name="connsiteY42" fmla="*/ 3311018 h 6063343"/>
              <a:gd name="connsiteX43" fmla="*/ 757918 w 11386457"/>
              <a:gd name="connsiteY43" fmla="*/ 2752325 h 6063343"/>
              <a:gd name="connsiteX44" fmla="*/ 757918 w 11386457"/>
              <a:gd name="connsiteY44" fmla="*/ 2011731 h 6063343"/>
              <a:gd name="connsiteX45" fmla="*/ 757918 w 11386457"/>
              <a:gd name="connsiteY45" fmla="*/ 1407562 h 6063343"/>
              <a:gd name="connsiteX46" fmla="*/ 757918 w 11386457"/>
              <a:gd name="connsiteY46" fmla="*/ 757918 h 6063343"/>
              <a:gd name="connsiteX0" fmla="*/ 0 w 11386457"/>
              <a:gd name="connsiteY0" fmla="*/ 0 h 6063343"/>
              <a:gd name="connsiteX1" fmla="*/ 442062 w 11386457"/>
              <a:gd name="connsiteY1" fmla="*/ 0 h 6063343"/>
              <a:gd name="connsiteX2" fmla="*/ 997989 w 11386457"/>
              <a:gd name="connsiteY2" fmla="*/ 0 h 6063343"/>
              <a:gd name="connsiteX3" fmla="*/ 1781646 w 11386457"/>
              <a:gd name="connsiteY3" fmla="*/ 0 h 6063343"/>
              <a:gd name="connsiteX4" fmla="*/ 2679166 w 11386457"/>
              <a:gd name="connsiteY4" fmla="*/ 0 h 6063343"/>
              <a:gd name="connsiteX5" fmla="*/ 3121229 w 11386457"/>
              <a:gd name="connsiteY5" fmla="*/ 0 h 6063343"/>
              <a:gd name="connsiteX6" fmla="*/ 3904885 w 11386457"/>
              <a:gd name="connsiteY6" fmla="*/ 0 h 6063343"/>
              <a:gd name="connsiteX7" fmla="*/ 4688541 w 11386457"/>
              <a:gd name="connsiteY7" fmla="*/ 0 h 6063343"/>
              <a:gd name="connsiteX8" fmla="*/ 5358333 w 11386457"/>
              <a:gd name="connsiteY8" fmla="*/ 0 h 6063343"/>
              <a:gd name="connsiteX9" fmla="*/ 6141989 w 11386457"/>
              <a:gd name="connsiteY9" fmla="*/ 0 h 6063343"/>
              <a:gd name="connsiteX10" fmla="*/ 6697916 w 11386457"/>
              <a:gd name="connsiteY10" fmla="*/ 0 h 6063343"/>
              <a:gd name="connsiteX11" fmla="*/ 7253843 w 11386457"/>
              <a:gd name="connsiteY11" fmla="*/ 0 h 6063343"/>
              <a:gd name="connsiteX12" fmla="*/ 7809770 w 11386457"/>
              <a:gd name="connsiteY12" fmla="*/ 0 h 6063343"/>
              <a:gd name="connsiteX13" fmla="*/ 8593426 w 11386457"/>
              <a:gd name="connsiteY13" fmla="*/ 0 h 6063343"/>
              <a:gd name="connsiteX14" fmla="*/ 8921624 w 11386457"/>
              <a:gd name="connsiteY14" fmla="*/ 0 h 6063343"/>
              <a:gd name="connsiteX15" fmla="*/ 9591416 w 11386457"/>
              <a:gd name="connsiteY15" fmla="*/ 0 h 6063343"/>
              <a:gd name="connsiteX16" fmla="*/ 10147343 w 11386457"/>
              <a:gd name="connsiteY16" fmla="*/ 0 h 6063343"/>
              <a:gd name="connsiteX17" fmla="*/ 11386457 w 11386457"/>
              <a:gd name="connsiteY17" fmla="*/ 0 h 6063343"/>
              <a:gd name="connsiteX18" fmla="*/ 10999919 w 11386457"/>
              <a:gd name="connsiteY18" fmla="*/ 386538 h 6063343"/>
              <a:gd name="connsiteX19" fmla="*/ 10628539 w 11386457"/>
              <a:gd name="connsiteY19" fmla="*/ 757918 h 6063343"/>
              <a:gd name="connsiteX20" fmla="*/ 9773085 w 11386457"/>
              <a:gd name="connsiteY20" fmla="*/ 757918 h 6063343"/>
              <a:gd name="connsiteX21" fmla="*/ 9312456 w 11386457"/>
              <a:gd name="connsiteY21" fmla="*/ 757918 h 6063343"/>
              <a:gd name="connsiteX22" fmla="*/ 8753121 w 11386457"/>
              <a:gd name="connsiteY22" fmla="*/ 757918 h 6063343"/>
              <a:gd name="connsiteX23" fmla="*/ 8193786 w 11386457"/>
              <a:gd name="connsiteY23" fmla="*/ 757918 h 6063343"/>
              <a:gd name="connsiteX24" fmla="*/ 7338332 w 11386457"/>
              <a:gd name="connsiteY24" fmla="*/ 757918 h 6063343"/>
              <a:gd name="connsiteX25" fmla="*/ 6877703 w 11386457"/>
              <a:gd name="connsiteY25" fmla="*/ 757918 h 6063343"/>
              <a:gd name="connsiteX26" fmla="*/ 6515780 w 11386457"/>
              <a:gd name="connsiteY26" fmla="*/ 757918 h 6063343"/>
              <a:gd name="connsiteX27" fmla="*/ 6055151 w 11386457"/>
              <a:gd name="connsiteY27" fmla="*/ 757918 h 6063343"/>
              <a:gd name="connsiteX28" fmla="*/ 5199697 w 11386457"/>
              <a:gd name="connsiteY28" fmla="*/ 757918 h 6063343"/>
              <a:gd name="connsiteX29" fmla="*/ 4541656 w 11386457"/>
              <a:gd name="connsiteY29" fmla="*/ 757918 h 6063343"/>
              <a:gd name="connsiteX30" fmla="*/ 3686202 w 11386457"/>
              <a:gd name="connsiteY30" fmla="*/ 757918 h 6063343"/>
              <a:gd name="connsiteX31" fmla="*/ 2830748 w 11386457"/>
              <a:gd name="connsiteY31" fmla="*/ 757918 h 6063343"/>
              <a:gd name="connsiteX32" fmla="*/ 2468826 w 11386457"/>
              <a:gd name="connsiteY32" fmla="*/ 757918 h 6063343"/>
              <a:gd name="connsiteX33" fmla="*/ 2008197 w 11386457"/>
              <a:gd name="connsiteY33" fmla="*/ 757918 h 6063343"/>
              <a:gd name="connsiteX34" fmla="*/ 757918 w 11386457"/>
              <a:gd name="connsiteY34" fmla="*/ 757918 h 6063343"/>
              <a:gd name="connsiteX35" fmla="*/ 371380 w 11386457"/>
              <a:gd name="connsiteY35" fmla="*/ 371380 h 6063343"/>
              <a:gd name="connsiteX36" fmla="*/ 0 w 11386457"/>
              <a:gd name="connsiteY36" fmla="*/ 0 h 6063343"/>
              <a:gd name="connsiteX0" fmla="*/ 0 w 11386457"/>
              <a:gd name="connsiteY0" fmla="*/ 6063343 h 6063343"/>
              <a:gd name="connsiteX1" fmla="*/ 394117 w 11386457"/>
              <a:gd name="connsiteY1" fmla="*/ 5669226 h 6063343"/>
              <a:gd name="connsiteX2" fmla="*/ 757918 w 11386457"/>
              <a:gd name="connsiteY2" fmla="*/ 5305425 h 6063343"/>
              <a:gd name="connsiteX3" fmla="*/ 1514666 w 11386457"/>
              <a:gd name="connsiteY3" fmla="*/ 5305425 h 6063343"/>
              <a:gd name="connsiteX4" fmla="*/ 2271413 w 11386457"/>
              <a:gd name="connsiteY4" fmla="*/ 5305425 h 6063343"/>
              <a:gd name="connsiteX5" fmla="*/ 2732042 w 11386457"/>
              <a:gd name="connsiteY5" fmla="*/ 5305425 h 6063343"/>
              <a:gd name="connsiteX6" fmla="*/ 3390084 w 11386457"/>
              <a:gd name="connsiteY6" fmla="*/ 5305425 h 6063343"/>
              <a:gd name="connsiteX7" fmla="*/ 3949419 w 11386457"/>
              <a:gd name="connsiteY7" fmla="*/ 5305425 h 6063343"/>
              <a:gd name="connsiteX8" fmla="*/ 4311342 w 11386457"/>
              <a:gd name="connsiteY8" fmla="*/ 5305425 h 6063343"/>
              <a:gd name="connsiteX9" fmla="*/ 4870677 w 11386457"/>
              <a:gd name="connsiteY9" fmla="*/ 5305425 h 6063343"/>
              <a:gd name="connsiteX10" fmla="*/ 5528718 w 11386457"/>
              <a:gd name="connsiteY10" fmla="*/ 5305425 h 6063343"/>
              <a:gd name="connsiteX11" fmla="*/ 6088053 w 11386457"/>
              <a:gd name="connsiteY11" fmla="*/ 5305425 h 6063343"/>
              <a:gd name="connsiteX12" fmla="*/ 6449976 w 11386457"/>
              <a:gd name="connsiteY12" fmla="*/ 5305425 h 6063343"/>
              <a:gd name="connsiteX13" fmla="*/ 7108018 w 11386457"/>
              <a:gd name="connsiteY13" fmla="*/ 5305425 h 6063343"/>
              <a:gd name="connsiteX14" fmla="*/ 7864765 w 11386457"/>
              <a:gd name="connsiteY14" fmla="*/ 5305425 h 6063343"/>
              <a:gd name="connsiteX15" fmla="*/ 8621513 w 11386457"/>
              <a:gd name="connsiteY15" fmla="*/ 5305425 h 6063343"/>
              <a:gd name="connsiteX16" fmla="*/ 9082142 w 11386457"/>
              <a:gd name="connsiteY16" fmla="*/ 5305425 h 6063343"/>
              <a:gd name="connsiteX17" fmla="*/ 9542771 w 11386457"/>
              <a:gd name="connsiteY17" fmla="*/ 5305425 h 6063343"/>
              <a:gd name="connsiteX18" fmla="*/ 10628539 w 11386457"/>
              <a:gd name="connsiteY18" fmla="*/ 5305425 h 6063343"/>
              <a:gd name="connsiteX19" fmla="*/ 11015077 w 11386457"/>
              <a:gd name="connsiteY19" fmla="*/ 5691963 h 6063343"/>
              <a:gd name="connsiteX20" fmla="*/ 11386457 w 11386457"/>
              <a:gd name="connsiteY20" fmla="*/ 6063343 h 6063343"/>
              <a:gd name="connsiteX21" fmla="*/ 10944395 w 11386457"/>
              <a:gd name="connsiteY21" fmla="*/ 6063343 h 6063343"/>
              <a:gd name="connsiteX22" fmla="*/ 10160738 w 11386457"/>
              <a:gd name="connsiteY22" fmla="*/ 6063343 h 6063343"/>
              <a:gd name="connsiteX23" fmla="*/ 9490947 w 11386457"/>
              <a:gd name="connsiteY23" fmla="*/ 6063343 h 6063343"/>
              <a:gd name="connsiteX24" fmla="*/ 9048884 w 11386457"/>
              <a:gd name="connsiteY24" fmla="*/ 6063343 h 6063343"/>
              <a:gd name="connsiteX25" fmla="*/ 8379093 w 11386457"/>
              <a:gd name="connsiteY25" fmla="*/ 6063343 h 6063343"/>
              <a:gd name="connsiteX26" fmla="*/ 7595437 w 11386457"/>
              <a:gd name="connsiteY26" fmla="*/ 6063343 h 6063343"/>
              <a:gd name="connsiteX27" fmla="*/ 7153374 w 11386457"/>
              <a:gd name="connsiteY27" fmla="*/ 6063343 h 6063343"/>
              <a:gd name="connsiteX28" fmla="*/ 6597447 w 11386457"/>
              <a:gd name="connsiteY28" fmla="*/ 6063343 h 6063343"/>
              <a:gd name="connsiteX29" fmla="*/ 5699926 w 11386457"/>
              <a:gd name="connsiteY29" fmla="*/ 6063343 h 6063343"/>
              <a:gd name="connsiteX30" fmla="*/ 5030135 w 11386457"/>
              <a:gd name="connsiteY30" fmla="*/ 6063343 h 6063343"/>
              <a:gd name="connsiteX31" fmla="*/ 4360343 w 11386457"/>
              <a:gd name="connsiteY31" fmla="*/ 6063343 h 6063343"/>
              <a:gd name="connsiteX32" fmla="*/ 3804416 w 11386457"/>
              <a:gd name="connsiteY32" fmla="*/ 6063343 h 6063343"/>
              <a:gd name="connsiteX33" fmla="*/ 3020760 w 11386457"/>
              <a:gd name="connsiteY33" fmla="*/ 6063343 h 6063343"/>
              <a:gd name="connsiteX34" fmla="*/ 2123239 w 11386457"/>
              <a:gd name="connsiteY34" fmla="*/ 6063343 h 6063343"/>
              <a:gd name="connsiteX35" fmla="*/ 1795041 w 11386457"/>
              <a:gd name="connsiteY35" fmla="*/ 6063343 h 6063343"/>
              <a:gd name="connsiteX36" fmla="*/ 1466844 w 11386457"/>
              <a:gd name="connsiteY36" fmla="*/ 6063343 h 6063343"/>
              <a:gd name="connsiteX37" fmla="*/ 1024781 w 11386457"/>
              <a:gd name="connsiteY37" fmla="*/ 6063343 h 6063343"/>
              <a:gd name="connsiteX38" fmla="*/ 582719 w 11386457"/>
              <a:gd name="connsiteY38" fmla="*/ 6063343 h 6063343"/>
              <a:gd name="connsiteX39" fmla="*/ 0 w 11386457"/>
              <a:gd name="connsiteY39" fmla="*/ 6063343 h 6063343"/>
              <a:gd name="connsiteX0" fmla="*/ 0 w 11386457"/>
              <a:gd name="connsiteY0" fmla="*/ 0 h 6063343"/>
              <a:gd name="connsiteX1" fmla="*/ 371380 w 11386457"/>
              <a:gd name="connsiteY1" fmla="*/ 371380 h 6063343"/>
              <a:gd name="connsiteX2" fmla="*/ 757918 w 11386457"/>
              <a:gd name="connsiteY2" fmla="*/ 757918 h 6063343"/>
              <a:gd name="connsiteX3" fmla="*/ 757918 w 11386457"/>
              <a:gd name="connsiteY3" fmla="*/ 1407562 h 6063343"/>
              <a:gd name="connsiteX4" fmla="*/ 757918 w 11386457"/>
              <a:gd name="connsiteY4" fmla="*/ 2102681 h 6063343"/>
              <a:gd name="connsiteX5" fmla="*/ 757918 w 11386457"/>
              <a:gd name="connsiteY5" fmla="*/ 2797800 h 6063343"/>
              <a:gd name="connsiteX6" fmla="*/ 757918 w 11386457"/>
              <a:gd name="connsiteY6" fmla="*/ 3356493 h 6063343"/>
              <a:gd name="connsiteX7" fmla="*/ 757918 w 11386457"/>
              <a:gd name="connsiteY7" fmla="*/ 3960662 h 6063343"/>
              <a:gd name="connsiteX8" fmla="*/ 757918 w 11386457"/>
              <a:gd name="connsiteY8" fmla="*/ 4610306 h 6063343"/>
              <a:gd name="connsiteX9" fmla="*/ 757918 w 11386457"/>
              <a:gd name="connsiteY9" fmla="*/ 5305425 h 6063343"/>
              <a:gd name="connsiteX10" fmla="*/ 386538 w 11386457"/>
              <a:gd name="connsiteY10" fmla="*/ 5676805 h 6063343"/>
              <a:gd name="connsiteX11" fmla="*/ 0 w 11386457"/>
              <a:gd name="connsiteY11" fmla="*/ 6063343 h 6063343"/>
              <a:gd name="connsiteX12" fmla="*/ 0 w 11386457"/>
              <a:gd name="connsiteY12" fmla="*/ 5329005 h 6063343"/>
              <a:gd name="connsiteX13" fmla="*/ 0 w 11386457"/>
              <a:gd name="connsiteY13" fmla="*/ 4655300 h 6063343"/>
              <a:gd name="connsiteX14" fmla="*/ 0 w 11386457"/>
              <a:gd name="connsiteY14" fmla="*/ 4042229 h 6063343"/>
              <a:gd name="connsiteX15" fmla="*/ 0 w 11386457"/>
              <a:gd name="connsiteY15" fmla="*/ 3550424 h 6063343"/>
              <a:gd name="connsiteX16" fmla="*/ 0 w 11386457"/>
              <a:gd name="connsiteY16" fmla="*/ 2816086 h 6063343"/>
              <a:gd name="connsiteX17" fmla="*/ 0 w 11386457"/>
              <a:gd name="connsiteY17" fmla="*/ 2324281 h 6063343"/>
              <a:gd name="connsiteX18" fmla="*/ 0 w 11386457"/>
              <a:gd name="connsiteY18" fmla="*/ 1529310 h 6063343"/>
              <a:gd name="connsiteX19" fmla="*/ 0 w 11386457"/>
              <a:gd name="connsiteY19" fmla="*/ 855605 h 6063343"/>
              <a:gd name="connsiteX20" fmla="*/ 0 w 11386457"/>
              <a:gd name="connsiteY20" fmla="*/ 0 h 6063343"/>
              <a:gd name="connsiteX0" fmla="*/ 11386457 w 11386457"/>
              <a:gd name="connsiteY0" fmla="*/ 0 h 6063343"/>
              <a:gd name="connsiteX1" fmla="*/ 11386457 w 11386457"/>
              <a:gd name="connsiteY1" fmla="*/ 613071 h 6063343"/>
              <a:gd name="connsiteX2" fmla="*/ 11386457 w 11386457"/>
              <a:gd name="connsiteY2" fmla="*/ 1104876 h 6063343"/>
              <a:gd name="connsiteX3" fmla="*/ 11386457 w 11386457"/>
              <a:gd name="connsiteY3" fmla="*/ 1657314 h 6063343"/>
              <a:gd name="connsiteX4" fmla="*/ 11386457 w 11386457"/>
              <a:gd name="connsiteY4" fmla="*/ 2149118 h 6063343"/>
              <a:gd name="connsiteX5" fmla="*/ 11386457 w 11386457"/>
              <a:gd name="connsiteY5" fmla="*/ 2822823 h 6063343"/>
              <a:gd name="connsiteX6" fmla="*/ 11386457 w 11386457"/>
              <a:gd name="connsiteY6" fmla="*/ 3435894 h 6063343"/>
              <a:gd name="connsiteX7" fmla="*/ 11386457 w 11386457"/>
              <a:gd name="connsiteY7" fmla="*/ 4048966 h 6063343"/>
              <a:gd name="connsiteX8" fmla="*/ 11386457 w 11386457"/>
              <a:gd name="connsiteY8" fmla="*/ 4540770 h 6063343"/>
              <a:gd name="connsiteX9" fmla="*/ 11386457 w 11386457"/>
              <a:gd name="connsiteY9" fmla="*/ 5335742 h 6063343"/>
              <a:gd name="connsiteX10" fmla="*/ 11386457 w 11386457"/>
              <a:gd name="connsiteY10" fmla="*/ 6063343 h 6063343"/>
              <a:gd name="connsiteX11" fmla="*/ 10992340 w 11386457"/>
              <a:gd name="connsiteY11" fmla="*/ 5669226 h 6063343"/>
              <a:gd name="connsiteX12" fmla="*/ 10628539 w 11386457"/>
              <a:gd name="connsiteY12" fmla="*/ 5305425 h 6063343"/>
              <a:gd name="connsiteX13" fmla="*/ 10628539 w 11386457"/>
              <a:gd name="connsiteY13" fmla="*/ 4746731 h 6063343"/>
              <a:gd name="connsiteX14" fmla="*/ 10628539 w 11386457"/>
              <a:gd name="connsiteY14" fmla="*/ 4233513 h 6063343"/>
              <a:gd name="connsiteX15" fmla="*/ 10628539 w 11386457"/>
              <a:gd name="connsiteY15" fmla="*/ 3492919 h 6063343"/>
              <a:gd name="connsiteX16" fmla="*/ 10628539 w 11386457"/>
              <a:gd name="connsiteY16" fmla="*/ 2797800 h 6063343"/>
              <a:gd name="connsiteX17" fmla="*/ 10628539 w 11386457"/>
              <a:gd name="connsiteY17" fmla="*/ 2102681 h 6063343"/>
              <a:gd name="connsiteX18" fmla="*/ 10628539 w 11386457"/>
              <a:gd name="connsiteY18" fmla="*/ 1453037 h 6063343"/>
              <a:gd name="connsiteX19" fmla="*/ 10628539 w 11386457"/>
              <a:gd name="connsiteY19" fmla="*/ 757918 h 6063343"/>
              <a:gd name="connsiteX20" fmla="*/ 10992340 w 11386457"/>
              <a:gd name="connsiteY20" fmla="*/ 394117 h 6063343"/>
              <a:gd name="connsiteX21" fmla="*/ 11386457 w 11386457"/>
              <a:gd name="connsiteY21" fmla="*/ 0 h 6063343"/>
              <a:gd name="connsiteX0" fmla="*/ 0 w 11386457"/>
              <a:gd name="connsiteY0" fmla="*/ 0 h 6063343"/>
              <a:gd name="connsiteX1" fmla="*/ 783656 w 11386457"/>
              <a:gd name="connsiteY1" fmla="*/ 0 h 6063343"/>
              <a:gd name="connsiteX2" fmla="*/ 1681177 w 11386457"/>
              <a:gd name="connsiteY2" fmla="*/ 0 h 6063343"/>
              <a:gd name="connsiteX3" fmla="*/ 2123239 w 11386457"/>
              <a:gd name="connsiteY3" fmla="*/ 0 h 6063343"/>
              <a:gd name="connsiteX4" fmla="*/ 2906895 w 11386457"/>
              <a:gd name="connsiteY4" fmla="*/ 0 h 6063343"/>
              <a:gd name="connsiteX5" fmla="*/ 3690552 w 11386457"/>
              <a:gd name="connsiteY5" fmla="*/ 0 h 6063343"/>
              <a:gd name="connsiteX6" fmla="*/ 4588072 w 11386457"/>
              <a:gd name="connsiteY6" fmla="*/ 0 h 6063343"/>
              <a:gd name="connsiteX7" fmla="*/ 5030135 w 11386457"/>
              <a:gd name="connsiteY7" fmla="*/ 0 h 6063343"/>
              <a:gd name="connsiteX8" fmla="*/ 5586062 w 11386457"/>
              <a:gd name="connsiteY8" fmla="*/ 0 h 6063343"/>
              <a:gd name="connsiteX9" fmla="*/ 6483583 w 11386457"/>
              <a:gd name="connsiteY9" fmla="*/ 0 h 6063343"/>
              <a:gd name="connsiteX10" fmla="*/ 7381103 w 11386457"/>
              <a:gd name="connsiteY10" fmla="*/ 0 h 6063343"/>
              <a:gd name="connsiteX11" fmla="*/ 8164759 w 11386457"/>
              <a:gd name="connsiteY11" fmla="*/ 0 h 6063343"/>
              <a:gd name="connsiteX12" fmla="*/ 8948416 w 11386457"/>
              <a:gd name="connsiteY12" fmla="*/ 0 h 6063343"/>
              <a:gd name="connsiteX13" fmla="*/ 9390478 w 11386457"/>
              <a:gd name="connsiteY13" fmla="*/ 0 h 6063343"/>
              <a:gd name="connsiteX14" fmla="*/ 9946405 w 11386457"/>
              <a:gd name="connsiteY14" fmla="*/ 0 h 6063343"/>
              <a:gd name="connsiteX15" fmla="*/ 10730061 w 11386457"/>
              <a:gd name="connsiteY15" fmla="*/ 0 h 6063343"/>
              <a:gd name="connsiteX16" fmla="*/ 11386457 w 11386457"/>
              <a:gd name="connsiteY16" fmla="*/ 0 h 6063343"/>
              <a:gd name="connsiteX17" fmla="*/ 11386457 w 11386457"/>
              <a:gd name="connsiteY17" fmla="*/ 794972 h 6063343"/>
              <a:gd name="connsiteX18" fmla="*/ 11386457 w 11386457"/>
              <a:gd name="connsiteY18" fmla="*/ 1347410 h 6063343"/>
              <a:gd name="connsiteX19" fmla="*/ 11386457 w 11386457"/>
              <a:gd name="connsiteY19" fmla="*/ 2021114 h 6063343"/>
              <a:gd name="connsiteX20" fmla="*/ 11386457 w 11386457"/>
              <a:gd name="connsiteY20" fmla="*/ 2694819 h 6063343"/>
              <a:gd name="connsiteX21" fmla="*/ 11386457 w 11386457"/>
              <a:gd name="connsiteY21" fmla="*/ 3429157 h 6063343"/>
              <a:gd name="connsiteX22" fmla="*/ 11386457 w 11386457"/>
              <a:gd name="connsiteY22" fmla="*/ 3920962 h 6063343"/>
              <a:gd name="connsiteX23" fmla="*/ 11386457 w 11386457"/>
              <a:gd name="connsiteY23" fmla="*/ 4473400 h 6063343"/>
              <a:gd name="connsiteX24" fmla="*/ 11386457 w 11386457"/>
              <a:gd name="connsiteY24" fmla="*/ 5147105 h 6063343"/>
              <a:gd name="connsiteX25" fmla="*/ 11386457 w 11386457"/>
              <a:gd name="connsiteY25" fmla="*/ 6063343 h 6063343"/>
              <a:gd name="connsiteX26" fmla="*/ 10602801 w 11386457"/>
              <a:gd name="connsiteY26" fmla="*/ 6063343 h 6063343"/>
              <a:gd name="connsiteX27" fmla="*/ 10046874 w 11386457"/>
              <a:gd name="connsiteY27" fmla="*/ 6063343 h 6063343"/>
              <a:gd name="connsiteX28" fmla="*/ 9377082 w 11386457"/>
              <a:gd name="connsiteY28" fmla="*/ 6063343 h 6063343"/>
              <a:gd name="connsiteX29" fmla="*/ 8935020 w 11386457"/>
              <a:gd name="connsiteY29" fmla="*/ 6063343 h 6063343"/>
              <a:gd name="connsiteX30" fmla="*/ 8037499 w 11386457"/>
              <a:gd name="connsiteY30" fmla="*/ 6063343 h 6063343"/>
              <a:gd name="connsiteX31" fmla="*/ 7139978 w 11386457"/>
              <a:gd name="connsiteY31" fmla="*/ 6063343 h 6063343"/>
              <a:gd name="connsiteX32" fmla="*/ 6584051 w 11386457"/>
              <a:gd name="connsiteY32" fmla="*/ 6063343 h 6063343"/>
              <a:gd name="connsiteX33" fmla="*/ 5686531 w 11386457"/>
              <a:gd name="connsiteY33" fmla="*/ 6063343 h 6063343"/>
              <a:gd name="connsiteX34" fmla="*/ 4902874 w 11386457"/>
              <a:gd name="connsiteY34" fmla="*/ 6063343 h 6063343"/>
              <a:gd name="connsiteX35" fmla="*/ 4460812 w 11386457"/>
              <a:gd name="connsiteY35" fmla="*/ 6063343 h 6063343"/>
              <a:gd name="connsiteX36" fmla="*/ 4132614 w 11386457"/>
              <a:gd name="connsiteY36" fmla="*/ 6063343 h 6063343"/>
              <a:gd name="connsiteX37" fmla="*/ 3235093 w 11386457"/>
              <a:gd name="connsiteY37" fmla="*/ 6063343 h 6063343"/>
              <a:gd name="connsiteX38" fmla="*/ 2565302 w 11386457"/>
              <a:gd name="connsiteY38" fmla="*/ 6063343 h 6063343"/>
              <a:gd name="connsiteX39" fmla="*/ 2123239 w 11386457"/>
              <a:gd name="connsiteY39" fmla="*/ 6063343 h 6063343"/>
              <a:gd name="connsiteX40" fmla="*/ 1339583 w 11386457"/>
              <a:gd name="connsiteY40" fmla="*/ 6063343 h 6063343"/>
              <a:gd name="connsiteX41" fmla="*/ 783656 w 11386457"/>
              <a:gd name="connsiteY41" fmla="*/ 6063343 h 6063343"/>
              <a:gd name="connsiteX42" fmla="*/ 0 w 11386457"/>
              <a:gd name="connsiteY42" fmla="*/ 6063343 h 6063343"/>
              <a:gd name="connsiteX43" fmla="*/ 0 w 11386457"/>
              <a:gd name="connsiteY43" fmla="*/ 5510905 h 6063343"/>
              <a:gd name="connsiteX44" fmla="*/ 0 w 11386457"/>
              <a:gd name="connsiteY44" fmla="*/ 5019101 h 6063343"/>
              <a:gd name="connsiteX45" fmla="*/ 0 w 11386457"/>
              <a:gd name="connsiteY45" fmla="*/ 4406029 h 6063343"/>
              <a:gd name="connsiteX46" fmla="*/ 0 w 11386457"/>
              <a:gd name="connsiteY46" fmla="*/ 3853591 h 6063343"/>
              <a:gd name="connsiteX47" fmla="*/ 0 w 11386457"/>
              <a:gd name="connsiteY47" fmla="*/ 3361787 h 6063343"/>
              <a:gd name="connsiteX48" fmla="*/ 0 w 11386457"/>
              <a:gd name="connsiteY48" fmla="*/ 2688082 h 6063343"/>
              <a:gd name="connsiteX49" fmla="*/ 0 w 11386457"/>
              <a:gd name="connsiteY49" fmla="*/ 1893110 h 6063343"/>
              <a:gd name="connsiteX50" fmla="*/ 0 w 11386457"/>
              <a:gd name="connsiteY50" fmla="*/ 1219406 h 6063343"/>
              <a:gd name="connsiteX51" fmla="*/ 0 w 11386457"/>
              <a:gd name="connsiteY51" fmla="*/ 0 h 6063343"/>
              <a:gd name="connsiteX52" fmla="*/ 757918 w 11386457"/>
              <a:gd name="connsiteY52" fmla="*/ 757918 h 6063343"/>
              <a:gd name="connsiteX53" fmla="*/ 1415959 w 11386457"/>
              <a:gd name="connsiteY53" fmla="*/ 757918 h 6063343"/>
              <a:gd name="connsiteX54" fmla="*/ 2074001 w 11386457"/>
              <a:gd name="connsiteY54" fmla="*/ 757918 h 6063343"/>
              <a:gd name="connsiteX55" fmla="*/ 2435924 w 11386457"/>
              <a:gd name="connsiteY55" fmla="*/ 757918 h 6063343"/>
              <a:gd name="connsiteX56" fmla="*/ 3093965 w 11386457"/>
              <a:gd name="connsiteY56" fmla="*/ 757918 h 6063343"/>
              <a:gd name="connsiteX57" fmla="*/ 3455888 w 11386457"/>
              <a:gd name="connsiteY57" fmla="*/ 757918 h 6063343"/>
              <a:gd name="connsiteX58" fmla="*/ 4113929 w 11386457"/>
              <a:gd name="connsiteY58" fmla="*/ 757918 h 6063343"/>
              <a:gd name="connsiteX59" fmla="*/ 4771971 w 11386457"/>
              <a:gd name="connsiteY59" fmla="*/ 757918 h 6063343"/>
              <a:gd name="connsiteX60" fmla="*/ 5133893 w 11386457"/>
              <a:gd name="connsiteY60" fmla="*/ 757918 h 6063343"/>
              <a:gd name="connsiteX61" fmla="*/ 5594522 w 11386457"/>
              <a:gd name="connsiteY61" fmla="*/ 757918 h 6063343"/>
              <a:gd name="connsiteX62" fmla="*/ 6449976 w 11386457"/>
              <a:gd name="connsiteY62" fmla="*/ 757918 h 6063343"/>
              <a:gd name="connsiteX63" fmla="*/ 7206724 w 11386457"/>
              <a:gd name="connsiteY63" fmla="*/ 757918 h 6063343"/>
              <a:gd name="connsiteX64" fmla="*/ 8062178 w 11386457"/>
              <a:gd name="connsiteY64" fmla="*/ 757918 h 6063343"/>
              <a:gd name="connsiteX65" fmla="*/ 8917631 w 11386457"/>
              <a:gd name="connsiteY65" fmla="*/ 757918 h 6063343"/>
              <a:gd name="connsiteX66" fmla="*/ 9279554 w 11386457"/>
              <a:gd name="connsiteY66" fmla="*/ 757918 h 6063343"/>
              <a:gd name="connsiteX67" fmla="*/ 9641477 w 11386457"/>
              <a:gd name="connsiteY67" fmla="*/ 757918 h 6063343"/>
              <a:gd name="connsiteX68" fmla="*/ 10628539 w 11386457"/>
              <a:gd name="connsiteY68" fmla="*/ 757918 h 6063343"/>
              <a:gd name="connsiteX69" fmla="*/ 10628539 w 11386457"/>
              <a:gd name="connsiteY69" fmla="*/ 1316612 h 6063343"/>
              <a:gd name="connsiteX70" fmla="*/ 10628539 w 11386457"/>
              <a:gd name="connsiteY70" fmla="*/ 1966256 h 6063343"/>
              <a:gd name="connsiteX71" fmla="*/ 10628539 w 11386457"/>
              <a:gd name="connsiteY71" fmla="*/ 2615899 h 6063343"/>
              <a:gd name="connsiteX72" fmla="*/ 10628539 w 11386457"/>
              <a:gd name="connsiteY72" fmla="*/ 3174593 h 6063343"/>
              <a:gd name="connsiteX73" fmla="*/ 10628539 w 11386457"/>
              <a:gd name="connsiteY73" fmla="*/ 3687812 h 6063343"/>
              <a:gd name="connsiteX74" fmla="*/ 10628539 w 11386457"/>
              <a:gd name="connsiteY74" fmla="*/ 4337456 h 6063343"/>
              <a:gd name="connsiteX75" fmla="*/ 10628539 w 11386457"/>
              <a:gd name="connsiteY75" fmla="*/ 5305425 h 6063343"/>
              <a:gd name="connsiteX76" fmla="*/ 10167910 w 11386457"/>
              <a:gd name="connsiteY76" fmla="*/ 5305425 h 6063343"/>
              <a:gd name="connsiteX77" fmla="*/ 9608575 w 11386457"/>
              <a:gd name="connsiteY77" fmla="*/ 5305425 h 6063343"/>
              <a:gd name="connsiteX78" fmla="*/ 9049240 w 11386457"/>
              <a:gd name="connsiteY78" fmla="*/ 5305425 h 6063343"/>
              <a:gd name="connsiteX79" fmla="*/ 8193786 w 11386457"/>
              <a:gd name="connsiteY79" fmla="*/ 5305425 h 6063343"/>
              <a:gd name="connsiteX80" fmla="*/ 7733157 w 11386457"/>
              <a:gd name="connsiteY80" fmla="*/ 5305425 h 6063343"/>
              <a:gd name="connsiteX81" fmla="*/ 7173822 w 11386457"/>
              <a:gd name="connsiteY81" fmla="*/ 5305425 h 6063343"/>
              <a:gd name="connsiteX82" fmla="*/ 6515780 w 11386457"/>
              <a:gd name="connsiteY82" fmla="*/ 5305425 h 6063343"/>
              <a:gd name="connsiteX83" fmla="*/ 5660326 w 11386457"/>
              <a:gd name="connsiteY83" fmla="*/ 5305425 h 6063343"/>
              <a:gd name="connsiteX84" fmla="*/ 4804873 w 11386457"/>
              <a:gd name="connsiteY84" fmla="*/ 5305425 h 6063343"/>
              <a:gd name="connsiteX85" fmla="*/ 4344244 w 11386457"/>
              <a:gd name="connsiteY85" fmla="*/ 5305425 h 6063343"/>
              <a:gd name="connsiteX86" fmla="*/ 3784908 w 11386457"/>
              <a:gd name="connsiteY86" fmla="*/ 5305425 h 6063343"/>
              <a:gd name="connsiteX87" fmla="*/ 3422986 w 11386457"/>
              <a:gd name="connsiteY87" fmla="*/ 5305425 h 6063343"/>
              <a:gd name="connsiteX88" fmla="*/ 2764944 w 11386457"/>
              <a:gd name="connsiteY88" fmla="*/ 5305425 h 6063343"/>
              <a:gd name="connsiteX89" fmla="*/ 2106903 w 11386457"/>
              <a:gd name="connsiteY89" fmla="*/ 5305425 h 6063343"/>
              <a:gd name="connsiteX90" fmla="*/ 757918 w 11386457"/>
              <a:gd name="connsiteY90" fmla="*/ 5305425 h 6063343"/>
              <a:gd name="connsiteX91" fmla="*/ 757918 w 11386457"/>
              <a:gd name="connsiteY91" fmla="*/ 4655781 h 6063343"/>
              <a:gd name="connsiteX92" fmla="*/ 757918 w 11386457"/>
              <a:gd name="connsiteY92" fmla="*/ 4142562 h 6063343"/>
              <a:gd name="connsiteX93" fmla="*/ 757918 w 11386457"/>
              <a:gd name="connsiteY93" fmla="*/ 3447444 h 6063343"/>
              <a:gd name="connsiteX94" fmla="*/ 757918 w 11386457"/>
              <a:gd name="connsiteY94" fmla="*/ 2888750 h 6063343"/>
              <a:gd name="connsiteX95" fmla="*/ 757918 w 11386457"/>
              <a:gd name="connsiteY95" fmla="*/ 2375531 h 6063343"/>
              <a:gd name="connsiteX96" fmla="*/ 757918 w 11386457"/>
              <a:gd name="connsiteY96" fmla="*/ 1634937 h 6063343"/>
              <a:gd name="connsiteX97" fmla="*/ 757918 w 11386457"/>
              <a:gd name="connsiteY97" fmla="*/ 757918 h 6063343"/>
              <a:gd name="connsiteX98" fmla="*/ 0 w 11386457"/>
              <a:gd name="connsiteY98" fmla="*/ 0 h 6063343"/>
              <a:gd name="connsiteX99" fmla="*/ 394117 w 11386457"/>
              <a:gd name="connsiteY99" fmla="*/ 394117 h 6063343"/>
              <a:gd name="connsiteX100" fmla="*/ 757918 w 11386457"/>
              <a:gd name="connsiteY100" fmla="*/ 757918 h 6063343"/>
              <a:gd name="connsiteX101" fmla="*/ 0 w 11386457"/>
              <a:gd name="connsiteY101" fmla="*/ 6063343 h 6063343"/>
              <a:gd name="connsiteX102" fmla="*/ 378959 w 11386457"/>
              <a:gd name="connsiteY102" fmla="*/ 5684384 h 6063343"/>
              <a:gd name="connsiteX103" fmla="*/ 757918 w 11386457"/>
              <a:gd name="connsiteY103" fmla="*/ 5305425 h 6063343"/>
              <a:gd name="connsiteX104" fmla="*/ 11386457 w 11386457"/>
              <a:gd name="connsiteY104" fmla="*/ 0 h 6063343"/>
              <a:gd name="connsiteX105" fmla="*/ 11022656 w 11386457"/>
              <a:gd name="connsiteY105" fmla="*/ 363801 h 6063343"/>
              <a:gd name="connsiteX106" fmla="*/ 10628539 w 11386457"/>
              <a:gd name="connsiteY106" fmla="*/ 757918 h 6063343"/>
              <a:gd name="connsiteX107" fmla="*/ 11386457 w 11386457"/>
              <a:gd name="connsiteY107" fmla="*/ 6063343 h 6063343"/>
              <a:gd name="connsiteX108" fmla="*/ 10999919 w 11386457"/>
              <a:gd name="connsiteY108" fmla="*/ 5676805 h 6063343"/>
              <a:gd name="connsiteX109" fmla="*/ 10628539 w 11386457"/>
              <a:gd name="connsiteY109" fmla="*/ 5305425 h 606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386457" h="6063343" stroke="0" extrusionOk="0">
                <a:moveTo>
                  <a:pt x="757918" y="757918"/>
                </a:moveTo>
                <a:cubicBezTo>
                  <a:pt x="985390" y="771472"/>
                  <a:pt x="1097300" y="752335"/>
                  <a:pt x="1218547" y="757918"/>
                </a:cubicBezTo>
                <a:cubicBezTo>
                  <a:pt x="1339794" y="763501"/>
                  <a:pt x="1545746" y="769592"/>
                  <a:pt x="1679176" y="757918"/>
                </a:cubicBezTo>
                <a:cubicBezTo>
                  <a:pt x="1812606" y="746244"/>
                  <a:pt x="2054020" y="745919"/>
                  <a:pt x="2238511" y="757918"/>
                </a:cubicBezTo>
                <a:cubicBezTo>
                  <a:pt x="2423002" y="769917"/>
                  <a:pt x="2459514" y="756666"/>
                  <a:pt x="2600434" y="757918"/>
                </a:cubicBezTo>
                <a:cubicBezTo>
                  <a:pt x="2741354" y="759170"/>
                  <a:pt x="2896555" y="764070"/>
                  <a:pt x="3159769" y="757918"/>
                </a:cubicBezTo>
                <a:cubicBezTo>
                  <a:pt x="3422983" y="751766"/>
                  <a:pt x="3484794" y="778787"/>
                  <a:pt x="3719104" y="757918"/>
                </a:cubicBezTo>
                <a:cubicBezTo>
                  <a:pt x="3953414" y="737049"/>
                  <a:pt x="3956817" y="774870"/>
                  <a:pt x="4081027" y="757918"/>
                </a:cubicBezTo>
                <a:cubicBezTo>
                  <a:pt x="4205237" y="740966"/>
                  <a:pt x="4750845" y="793712"/>
                  <a:pt x="4936481" y="757918"/>
                </a:cubicBezTo>
                <a:cubicBezTo>
                  <a:pt x="5122117" y="722124"/>
                  <a:pt x="5485630" y="718341"/>
                  <a:pt x="5791935" y="757918"/>
                </a:cubicBezTo>
                <a:cubicBezTo>
                  <a:pt x="6098240" y="797495"/>
                  <a:pt x="6132499" y="750660"/>
                  <a:pt x="6449976" y="757918"/>
                </a:cubicBezTo>
                <a:cubicBezTo>
                  <a:pt x="6767453" y="765176"/>
                  <a:pt x="6720125" y="750608"/>
                  <a:pt x="6811899" y="757918"/>
                </a:cubicBezTo>
                <a:cubicBezTo>
                  <a:pt x="6903673" y="765228"/>
                  <a:pt x="7246538" y="756503"/>
                  <a:pt x="7568646" y="757918"/>
                </a:cubicBezTo>
                <a:cubicBezTo>
                  <a:pt x="7890754" y="759333"/>
                  <a:pt x="8007846" y="775524"/>
                  <a:pt x="8424100" y="757918"/>
                </a:cubicBezTo>
                <a:cubicBezTo>
                  <a:pt x="8840354" y="740312"/>
                  <a:pt x="8693565" y="747785"/>
                  <a:pt x="8786023" y="757918"/>
                </a:cubicBezTo>
                <a:cubicBezTo>
                  <a:pt x="8878481" y="768051"/>
                  <a:pt x="9134649" y="773688"/>
                  <a:pt x="9444064" y="757918"/>
                </a:cubicBezTo>
                <a:cubicBezTo>
                  <a:pt x="9753479" y="742148"/>
                  <a:pt x="9693838" y="754099"/>
                  <a:pt x="9904693" y="757918"/>
                </a:cubicBezTo>
                <a:cubicBezTo>
                  <a:pt x="10115548" y="761737"/>
                  <a:pt x="10353508" y="757929"/>
                  <a:pt x="10628539" y="757918"/>
                </a:cubicBezTo>
                <a:cubicBezTo>
                  <a:pt x="10612326" y="913890"/>
                  <a:pt x="10613726" y="1124916"/>
                  <a:pt x="10628539" y="1316612"/>
                </a:cubicBezTo>
                <a:cubicBezTo>
                  <a:pt x="10643352" y="1508308"/>
                  <a:pt x="10651986" y="1684603"/>
                  <a:pt x="10628539" y="1966256"/>
                </a:cubicBezTo>
                <a:cubicBezTo>
                  <a:pt x="10605092" y="2247909"/>
                  <a:pt x="10648765" y="2355933"/>
                  <a:pt x="10628539" y="2615899"/>
                </a:cubicBezTo>
                <a:cubicBezTo>
                  <a:pt x="10608313" y="2875865"/>
                  <a:pt x="10640885" y="3038293"/>
                  <a:pt x="10628539" y="3356493"/>
                </a:cubicBezTo>
                <a:cubicBezTo>
                  <a:pt x="10616193" y="3674693"/>
                  <a:pt x="10639215" y="3801826"/>
                  <a:pt x="10628539" y="4051612"/>
                </a:cubicBezTo>
                <a:cubicBezTo>
                  <a:pt x="10617863" y="4301398"/>
                  <a:pt x="10637142" y="4424322"/>
                  <a:pt x="10628539" y="4701256"/>
                </a:cubicBezTo>
                <a:cubicBezTo>
                  <a:pt x="10619936" y="4978190"/>
                  <a:pt x="10645158" y="5006368"/>
                  <a:pt x="10628539" y="5305425"/>
                </a:cubicBezTo>
                <a:cubicBezTo>
                  <a:pt x="10433458" y="5303191"/>
                  <a:pt x="10282133" y="5321377"/>
                  <a:pt x="10167910" y="5305425"/>
                </a:cubicBezTo>
                <a:cubicBezTo>
                  <a:pt x="10053687" y="5289473"/>
                  <a:pt x="9831337" y="5327892"/>
                  <a:pt x="9608575" y="5305425"/>
                </a:cubicBezTo>
                <a:cubicBezTo>
                  <a:pt x="9385813" y="5282958"/>
                  <a:pt x="9135654" y="5331168"/>
                  <a:pt x="8851827" y="5305425"/>
                </a:cubicBezTo>
                <a:cubicBezTo>
                  <a:pt x="8568000" y="5279682"/>
                  <a:pt x="8442552" y="5297258"/>
                  <a:pt x="8095080" y="5305425"/>
                </a:cubicBezTo>
                <a:cubicBezTo>
                  <a:pt x="7747608" y="5313592"/>
                  <a:pt x="7586927" y="5273503"/>
                  <a:pt x="7239626" y="5305425"/>
                </a:cubicBezTo>
                <a:cubicBezTo>
                  <a:pt x="6892325" y="5337347"/>
                  <a:pt x="6943951" y="5296541"/>
                  <a:pt x="6778997" y="5305425"/>
                </a:cubicBezTo>
                <a:cubicBezTo>
                  <a:pt x="6614043" y="5314309"/>
                  <a:pt x="6390003" y="5293246"/>
                  <a:pt x="6120955" y="5305425"/>
                </a:cubicBezTo>
                <a:cubicBezTo>
                  <a:pt x="5851907" y="5317604"/>
                  <a:pt x="5811978" y="5314288"/>
                  <a:pt x="5660326" y="5305425"/>
                </a:cubicBezTo>
                <a:cubicBezTo>
                  <a:pt x="5508674" y="5296562"/>
                  <a:pt x="4999279" y="5335889"/>
                  <a:pt x="4804873" y="5305425"/>
                </a:cubicBezTo>
                <a:cubicBezTo>
                  <a:pt x="4610467" y="5274961"/>
                  <a:pt x="4204287" y="5317005"/>
                  <a:pt x="4048125" y="5305425"/>
                </a:cubicBezTo>
                <a:cubicBezTo>
                  <a:pt x="3891963" y="5293845"/>
                  <a:pt x="3578103" y="5293427"/>
                  <a:pt x="3390084" y="5305425"/>
                </a:cubicBezTo>
                <a:cubicBezTo>
                  <a:pt x="3202065" y="5317423"/>
                  <a:pt x="2884050" y="5266032"/>
                  <a:pt x="2534630" y="5305425"/>
                </a:cubicBezTo>
                <a:cubicBezTo>
                  <a:pt x="2185210" y="5344818"/>
                  <a:pt x="2092214" y="5314694"/>
                  <a:pt x="1975295" y="5305425"/>
                </a:cubicBezTo>
                <a:cubicBezTo>
                  <a:pt x="1858377" y="5296156"/>
                  <a:pt x="1505227" y="5322677"/>
                  <a:pt x="1317253" y="5305425"/>
                </a:cubicBezTo>
                <a:cubicBezTo>
                  <a:pt x="1129279" y="5288173"/>
                  <a:pt x="932993" y="5279802"/>
                  <a:pt x="757918" y="5305425"/>
                </a:cubicBezTo>
                <a:cubicBezTo>
                  <a:pt x="733421" y="5106232"/>
                  <a:pt x="730412" y="4883002"/>
                  <a:pt x="757918" y="4564831"/>
                </a:cubicBezTo>
                <a:cubicBezTo>
                  <a:pt x="785424" y="4246660"/>
                  <a:pt x="760851" y="4262160"/>
                  <a:pt x="757918" y="3960662"/>
                </a:cubicBezTo>
                <a:cubicBezTo>
                  <a:pt x="754985" y="3659164"/>
                  <a:pt x="785761" y="3614608"/>
                  <a:pt x="757918" y="3311018"/>
                </a:cubicBezTo>
                <a:cubicBezTo>
                  <a:pt x="730075" y="3007428"/>
                  <a:pt x="741515" y="2945428"/>
                  <a:pt x="757918" y="2752325"/>
                </a:cubicBezTo>
                <a:cubicBezTo>
                  <a:pt x="774321" y="2559222"/>
                  <a:pt x="793222" y="2202949"/>
                  <a:pt x="757918" y="2011731"/>
                </a:cubicBezTo>
                <a:cubicBezTo>
                  <a:pt x="722614" y="1820513"/>
                  <a:pt x="733571" y="1586583"/>
                  <a:pt x="757918" y="1407562"/>
                </a:cubicBezTo>
                <a:cubicBezTo>
                  <a:pt x="782265" y="1228541"/>
                  <a:pt x="757156" y="1065068"/>
                  <a:pt x="757918" y="757918"/>
                </a:cubicBezTo>
                <a:close/>
              </a:path>
              <a:path w="11386457" h="6063343" fill="lightenLess" stroke="0" extrusionOk="0">
                <a:moveTo>
                  <a:pt x="0" y="0"/>
                </a:moveTo>
                <a:cubicBezTo>
                  <a:pt x="169982" y="-12467"/>
                  <a:pt x="317702" y="-2839"/>
                  <a:pt x="442062" y="0"/>
                </a:cubicBezTo>
                <a:cubicBezTo>
                  <a:pt x="566422" y="2839"/>
                  <a:pt x="795455" y="-15160"/>
                  <a:pt x="997989" y="0"/>
                </a:cubicBezTo>
                <a:cubicBezTo>
                  <a:pt x="1200523" y="15160"/>
                  <a:pt x="1503403" y="37201"/>
                  <a:pt x="1781646" y="0"/>
                </a:cubicBezTo>
                <a:cubicBezTo>
                  <a:pt x="2059889" y="-37201"/>
                  <a:pt x="2457046" y="33672"/>
                  <a:pt x="2679166" y="0"/>
                </a:cubicBezTo>
                <a:cubicBezTo>
                  <a:pt x="2901286" y="-33672"/>
                  <a:pt x="2926411" y="-10200"/>
                  <a:pt x="3121229" y="0"/>
                </a:cubicBezTo>
                <a:cubicBezTo>
                  <a:pt x="3316047" y="10200"/>
                  <a:pt x="3586437" y="6428"/>
                  <a:pt x="3904885" y="0"/>
                </a:cubicBezTo>
                <a:cubicBezTo>
                  <a:pt x="4223333" y="-6428"/>
                  <a:pt x="4376643" y="-19296"/>
                  <a:pt x="4688541" y="0"/>
                </a:cubicBezTo>
                <a:cubicBezTo>
                  <a:pt x="5000439" y="19296"/>
                  <a:pt x="5181871" y="18720"/>
                  <a:pt x="5358333" y="0"/>
                </a:cubicBezTo>
                <a:cubicBezTo>
                  <a:pt x="5534795" y="-18720"/>
                  <a:pt x="5960762" y="-24296"/>
                  <a:pt x="6141989" y="0"/>
                </a:cubicBezTo>
                <a:cubicBezTo>
                  <a:pt x="6323216" y="24296"/>
                  <a:pt x="6582579" y="22846"/>
                  <a:pt x="6697916" y="0"/>
                </a:cubicBezTo>
                <a:cubicBezTo>
                  <a:pt x="6813253" y="-22846"/>
                  <a:pt x="7056413" y="-11421"/>
                  <a:pt x="7253843" y="0"/>
                </a:cubicBezTo>
                <a:cubicBezTo>
                  <a:pt x="7451273" y="11421"/>
                  <a:pt x="7626253" y="24346"/>
                  <a:pt x="7809770" y="0"/>
                </a:cubicBezTo>
                <a:cubicBezTo>
                  <a:pt x="7993287" y="-24346"/>
                  <a:pt x="8280640" y="-18601"/>
                  <a:pt x="8593426" y="0"/>
                </a:cubicBezTo>
                <a:cubicBezTo>
                  <a:pt x="8906212" y="18601"/>
                  <a:pt x="8770894" y="-2703"/>
                  <a:pt x="8921624" y="0"/>
                </a:cubicBezTo>
                <a:cubicBezTo>
                  <a:pt x="9072354" y="2703"/>
                  <a:pt x="9277600" y="7214"/>
                  <a:pt x="9591416" y="0"/>
                </a:cubicBezTo>
                <a:cubicBezTo>
                  <a:pt x="9905232" y="-7214"/>
                  <a:pt x="9987805" y="25945"/>
                  <a:pt x="10147343" y="0"/>
                </a:cubicBezTo>
                <a:cubicBezTo>
                  <a:pt x="10306881" y="-25945"/>
                  <a:pt x="10868203" y="-7267"/>
                  <a:pt x="11386457" y="0"/>
                </a:cubicBezTo>
                <a:cubicBezTo>
                  <a:pt x="11309907" y="102265"/>
                  <a:pt x="11162302" y="207440"/>
                  <a:pt x="10999919" y="386538"/>
                </a:cubicBezTo>
                <a:cubicBezTo>
                  <a:pt x="10837536" y="565636"/>
                  <a:pt x="10787675" y="565643"/>
                  <a:pt x="10628539" y="757918"/>
                </a:cubicBezTo>
                <a:cubicBezTo>
                  <a:pt x="10265068" y="715205"/>
                  <a:pt x="10132697" y="756027"/>
                  <a:pt x="9773085" y="757918"/>
                </a:cubicBezTo>
                <a:cubicBezTo>
                  <a:pt x="9413473" y="759809"/>
                  <a:pt x="9406381" y="755300"/>
                  <a:pt x="9312456" y="757918"/>
                </a:cubicBezTo>
                <a:cubicBezTo>
                  <a:pt x="9218531" y="760536"/>
                  <a:pt x="8921292" y="754693"/>
                  <a:pt x="8753121" y="757918"/>
                </a:cubicBezTo>
                <a:cubicBezTo>
                  <a:pt x="8584951" y="761143"/>
                  <a:pt x="8434652" y="744802"/>
                  <a:pt x="8193786" y="757918"/>
                </a:cubicBezTo>
                <a:cubicBezTo>
                  <a:pt x="7952920" y="771034"/>
                  <a:pt x="7517592" y="739809"/>
                  <a:pt x="7338332" y="757918"/>
                </a:cubicBezTo>
                <a:cubicBezTo>
                  <a:pt x="7159072" y="776027"/>
                  <a:pt x="7081389" y="768510"/>
                  <a:pt x="6877703" y="757918"/>
                </a:cubicBezTo>
                <a:cubicBezTo>
                  <a:pt x="6674017" y="747326"/>
                  <a:pt x="6644524" y="763836"/>
                  <a:pt x="6515780" y="757918"/>
                </a:cubicBezTo>
                <a:cubicBezTo>
                  <a:pt x="6387036" y="752000"/>
                  <a:pt x="6158976" y="778949"/>
                  <a:pt x="6055151" y="757918"/>
                </a:cubicBezTo>
                <a:cubicBezTo>
                  <a:pt x="5951326" y="736887"/>
                  <a:pt x="5445859" y="767546"/>
                  <a:pt x="5199697" y="757918"/>
                </a:cubicBezTo>
                <a:cubicBezTo>
                  <a:pt x="4953535" y="748290"/>
                  <a:pt x="4762339" y="766739"/>
                  <a:pt x="4541656" y="757918"/>
                </a:cubicBezTo>
                <a:cubicBezTo>
                  <a:pt x="4320973" y="749097"/>
                  <a:pt x="4105061" y="781055"/>
                  <a:pt x="3686202" y="757918"/>
                </a:cubicBezTo>
                <a:cubicBezTo>
                  <a:pt x="3267343" y="734781"/>
                  <a:pt x="3087426" y="729299"/>
                  <a:pt x="2830748" y="757918"/>
                </a:cubicBezTo>
                <a:cubicBezTo>
                  <a:pt x="2574070" y="786537"/>
                  <a:pt x="2583126" y="771832"/>
                  <a:pt x="2468826" y="757918"/>
                </a:cubicBezTo>
                <a:cubicBezTo>
                  <a:pt x="2354526" y="744004"/>
                  <a:pt x="2213848" y="767749"/>
                  <a:pt x="2008197" y="757918"/>
                </a:cubicBezTo>
                <a:cubicBezTo>
                  <a:pt x="1802546" y="748087"/>
                  <a:pt x="1244705" y="811010"/>
                  <a:pt x="757918" y="757918"/>
                </a:cubicBezTo>
                <a:cubicBezTo>
                  <a:pt x="594178" y="571838"/>
                  <a:pt x="505359" y="501629"/>
                  <a:pt x="371380" y="371380"/>
                </a:cubicBezTo>
                <a:cubicBezTo>
                  <a:pt x="237401" y="241131"/>
                  <a:pt x="170562" y="194399"/>
                  <a:pt x="0" y="0"/>
                </a:cubicBezTo>
                <a:close/>
              </a:path>
              <a:path w="11386457" h="6063343" fill="darkenLess" stroke="0" extrusionOk="0">
                <a:moveTo>
                  <a:pt x="0" y="6063343"/>
                </a:moveTo>
                <a:cubicBezTo>
                  <a:pt x="192677" y="5885816"/>
                  <a:pt x="207234" y="5838271"/>
                  <a:pt x="394117" y="5669226"/>
                </a:cubicBezTo>
                <a:cubicBezTo>
                  <a:pt x="581000" y="5500181"/>
                  <a:pt x="638673" y="5427643"/>
                  <a:pt x="757918" y="5305425"/>
                </a:cubicBezTo>
                <a:cubicBezTo>
                  <a:pt x="1113771" y="5286895"/>
                  <a:pt x="1207267" y="5280007"/>
                  <a:pt x="1514666" y="5305425"/>
                </a:cubicBezTo>
                <a:cubicBezTo>
                  <a:pt x="1822065" y="5330843"/>
                  <a:pt x="1978967" y="5321073"/>
                  <a:pt x="2271413" y="5305425"/>
                </a:cubicBezTo>
                <a:cubicBezTo>
                  <a:pt x="2563859" y="5289777"/>
                  <a:pt x="2511001" y="5326070"/>
                  <a:pt x="2732042" y="5305425"/>
                </a:cubicBezTo>
                <a:cubicBezTo>
                  <a:pt x="2953083" y="5284780"/>
                  <a:pt x="3132305" y="5316669"/>
                  <a:pt x="3390084" y="5305425"/>
                </a:cubicBezTo>
                <a:cubicBezTo>
                  <a:pt x="3647863" y="5294181"/>
                  <a:pt x="3700311" y="5278935"/>
                  <a:pt x="3949419" y="5305425"/>
                </a:cubicBezTo>
                <a:cubicBezTo>
                  <a:pt x="4198527" y="5331915"/>
                  <a:pt x="4171943" y="5323496"/>
                  <a:pt x="4311342" y="5305425"/>
                </a:cubicBezTo>
                <a:cubicBezTo>
                  <a:pt x="4450741" y="5287354"/>
                  <a:pt x="4638971" y="5321327"/>
                  <a:pt x="4870677" y="5305425"/>
                </a:cubicBezTo>
                <a:cubicBezTo>
                  <a:pt x="5102383" y="5289523"/>
                  <a:pt x="5381821" y="5314173"/>
                  <a:pt x="5528718" y="5305425"/>
                </a:cubicBezTo>
                <a:cubicBezTo>
                  <a:pt x="5675615" y="5296677"/>
                  <a:pt x="5835988" y="5319721"/>
                  <a:pt x="6088053" y="5305425"/>
                </a:cubicBezTo>
                <a:cubicBezTo>
                  <a:pt x="6340118" y="5291129"/>
                  <a:pt x="6318811" y="5308605"/>
                  <a:pt x="6449976" y="5305425"/>
                </a:cubicBezTo>
                <a:cubicBezTo>
                  <a:pt x="6581141" y="5302245"/>
                  <a:pt x="6908685" y="5288249"/>
                  <a:pt x="7108018" y="5305425"/>
                </a:cubicBezTo>
                <a:cubicBezTo>
                  <a:pt x="7307351" y="5322601"/>
                  <a:pt x="7620276" y="5339070"/>
                  <a:pt x="7864765" y="5305425"/>
                </a:cubicBezTo>
                <a:cubicBezTo>
                  <a:pt x="8109254" y="5271780"/>
                  <a:pt x="8426008" y="5314304"/>
                  <a:pt x="8621513" y="5305425"/>
                </a:cubicBezTo>
                <a:cubicBezTo>
                  <a:pt x="8817018" y="5296546"/>
                  <a:pt x="8918995" y="5291229"/>
                  <a:pt x="9082142" y="5305425"/>
                </a:cubicBezTo>
                <a:cubicBezTo>
                  <a:pt x="9245289" y="5319621"/>
                  <a:pt x="9328370" y="5299900"/>
                  <a:pt x="9542771" y="5305425"/>
                </a:cubicBezTo>
                <a:cubicBezTo>
                  <a:pt x="9757172" y="5310950"/>
                  <a:pt x="10210941" y="5326796"/>
                  <a:pt x="10628539" y="5305425"/>
                </a:cubicBezTo>
                <a:cubicBezTo>
                  <a:pt x="10731961" y="5425585"/>
                  <a:pt x="10890962" y="5602816"/>
                  <a:pt x="11015077" y="5691963"/>
                </a:cubicBezTo>
                <a:cubicBezTo>
                  <a:pt x="11139192" y="5781110"/>
                  <a:pt x="11274363" y="5915722"/>
                  <a:pt x="11386457" y="6063343"/>
                </a:cubicBezTo>
                <a:cubicBezTo>
                  <a:pt x="11260341" y="6076377"/>
                  <a:pt x="11092352" y="6046483"/>
                  <a:pt x="10944395" y="6063343"/>
                </a:cubicBezTo>
                <a:cubicBezTo>
                  <a:pt x="10796438" y="6080203"/>
                  <a:pt x="10464626" y="6083606"/>
                  <a:pt x="10160738" y="6063343"/>
                </a:cubicBezTo>
                <a:cubicBezTo>
                  <a:pt x="9856850" y="6043080"/>
                  <a:pt x="9806877" y="6093629"/>
                  <a:pt x="9490947" y="6063343"/>
                </a:cubicBezTo>
                <a:cubicBezTo>
                  <a:pt x="9175017" y="6033057"/>
                  <a:pt x="9265962" y="6085091"/>
                  <a:pt x="9048884" y="6063343"/>
                </a:cubicBezTo>
                <a:cubicBezTo>
                  <a:pt x="8831806" y="6041595"/>
                  <a:pt x="8698611" y="6062555"/>
                  <a:pt x="8379093" y="6063343"/>
                </a:cubicBezTo>
                <a:cubicBezTo>
                  <a:pt x="8059575" y="6064131"/>
                  <a:pt x="7781350" y="6031269"/>
                  <a:pt x="7595437" y="6063343"/>
                </a:cubicBezTo>
                <a:cubicBezTo>
                  <a:pt x="7409524" y="6095417"/>
                  <a:pt x="7258854" y="6067317"/>
                  <a:pt x="7153374" y="6063343"/>
                </a:cubicBezTo>
                <a:cubicBezTo>
                  <a:pt x="7047894" y="6059369"/>
                  <a:pt x="6864663" y="6042371"/>
                  <a:pt x="6597447" y="6063343"/>
                </a:cubicBezTo>
                <a:cubicBezTo>
                  <a:pt x="6330231" y="6084315"/>
                  <a:pt x="6105139" y="6106615"/>
                  <a:pt x="5699926" y="6063343"/>
                </a:cubicBezTo>
                <a:cubicBezTo>
                  <a:pt x="5294713" y="6020071"/>
                  <a:pt x="5171572" y="6035373"/>
                  <a:pt x="5030135" y="6063343"/>
                </a:cubicBezTo>
                <a:cubicBezTo>
                  <a:pt x="4888698" y="6091313"/>
                  <a:pt x="4585958" y="6036024"/>
                  <a:pt x="4360343" y="6063343"/>
                </a:cubicBezTo>
                <a:cubicBezTo>
                  <a:pt x="4134728" y="6090662"/>
                  <a:pt x="4059297" y="6090589"/>
                  <a:pt x="3804416" y="6063343"/>
                </a:cubicBezTo>
                <a:cubicBezTo>
                  <a:pt x="3549535" y="6036097"/>
                  <a:pt x="3243824" y="6059156"/>
                  <a:pt x="3020760" y="6063343"/>
                </a:cubicBezTo>
                <a:cubicBezTo>
                  <a:pt x="2797696" y="6067530"/>
                  <a:pt x="2456939" y="6029504"/>
                  <a:pt x="2123239" y="6063343"/>
                </a:cubicBezTo>
                <a:cubicBezTo>
                  <a:pt x="1789539" y="6097182"/>
                  <a:pt x="1938379" y="6063833"/>
                  <a:pt x="1795041" y="6063343"/>
                </a:cubicBezTo>
                <a:cubicBezTo>
                  <a:pt x="1651703" y="6062853"/>
                  <a:pt x="1605738" y="6075266"/>
                  <a:pt x="1466844" y="6063343"/>
                </a:cubicBezTo>
                <a:cubicBezTo>
                  <a:pt x="1327950" y="6051420"/>
                  <a:pt x="1196035" y="6055521"/>
                  <a:pt x="1024781" y="6063343"/>
                </a:cubicBezTo>
                <a:cubicBezTo>
                  <a:pt x="853527" y="6071165"/>
                  <a:pt x="800498" y="6050616"/>
                  <a:pt x="582719" y="6063343"/>
                </a:cubicBezTo>
                <a:cubicBezTo>
                  <a:pt x="364940" y="6076070"/>
                  <a:pt x="131581" y="6037034"/>
                  <a:pt x="0" y="6063343"/>
                </a:cubicBezTo>
                <a:close/>
              </a:path>
              <a:path w="11386457" h="6063343" fill="lighten" stroke="0" extrusionOk="0">
                <a:moveTo>
                  <a:pt x="0" y="0"/>
                </a:moveTo>
                <a:cubicBezTo>
                  <a:pt x="118121" y="86708"/>
                  <a:pt x="288207" y="291749"/>
                  <a:pt x="371380" y="371380"/>
                </a:cubicBezTo>
                <a:cubicBezTo>
                  <a:pt x="454553" y="451011"/>
                  <a:pt x="671177" y="688803"/>
                  <a:pt x="757918" y="757918"/>
                </a:cubicBezTo>
                <a:cubicBezTo>
                  <a:pt x="787511" y="1013153"/>
                  <a:pt x="739351" y="1247009"/>
                  <a:pt x="757918" y="1407562"/>
                </a:cubicBezTo>
                <a:cubicBezTo>
                  <a:pt x="776485" y="1568115"/>
                  <a:pt x="756188" y="1912282"/>
                  <a:pt x="757918" y="2102681"/>
                </a:cubicBezTo>
                <a:cubicBezTo>
                  <a:pt x="759648" y="2293080"/>
                  <a:pt x="743705" y="2530409"/>
                  <a:pt x="757918" y="2797800"/>
                </a:cubicBezTo>
                <a:cubicBezTo>
                  <a:pt x="772131" y="3065191"/>
                  <a:pt x="778473" y="3112711"/>
                  <a:pt x="757918" y="3356493"/>
                </a:cubicBezTo>
                <a:cubicBezTo>
                  <a:pt x="737363" y="3600275"/>
                  <a:pt x="765982" y="3829718"/>
                  <a:pt x="757918" y="3960662"/>
                </a:cubicBezTo>
                <a:cubicBezTo>
                  <a:pt x="749854" y="4091606"/>
                  <a:pt x="778299" y="4377230"/>
                  <a:pt x="757918" y="4610306"/>
                </a:cubicBezTo>
                <a:cubicBezTo>
                  <a:pt x="737537" y="4843382"/>
                  <a:pt x="780365" y="5002206"/>
                  <a:pt x="757918" y="5305425"/>
                </a:cubicBezTo>
                <a:cubicBezTo>
                  <a:pt x="667745" y="5427705"/>
                  <a:pt x="514454" y="5511919"/>
                  <a:pt x="386538" y="5676805"/>
                </a:cubicBezTo>
                <a:cubicBezTo>
                  <a:pt x="258622" y="5841691"/>
                  <a:pt x="167077" y="5928297"/>
                  <a:pt x="0" y="6063343"/>
                </a:cubicBezTo>
                <a:cubicBezTo>
                  <a:pt x="-10645" y="5836241"/>
                  <a:pt x="-5976" y="5489625"/>
                  <a:pt x="0" y="5329005"/>
                </a:cubicBezTo>
                <a:cubicBezTo>
                  <a:pt x="5976" y="5168385"/>
                  <a:pt x="32611" y="4917176"/>
                  <a:pt x="0" y="4655300"/>
                </a:cubicBezTo>
                <a:cubicBezTo>
                  <a:pt x="-32611" y="4393425"/>
                  <a:pt x="-29748" y="4167888"/>
                  <a:pt x="0" y="4042229"/>
                </a:cubicBezTo>
                <a:cubicBezTo>
                  <a:pt x="29748" y="3916570"/>
                  <a:pt x="5712" y="3715528"/>
                  <a:pt x="0" y="3550424"/>
                </a:cubicBezTo>
                <a:cubicBezTo>
                  <a:pt x="-5712" y="3385320"/>
                  <a:pt x="18728" y="3174150"/>
                  <a:pt x="0" y="2816086"/>
                </a:cubicBezTo>
                <a:cubicBezTo>
                  <a:pt x="-18728" y="2458022"/>
                  <a:pt x="-1874" y="2501145"/>
                  <a:pt x="0" y="2324281"/>
                </a:cubicBezTo>
                <a:cubicBezTo>
                  <a:pt x="1874" y="2147418"/>
                  <a:pt x="20463" y="1924062"/>
                  <a:pt x="0" y="1529310"/>
                </a:cubicBezTo>
                <a:cubicBezTo>
                  <a:pt x="-20463" y="1134558"/>
                  <a:pt x="-14735" y="1118049"/>
                  <a:pt x="0" y="855605"/>
                </a:cubicBezTo>
                <a:cubicBezTo>
                  <a:pt x="14735" y="593161"/>
                  <a:pt x="-30601" y="323056"/>
                  <a:pt x="0" y="0"/>
                </a:cubicBezTo>
                <a:close/>
              </a:path>
              <a:path w="11386457" h="6063343" fill="darken" stroke="0" extrusionOk="0">
                <a:moveTo>
                  <a:pt x="11386457" y="0"/>
                </a:moveTo>
                <a:cubicBezTo>
                  <a:pt x="11384334" y="220392"/>
                  <a:pt x="11416775" y="424069"/>
                  <a:pt x="11386457" y="613071"/>
                </a:cubicBezTo>
                <a:cubicBezTo>
                  <a:pt x="11356139" y="802073"/>
                  <a:pt x="11378184" y="985775"/>
                  <a:pt x="11386457" y="1104876"/>
                </a:cubicBezTo>
                <a:cubicBezTo>
                  <a:pt x="11394730" y="1223978"/>
                  <a:pt x="11373163" y="1499755"/>
                  <a:pt x="11386457" y="1657314"/>
                </a:cubicBezTo>
                <a:cubicBezTo>
                  <a:pt x="11399751" y="1814873"/>
                  <a:pt x="11408113" y="1965438"/>
                  <a:pt x="11386457" y="2149118"/>
                </a:cubicBezTo>
                <a:cubicBezTo>
                  <a:pt x="11364801" y="2332798"/>
                  <a:pt x="11419766" y="2492265"/>
                  <a:pt x="11386457" y="2822823"/>
                </a:cubicBezTo>
                <a:cubicBezTo>
                  <a:pt x="11353148" y="3153381"/>
                  <a:pt x="11383530" y="3241222"/>
                  <a:pt x="11386457" y="3435894"/>
                </a:cubicBezTo>
                <a:cubicBezTo>
                  <a:pt x="11389384" y="3630566"/>
                  <a:pt x="11378224" y="3807275"/>
                  <a:pt x="11386457" y="4048966"/>
                </a:cubicBezTo>
                <a:cubicBezTo>
                  <a:pt x="11394690" y="4290657"/>
                  <a:pt x="11406785" y="4434322"/>
                  <a:pt x="11386457" y="4540770"/>
                </a:cubicBezTo>
                <a:cubicBezTo>
                  <a:pt x="11366129" y="4647218"/>
                  <a:pt x="11389759" y="5133890"/>
                  <a:pt x="11386457" y="5335742"/>
                </a:cubicBezTo>
                <a:cubicBezTo>
                  <a:pt x="11383155" y="5537594"/>
                  <a:pt x="11352256" y="5856973"/>
                  <a:pt x="11386457" y="6063343"/>
                </a:cubicBezTo>
                <a:cubicBezTo>
                  <a:pt x="11292264" y="5934003"/>
                  <a:pt x="11152772" y="5868045"/>
                  <a:pt x="10992340" y="5669226"/>
                </a:cubicBezTo>
                <a:cubicBezTo>
                  <a:pt x="10831908" y="5470407"/>
                  <a:pt x="10695246" y="5401979"/>
                  <a:pt x="10628539" y="5305425"/>
                </a:cubicBezTo>
                <a:cubicBezTo>
                  <a:pt x="10603514" y="5188369"/>
                  <a:pt x="10611497" y="4948777"/>
                  <a:pt x="10628539" y="4746731"/>
                </a:cubicBezTo>
                <a:cubicBezTo>
                  <a:pt x="10645581" y="4544685"/>
                  <a:pt x="10607120" y="4402806"/>
                  <a:pt x="10628539" y="4233513"/>
                </a:cubicBezTo>
                <a:cubicBezTo>
                  <a:pt x="10649958" y="4064220"/>
                  <a:pt x="10616381" y="3759479"/>
                  <a:pt x="10628539" y="3492919"/>
                </a:cubicBezTo>
                <a:cubicBezTo>
                  <a:pt x="10640697" y="3226359"/>
                  <a:pt x="10599767" y="2955686"/>
                  <a:pt x="10628539" y="2797800"/>
                </a:cubicBezTo>
                <a:cubicBezTo>
                  <a:pt x="10657311" y="2639914"/>
                  <a:pt x="10653173" y="2350843"/>
                  <a:pt x="10628539" y="2102681"/>
                </a:cubicBezTo>
                <a:cubicBezTo>
                  <a:pt x="10603905" y="1854519"/>
                  <a:pt x="10632699" y="1630646"/>
                  <a:pt x="10628539" y="1453037"/>
                </a:cubicBezTo>
                <a:cubicBezTo>
                  <a:pt x="10624379" y="1275428"/>
                  <a:pt x="10615246" y="996648"/>
                  <a:pt x="10628539" y="757918"/>
                </a:cubicBezTo>
                <a:cubicBezTo>
                  <a:pt x="10759663" y="609112"/>
                  <a:pt x="10808534" y="553443"/>
                  <a:pt x="10992340" y="394117"/>
                </a:cubicBezTo>
                <a:cubicBezTo>
                  <a:pt x="11176146" y="234791"/>
                  <a:pt x="11240674" y="129686"/>
                  <a:pt x="11386457" y="0"/>
                </a:cubicBezTo>
                <a:close/>
              </a:path>
              <a:path w="11386457" h="6063343" fill="none" extrusionOk="0">
                <a:moveTo>
                  <a:pt x="0" y="0"/>
                </a:moveTo>
                <a:cubicBezTo>
                  <a:pt x="242606" y="21593"/>
                  <a:pt x="598222" y="6936"/>
                  <a:pt x="783656" y="0"/>
                </a:cubicBezTo>
                <a:cubicBezTo>
                  <a:pt x="969090" y="-6936"/>
                  <a:pt x="1291291" y="-36971"/>
                  <a:pt x="1681177" y="0"/>
                </a:cubicBezTo>
                <a:cubicBezTo>
                  <a:pt x="2071063" y="36971"/>
                  <a:pt x="1973408" y="-8691"/>
                  <a:pt x="2123239" y="0"/>
                </a:cubicBezTo>
                <a:cubicBezTo>
                  <a:pt x="2273070" y="8691"/>
                  <a:pt x="2741353" y="30616"/>
                  <a:pt x="2906895" y="0"/>
                </a:cubicBezTo>
                <a:cubicBezTo>
                  <a:pt x="3072437" y="-30616"/>
                  <a:pt x="3510072" y="9648"/>
                  <a:pt x="3690552" y="0"/>
                </a:cubicBezTo>
                <a:cubicBezTo>
                  <a:pt x="3871032" y="-9648"/>
                  <a:pt x="4212534" y="36817"/>
                  <a:pt x="4588072" y="0"/>
                </a:cubicBezTo>
                <a:cubicBezTo>
                  <a:pt x="4963610" y="-36817"/>
                  <a:pt x="4854089" y="-20532"/>
                  <a:pt x="5030135" y="0"/>
                </a:cubicBezTo>
                <a:cubicBezTo>
                  <a:pt x="5206181" y="20532"/>
                  <a:pt x="5315330" y="-4172"/>
                  <a:pt x="5586062" y="0"/>
                </a:cubicBezTo>
                <a:cubicBezTo>
                  <a:pt x="5856794" y="4172"/>
                  <a:pt x="6122923" y="-42622"/>
                  <a:pt x="6483583" y="0"/>
                </a:cubicBezTo>
                <a:cubicBezTo>
                  <a:pt x="6844243" y="42622"/>
                  <a:pt x="7083789" y="44632"/>
                  <a:pt x="7381103" y="0"/>
                </a:cubicBezTo>
                <a:cubicBezTo>
                  <a:pt x="7678417" y="-44632"/>
                  <a:pt x="7865438" y="36581"/>
                  <a:pt x="8164759" y="0"/>
                </a:cubicBezTo>
                <a:cubicBezTo>
                  <a:pt x="8464080" y="-36581"/>
                  <a:pt x="8680579" y="5566"/>
                  <a:pt x="8948416" y="0"/>
                </a:cubicBezTo>
                <a:cubicBezTo>
                  <a:pt x="9216253" y="-5566"/>
                  <a:pt x="9195707" y="8252"/>
                  <a:pt x="9390478" y="0"/>
                </a:cubicBezTo>
                <a:cubicBezTo>
                  <a:pt x="9585249" y="-8252"/>
                  <a:pt x="9706836" y="-18465"/>
                  <a:pt x="9946405" y="0"/>
                </a:cubicBezTo>
                <a:cubicBezTo>
                  <a:pt x="10185974" y="18465"/>
                  <a:pt x="10494690" y="-26249"/>
                  <a:pt x="10730061" y="0"/>
                </a:cubicBezTo>
                <a:cubicBezTo>
                  <a:pt x="10965432" y="26249"/>
                  <a:pt x="11153920" y="4164"/>
                  <a:pt x="11386457" y="0"/>
                </a:cubicBezTo>
                <a:cubicBezTo>
                  <a:pt x="11411386" y="306253"/>
                  <a:pt x="11359619" y="584282"/>
                  <a:pt x="11386457" y="794972"/>
                </a:cubicBezTo>
                <a:cubicBezTo>
                  <a:pt x="11413295" y="1005662"/>
                  <a:pt x="11411097" y="1185980"/>
                  <a:pt x="11386457" y="1347410"/>
                </a:cubicBezTo>
                <a:cubicBezTo>
                  <a:pt x="11361817" y="1508840"/>
                  <a:pt x="11397510" y="1846750"/>
                  <a:pt x="11386457" y="2021114"/>
                </a:cubicBezTo>
                <a:cubicBezTo>
                  <a:pt x="11375404" y="2195478"/>
                  <a:pt x="11356157" y="2510516"/>
                  <a:pt x="11386457" y="2694819"/>
                </a:cubicBezTo>
                <a:cubicBezTo>
                  <a:pt x="11416757" y="2879122"/>
                  <a:pt x="11354759" y="3132530"/>
                  <a:pt x="11386457" y="3429157"/>
                </a:cubicBezTo>
                <a:cubicBezTo>
                  <a:pt x="11418155" y="3725784"/>
                  <a:pt x="11408952" y="3810507"/>
                  <a:pt x="11386457" y="3920962"/>
                </a:cubicBezTo>
                <a:cubicBezTo>
                  <a:pt x="11363962" y="4031417"/>
                  <a:pt x="11395929" y="4319882"/>
                  <a:pt x="11386457" y="4473400"/>
                </a:cubicBezTo>
                <a:cubicBezTo>
                  <a:pt x="11376985" y="4626918"/>
                  <a:pt x="11386118" y="4835215"/>
                  <a:pt x="11386457" y="5147105"/>
                </a:cubicBezTo>
                <a:cubicBezTo>
                  <a:pt x="11386796" y="5458996"/>
                  <a:pt x="11366266" y="5645129"/>
                  <a:pt x="11386457" y="6063343"/>
                </a:cubicBezTo>
                <a:cubicBezTo>
                  <a:pt x="11158150" y="6041964"/>
                  <a:pt x="10958227" y="6036100"/>
                  <a:pt x="10602801" y="6063343"/>
                </a:cubicBezTo>
                <a:cubicBezTo>
                  <a:pt x="10247375" y="6090586"/>
                  <a:pt x="10308744" y="6047436"/>
                  <a:pt x="10046874" y="6063343"/>
                </a:cubicBezTo>
                <a:cubicBezTo>
                  <a:pt x="9785004" y="6079250"/>
                  <a:pt x="9575314" y="6053868"/>
                  <a:pt x="9377082" y="6063343"/>
                </a:cubicBezTo>
                <a:cubicBezTo>
                  <a:pt x="9178850" y="6072818"/>
                  <a:pt x="9085340" y="6052778"/>
                  <a:pt x="8935020" y="6063343"/>
                </a:cubicBezTo>
                <a:cubicBezTo>
                  <a:pt x="8784700" y="6073908"/>
                  <a:pt x="8368654" y="6040413"/>
                  <a:pt x="8037499" y="6063343"/>
                </a:cubicBezTo>
                <a:cubicBezTo>
                  <a:pt x="7706344" y="6086273"/>
                  <a:pt x="7413003" y="6090822"/>
                  <a:pt x="7139978" y="6063343"/>
                </a:cubicBezTo>
                <a:cubicBezTo>
                  <a:pt x="6866953" y="6035864"/>
                  <a:pt x="6766515" y="6068742"/>
                  <a:pt x="6584051" y="6063343"/>
                </a:cubicBezTo>
                <a:cubicBezTo>
                  <a:pt x="6401587" y="6057944"/>
                  <a:pt x="5950241" y="6091034"/>
                  <a:pt x="5686531" y="6063343"/>
                </a:cubicBezTo>
                <a:cubicBezTo>
                  <a:pt x="5422821" y="6035652"/>
                  <a:pt x="5199070" y="6035544"/>
                  <a:pt x="4902874" y="6063343"/>
                </a:cubicBezTo>
                <a:cubicBezTo>
                  <a:pt x="4606678" y="6091142"/>
                  <a:pt x="4658900" y="6085273"/>
                  <a:pt x="4460812" y="6063343"/>
                </a:cubicBezTo>
                <a:cubicBezTo>
                  <a:pt x="4262724" y="6041413"/>
                  <a:pt x="4239816" y="6055463"/>
                  <a:pt x="4132614" y="6063343"/>
                </a:cubicBezTo>
                <a:cubicBezTo>
                  <a:pt x="4025412" y="6071223"/>
                  <a:pt x="3518050" y="6069588"/>
                  <a:pt x="3235093" y="6063343"/>
                </a:cubicBezTo>
                <a:cubicBezTo>
                  <a:pt x="2952136" y="6057098"/>
                  <a:pt x="2704586" y="6041138"/>
                  <a:pt x="2565302" y="6063343"/>
                </a:cubicBezTo>
                <a:cubicBezTo>
                  <a:pt x="2426018" y="6085548"/>
                  <a:pt x="2286390" y="6051573"/>
                  <a:pt x="2123239" y="6063343"/>
                </a:cubicBezTo>
                <a:cubicBezTo>
                  <a:pt x="1960088" y="6075113"/>
                  <a:pt x="1673285" y="6075129"/>
                  <a:pt x="1339583" y="6063343"/>
                </a:cubicBezTo>
                <a:cubicBezTo>
                  <a:pt x="1005881" y="6051557"/>
                  <a:pt x="1023697" y="6039026"/>
                  <a:pt x="783656" y="6063343"/>
                </a:cubicBezTo>
                <a:cubicBezTo>
                  <a:pt x="543615" y="6087660"/>
                  <a:pt x="291103" y="6042080"/>
                  <a:pt x="0" y="6063343"/>
                </a:cubicBezTo>
                <a:cubicBezTo>
                  <a:pt x="-16011" y="5927435"/>
                  <a:pt x="11505" y="5624995"/>
                  <a:pt x="0" y="5510905"/>
                </a:cubicBezTo>
                <a:cubicBezTo>
                  <a:pt x="-11505" y="5396815"/>
                  <a:pt x="14543" y="5260538"/>
                  <a:pt x="0" y="5019101"/>
                </a:cubicBezTo>
                <a:cubicBezTo>
                  <a:pt x="-14543" y="4777664"/>
                  <a:pt x="13165" y="4614430"/>
                  <a:pt x="0" y="4406029"/>
                </a:cubicBezTo>
                <a:cubicBezTo>
                  <a:pt x="-13165" y="4197628"/>
                  <a:pt x="18445" y="4115689"/>
                  <a:pt x="0" y="3853591"/>
                </a:cubicBezTo>
                <a:cubicBezTo>
                  <a:pt x="-18445" y="3591493"/>
                  <a:pt x="14705" y="3575554"/>
                  <a:pt x="0" y="3361787"/>
                </a:cubicBezTo>
                <a:cubicBezTo>
                  <a:pt x="-14705" y="3148020"/>
                  <a:pt x="-10967" y="2956723"/>
                  <a:pt x="0" y="2688082"/>
                </a:cubicBezTo>
                <a:cubicBezTo>
                  <a:pt x="10967" y="2419442"/>
                  <a:pt x="-22394" y="2164694"/>
                  <a:pt x="0" y="1893110"/>
                </a:cubicBezTo>
                <a:cubicBezTo>
                  <a:pt x="22394" y="1621526"/>
                  <a:pt x="-17721" y="1529436"/>
                  <a:pt x="0" y="1219406"/>
                </a:cubicBezTo>
                <a:cubicBezTo>
                  <a:pt x="17721" y="909376"/>
                  <a:pt x="16619" y="488771"/>
                  <a:pt x="0" y="0"/>
                </a:cubicBezTo>
                <a:close/>
                <a:moveTo>
                  <a:pt x="757918" y="757918"/>
                </a:moveTo>
                <a:cubicBezTo>
                  <a:pt x="952943" y="742850"/>
                  <a:pt x="1209295" y="730647"/>
                  <a:pt x="1415959" y="757918"/>
                </a:cubicBezTo>
                <a:cubicBezTo>
                  <a:pt x="1622623" y="785189"/>
                  <a:pt x="1842849" y="775596"/>
                  <a:pt x="2074001" y="757918"/>
                </a:cubicBezTo>
                <a:cubicBezTo>
                  <a:pt x="2305153" y="740240"/>
                  <a:pt x="2272475" y="768493"/>
                  <a:pt x="2435924" y="757918"/>
                </a:cubicBezTo>
                <a:cubicBezTo>
                  <a:pt x="2599373" y="747343"/>
                  <a:pt x="2938330" y="746921"/>
                  <a:pt x="3093965" y="757918"/>
                </a:cubicBezTo>
                <a:cubicBezTo>
                  <a:pt x="3249600" y="768915"/>
                  <a:pt x="3297254" y="772411"/>
                  <a:pt x="3455888" y="757918"/>
                </a:cubicBezTo>
                <a:cubicBezTo>
                  <a:pt x="3614522" y="743425"/>
                  <a:pt x="3838066" y="726995"/>
                  <a:pt x="4113929" y="757918"/>
                </a:cubicBezTo>
                <a:cubicBezTo>
                  <a:pt x="4389792" y="788841"/>
                  <a:pt x="4551156" y="784643"/>
                  <a:pt x="4771971" y="757918"/>
                </a:cubicBezTo>
                <a:cubicBezTo>
                  <a:pt x="4992786" y="731193"/>
                  <a:pt x="4971220" y="776011"/>
                  <a:pt x="5133893" y="757918"/>
                </a:cubicBezTo>
                <a:cubicBezTo>
                  <a:pt x="5296566" y="739825"/>
                  <a:pt x="5500152" y="743406"/>
                  <a:pt x="5594522" y="757918"/>
                </a:cubicBezTo>
                <a:cubicBezTo>
                  <a:pt x="5688892" y="772430"/>
                  <a:pt x="6238656" y="750579"/>
                  <a:pt x="6449976" y="757918"/>
                </a:cubicBezTo>
                <a:cubicBezTo>
                  <a:pt x="6661296" y="765257"/>
                  <a:pt x="6845479" y="744791"/>
                  <a:pt x="7206724" y="757918"/>
                </a:cubicBezTo>
                <a:cubicBezTo>
                  <a:pt x="7567969" y="771045"/>
                  <a:pt x="7842814" y="749641"/>
                  <a:pt x="8062178" y="757918"/>
                </a:cubicBezTo>
                <a:cubicBezTo>
                  <a:pt x="8281542" y="766195"/>
                  <a:pt x="8492537" y="757274"/>
                  <a:pt x="8917631" y="757918"/>
                </a:cubicBezTo>
                <a:cubicBezTo>
                  <a:pt x="9342725" y="758562"/>
                  <a:pt x="9138010" y="756465"/>
                  <a:pt x="9279554" y="757918"/>
                </a:cubicBezTo>
                <a:cubicBezTo>
                  <a:pt x="9421098" y="759371"/>
                  <a:pt x="9535105" y="743592"/>
                  <a:pt x="9641477" y="757918"/>
                </a:cubicBezTo>
                <a:cubicBezTo>
                  <a:pt x="9747849" y="772244"/>
                  <a:pt x="10242780" y="724387"/>
                  <a:pt x="10628539" y="757918"/>
                </a:cubicBezTo>
                <a:cubicBezTo>
                  <a:pt x="10626942" y="990160"/>
                  <a:pt x="10629017" y="1087678"/>
                  <a:pt x="10628539" y="1316612"/>
                </a:cubicBezTo>
                <a:cubicBezTo>
                  <a:pt x="10628061" y="1545546"/>
                  <a:pt x="10605889" y="1830869"/>
                  <a:pt x="10628539" y="1966256"/>
                </a:cubicBezTo>
                <a:cubicBezTo>
                  <a:pt x="10651189" y="2101643"/>
                  <a:pt x="10651217" y="2484465"/>
                  <a:pt x="10628539" y="2615899"/>
                </a:cubicBezTo>
                <a:cubicBezTo>
                  <a:pt x="10605861" y="2747333"/>
                  <a:pt x="10628267" y="2906022"/>
                  <a:pt x="10628539" y="3174593"/>
                </a:cubicBezTo>
                <a:cubicBezTo>
                  <a:pt x="10628811" y="3443164"/>
                  <a:pt x="10622851" y="3580599"/>
                  <a:pt x="10628539" y="3687812"/>
                </a:cubicBezTo>
                <a:cubicBezTo>
                  <a:pt x="10634227" y="3795025"/>
                  <a:pt x="10659307" y="4108988"/>
                  <a:pt x="10628539" y="4337456"/>
                </a:cubicBezTo>
                <a:cubicBezTo>
                  <a:pt x="10597771" y="4565924"/>
                  <a:pt x="10588952" y="5071940"/>
                  <a:pt x="10628539" y="5305425"/>
                </a:cubicBezTo>
                <a:cubicBezTo>
                  <a:pt x="10484752" y="5318123"/>
                  <a:pt x="10369372" y="5311833"/>
                  <a:pt x="10167910" y="5305425"/>
                </a:cubicBezTo>
                <a:cubicBezTo>
                  <a:pt x="9966448" y="5299017"/>
                  <a:pt x="9729675" y="5308623"/>
                  <a:pt x="9608575" y="5305425"/>
                </a:cubicBezTo>
                <a:cubicBezTo>
                  <a:pt x="9487475" y="5302227"/>
                  <a:pt x="9317208" y="5310494"/>
                  <a:pt x="9049240" y="5305425"/>
                </a:cubicBezTo>
                <a:cubicBezTo>
                  <a:pt x="8781273" y="5300356"/>
                  <a:pt x="8407455" y="5269107"/>
                  <a:pt x="8193786" y="5305425"/>
                </a:cubicBezTo>
                <a:cubicBezTo>
                  <a:pt x="7980117" y="5341743"/>
                  <a:pt x="7946617" y="5298273"/>
                  <a:pt x="7733157" y="5305425"/>
                </a:cubicBezTo>
                <a:cubicBezTo>
                  <a:pt x="7519697" y="5312577"/>
                  <a:pt x="7423037" y="5301453"/>
                  <a:pt x="7173822" y="5305425"/>
                </a:cubicBezTo>
                <a:cubicBezTo>
                  <a:pt x="6924608" y="5309397"/>
                  <a:pt x="6706464" y="5332819"/>
                  <a:pt x="6515780" y="5305425"/>
                </a:cubicBezTo>
                <a:cubicBezTo>
                  <a:pt x="6325096" y="5278031"/>
                  <a:pt x="5999539" y="5335851"/>
                  <a:pt x="5660326" y="5305425"/>
                </a:cubicBezTo>
                <a:cubicBezTo>
                  <a:pt x="5321113" y="5274999"/>
                  <a:pt x="5087862" y="5286018"/>
                  <a:pt x="4804873" y="5305425"/>
                </a:cubicBezTo>
                <a:cubicBezTo>
                  <a:pt x="4521884" y="5324832"/>
                  <a:pt x="4481962" y="5301117"/>
                  <a:pt x="4344244" y="5305425"/>
                </a:cubicBezTo>
                <a:cubicBezTo>
                  <a:pt x="4206526" y="5309733"/>
                  <a:pt x="4031841" y="5294846"/>
                  <a:pt x="3784908" y="5305425"/>
                </a:cubicBezTo>
                <a:cubicBezTo>
                  <a:pt x="3537975" y="5316004"/>
                  <a:pt x="3568566" y="5288874"/>
                  <a:pt x="3422986" y="5305425"/>
                </a:cubicBezTo>
                <a:cubicBezTo>
                  <a:pt x="3277406" y="5321976"/>
                  <a:pt x="3017323" y="5305407"/>
                  <a:pt x="2764944" y="5305425"/>
                </a:cubicBezTo>
                <a:cubicBezTo>
                  <a:pt x="2512565" y="5305443"/>
                  <a:pt x="2405519" y="5337987"/>
                  <a:pt x="2106903" y="5305425"/>
                </a:cubicBezTo>
                <a:cubicBezTo>
                  <a:pt x="1808287" y="5272863"/>
                  <a:pt x="1261375" y="5355346"/>
                  <a:pt x="757918" y="5305425"/>
                </a:cubicBezTo>
                <a:cubicBezTo>
                  <a:pt x="731406" y="5012683"/>
                  <a:pt x="737352" y="4850594"/>
                  <a:pt x="757918" y="4655781"/>
                </a:cubicBezTo>
                <a:cubicBezTo>
                  <a:pt x="778484" y="4460968"/>
                  <a:pt x="757749" y="4394174"/>
                  <a:pt x="757918" y="4142562"/>
                </a:cubicBezTo>
                <a:cubicBezTo>
                  <a:pt x="758087" y="3890950"/>
                  <a:pt x="773593" y="3601946"/>
                  <a:pt x="757918" y="3447444"/>
                </a:cubicBezTo>
                <a:cubicBezTo>
                  <a:pt x="742243" y="3292942"/>
                  <a:pt x="785186" y="3118416"/>
                  <a:pt x="757918" y="2888750"/>
                </a:cubicBezTo>
                <a:cubicBezTo>
                  <a:pt x="730650" y="2659084"/>
                  <a:pt x="753511" y="2550034"/>
                  <a:pt x="757918" y="2375531"/>
                </a:cubicBezTo>
                <a:cubicBezTo>
                  <a:pt x="762325" y="2201028"/>
                  <a:pt x="763416" y="1788276"/>
                  <a:pt x="757918" y="1634937"/>
                </a:cubicBezTo>
                <a:cubicBezTo>
                  <a:pt x="752420" y="1481598"/>
                  <a:pt x="791027" y="1151581"/>
                  <a:pt x="757918" y="757918"/>
                </a:cubicBezTo>
                <a:close/>
                <a:moveTo>
                  <a:pt x="0" y="0"/>
                </a:moveTo>
                <a:cubicBezTo>
                  <a:pt x="103180" y="125977"/>
                  <a:pt x="188232" y="225025"/>
                  <a:pt x="394117" y="394117"/>
                </a:cubicBezTo>
                <a:cubicBezTo>
                  <a:pt x="600002" y="563209"/>
                  <a:pt x="602365" y="631792"/>
                  <a:pt x="757918" y="757918"/>
                </a:cubicBezTo>
                <a:moveTo>
                  <a:pt x="0" y="6063343"/>
                </a:moveTo>
                <a:cubicBezTo>
                  <a:pt x="167511" y="5915032"/>
                  <a:pt x="223314" y="5873764"/>
                  <a:pt x="378959" y="5684384"/>
                </a:cubicBezTo>
                <a:cubicBezTo>
                  <a:pt x="534604" y="5495004"/>
                  <a:pt x="666806" y="5424854"/>
                  <a:pt x="757918" y="5305425"/>
                </a:cubicBezTo>
                <a:moveTo>
                  <a:pt x="11386457" y="0"/>
                </a:moveTo>
                <a:cubicBezTo>
                  <a:pt x="11289247" y="61472"/>
                  <a:pt x="11177870" y="208907"/>
                  <a:pt x="11022656" y="363801"/>
                </a:cubicBezTo>
                <a:cubicBezTo>
                  <a:pt x="10867442" y="518695"/>
                  <a:pt x="10756978" y="600157"/>
                  <a:pt x="10628539" y="757918"/>
                </a:cubicBezTo>
                <a:moveTo>
                  <a:pt x="11386457" y="6063343"/>
                </a:moveTo>
                <a:cubicBezTo>
                  <a:pt x="11269955" y="5977931"/>
                  <a:pt x="11181626" y="5843687"/>
                  <a:pt x="10999919" y="5676805"/>
                </a:cubicBezTo>
                <a:cubicBezTo>
                  <a:pt x="10818212" y="5509923"/>
                  <a:pt x="10801478" y="5457590"/>
                  <a:pt x="10628539" y="5305425"/>
                </a:cubicBezTo>
              </a:path>
              <a:path w="11386457" h="6063343" fill="none" stroke="0" extrusionOk="0">
                <a:moveTo>
                  <a:pt x="0" y="0"/>
                </a:moveTo>
                <a:cubicBezTo>
                  <a:pt x="396260" y="-1385"/>
                  <a:pt x="703423" y="31576"/>
                  <a:pt x="897521" y="0"/>
                </a:cubicBezTo>
                <a:cubicBezTo>
                  <a:pt x="1091619" y="-31576"/>
                  <a:pt x="1499586" y="-20620"/>
                  <a:pt x="1681177" y="0"/>
                </a:cubicBezTo>
                <a:cubicBezTo>
                  <a:pt x="1862768" y="20620"/>
                  <a:pt x="2157959" y="-40289"/>
                  <a:pt x="2578698" y="0"/>
                </a:cubicBezTo>
                <a:cubicBezTo>
                  <a:pt x="2999437" y="40289"/>
                  <a:pt x="2754924" y="8269"/>
                  <a:pt x="2906895" y="0"/>
                </a:cubicBezTo>
                <a:cubicBezTo>
                  <a:pt x="3058866" y="-8269"/>
                  <a:pt x="3207947" y="10881"/>
                  <a:pt x="3462823" y="0"/>
                </a:cubicBezTo>
                <a:cubicBezTo>
                  <a:pt x="3717699" y="-10881"/>
                  <a:pt x="3684362" y="6920"/>
                  <a:pt x="3904885" y="0"/>
                </a:cubicBezTo>
                <a:cubicBezTo>
                  <a:pt x="4125408" y="-6920"/>
                  <a:pt x="4366877" y="-32274"/>
                  <a:pt x="4802406" y="0"/>
                </a:cubicBezTo>
                <a:cubicBezTo>
                  <a:pt x="5237935" y="32274"/>
                  <a:pt x="5316739" y="-9611"/>
                  <a:pt x="5586062" y="0"/>
                </a:cubicBezTo>
                <a:cubicBezTo>
                  <a:pt x="5855385" y="9611"/>
                  <a:pt x="5806269" y="7283"/>
                  <a:pt x="5914260" y="0"/>
                </a:cubicBezTo>
                <a:cubicBezTo>
                  <a:pt x="6022251" y="-7283"/>
                  <a:pt x="6436497" y="-41212"/>
                  <a:pt x="6811780" y="0"/>
                </a:cubicBezTo>
                <a:cubicBezTo>
                  <a:pt x="7187063" y="41212"/>
                  <a:pt x="7032510" y="-13211"/>
                  <a:pt x="7139978" y="0"/>
                </a:cubicBezTo>
                <a:cubicBezTo>
                  <a:pt x="7247446" y="13211"/>
                  <a:pt x="7641175" y="-41326"/>
                  <a:pt x="8037499" y="0"/>
                </a:cubicBezTo>
                <a:cubicBezTo>
                  <a:pt x="8433823" y="41326"/>
                  <a:pt x="8480140" y="18473"/>
                  <a:pt x="8821155" y="0"/>
                </a:cubicBezTo>
                <a:cubicBezTo>
                  <a:pt x="9162170" y="-18473"/>
                  <a:pt x="9212576" y="25329"/>
                  <a:pt x="9377082" y="0"/>
                </a:cubicBezTo>
                <a:cubicBezTo>
                  <a:pt x="9541588" y="-25329"/>
                  <a:pt x="9701312" y="226"/>
                  <a:pt x="9819145" y="0"/>
                </a:cubicBezTo>
                <a:cubicBezTo>
                  <a:pt x="9936978" y="-226"/>
                  <a:pt x="10259940" y="-22417"/>
                  <a:pt x="10602801" y="0"/>
                </a:cubicBezTo>
                <a:cubicBezTo>
                  <a:pt x="10945662" y="22417"/>
                  <a:pt x="11171682" y="-4132"/>
                  <a:pt x="11386457" y="0"/>
                </a:cubicBezTo>
                <a:cubicBezTo>
                  <a:pt x="11354048" y="184232"/>
                  <a:pt x="11416923" y="516656"/>
                  <a:pt x="11386457" y="794972"/>
                </a:cubicBezTo>
                <a:cubicBezTo>
                  <a:pt x="11355991" y="1073288"/>
                  <a:pt x="11377473" y="1071642"/>
                  <a:pt x="11386457" y="1286776"/>
                </a:cubicBezTo>
                <a:cubicBezTo>
                  <a:pt x="11395441" y="1501910"/>
                  <a:pt x="11403582" y="1653596"/>
                  <a:pt x="11386457" y="1778581"/>
                </a:cubicBezTo>
                <a:cubicBezTo>
                  <a:pt x="11369332" y="1903566"/>
                  <a:pt x="11400881" y="2262618"/>
                  <a:pt x="11386457" y="2391652"/>
                </a:cubicBezTo>
                <a:cubicBezTo>
                  <a:pt x="11372033" y="2520686"/>
                  <a:pt x="11367247" y="2911999"/>
                  <a:pt x="11386457" y="3186624"/>
                </a:cubicBezTo>
                <a:cubicBezTo>
                  <a:pt x="11405667" y="3461249"/>
                  <a:pt x="11409232" y="3599401"/>
                  <a:pt x="11386457" y="3799695"/>
                </a:cubicBezTo>
                <a:cubicBezTo>
                  <a:pt x="11363682" y="3999989"/>
                  <a:pt x="11418403" y="4305321"/>
                  <a:pt x="11386457" y="4534033"/>
                </a:cubicBezTo>
                <a:cubicBezTo>
                  <a:pt x="11354511" y="4762745"/>
                  <a:pt x="11419655" y="4989575"/>
                  <a:pt x="11386457" y="5268371"/>
                </a:cubicBezTo>
                <a:cubicBezTo>
                  <a:pt x="11353259" y="5547167"/>
                  <a:pt x="11409969" y="5848837"/>
                  <a:pt x="11386457" y="6063343"/>
                </a:cubicBezTo>
                <a:cubicBezTo>
                  <a:pt x="11224532" y="6074084"/>
                  <a:pt x="11158427" y="6083058"/>
                  <a:pt x="10944395" y="6063343"/>
                </a:cubicBezTo>
                <a:cubicBezTo>
                  <a:pt x="10730363" y="6043628"/>
                  <a:pt x="10533191" y="6045037"/>
                  <a:pt x="10274603" y="6063343"/>
                </a:cubicBezTo>
                <a:cubicBezTo>
                  <a:pt x="10016015" y="6081649"/>
                  <a:pt x="9928868" y="6044031"/>
                  <a:pt x="9832541" y="6063343"/>
                </a:cubicBezTo>
                <a:cubicBezTo>
                  <a:pt x="9736214" y="6082655"/>
                  <a:pt x="9539420" y="6037326"/>
                  <a:pt x="9276613" y="6063343"/>
                </a:cubicBezTo>
                <a:cubicBezTo>
                  <a:pt x="9013806" y="6089360"/>
                  <a:pt x="8754252" y="6030999"/>
                  <a:pt x="8492957" y="6063343"/>
                </a:cubicBezTo>
                <a:cubicBezTo>
                  <a:pt x="8231662" y="6095687"/>
                  <a:pt x="8006103" y="6045325"/>
                  <a:pt x="7595437" y="6063343"/>
                </a:cubicBezTo>
                <a:cubicBezTo>
                  <a:pt x="7184771" y="6081361"/>
                  <a:pt x="7188953" y="6058241"/>
                  <a:pt x="7039510" y="6063343"/>
                </a:cubicBezTo>
                <a:cubicBezTo>
                  <a:pt x="6890067" y="6068445"/>
                  <a:pt x="6656422" y="6058384"/>
                  <a:pt x="6369718" y="6063343"/>
                </a:cubicBezTo>
                <a:cubicBezTo>
                  <a:pt x="6083014" y="6068302"/>
                  <a:pt x="6114068" y="6065291"/>
                  <a:pt x="6041520" y="6063343"/>
                </a:cubicBezTo>
                <a:cubicBezTo>
                  <a:pt x="5968972" y="6061395"/>
                  <a:pt x="5793572" y="6062959"/>
                  <a:pt x="5599458" y="6063343"/>
                </a:cubicBezTo>
                <a:cubicBezTo>
                  <a:pt x="5405344" y="6063727"/>
                  <a:pt x="5232297" y="6071093"/>
                  <a:pt x="5043531" y="6063343"/>
                </a:cubicBezTo>
                <a:cubicBezTo>
                  <a:pt x="4854765" y="6055593"/>
                  <a:pt x="4560257" y="6098903"/>
                  <a:pt x="4146010" y="6063343"/>
                </a:cubicBezTo>
                <a:cubicBezTo>
                  <a:pt x="3731763" y="6027783"/>
                  <a:pt x="3551522" y="6100026"/>
                  <a:pt x="3248489" y="6063343"/>
                </a:cubicBezTo>
                <a:cubicBezTo>
                  <a:pt x="2945456" y="6026660"/>
                  <a:pt x="3012817" y="6054320"/>
                  <a:pt x="2920291" y="6063343"/>
                </a:cubicBezTo>
                <a:cubicBezTo>
                  <a:pt x="2827765" y="6072366"/>
                  <a:pt x="2513778" y="6076614"/>
                  <a:pt x="2364364" y="6063343"/>
                </a:cubicBezTo>
                <a:cubicBezTo>
                  <a:pt x="2214950" y="6050072"/>
                  <a:pt x="2153503" y="6079743"/>
                  <a:pt x="2036166" y="6063343"/>
                </a:cubicBezTo>
                <a:cubicBezTo>
                  <a:pt x="1918829" y="6046943"/>
                  <a:pt x="1737901" y="6081279"/>
                  <a:pt x="1594104" y="6063343"/>
                </a:cubicBezTo>
                <a:cubicBezTo>
                  <a:pt x="1450307" y="6045407"/>
                  <a:pt x="1207672" y="6034276"/>
                  <a:pt x="924312" y="6063343"/>
                </a:cubicBezTo>
                <a:cubicBezTo>
                  <a:pt x="640952" y="6092410"/>
                  <a:pt x="425654" y="6083998"/>
                  <a:pt x="0" y="6063343"/>
                </a:cubicBezTo>
                <a:cubicBezTo>
                  <a:pt x="20955" y="5908862"/>
                  <a:pt x="-9963" y="5775152"/>
                  <a:pt x="0" y="5571539"/>
                </a:cubicBezTo>
                <a:cubicBezTo>
                  <a:pt x="9963" y="5367926"/>
                  <a:pt x="27704" y="5090278"/>
                  <a:pt x="0" y="4897834"/>
                </a:cubicBezTo>
                <a:cubicBezTo>
                  <a:pt x="-27704" y="4705391"/>
                  <a:pt x="7813" y="4534012"/>
                  <a:pt x="0" y="4345396"/>
                </a:cubicBezTo>
                <a:cubicBezTo>
                  <a:pt x="-7813" y="4156780"/>
                  <a:pt x="27481" y="3986097"/>
                  <a:pt x="0" y="3732324"/>
                </a:cubicBezTo>
                <a:cubicBezTo>
                  <a:pt x="-27481" y="3478551"/>
                  <a:pt x="15780" y="3365498"/>
                  <a:pt x="0" y="3058620"/>
                </a:cubicBezTo>
                <a:cubicBezTo>
                  <a:pt x="-15780" y="2751742"/>
                  <a:pt x="22439" y="2706665"/>
                  <a:pt x="0" y="2566815"/>
                </a:cubicBezTo>
                <a:cubicBezTo>
                  <a:pt x="-22439" y="2426966"/>
                  <a:pt x="13701" y="2225233"/>
                  <a:pt x="0" y="2075011"/>
                </a:cubicBezTo>
                <a:cubicBezTo>
                  <a:pt x="-13701" y="1924789"/>
                  <a:pt x="-12272" y="1775176"/>
                  <a:pt x="0" y="1583206"/>
                </a:cubicBezTo>
                <a:cubicBezTo>
                  <a:pt x="12272" y="1391237"/>
                  <a:pt x="15593" y="1306963"/>
                  <a:pt x="0" y="1030768"/>
                </a:cubicBezTo>
                <a:cubicBezTo>
                  <a:pt x="-15593" y="754573"/>
                  <a:pt x="-19739" y="454923"/>
                  <a:pt x="0" y="0"/>
                </a:cubicBezTo>
                <a:close/>
                <a:moveTo>
                  <a:pt x="757918" y="757918"/>
                </a:moveTo>
                <a:cubicBezTo>
                  <a:pt x="1028992" y="755398"/>
                  <a:pt x="1161798" y="764017"/>
                  <a:pt x="1317253" y="757918"/>
                </a:cubicBezTo>
                <a:cubicBezTo>
                  <a:pt x="1472708" y="751819"/>
                  <a:pt x="1831983" y="751683"/>
                  <a:pt x="1975295" y="757918"/>
                </a:cubicBezTo>
                <a:cubicBezTo>
                  <a:pt x="2118607" y="764153"/>
                  <a:pt x="2222641" y="772434"/>
                  <a:pt x="2337217" y="757918"/>
                </a:cubicBezTo>
                <a:cubicBezTo>
                  <a:pt x="2451793" y="743402"/>
                  <a:pt x="2580625" y="765890"/>
                  <a:pt x="2699140" y="757918"/>
                </a:cubicBezTo>
                <a:cubicBezTo>
                  <a:pt x="2817655" y="749946"/>
                  <a:pt x="3046308" y="750917"/>
                  <a:pt x="3159769" y="757918"/>
                </a:cubicBezTo>
                <a:cubicBezTo>
                  <a:pt x="3273230" y="764919"/>
                  <a:pt x="3632521" y="760515"/>
                  <a:pt x="3817811" y="757918"/>
                </a:cubicBezTo>
                <a:cubicBezTo>
                  <a:pt x="4003101" y="755321"/>
                  <a:pt x="4329854" y="754211"/>
                  <a:pt x="4475852" y="757918"/>
                </a:cubicBezTo>
                <a:cubicBezTo>
                  <a:pt x="4621850" y="761625"/>
                  <a:pt x="4724354" y="775217"/>
                  <a:pt x="4936481" y="757918"/>
                </a:cubicBezTo>
                <a:cubicBezTo>
                  <a:pt x="5148608" y="740619"/>
                  <a:pt x="5361401" y="769537"/>
                  <a:pt x="5693229" y="757918"/>
                </a:cubicBezTo>
                <a:cubicBezTo>
                  <a:pt x="6025057" y="746299"/>
                  <a:pt x="6057654" y="758717"/>
                  <a:pt x="6252564" y="757918"/>
                </a:cubicBezTo>
                <a:cubicBezTo>
                  <a:pt x="6447474" y="757119"/>
                  <a:pt x="6537126" y="765132"/>
                  <a:pt x="6614486" y="757918"/>
                </a:cubicBezTo>
                <a:cubicBezTo>
                  <a:pt x="6691846" y="750704"/>
                  <a:pt x="6968585" y="765622"/>
                  <a:pt x="7075115" y="757918"/>
                </a:cubicBezTo>
                <a:cubicBezTo>
                  <a:pt x="7181645" y="750214"/>
                  <a:pt x="7296696" y="763089"/>
                  <a:pt x="7437038" y="757918"/>
                </a:cubicBezTo>
                <a:cubicBezTo>
                  <a:pt x="7577380" y="752747"/>
                  <a:pt x="7740954" y="741027"/>
                  <a:pt x="7996373" y="757918"/>
                </a:cubicBezTo>
                <a:cubicBezTo>
                  <a:pt x="8251792" y="774809"/>
                  <a:pt x="8261347" y="759458"/>
                  <a:pt x="8358296" y="757918"/>
                </a:cubicBezTo>
                <a:cubicBezTo>
                  <a:pt x="8455245" y="756378"/>
                  <a:pt x="8768164" y="733379"/>
                  <a:pt x="8917631" y="757918"/>
                </a:cubicBezTo>
                <a:cubicBezTo>
                  <a:pt x="9067098" y="782457"/>
                  <a:pt x="9328144" y="742733"/>
                  <a:pt x="9674379" y="757918"/>
                </a:cubicBezTo>
                <a:cubicBezTo>
                  <a:pt x="10020614" y="773103"/>
                  <a:pt x="10249564" y="804454"/>
                  <a:pt x="10628539" y="757918"/>
                </a:cubicBezTo>
                <a:cubicBezTo>
                  <a:pt x="10620356" y="960958"/>
                  <a:pt x="10641046" y="1187844"/>
                  <a:pt x="10628539" y="1362087"/>
                </a:cubicBezTo>
                <a:cubicBezTo>
                  <a:pt x="10616032" y="1536330"/>
                  <a:pt x="10654292" y="1778312"/>
                  <a:pt x="10628539" y="1920781"/>
                </a:cubicBezTo>
                <a:cubicBezTo>
                  <a:pt x="10602786" y="2063250"/>
                  <a:pt x="10605300" y="2326598"/>
                  <a:pt x="10628539" y="2479474"/>
                </a:cubicBezTo>
                <a:cubicBezTo>
                  <a:pt x="10651778" y="2632350"/>
                  <a:pt x="10630012" y="2888166"/>
                  <a:pt x="10628539" y="3083643"/>
                </a:cubicBezTo>
                <a:cubicBezTo>
                  <a:pt x="10627066" y="3279120"/>
                  <a:pt x="10651004" y="3560939"/>
                  <a:pt x="10628539" y="3778762"/>
                </a:cubicBezTo>
                <a:cubicBezTo>
                  <a:pt x="10606074" y="3996585"/>
                  <a:pt x="10607087" y="4138252"/>
                  <a:pt x="10628539" y="4382931"/>
                </a:cubicBezTo>
                <a:cubicBezTo>
                  <a:pt x="10649991" y="4627610"/>
                  <a:pt x="10586932" y="4918262"/>
                  <a:pt x="10628539" y="5305425"/>
                </a:cubicBezTo>
                <a:cubicBezTo>
                  <a:pt x="10403603" y="5314838"/>
                  <a:pt x="10257072" y="5298410"/>
                  <a:pt x="10069204" y="5305425"/>
                </a:cubicBezTo>
                <a:cubicBezTo>
                  <a:pt x="9881337" y="5312440"/>
                  <a:pt x="9835757" y="5310398"/>
                  <a:pt x="9707281" y="5305425"/>
                </a:cubicBezTo>
                <a:cubicBezTo>
                  <a:pt x="9578805" y="5300452"/>
                  <a:pt x="9254666" y="5281673"/>
                  <a:pt x="9049240" y="5305425"/>
                </a:cubicBezTo>
                <a:cubicBezTo>
                  <a:pt x="8843814" y="5329177"/>
                  <a:pt x="8725072" y="5296844"/>
                  <a:pt x="8588611" y="5305425"/>
                </a:cubicBezTo>
                <a:cubicBezTo>
                  <a:pt x="8452150" y="5314006"/>
                  <a:pt x="8099388" y="5288107"/>
                  <a:pt x="7930569" y="5305425"/>
                </a:cubicBezTo>
                <a:cubicBezTo>
                  <a:pt x="7761750" y="5322743"/>
                  <a:pt x="7393616" y="5311180"/>
                  <a:pt x="7075115" y="5305425"/>
                </a:cubicBezTo>
                <a:cubicBezTo>
                  <a:pt x="6756614" y="5299670"/>
                  <a:pt x="6481499" y="5299380"/>
                  <a:pt x="6318368" y="5305425"/>
                </a:cubicBezTo>
                <a:cubicBezTo>
                  <a:pt x="6155237" y="5311470"/>
                  <a:pt x="5970463" y="5310789"/>
                  <a:pt x="5759033" y="5305425"/>
                </a:cubicBezTo>
                <a:cubicBezTo>
                  <a:pt x="5547603" y="5300061"/>
                  <a:pt x="5455475" y="5317305"/>
                  <a:pt x="5298404" y="5305425"/>
                </a:cubicBezTo>
                <a:cubicBezTo>
                  <a:pt x="5141333" y="5293545"/>
                  <a:pt x="5058384" y="5304523"/>
                  <a:pt x="4936481" y="5305425"/>
                </a:cubicBezTo>
                <a:cubicBezTo>
                  <a:pt x="4814578" y="5306327"/>
                  <a:pt x="4561148" y="5305021"/>
                  <a:pt x="4377146" y="5305425"/>
                </a:cubicBezTo>
                <a:cubicBezTo>
                  <a:pt x="4193144" y="5305829"/>
                  <a:pt x="3817205" y="5306191"/>
                  <a:pt x="3620398" y="5305425"/>
                </a:cubicBezTo>
                <a:cubicBezTo>
                  <a:pt x="3423591" y="5304659"/>
                  <a:pt x="3228097" y="5322435"/>
                  <a:pt x="2863650" y="5305425"/>
                </a:cubicBezTo>
                <a:cubicBezTo>
                  <a:pt x="2499203" y="5288415"/>
                  <a:pt x="2392091" y="5326525"/>
                  <a:pt x="2205609" y="5305425"/>
                </a:cubicBezTo>
                <a:cubicBezTo>
                  <a:pt x="2019127" y="5284325"/>
                  <a:pt x="1789374" y="5330340"/>
                  <a:pt x="1547568" y="5305425"/>
                </a:cubicBezTo>
                <a:cubicBezTo>
                  <a:pt x="1305762" y="5280510"/>
                  <a:pt x="1072953" y="5344623"/>
                  <a:pt x="757918" y="5305425"/>
                </a:cubicBezTo>
                <a:cubicBezTo>
                  <a:pt x="763800" y="4988499"/>
                  <a:pt x="760896" y="4804029"/>
                  <a:pt x="757918" y="4564831"/>
                </a:cubicBezTo>
                <a:cubicBezTo>
                  <a:pt x="754940" y="4325633"/>
                  <a:pt x="769385" y="4042986"/>
                  <a:pt x="757918" y="3824237"/>
                </a:cubicBezTo>
                <a:cubicBezTo>
                  <a:pt x="746451" y="3605488"/>
                  <a:pt x="731615" y="3428985"/>
                  <a:pt x="757918" y="3174593"/>
                </a:cubicBezTo>
                <a:cubicBezTo>
                  <a:pt x="784221" y="2920201"/>
                  <a:pt x="786669" y="2753124"/>
                  <a:pt x="757918" y="2433999"/>
                </a:cubicBezTo>
                <a:cubicBezTo>
                  <a:pt x="729167" y="2114874"/>
                  <a:pt x="746856" y="1881602"/>
                  <a:pt x="757918" y="1693405"/>
                </a:cubicBezTo>
                <a:cubicBezTo>
                  <a:pt x="768980" y="1505208"/>
                  <a:pt x="738957" y="1096581"/>
                  <a:pt x="757918" y="757918"/>
                </a:cubicBezTo>
                <a:close/>
                <a:moveTo>
                  <a:pt x="0" y="0"/>
                </a:moveTo>
                <a:cubicBezTo>
                  <a:pt x="107392" y="121249"/>
                  <a:pt x="278840" y="315375"/>
                  <a:pt x="378959" y="378959"/>
                </a:cubicBezTo>
                <a:cubicBezTo>
                  <a:pt x="479078" y="442543"/>
                  <a:pt x="622269" y="604269"/>
                  <a:pt x="757918" y="757918"/>
                </a:cubicBezTo>
                <a:moveTo>
                  <a:pt x="0" y="6063343"/>
                </a:moveTo>
                <a:cubicBezTo>
                  <a:pt x="181404" y="5881640"/>
                  <a:pt x="233203" y="5864219"/>
                  <a:pt x="371380" y="5691963"/>
                </a:cubicBezTo>
                <a:cubicBezTo>
                  <a:pt x="509557" y="5519707"/>
                  <a:pt x="611039" y="5479395"/>
                  <a:pt x="757918" y="5305425"/>
                </a:cubicBezTo>
                <a:moveTo>
                  <a:pt x="11386457" y="0"/>
                </a:moveTo>
                <a:cubicBezTo>
                  <a:pt x="11259136" y="146657"/>
                  <a:pt x="11084778" y="281764"/>
                  <a:pt x="11015077" y="371380"/>
                </a:cubicBezTo>
                <a:cubicBezTo>
                  <a:pt x="10945376" y="460996"/>
                  <a:pt x="10796702" y="568359"/>
                  <a:pt x="10628539" y="757918"/>
                </a:cubicBezTo>
                <a:moveTo>
                  <a:pt x="11386457" y="6063343"/>
                </a:moveTo>
                <a:cubicBezTo>
                  <a:pt x="11250973" y="5938944"/>
                  <a:pt x="11116323" y="5828041"/>
                  <a:pt x="11030236" y="5707122"/>
                </a:cubicBezTo>
                <a:cubicBezTo>
                  <a:pt x="10944149" y="5586203"/>
                  <a:pt x="10732384" y="5380848"/>
                  <a:pt x="10628539" y="5305425"/>
                </a:cubicBezTo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207074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6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Gabriele </a:t>
            </a:r>
            <a:r>
              <a:rPr lang="en-US" sz="6600" b="1" kern="100" dirty="0" err="1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Münter</a:t>
            </a:r>
            <a:endParaRPr lang="en-US" sz="6600" b="1" kern="100" dirty="0">
              <a:solidFill>
                <a:srgbClr val="EAF6FC"/>
              </a:solidFill>
              <a:effectLst/>
              <a:latin typeface="Trade Gothic Inline" panose="020B0504030203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600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1877–1962</a:t>
            </a:r>
            <a:endParaRPr lang="el-GR" sz="6600" kern="100" dirty="0">
              <a:solidFill>
                <a:srgbClr val="EAF6F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54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27060E-904B-0C78-77DA-2E2DA08C9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2C03C64B-73A3-506B-A750-2AC5686D86D0}"/>
              </a:ext>
            </a:extLst>
          </p:cNvPr>
          <p:cNvSpPr/>
          <p:nvPr/>
        </p:nvSpPr>
        <p:spPr>
          <a:xfrm>
            <a:off x="402771" y="397328"/>
            <a:ext cx="11386457" cy="6063343"/>
          </a:xfrm>
          <a:custGeom>
            <a:avLst/>
            <a:gdLst>
              <a:gd name="connsiteX0" fmla="*/ 757918 w 11386457"/>
              <a:gd name="connsiteY0" fmla="*/ 757918 h 6063343"/>
              <a:gd name="connsiteX1" fmla="*/ 1218547 w 11386457"/>
              <a:gd name="connsiteY1" fmla="*/ 757918 h 6063343"/>
              <a:gd name="connsiteX2" fmla="*/ 1679176 w 11386457"/>
              <a:gd name="connsiteY2" fmla="*/ 757918 h 6063343"/>
              <a:gd name="connsiteX3" fmla="*/ 2238511 w 11386457"/>
              <a:gd name="connsiteY3" fmla="*/ 757918 h 6063343"/>
              <a:gd name="connsiteX4" fmla="*/ 2600434 w 11386457"/>
              <a:gd name="connsiteY4" fmla="*/ 757918 h 6063343"/>
              <a:gd name="connsiteX5" fmla="*/ 3159769 w 11386457"/>
              <a:gd name="connsiteY5" fmla="*/ 757918 h 6063343"/>
              <a:gd name="connsiteX6" fmla="*/ 3719104 w 11386457"/>
              <a:gd name="connsiteY6" fmla="*/ 757918 h 6063343"/>
              <a:gd name="connsiteX7" fmla="*/ 4081027 w 11386457"/>
              <a:gd name="connsiteY7" fmla="*/ 757918 h 6063343"/>
              <a:gd name="connsiteX8" fmla="*/ 4936481 w 11386457"/>
              <a:gd name="connsiteY8" fmla="*/ 757918 h 6063343"/>
              <a:gd name="connsiteX9" fmla="*/ 5791935 w 11386457"/>
              <a:gd name="connsiteY9" fmla="*/ 757918 h 6063343"/>
              <a:gd name="connsiteX10" fmla="*/ 6449976 w 11386457"/>
              <a:gd name="connsiteY10" fmla="*/ 757918 h 6063343"/>
              <a:gd name="connsiteX11" fmla="*/ 6811899 w 11386457"/>
              <a:gd name="connsiteY11" fmla="*/ 757918 h 6063343"/>
              <a:gd name="connsiteX12" fmla="*/ 7568646 w 11386457"/>
              <a:gd name="connsiteY12" fmla="*/ 757918 h 6063343"/>
              <a:gd name="connsiteX13" fmla="*/ 8424100 w 11386457"/>
              <a:gd name="connsiteY13" fmla="*/ 757918 h 6063343"/>
              <a:gd name="connsiteX14" fmla="*/ 8786023 w 11386457"/>
              <a:gd name="connsiteY14" fmla="*/ 757918 h 6063343"/>
              <a:gd name="connsiteX15" fmla="*/ 9444064 w 11386457"/>
              <a:gd name="connsiteY15" fmla="*/ 757918 h 6063343"/>
              <a:gd name="connsiteX16" fmla="*/ 9904693 w 11386457"/>
              <a:gd name="connsiteY16" fmla="*/ 757918 h 6063343"/>
              <a:gd name="connsiteX17" fmla="*/ 10628539 w 11386457"/>
              <a:gd name="connsiteY17" fmla="*/ 757918 h 6063343"/>
              <a:gd name="connsiteX18" fmla="*/ 10628539 w 11386457"/>
              <a:gd name="connsiteY18" fmla="*/ 1316612 h 6063343"/>
              <a:gd name="connsiteX19" fmla="*/ 10628539 w 11386457"/>
              <a:gd name="connsiteY19" fmla="*/ 1966256 h 6063343"/>
              <a:gd name="connsiteX20" fmla="*/ 10628539 w 11386457"/>
              <a:gd name="connsiteY20" fmla="*/ 2615899 h 6063343"/>
              <a:gd name="connsiteX21" fmla="*/ 10628539 w 11386457"/>
              <a:gd name="connsiteY21" fmla="*/ 3356493 h 6063343"/>
              <a:gd name="connsiteX22" fmla="*/ 10628539 w 11386457"/>
              <a:gd name="connsiteY22" fmla="*/ 4051612 h 6063343"/>
              <a:gd name="connsiteX23" fmla="*/ 10628539 w 11386457"/>
              <a:gd name="connsiteY23" fmla="*/ 4701256 h 6063343"/>
              <a:gd name="connsiteX24" fmla="*/ 10628539 w 11386457"/>
              <a:gd name="connsiteY24" fmla="*/ 5305425 h 6063343"/>
              <a:gd name="connsiteX25" fmla="*/ 10167910 w 11386457"/>
              <a:gd name="connsiteY25" fmla="*/ 5305425 h 6063343"/>
              <a:gd name="connsiteX26" fmla="*/ 9608575 w 11386457"/>
              <a:gd name="connsiteY26" fmla="*/ 5305425 h 6063343"/>
              <a:gd name="connsiteX27" fmla="*/ 8851827 w 11386457"/>
              <a:gd name="connsiteY27" fmla="*/ 5305425 h 6063343"/>
              <a:gd name="connsiteX28" fmla="*/ 8095080 w 11386457"/>
              <a:gd name="connsiteY28" fmla="*/ 5305425 h 6063343"/>
              <a:gd name="connsiteX29" fmla="*/ 7239626 w 11386457"/>
              <a:gd name="connsiteY29" fmla="*/ 5305425 h 6063343"/>
              <a:gd name="connsiteX30" fmla="*/ 6778997 w 11386457"/>
              <a:gd name="connsiteY30" fmla="*/ 5305425 h 6063343"/>
              <a:gd name="connsiteX31" fmla="*/ 6120955 w 11386457"/>
              <a:gd name="connsiteY31" fmla="*/ 5305425 h 6063343"/>
              <a:gd name="connsiteX32" fmla="*/ 5660326 w 11386457"/>
              <a:gd name="connsiteY32" fmla="*/ 5305425 h 6063343"/>
              <a:gd name="connsiteX33" fmla="*/ 4804873 w 11386457"/>
              <a:gd name="connsiteY33" fmla="*/ 5305425 h 6063343"/>
              <a:gd name="connsiteX34" fmla="*/ 4048125 w 11386457"/>
              <a:gd name="connsiteY34" fmla="*/ 5305425 h 6063343"/>
              <a:gd name="connsiteX35" fmla="*/ 3390084 w 11386457"/>
              <a:gd name="connsiteY35" fmla="*/ 5305425 h 6063343"/>
              <a:gd name="connsiteX36" fmla="*/ 2534630 w 11386457"/>
              <a:gd name="connsiteY36" fmla="*/ 5305425 h 6063343"/>
              <a:gd name="connsiteX37" fmla="*/ 1975295 w 11386457"/>
              <a:gd name="connsiteY37" fmla="*/ 5305425 h 6063343"/>
              <a:gd name="connsiteX38" fmla="*/ 1317253 w 11386457"/>
              <a:gd name="connsiteY38" fmla="*/ 5305425 h 6063343"/>
              <a:gd name="connsiteX39" fmla="*/ 757918 w 11386457"/>
              <a:gd name="connsiteY39" fmla="*/ 5305425 h 6063343"/>
              <a:gd name="connsiteX40" fmla="*/ 757918 w 11386457"/>
              <a:gd name="connsiteY40" fmla="*/ 4564831 h 6063343"/>
              <a:gd name="connsiteX41" fmla="*/ 757918 w 11386457"/>
              <a:gd name="connsiteY41" fmla="*/ 3960662 h 6063343"/>
              <a:gd name="connsiteX42" fmla="*/ 757918 w 11386457"/>
              <a:gd name="connsiteY42" fmla="*/ 3311018 h 6063343"/>
              <a:gd name="connsiteX43" fmla="*/ 757918 w 11386457"/>
              <a:gd name="connsiteY43" fmla="*/ 2752325 h 6063343"/>
              <a:gd name="connsiteX44" fmla="*/ 757918 w 11386457"/>
              <a:gd name="connsiteY44" fmla="*/ 2011731 h 6063343"/>
              <a:gd name="connsiteX45" fmla="*/ 757918 w 11386457"/>
              <a:gd name="connsiteY45" fmla="*/ 1407562 h 6063343"/>
              <a:gd name="connsiteX46" fmla="*/ 757918 w 11386457"/>
              <a:gd name="connsiteY46" fmla="*/ 757918 h 6063343"/>
              <a:gd name="connsiteX0" fmla="*/ 0 w 11386457"/>
              <a:gd name="connsiteY0" fmla="*/ 0 h 6063343"/>
              <a:gd name="connsiteX1" fmla="*/ 442062 w 11386457"/>
              <a:gd name="connsiteY1" fmla="*/ 0 h 6063343"/>
              <a:gd name="connsiteX2" fmla="*/ 997989 w 11386457"/>
              <a:gd name="connsiteY2" fmla="*/ 0 h 6063343"/>
              <a:gd name="connsiteX3" fmla="*/ 1781646 w 11386457"/>
              <a:gd name="connsiteY3" fmla="*/ 0 h 6063343"/>
              <a:gd name="connsiteX4" fmla="*/ 2679166 w 11386457"/>
              <a:gd name="connsiteY4" fmla="*/ 0 h 6063343"/>
              <a:gd name="connsiteX5" fmla="*/ 3121229 w 11386457"/>
              <a:gd name="connsiteY5" fmla="*/ 0 h 6063343"/>
              <a:gd name="connsiteX6" fmla="*/ 3904885 w 11386457"/>
              <a:gd name="connsiteY6" fmla="*/ 0 h 6063343"/>
              <a:gd name="connsiteX7" fmla="*/ 4688541 w 11386457"/>
              <a:gd name="connsiteY7" fmla="*/ 0 h 6063343"/>
              <a:gd name="connsiteX8" fmla="*/ 5358333 w 11386457"/>
              <a:gd name="connsiteY8" fmla="*/ 0 h 6063343"/>
              <a:gd name="connsiteX9" fmla="*/ 6141989 w 11386457"/>
              <a:gd name="connsiteY9" fmla="*/ 0 h 6063343"/>
              <a:gd name="connsiteX10" fmla="*/ 6697916 w 11386457"/>
              <a:gd name="connsiteY10" fmla="*/ 0 h 6063343"/>
              <a:gd name="connsiteX11" fmla="*/ 7253843 w 11386457"/>
              <a:gd name="connsiteY11" fmla="*/ 0 h 6063343"/>
              <a:gd name="connsiteX12" fmla="*/ 7809770 w 11386457"/>
              <a:gd name="connsiteY12" fmla="*/ 0 h 6063343"/>
              <a:gd name="connsiteX13" fmla="*/ 8593426 w 11386457"/>
              <a:gd name="connsiteY13" fmla="*/ 0 h 6063343"/>
              <a:gd name="connsiteX14" fmla="*/ 8921624 w 11386457"/>
              <a:gd name="connsiteY14" fmla="*/ 0 h 6063343"/>
              <a:gd name="connsiteX15" fmla="*/ 9591416 w 11386457"/>
              <a:gd name="connsiteY15" fmla="*/ 0 h 6063343"/>
              <a:gd name="connsiteX16" fmla="*/ 10147343 w 11386457"/>
              <a:gd name="connsiteY16" fmla="*/ 0 h 6063343"/>
              <a:gd name="connsiteX17" fmla="*/ 11386457 w 11386457"/>
              <a:gd name="connsiteY17" fmla="*/ 0 h 6063343"/>
              <a:gd name="connsiteX18" fmla="*/ 10999919 w 11386457"/>
              <a:gd name="connsiteY18" fmla="*/ 386538 h 6063343"/>
              <a:gd name="connsiteX19" fmla="*/ 10628539 w 11386457"/>
              <a:gd name="connsiteY19" fmla="*/ 757918 h 6063343"/>
              <a:gd name="connsiteX20" fmla="*/ 9773085 w 11386457"/>
              <a:gd name="connsiteY20" fmla="*/ 757918 h 6063343"/>
              <a:gd name="connsiteX21" fmla="*/ 9312456 w 11386457"/>
              <a:gd name="connsiteY21" fmla="*/ 757918 h 6063343"/>
              <a:gd name="connsiteX22" fmla="*/ 8753121 w 11386457"/>
              <a:gd name="connsiteY22" fmla="*/ 757918 h 6063343"/>
              <a:gd name="connsiteX23" fmla="*/ 8193786 w 11386457"/>
              <a:gd name="connsiteY23" fmla="*/ 757918 h 6063343"/>
              <a:gd name="connsiteX24" fmla="*/ 7338332 w 11386457"/>
              <a:gd name="connsiteY24" fmla="*/ 757918 h 6063343"/>
              <a:gd name="connsiteX25" fmla="*/ 6877703 w 11386457"/>
              <a:gd name="connsiteY25" fmla="*/ 757918 h 6063343"/>
              <a:gd name="connsiteX26" fmla="*/ 6515780 w 11386457"/>
              <a:gd name="connsiteY26" fmla="*/ 757918 h 6063343"/>
              <a:gd name="connsiteX27" fmla="*/ 6055151 w 11386457"/>
              <a:gd name="connsiteY27" fmla="*/ 757918 h 6063343"/>
              <a:gd name="connsiteX28" fmla="*/ 5199697 w 11386457"/>
              <a:gd name="connsiteY28" fmla="*/ 757918 h 6063343"/>
              <a:gd name="connsiteX29" fmla="*/ 4541656 w 11386457"/>
              <a:gd name="connsiteY29" fmla="*/ 757918 h 6063343"/>
              <a:gd name="connsiteX30" fmla="*/ 3686202 w 11386457"/>
              <a:gd name="connsiteY30" fmla="*/ 757918 h 6063343"/>
              <a:gd name="connsiteX31" fmla="*/ 2830748 w 11386457"/>
              <a:gd name="connsiteY31" fmla="*/ 757918 h 6063343"/>
              <a:gd name="connsiteX32" fmla="*/ 2468826 w 11386457"/>
              <a:gd name="connsiteY32" fmla="*/ 757918 h 6063343"/>
              <a:gd name="connsiteX33" fmla="*/ 2008197 w 11386457"/>
              <a:gd name="connsiteY33" fmla="*/ 757918 h 6063343"/>
              <a:gd name="connsiteX34" fmla="*/ 757918 w 11386457"/>
              <a:gd name="connsiteY34" fmla="*/ 757918 h 6063343"/>
              <a:gd name="connsiteX35" fmla="*/ 371380 w 11386457"/>
              <a:gd name="connsiteY35" fmla="*/ 371380 h 6063343"/>
              <a:gd name="connsiteX36" fmla="*/ 0 w 11386457"/>
              <a:gd name="connsiteY36" fmla="*/ 0 h 6063343"/>
              <a:gd name="connsiteX0" fmla="*/ 0 w 11386457"/>
              <a:gd name="connsiteY0" fmla="*/ 6063343 h 6063343"/>
              <a:gd name="connsiteX1" fmla="*/ 394117 w 11386457"/>
              <a:gd name="connsiteY1" fmla="*/ 5669226 h 6063343"/>
              <a:gd name="connsiteX2" fmla="*/ 757918 w 11386457"/>
              <a:gd name="connsiteY2" fmla="*/ 5305425 h 6063343"/>
              <a:gd name="connsiteX3" fmla="*/ 1514666 w 11386457"/>
              <a:gd name="connsiteY3" fmla="*/ 5305425 h 6063343"/>
              <a:gd name="connsiteX4" fmla="*/ 2271413 w 11386457"/>
              <a:gd name="connsiteY4" fmla="*/ 5305425 h 6063343"/>
              <a:gd name="connsiteX5" fmla="*/ 2732042 w 11386457"/>
              <a:gd name="connsiteY5" fmla="*/ 5305425 h 6063343"/>
              <a:gd name="connsiteX6" fmla="*/ 3390084 w 11386457"/>
              <a:gd name="connsiteY6" fmla="*/ 5305425 h 6063343"/>
              <a:gd name="connsiteX7" fmla="*/ 3949419 w 11386457"/>
              <a:gd name="connsiteY7" fmla="*/ 5305425 h 6063343"/>
              <a:gd name="connsiteX8" fmla="*/ 4311342 w 11386457"/>
              <a:gd name="connsiteY8" fmla="*/ 5305425 h 6063343"/>
              <a:gd name="connsiteX9" fmla="*/ 4870677 w 11386457"/>
              <a:gd name="connsiteY9" fmla="*/ 5305425 h 6063343"/>
              <a:gd name="connsiteX10" fmla="*/ 5528718 w 11386457"/>
              <a:gd name="connsiteY10" fmla="*/ 5305425 h 6063343"/>
              <a:gd name="connsiteX11" fmla="*/ 6088053 w 11386457"/>
              <a:gd name="connsiteY11" fmla="*/ 5305425 h 6063343"/>
              <a:gd name="connsiteX12" fmla="*/ 6449976 w 11386457"/>
              <a:gd name="connsiteY12" fmla="*/ 5305425 h 6063343"/>
              <a:gd name="connsiteX13" fmla="*/ 7108018 w 11386457"/>
              <a:gd name="connsiteY13" fmla="*/ 5305425 h 6063343"/>
              <a:gd name="connsiteX14" fmla="*/ 7864765 w 11386457"/>
              <a:gd name="connsiteY14" fmla="*/ 5305425 h 6063343"/>
              <a:gd name="connsiteX15" fmla="*/ 8621513 w 11386457"/>
              <a:gd name="connsiteY15" fmla="*/ 5305425 h 6063343"/>
              <a:gd name="connsiteX16" fmla="*/ 9082142 w 11386457"/>
              <a:gd name="connsiteY16" fmla="*/ 5305425 h 6063343"/>
              <a:gd name="connsiteX17" fmla="*/ 9542771 w 11386457"/>
              <a:gd name="connsiteY17" fmla="*/ 5305425 h 6063343"/>
              <a:gd name="connsiteX18" fmla="*/ 10628539 w 11386457"/>
              <a:gd name="connsiteY18" fmla="*/ 5305425 h 6063343"/>
              <a:gd name="connsiteX19" fmla="*/ 11015077 w 11386457"/>
              <a:gd name="connsiteY19" fmla="*/ 5691963 h 6063343"/>
              <a:gd name="connsiteX20" fmla="*/ 11386457 w 11386457"/>
              <a:gd name="connsiteY20" fmla="*/ 6063343 h 6063343"/>
              <a:gd name="connsiteX21" fmla="*/ 10944395 w 11386457"/>
              <a:gd name="connsiteY21" fmla="*/ 6063343 h 6063343"/>
              <a:gd name="connsiteX22" fmla="*/ 10160738 w 11386457"/>
              <a:gd name="connsiteY22" fmla="*/ 6063343 h 6063343"/>
              <a:gd name="connsiteX23" fmla="*/ 9490947 w 11386457"/>
              <a:gd name="connsiteY23" fmla="*/ 6063343 h 6063343"/>
              <a:gd name="connsiteX24" fmla="*/ 9048884 w 11386457"/>
              <a:gd name="connsiteY24" fmla="*/ 6063343 h 6063343"/>
              <a:gd name="connsiteX25" fmla="*/ 8379093 w 11386457"/>
              <a:gd name="connsiteY25" fmla="*/ 6063343 h 6063343"/>
              <a:gd name="connsiteX26" fmla="*/ 7595437 w 11386457"/>
              <a:gd name="connsiteY26" fmla="*/ 6063343 h 6063343"/>
              <a:gd name="connsiteX27" fmla="*/ 7153374 w 11386457"/>
              <a:gd name="connsiteY27" fmla="*/ 6063343 h 6063343"/>
              <a:gd name="connsiteX28" fmla="*/ 6597447 w 11386457"/>
              <a:gd name="connsiteY28" fmla="*/ 6063343 h 6063343"/>
              <a:gd name="connsiteX29" fmla="*/ 5699926 w 11386457"/>
              <a:gd name="connsiteY29" fmla="*/ 6063343 h 6063343"/>
              <a:gd name="connsiteX30" fmla="*/ 5030135 w 11386457"/>
              <a:gd name="connsiteY30" fmla="*/ 6063343 h 6063343"/>
              <a:gd name="connsiteX31" fmla="*/ 4360343 w 11386457"/>
              <a:gd name="connsiteY31" fmla="*/ 6063343 h 6063343"/>
              <a:gd name="connsiteX32" fmla="*/ 3804416 w 11386457"/>
              <a:gd name="connsiteY32" fmla="*/ 6063343 h 6063343"/>
              <a:gd name="connsiteX33" fmla="*/ 3020760 w 11386457"/>
              <a:gd name="connsiteY33" fmla="*/ 6063343 h 6063343"/>
              <a:gd name="connsiteX34" fmla="*/ 2123239 w 11386457"/>
              <a:gd name="connsiteY34" fmla="*/ 6063343 h 6063343"/>
              <a:gd name="connsiteX35" fmla="*/ 1795041 w 11386457"/>
              <a:gd name="connsiteY35" fmla="*/ 6063343 h 6063343"/>
              <a:gd name="connsiteX36" fmla="*/ 1466844 w 11386457"/>
              <a:gd name="connsiteY36" fmla="*/ 6063343 h 6063343"/>
              <a:gd name="connsiteX37" fmla="*/ 1024781 w 11386457"/>
              <a:gd name="connsiteY37" fmla="*/ 6063343 h 6063343"/>
              <a:gd name="connsiteX38" fmla="*/ 582719 w 11386457"/>
              <a:gd name="connsiteY38" fmla="*/ 6063343 h 6063343"/>
              <a:gd name="connsiteX39" fmla="*/ 0 w 11386457"/>
              <a:gd name="connsiteY39" fmla="*/ 6063343 h 6063343"/>
              <a:gd name="connsiteX0" fmla="*/ 0 w 11386457"/>
              <a:gd name="connsiteY0" fmla="*/ 0 h 6063343"/>
              <a:gd name="connsiteX1" fmla="*/ 371380 w 11386457"/>
              <a:gd name="connsiteY1" fmla="*/ 371380 h 6063343"/>
              <a:gd name="connsiteX2" fmla="*/ 757918 w 11386457"/>
              <a:gd name="connsiteY2" fmla="*/ 757918 h 6063343"/>
              <a:gd name="connsiteX3" fmla="*/ 757918 w 11386457"/>
              <a:gd name="connsiteY3" fmla="*/ 1407562 h 6063343"/>
              <a:gd name="connsiteX4" fmla="*/ 757918 w 11386457"/>
              <a:gd name="connsiteY4" fmla="*/ 2102681 h 6063343"/>
              <a:gd name="connsiteX5" fmla="*/ 757918 w 11386457"/>
              <a:gd name="connsiteY5" fmla="*/ 2797800 h 6063343"/>
              <a:gd name="connsiteX6" fmla="*/ 757918 w 11386457"/>
              <a:gd name="connsiteY6" fmla="*/ 3356493 h 6063343"/>
              <a:gd name="connsiteX7" fmla="*/ 757918 w 11386457"/>
              <a:gd name="connsiteY7" fmla="*/ 3960662 h 6063343"/>
              <a:gd name="connsiteX8" fmla="*/ 757918 w 11386457"/>
              <a:gd name="connsiteY8" fmla="*/ 4610306 h 6063343"/>
              <a:gd name="connsiteX9" fmla="*/ 757918 w 11386457"/>
              <a:gd name="connsiteY9" fmla="*/ 5305425 h 6063343"/>
              <a:gd name="connsiteX10" fmla="*/ 386538 w 11386457"/>
              <a:gd name="connsiteY10" fmla="*/ 5676805 h 6063343"/>
              <a:gd name="connsiteX11" fmla="*/ 0 w 11386457"/>
              <a:gd name="connsiteY11" fmla="*/ 6063343 h 6063343"/>
              <a:gd name="connsiteX12" fmla="*/ 0 w 11386457"/>
              <a:gd name="connsiteY12" fmla="*/ 5329005 h 6063343"/>
              <a:gd name="connsiteX13" fmla="*/ 0 w 11386457"/>
              <a:gd name="connsiteY13" fmla="*/ 4655300 h 6063343"/>
              <a:gd name="connsiteX14" fmla="*/ 0 w 11386457"/>
              <a:gd name="connsiteY14" fmla="*/ 4042229 h 6063343"/>
              <a:gd name="connsiteX15" fmla="*/ 0 w 11386457"/>
              <a:gd name="connsiteY15" fmla="*/ 3550424 h 6063343"/>
              <a:gd name="connsiteX16" fmla="*/ 0 w 11386457"/>
              <a:gd name="connsiteY16" fmla="*/ 2816086 h 6063343"/>
              <a:gd name="connsiteX17" fmla="*/ 0 w 11386457"/>
              <a:gd name="connsiteY17" fmla="*/ 2324281 h 6063343"/>
              <a:gd name="connsiteX18" fmla="*/ 0 w 11386457"/>
              <a:gd name="connsiteY18" fmla="*/ 1529310 h 6063343"/>
              <a:gd name="connsiteX19" fmla="*/ 0 w 11386457"/>
              <a:gd name="connsiteY19" fmla="*/ 855605 h 6063343"/>
              <a:gd name="connsiteX20" fmla="*/ 0 w 11386457"/>
              <a:gd name="connsiteY20" fmla="*/ 0 h 6063343"/>
              <a:gd name="connsiteX0" fmla="*/ 11386457 w 11386457"/>
              <a:gd name="connsiteY0" fmla="*/ 0 h 6063343"/>
              <a:gd name="connsiteX1" fmla="*/ 11386457 w 11386457"/>
              <a:gd name="connsiteY1" fmla="*/ 613071 h 6063343"/>
              <a:gd name="connsiteX2" fmla="*/ 11386457 w 11386457"/>
              <a:gd name="connsiteY2" fmla="*/ 1104876 h 6063343"/>
              <a:gd name="connsiteX3" fmla="*/ 11386457 w 11386457"/>
              <a:gd name="connsiteY3" fmla="*/ 1657314 h 6063343"/>
              <a:gd name="connsiteX4" fmla="*/ 11386457 w 11386457"/>
              <a:gd name="connsiteY4" fmla="*/ 2149118 h 6063343"/>
              <a:gd name="connsiteX5" fmla="*/ 11386457 w 11386457"/>
              <a:gd name="connsiteY5" fmla="*/ 2822823 h 6063343"/>
              <a:gd name="connsiteX6" fmla="*/ 11386457 w 11386457"/>
              <a:gd name="connsiteY6" fmla="*/ 3435894 h 6063343"/>
              <a:gd name="connsiteX7" fmla="*/ 11386457 w 11386457"/>
              <a:gd name="connsiteY7" fmla="*/ 4048966 h 6063343"/>
              <a:gd name="connsiteX8" fmla="*/ 11386457 w 11386457"/>
              <a:gd name="connsiteY8" fmla="*/ 4540770 h 6063343"/>
              <a:gd name="connsiteX9" fmla="*/ 11386457 w 11386457"/>
              <a:gd name="connsiteY9" fmla="*/ 5335742 h 6063343"/>
              <a:gd name="connsiteX10" fmla="*/ 11386457 w 11386457"/>
              <a:gd name="connsiteY10" fmla="*/ 6063343 h 6063343"/>
              <a:gd name="connsiteX11" fmla="*/ 10992340 w 11386457"/>
              <a:gd name="connsiteY11" fmla="*/ 5669226 h 6063343"/>
              <a:gd name="connsiteX12" fmla="*/ 10628539 w 11386457"/>
              <a:gd name="connsiteY12" fmla="*/ 5305425 h 6063343"/>
              <a:gd name="connsiteX13" fmla="*/ 10628539 w 11386457"/>
              <a:gd name="connsiteY13" fmla="*/ 4746731 h 6063343"/>
              <a:gd name="connsiteX14" fmla="*/ 10628539 w 11386457"/>
              <a:gd name="connsiteY14" fmla="*/ 4233513 h 6063343"/>
              <a:gd name="connsiteX15" fmla="*/ 10628539 w 11386457"/>
              <a:gd name="connsiteY15" fmla="*/ 3492919 h 6063343"/>
              <a:gd name="connsiteX16" fmla="*/ 10628539 w 11386457"/>
              <a:gd name="connsiteY16" fmla="*/ 2797800 h 6063343"/>
              <a:gd name="connsiteX17" fmla="*/ 10628539 w 11386457"/>
              <a:gd name="connsiteY17" fmla="*/ 2102681 h 6063343"/>
              <a:gd name="connsiteX18" fmla="*/ 10628539 w 11386457"/>
              <a:gd name="connsiteY18" fmla="*/ 1453037 h 6063343"/>
              <a:gd name="connsiteX19" fmla="*/ 10628539 w 11386457"/>
              <a:gd name="connsiteY19" fmla="*/ 757918 h 6063343"/>
              <a:gd name="connsiteX20" fmla="*/ 10992340 w 11386457"/>
              <a:gd name="connsiteY20" fmla="*/ 394117 h 6063343"/>
              <a:gd name="connsiteX21" fmla="*/ 11386457 w 11386457"/>
              <a:gd name="connsiteY21" fmla="*/ 0 h 6063343"/>
              <a:gd name="connsiteX0" fmla="*/ 0 w 11386457"/>
              <a:gd name="connsiteY0" fmla="*/ 0 h 6063343"/>
              <a:gd name="connsiteX1" fmla="*/ 783656 w 11386457"/>
              <a:gd name="connsiteY1" fmla="*/ 0 h 6063343"/>
              <a:gd name="connsiteX2" fmla="*/ 1681177 w 11386457"/>
              <a:gd name="connsiteY2" fmla="*/ 0 h 6063343"/>
              <a:gd name="connsiteX3" fmla="*/ 2123239 w 11386457"/>
              <a:gd name="connsiteY3" fmla="*/ 0 h 6063343"/>
              <a:gd name="connsiteX4" fmla="*/ 2906895 w 11386457"/>
              <a:gd name="connsiteY4" fmla="*/ 0 h 6063343"/>
              <a:gd name="connsiteX5" fmla="*/ 3690552 w 11386457"/>
              <a:gd name="connsiteY5" fmla="*/ 0 h 6063343"/>
              <a:gd name="connsiteX6" fmla="*/ 4588072 w 11386457"/>
              <a:gd name="connsiteY6" fmla="*/ 0 h 6063343"/>
              <a:gd name="connsiteX7" fmla="*/ 5030135 w 11386457"/>
              <a:gd name="connsiteY7" fmla="*/ 0 h 6063343"/>
              <a:gd name="connsiteX8" fmla="*/ 5586062 w 11386457"/>
              <a:gd name="connsiteY8" fmla="*/ 0 h 6063343"/>
              <a:gd name="connsiteX9" fmla="*/ 6483583 w 11386457"/>
              <a:gd name="connsiteY9" fmla="*/ 0 h 6063343"/>
              <a:gd name="connsiteX10" fmla="*/ 7381103 w 11386457"/>
              <a:gd name="connsiteY10" fmla="*/ 0 h 6063343"/>
              <a:gd name="connsiteX11" fmla="*/ 8164759 w 11386457"/>
              <a:gd name="connsiteY11" fmla="*/ 0 h 6063343"/>
              <a:gd name="connsiteX12" fmla="*/ 8948416 w 11386457"/>
              <a:gd name="connsiteY12" fmla="*/ 0 h 6063343"/>
              <a:gd name="connsiteX13" fmla="*/ 9390478 w 11386457"/>
              <a:gd name="connsiteY13" fmla="*/ 0 h 6063343"/>
              <a:gd name="connsiteX14" fmla="*/ 9946405 w 11386457"/>
              <a:gd name="connsiteY14" fmla="*/ 0 h 6063343"/>
              <a:gd name="connsiteX15" fmla="*/ 10730061 w 11386457"/>
              <a:gd name="connsiteY15" fmla="*/ 0 h 6063343"/>
              <a:gd name="connsiteX16" fmla="*/ 11386457 w 11386457"/>
              <a:gd name="connsiteY16" fmla="*/ 0 h 6063343"/>
              <a:gd name="connsiteX17" fmla="*/ 11386457 w 11386457"/>
              <a:gd name="connsiteY17" fmla="*/ 794972 h 6063343"/>
              <a:gd name="connsiteX18" fmla="*/ 11386457 w 11386457"/>
              <a:gd name="connsiteY18" fmla="*/ 1347410 h 6063343"/>
              <a:gd name="connsiteX19" fmla="*/ 11386457 w 11386457"/>
              <a:gd name="connsiteY19" fmla="*/ 2021114 h 6063343"/>
              <a:gd name="connsiteX20" fmla="*/ 11386457 w 11386457"/>
              <a:gd name="connsiteY20" fmla="*/ 2694819 h 6063343"/>
              <a:gd name="connsiteX21" fmla="*/ 11386457 w 11386457"/>
              <a:gd name="connsiteY21" fmla="*/ 3429157 h 6063343"/>
              <a:gd name="connsiteX22" fmla="*/ 11386457 w 11386457"/>
              <a:gd name="connsiteY22" fmla="*/ 3920962 h 6063343"/>
              <a:gd name="connsiteX23" fmla="*/ 11386457 w 11386457"/>
              <a:gd name="connsiteY23" fmla="*/ 4473400 h 6063343"/>
              <a:gd name="connsiteX24" fmla="*/ 11386457 w 11386457"/>
              <a:gd name="connsiteY24" fmla="*/ 5147105 h 6063343"/>
              <a:gd name="connsiteX25" fmla="*/ 11386457 w 11386457"/>
              <a:gd name="connsiteY25" fmla="*/ 6063343 h 6063343"/>
              <a:gd name="connsiteX26" fmla="*/ 10602801 w 11386457"/>
              <a:gd name="connsiteY26" fmla="*/ 6063343 h 6063343"/>
              <a:gd name="connsiteX27" fmla="*/ 10046874 w 11386457"/>
              <a:gd name="connsiteY27" fmla="*/ 6063343 h 6063343"/>
              <a:gd name="connsiteX28" fmla="*/ 9377082 w 11386457"/>
              <a:gd name="connsiteY28" fmla="*/ 6063343 h 6063343"/>
              <a:gd name="connsiteX29" fmla="*/ 8935020 w 11386457"/>
              <a:gd name="connsiteY29" fmla="*/ 6063343 h 6063343"/>
              <a:gd name="connsiteX30" fmla="*/ 8037499 w 11386457"/>
              <a:gd name="connsiteY30" fmla="*/ 6063343 h 6063343"/>
              <a:gd name="connsiteX31" fmla="*/ 7139978 w 11386457"/>
              <a:gd name="connsiteY31" fmla="*/ 6063343 h 6063343"/>
              <a:gd name="connsiteX32" fmla="*/ 6584051 w 11386457"/>
              <a:gd name="connsiteY32" fmla="*/ 6063343 h 6063343"/>
              <a:gd name="connsiteX33" fmla="*/ 5686531 w 11386457"/>
              <a:gd name="connsiteY33" fmla="*/ 6063343 h 6063343"/>
              <a:gd name="connsiteX34" fmla="*/ 4902874 w 11386457"/>
              <a:gd name="connsiteY34" fmla="*/ 6063343 h 6063343"/>
              <a:gd name="connsiteX35" fmla="*/ 4460812 w 11386457"/>
              <a:gd name="connsiteY35" fmla="*/ 6063343 h 6063343"/>
              <a:gd name="connsiteX36" fmla="*/ 4132614 w 11386457"/>
              <a:gd name="connsiteY36" fmla="*/ 6063343 h 6063343"/>
              <a:gd name="connsiteX37" fmla="*/ 3235093 w 11386457"/>
              <a:gd name="connsiteY37" fmla="*/ 6063343 h 6063343"/>
              <a:gd name="connsiteX38" fmla="*/ 2565302 w 11386457"/>
              <a:gd name="connsiteY38" fmla="*/ 6063343 h 6063343"/>
              <a:gd name="connsiteX39" fmla="*/ 2123239 w 11386457"/>
              <a:gd name="connsiteY39" fmla="*/ 6063343 h 6063343"/>
              <a:gd name="connsiteX40" fmla="*/ 1339583 w 11386457"/>
              <a:gd name="connsiteY40" fmla="*/ 6063343 h 6063343"/>
              <a:gd name="connsiteX41" fmla="*/ 783656 w 11386457"/>
              <a:gd name="connsiteY41" fmla="*/ 6063343 h 6063343"/>
              <a:gd name="connsiteX42" fmla="*/ 0 w 11386457"/>
              <a:gd name="connsiteY42" fmla="*/ 6063343 h 6063343"/>
              <a:gd name="connsiteX43" fmla="*/ 0 w 11386457"/>
              <a:gd name="connsiteY43" fmla="*/ 5510905 h 6063343"/>
              <a:gd name="connsiteX44" fmla="*/ 0 w 11386457"/>
              <a:gd name="connsiteY44" fmla="*/ 5019101 h 6063343"/>
              <a:gd name="connsiteX45" fmla="*/ 0 w 11386457"/>
              <a:gd name="connsiteY45" fmla="*/ 4406029 h 6063343"/>
              <a:gd name="connsiteX46" fmla="*/ 0 w 11386457"/>
              <a:gd name="connsiteY46" fmla="*/ 3853591 h 6063343"/>
              <a:gd name="connsiteX47" fmla="*/ 0 w 11386457"/>
              <a:gd name="connsiteY47" fmla="*/ 3361787 h 6063343"/>
              <a:gd name="connsiteX48" fmla="*/ 0 w 11386457"/>
              <a:gd name="connsiteY48" fmla="*/ 2688082 h 6063343"/>
              <a:gd name="connsiteX49" fmla="*/ 0 w 11386457"/>
              <a:gd name="connsiteY49" fmla="*/ 1893110 h 6063343"/>
              <a:gd name="connsiteX50" fmla="*/ 0 w 11386457"/>
              <a:gd name="connsiteY50" fmla="*/ 1219406 h 6063343"/>
              <a:gd name="connsiteX51" fmla="*/ 0 w 11386457"/>
              <a:gd name="connsiteY51" fmla="*/ 0 h 6063343"/>
              <a:gd name="connsiteX52" fmla="*/ 757918 w 11386457"/>
              <a:gd name="connsiteY52" fmla="*/ 757918 h 6063343"/>
              <a:gd name="connsiteX53" fmla="*/ 1415959 w 11386457"/>
              <a:gd name="connsiteY53" fmla="*/ 757918 h 6063343"/>
              <a:gd name="connsiteX54" fmla="*/ 2074001 w 11386457"/>
              <a:gd name="connsiteY54" fmla="*/ 757918 h 6063343"/>
              <a:gd name="connsiteX55" fmla="*/ 2435924 w 11386457"/>
              <a:gd name="connsiteY55" fmla="*/ 757918 h 6063343"/>
              <a:gd name="connsiteX56" fmla="*/ 3093965 w 11386457"/>
              <a:gd name="connsiteY56" fmla="*/ 757918 h 6063343"/>
              <a:gd name="connsiteX57" fmla="*/ 3455888 w 11386457"/>
              <a:gd name="connsiteY57" fmla="*/ 757918 h 6063343"/>
              <a:gd name="connsiteX58" fmla="*/ 4113929 w 11386457"/>
              <a:gd name="connsiteY58" fmla="*/ 757918 h 6063343"/>
              <a:gd name="connsiteX59" fmla="*/ 4771971 w 11386457"/>
              <a:gd name="connsiteY59" fmla="*/ 757918 h 6063343"/>
              <a:gd name="connsiteX60" fmla="*/ 5133893 w 11386457"/>
              <a:gd name="connsiteY60" fmla="*/ 757918 h 6063343"/>
              <a:gd name="connsiteX61" fmla="*/ 5594522 w 11386457"/>
              <a:gd name="connsiteY61" fmla="*/ 757918 h 6063343"/>
              <a:gd name="connsiteX62" fmla="*/ 6449976 w 11386457"/>
              <a:gd name="connsiteY62" fmla="*/ 757918 h 6063343"/>
              <a:gd name="connsiteX63" fmla="*/ 7206724 w 11386457"/>
              <a:gd name="connsiteY63" fmla="*/ 757918 h 6063343"/>
              <a:gd name="connsiteX64" fmla="*/ 8062178 w 11386457"/>
              <a:gd name="connsiteY64" fmla="*/ 757918 h 6063343"/>
              <a:gd name="connsiteX65" fmla="*/ 8917631 w 11386457"/>
              <a:gd name="connsiteY65" fmla="*/ 757918 h 6063343"/>
              <a:gd name="connsiteX66" fmla="*/ 9279554 w 11386457"/>
              <a:gd name="connsiteY66" fmla="*/ 757918 h 6063343"/>
              <a:gd name="connsiteX67" fmla="*/ 9641477 w 11386457"/>
              <a:gd name="connsiteY67" fmla="*/ 757918 h 6063343"/>
              <a:gd name="connsiteX68" fmla="*/ 10628539 w 11386457"/>
              <a:gd name="connsiteY68" fmla="*/ 757918 h 6063343"/>
              <a:gd name="connsiteX69" fmla="*/ 10628539 w 11386457"/>
              <a:gd name="connsiteY69" fmla="*/ 1316612 h 6063343"/>
              <a:gd name="connsiteX70" fmla="*/ 10628539 w 11386457"/>
              <a:gd name="connsiteY70" fmla="*/ 1966256 h 6063343"/>
              <a:gd name="connsiteX71" fmla="*/ 10628539 w 11386457"/>
              <a:gd name="connsiteY71" fmla="*/ 2615899 h 6063343"/>
              <a:gd name="connsiteX72" fmla="*/ 10628539 w 11386457"/>
              <a:gd name="connsiteY72" fmla="*/ 3174593 h 6063343"/>
              <a:gd name="connsiteX73" fmla="*/ 10628539 w 11386457"/>
              <a:gd name="connsiteY73" fmla="*/ 3687812 h 6063343"/>
              <a:gd name="connsiteX74" fmla="*/ 10628539 w 11386457"/>
              <a:gd name="connsiteY74" fmla="*/ 4337456 h 6063343"/>
              <a:gd name="connsiteX75" fmla="*/ 10628539 w 11386457"/>
              <a:gd name="connsiteY75" fmla="*/ 5305425 h 6063343"/>
              <a:gd name="connsiteX76" fmla="*/ 10167910 w 11386457"/>
              <a:gd name="connsiteY76" fmla="*/ 5305425 h 6063343"/>
              <a:gd name="connsiteX77" fmla="*/ 9608575 w 11386457"/>
              <a:gd name="connsiteY77" fmla="*/ 5305425 h 6063343"/>
              <a:gd name="connsiteX78" fmla="*/ 9049240 w 11386457"/>
              <a:gd name="connsiteY78" fmla="*/ 5305425 h 6063343"/>
              <a:gd name="connsiteX79" fmla="*/ 8193786 w 11386457"/>
              <a:gd name="connsiteY79" fmla="*/ 5305425 h 6063343"/>
              <a:gd name="connsiteX80" fmla="*/ 7733157 w 11386457"/>
              <a:gd name="connsiteY80" fmla="*/ 5305425 h 6063343"/>
              <a:gd name="connsiteX81" fmla="*/ 7173822 w 11386457"/>
              <a:gd name="connsiteY81" fmla="*/ 5305425 h 6063343"/>
              <a:gd name="connsiteX82" fmla="*/ 6515780 w 11386457"/>
              <a:gd name="connsiteY82" fmla="*/ 5305425 h 6063343"/>
              <a:gd name="connsiteX83" fmla="*/ 5660326 w 11386457"/>
              <a:gd name="connsiteY83" fmla="*/ 5305425 h 6063343"/>
              <a:gd name="connsiteX84" fmla="*/ 4804873 w 11386457"/>
              <a:gd name="connsiteY84" fmla="*/ 5305425 h 6063343"/>
              <a:gd name="connsiteX85" fmla="*/ 4344244 w 11386457"/>
              <a:gd name="connsiteY85" fmla="*/ 5305425 h 6063343"/>
              <a:gd name="connsiteX86" fmla="*/ 3784908 w 11386457"/>
              <a:gd name="connsiteY86" fmla="*/ 5305425 h 6063343"/>
              <a:gd name="connsiteX87" fmla="*/ 3422986 w 11386457"/>
              <a:gd name="connsiteY87" fmla="*/ 5305425 h 6063343"/>
              <a:gd name="connsiteX88" fmla="*/ 2764944 w 11386457"/>
              <a:gd name="connsiteY88" fmla="*/ 5305425 h 6063343"/>
              <a:gd name="connsiteX89" fmla="*/ 2106903 w 11386457"/>
              <a:gd name="connsiteY89" fmla="*/ 5305425 h 6063343"/>
              <a:gd name="connsiteX90" fmla="*/ 757918 w 11386457"/>
              <a:gd name="connsiteY90" fmla="*/ 5305425 h 6063343"/>
              <a:gd name="connsiteX91" fmla="*/ 757918 w 11386457"/>
              <a:gd name="connsiteY91" fmla="*/ 4655781 h 6063343"/>
              <a:gd name="connsiteX92" fmla="*/ 757918 w 11386457"/>
              <a:gd name="connsiteY92" fmla="*/ 4142562 h 6063343"/>
              <a:gd name="connsiteX93" fmla="*/ 757918 w 11386457"/>
              <a:gd name="connsiteY93" fmla="*/ 3447444 h 6063343"/>
              <a:gd name="connsiteX94" fmla="*/ 757918 w 11386457"/>
              <a:gd name="connsiteY94" fmla="*/ 2888750 h 6063343"/>
              <a:gd name="connsiteX95" fmla="*/ 757918 w 11386457"/>
              <a:gd name="connsiteY95" fmla="*/ 2375531 h 6063343"/>
              <a:gd name="connsiteX96" fmla="*/ 757918 w 11386457"/>
              <a:gd name="connsiteY96" fmla="*/ 1634937 h 6063343"/>
              <a:gd name="connsiteX97" fmla="*/ 757918 w 11386457"/>
              <a:gd name="connsiteY97" fmla="*/ 757918 h 6063343"/>
              <a:gd name="connsiteX98" fmla="*/ 0 w 11386457"/>
              <a:gd name="connsiteY98" fmla="*/ 0 h 6063343"/>
              <a:gd name="connsiteX99" fmla="*/ 394117 w 11386457"/>
              <a:gd name="connsiteY99" fmla="*/ 394117 h 6063343"/>
              <a:gd name="connsiteX100" fmla="*/ 757918 w 11386457"/>
              <a:gd name="connsiteY100" fmla="*/ 757918 h 6063343"/>
              <a:gd name="connsiteX101" fmla="*/ 0 w 11386457"/>
              <a:gd name="connsiteY101" fmla="*/ 6063343 h 6063343"/>
              <a:gd name="connsiteX102" fmla="*/ 378959 w 11386457"/>
              <a:gd name="connsiteY102" fmla="*/ 5684384 h 6063343"/>
              <a:gd name="connsiteX103" fmla="*/ 757918 w 11386457"/>
              <a:gd name="connsiteY103" fmla="*/ 5305425 h 6063343"/>
              <a:gd name="connsiteX104" fmla="*/ 11386457 w 11386457"/>
              <a:gd name="connsiteY104" fmla="*/ 0 h 6063343"/>
              <a:gd name="connsiteX105" fmla="*/ 11022656 w 11386457"/>
              <a:gd name="connsiteY105" fmla="*/ 363801 h 6063343"/>
              <a:gd name="connsiteX106" fmla="*/ 10628539 w 11386457"/>
              <a:gd name="connsiteY106" fmla="*/ 757918 h 6063343"/>
              <a:gd name="connsiteX107" fmla="*/ 11386457 w 11386457"/>
              <a:gd name="connsiteY107" fmla="*/ 6063343 h 6063343"/>
              <a:gd name="connsiteX108" fmla="*/ 10999919 w 11386457"/>
              <a:gd name="connsiteY108" fmla="*/ 5676805 h 6063343"/>
              <a:gd name="connsiteX109" fmla="*/ 10628539 w 11386457"/>
              <a:gd name="connsiteY109" fmla="*/ 5305425 h 606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386457" h="6063343" stroke="0" extrusionOk="0">
                <a:moveTo>
                  <a:pt x="757918" y="757918"/>
                </a:moveTo>
                <a:cubicBezTo>
                  <a:pt x="985390" y="771472"/>
                  <a:pt x="1097300" y="752335"/>
                  <a:pt x="1218547" y="757918"/>
                </a:cubicBezTo>
                <a:cubicBezTo>
                  <a:pt x="1339794" y="763501"/>
                  <a:pt x="1545746" y="769592"/>
                  <a:pt x="1679176" y="757918"/>
                </a:cubicBezTo>
                <a:cubicBezTo>
                  <a:pt x="1812606" y="746244"/>
                  <a:pt x="2054020" y="745919"/>
                  <a:pt x="2238511" y="757918"/>
                </a:cubicBezTo>
                <a:cubicBezTo>
                  <a:pt x="2423002" y="769917"/>
                  <a:pt x="2459514" y="756666"/>
                  <a:pt x="2600434" y="757918"/>
                </a:cubicBezTo>
                <a:cubicBezTo>
                  <a:pt x="2741354" y="759170"/>
                  <a:pt x="2896555" y="764070"/>
                  <a:pt x="3159769" y="757918"/>
                </a:cubicBezTo>
                <a:cubicBezTo>
                  <a:pt x="3422983" y="751766"/>
                  <a:pt x="3484794" y="778787"/>
                  <a:pt x="3719104" y="757918"/>
                </a:cubicBezTo>
                <a:cubicBezTo>
                  <a:pt x="3953414" y="737049"/>
                  <a:pt x="3956817" y="774870"/>
                  <a:pt x="4081027" y="757918"/>
                </a:cubicBezTo>
                <a:cubicBezTo>
                  <a:pt x="4205237" y="740966"/>
                  <a:pt x="4750845" y="793712"/>
                  <a:pt x="4936481" y="757918"/>
                </a:cubicBezTo>
                <a:cubicBezTo>
                  <a:pt x="5122117" y="722124"/>
                  <a:pt x="5485630" y="718341"/>
                  <a:pt x="5791935" y="757918"/>
                </a:cubicBezTo>
                <a:cubicBezTo>
                  <a:pt x="6098240" y="797495"/>
                  <a:pt x="6132499" y="750660"/>
                  <a:pt x="6449976" y="757918"/>
                </a:cubicBezTo>
                <a:cubicBezTo>
                  <a:pt x="6767453" y="765176"/>
                  <a:pt x="6720125" y="750608"/>
                  <a:pt x="6811899" y="757918"/>
                </a:cubicBezTo>
                <a:cubicBezTo>
                  <a:pt x="6903673" y="765228"/>
                  <a:pt x="7246538" y="756503"/>
                  <a:pt x="7568646" y="757918"/>
                </a:cubicBezTo>
                <a:cubicBezTo>
                  <a:pt x="7890754" y="759333"/>
                  <a:pt x="8007846" y="775524"/>
                  <a:pt x="8424100" y="757918"/>
                </a:cubicBezTo>
                <a:cubicBezTo>
                  <a:pt x="8840354" y="740312"/>
                  <a:pt x="8693565" y="747785"/>
                  <a:pt x="8786023" y="757918"/>
                </a:cubicBezTo>
                <a:cubicBezTo>
                  <a:pt x="8878481" y="768051"/>
                  <a:pt x="9134649" y="773688"/>
                  <a:pt x="9444064" y="757918"/>
                </a:cubicBezTo>
                <a:cubicBezTo>
                  <a:pt x="9753479" y="742148"/>
                  <a:pt x="9693838" y="754099"/>
                  <a:pt x="9904693" y="757918"/>
                </a:cubicBezTo>
                <a:cubicBezTo>
                  <a:pt x="10115548" y="761737"/>
                  <a:pt x="10353508" y="757929"/>
                  <a:pt x="10628539" y="757918"/>
                </a:cubicBezTo>
                <a:cubicBezTo>
                  <a:pt x="10612326" y="913890"/>
                  <a:pt x="10613726" y="1124916"/>
                  <a:pt x="10628539" y="1316612"/>
                </a:cubicBezTo>
                <a:cubicBezTo>
                  <a:pt x="10643352" y="1508308"/>
                  <a:pt x="10651986" y="1684603"/>
                  <a:pt x="10628539" y="1966256"/>
                </a:cubicBezTo>
                <a:cubicBezTo>
                  <a:pt x="10605092" y="2247909"/>
                  <a:pt x="10648765" y="2355933"/>
                  <a:pt x="10628539" y="2615899"/>
                </a:cubicBezTo>
                <a:cubicBezTo>
                  <a:pt x="10608313" y="2875865"/>
                  <a:pt x="10640885" y="3038293"/>
                  <a:pt x="10628539" y="3356493"/>
                </a:cubicBezTo>
                <a:cubicBezTo>
                  <a:pt x="10616193" y="3674693"/>
                  <a:pt x="10639215" y="3801826"/>
                  <a:pt x="10628539" y="4051612"/>
                </a:cubicBezTo>
                <a:cubicBezTo>
                  <a:pt x="10617863" y="4301398"/>
                  <a:pt x="10637142" y="4424322"/>
                  <a:pt x="10628539" y="4701256"/>
                </a:cubicBezTo>
                <a:cubicBezTo>
                  <a:pt x="10619936" y="4978190"/>
                  <a:pt x="10645158" y="5006368"/>
                  <a:pt x="10628539" y="5305425"/>
                </a:cubicBezTo>
                <a:cubicBezTo>
                  <a:pt x="10433458" y="5303191"/>
                  <a:pt x="10282133" y="5321377"/>
                  <a:pt x="10167910" y="5305425"/>
                </a:cubicBezTo>
                <a:cubicBezTo>
                  <a:pt x="10053687" y="5289473"/>
                  <a:pt x="9831337" y="5327892"/>
                  <a:pt x="9608575" y="5305425"/>
                </a:cubicBezTo>
                <a:cubicBezTo>
                  <a:pt x="9385813" y="5282958"/>
                  <a:pt x="9135654" y="5331168"/>
                  <a:pt x="8851827" y="5305425"/>
                </a:cubicBezTo>
                <a:cubicBezTo>
                  <a:pt x="8568000" y="5279682"/>
                  <a:pt x="8442552" y="5297258"/>
                  <a:pt x="8095080" y="5305425"/>
                </a:cubicBezTo>
                <a:cubicBezTo>
                  <a:pt x="7747608" y="5313592"/>
                  <a:pt x="7586927" y="5273503"/>
                  <a:pt x="7239626" y="5305425"/>
                </a:cubicBezTo>
                <a:cubicBezTo>
                  <a:pt x="6892325" y="5337347"/>
                  <a:pt x="6943951" y="5296541"/>
                  <a:pt x="6778997" y="5305425"/>
                </a:cubicBezTo>
                <a:cubicBezTo>
                  <a:pt x="6614043" y="5314309"/>
                  <a:pt x="6390003" y="5293246"/>
                  <a:pt x="6120955" y="5305425"/>
                </a:cubicBezTo>
                <a:cubicBezTo>
                  <a:pt x="5851907" y="5317604"/>
                  <a:pt x="5811978" y="5314288"/>
                  <a:pt x="5660326" y="5305425"/>
                </a:cubicBezTo>
                <a:cubicBezTo>
                  <a:pt x="5508674" y="5296562"/>
                  <a:pt x="4999279" y="5335889"/>
                  <a:pt x="4804873" y="5305425"/>
                </a:cubicBezTo>
                <a:cubicBezTo>
                  <a:pt x="4610467" y="5274961"/>
                  <a:pt x="4204287" y="5317005"/>
                  <a:pt x="4048125" y="5305425"/>
                </a:cubicBezTo>
                <a:cubicBezTo>
                  <a:pt x="3891963" y="5293845"/>
                  <a:pt x="3578103" y="5293427"/>
                  <a:pt x="3390084" y="5305425"/>
                </a:cubicBezTo>
                <a:cubicBezTo>
                  <a:pt x="3202065" y="5317423"/>
                  <a:pt x="2884050" y="5266032"/>
                  <a:pt x="2534630" y="5305425"/>
                </a:cubicBezTo>
                <a:cubicBezTo>
                  <a:pt x="2185210" y="5344818"/>
                  <a:pt x="2092214" y="5314694"/>
                  <a:pt x="1975295" y="5305425"/>
                </a:cubicBezTo>
                <a:cubicBezTo>
                  <a:pt x="1858377" y="5296156"/>
                  <a:pt x="1505227" y="5322677"/>
                  <a:pt x="1317253" y="5305425"/>
                </a:cubicBezTo>
                <a:cubicBezTo>
                  <a:pt x="1129279" y="5288173"/>
                  <a:pt x="932993" y="5279802"/>
                  <a:pt x="757918" y="5305425"/>
                </a:cubicBezTo>
                <a:cubicBezTo>
                  <a:pt x="733421" y="5106232"/>
                  <a:pt x="730412" y="4883002"/>
                  <a:pt x="757918" y="4564831"/>
                </a:cubicBezTo>
                <a:cubicBezTo>
                  <a:pt x="785424" y="4246660"/>
                  <a:pt x="760851" y="4262160"/>
                  <a:pt x="757918" y="3960662"/>
                </a:cubicBezTo>
                <a:cubicBezTo>
                  <a:pt x="754985" y="3659164"/>
                  <a:pt x="785761" y="3614608"/>
                  <a:pt x="757918" y="3311018"/>
                </a:cubicBezTo>
                <a:cubicBezTo>
                  <a:pt x="730075" y="3007428"/>
                  <a:pt x="741515" y="2945428"/>
                  <a:pt x="757918" y="2752325"/>
                </a:cubicBezTo>
                <a:cubicBezTo>
                  <a:pt x="774321" y="2559222"/>
                  <a:pt x="793222" y="2202949"/>
                  <a:pt x="757918" y="2011731"/>
                </a:cubicBezTo>
                <a:cubicBezTo>
                  <a:pt x="722614" y="1820513"/>
                  <a:pt x="733571" y="1586583"/>
                  <a:pt x="757918" y="1407562"/>
                </a:cubicBezTo>
                <a:cubicBezTo>
                  <a:pt x="782265" y="1228541"/>
                  <a:pt x="757156" y="1065068"/>
                  <a:pt x="757918" y="757918"/>
                </a:cubicBezTo>
                <a:close/>
              </a:path>
              <a:path w="11386457" h="6063343" fill="lightenLess" stroke="0" extrusionOk="0">
                <a:moveTo>
                  <a:pt x="0" y="0"/>
                </a:moveTo>
                <a:cubicBezTo>
                  <a:pt x="169982" y="-12467"/>
                  <a:pt x="317702" y="-2839"/>
                  <a:pt x="442062" y="0"/>
                </a:cubicBezTo>
                <a:cubicBezTo>
                  <a:pt x="566422" y="2839"/>
                  <a:pt x="795455" y="-15160"/>
                  <a:pt x="997989" y="0"/>
                </a:cubicBezTo>
                <a:cubicBezTo>
                  <a:pt x="1200523" y="15160"/>
                  <a:pt x="1503403" y="37201"/>
                  <a:pt x="1781646" y="0"/>
                </a:cubicBezTo>
                <a:cubicBezTo>
                  <a:pt x="2059889" y="-37201"/>
                  <a:pt x="2457046" y="33672"/>
                  <a:pt x="2679166" y="0"/>
                </a:cubicBezTo>
                <a:cubicBezTo>
                  <a:pt x="2901286" y="-33672"/>
                  <a:pt x="2926411" y="-10200"/>
                  <a:pt x="3121229" y="0"/>
                </a:cubicBezTo>
                <a:cubicBezTo>
                  <a:pt x="3316047" y="10200"/>
                  <a:pt x="3586437" y="6428"/>
                  <a:pt x="3904885" y="0"/>
                </a:cubicBezTo>
                <a:cubicBezTo>
                  <a:pt x="4223333" y="-6428"/>
                  <a:pt x="4376643" y="-19296"/>
                  <a:pt x="4688541" y="0"/>
                </a:cubicBezTo>
                <a:cubicBezTo>
                  <a:pt x="5000439" y="19296"/>
                  <a:pt x="5181871" y="18720"/>
                  <a:pt x="5358333" y="0"/>
                </a:cubicBezTo>
                <a:cubicBezTo>
                  <a:pt x="5534795" y="-18720"/>
                  <a:pt x="5960762" y="-24296"/>
                  <a:pt x="6141989" y="0"/>
                </a:cubicBezTo>
                <a:cubicBezTo>
                  <a:pt x="6323216" y="24296"/>
                  <a:pt x="6582579" y="22846"/>
                  <a:pt x="6697916" y="0"/>
                </a:cubicBezTo>
                <a:cubicBezTo>
                  <a:pt x="6813253" y="-22846"/>
                  <a:pt x="7056413" y="-11421"/>
                  <a:pt x="7253843" y="0"/>
                </a:cubicBezTo>
                <a:cubicBezTo>
                  <a:pt x="7451273" y="11421"/>
                  <a:pt x="7626253" y="24346"/>
                  <a:pt x="7809770" y="0"/>
                </a:cubicBezTo>
                <a:cubicBezTo>
                  <a:pt x="7993287" y="-24346"/>
                  <a:pt x="8280640" y="-18601"/>
                  <a:pt x="8593426" y="0"/>
                </a:cubicBezTo>
                <a:cubicBezTo>
                  <a:pt x="8906212" y="18601"/>
                  <a:pt x="8770894" y="-2703"/>
                  <a:pt x="8921624" y="0"/>
                </a:cubicBezTo>
                <a:cubicBezTo>
                  <a:pt x="9072354" y="2703"/>
                  <a:pt x="9277600" y="7214"/>
                  <a:pt x="9591416" y="0"/>
                </a:cubicBezTo>
                <a:cubicBezTo>
                  <a:pt x="9905232" y="-7214"/>
                  <a:pt x="9987805" y="25945"/>
                  <a:pt x="10147343" y="0"/>
                </a:cubicBezTo>
                <a:cubicBezTo>
                  <a:pt x="10306881" y="-25945"/>
                  <a:pt x="10868203" y="-7267"/>
                  <a:pt x="11386457" y="0"/>
                </a:cubicBezTo>
                <a:cubicBezTo>
                  <a:pt x="11309907" y="102265"/>
                  <a:pt x="11162302" y="207440"/>
                  <a:pt x="10999919" y="386538"/>
                </a:cubicBezTo>
                <a:cubicBezTo>
                  <a:pt x="10837536" y="565636"/>
                  <a:pt x="10787675" y="565643"/>
                  <a:pt x="10628539" y="757918"/>
                </a:cubicBezTo>
                <a:cubicBezTo>
                  <a:pt x="10265068" y="715205"/>
                  <a:pt x="10132697" y="756027"/>
                  <a:pt x="9773085" y="757918"/>
                </a:cubicBezTo>
                <a:cubicBezTo>
                  <a:pt x="9413473" y="759809"/>
                  <a:pt x="9406381" y="755300"/>
                  <a:pt x="9312456" y="757918"/>
                </a:cubicBezTo>
                <a:cubicBezTo>
                  <a:pt x="9218531" y="760536"/>
                  <a:pt x="8921292" y="754693"/>
                  <a:pt x="8753121" y="757918"/>
                </a:cubicBezTo>
                <a:cubicBezTo>
                  <a:pt x="8584951" y="761143"/>
                  <a:pt x="8434652" y="744802"/>
                  <a:pt x="8193786" y="757918"/>
                </a:cubicBezTo>
                <a:cubicBezTo>
                  <a:pt x="7952920" y="771034"/>
                  <a:pt x="7517592" y="739809"/>
                  <a:pt x="7338332" y="757918"/>
                </a:cubicBezTo>
                <a:cubicBezTo>
                  <a:pt x="7159072" y="776027"/>
                  <a:pt x="7081389" y="768510"/>
                  <a:pt x="6877703" y="757918"/>
                </a:cubicBezTo>
                <a:cubicBezTo>
                  <a:pt x="6674017" y="747326"/>
                  <a:pt x="6644524" y="763836"/>
                  <a:pt x="6515780" y="757918"/>
                </a:cubicBezTo>
                <a:cubicBezTo>
                  <a:pt x="6387036" y="752000"/>
                  <a:pt x="6158976" y="778949"/>
                  <a:pt x="6055151" y="757918"/>
                </a:cubicBezTo>
                <a:cubicBezTo>
                  <a:pt x="5951326" y="736887"/>
                  <a:pt x="5445859" y="767546"/>
                  <a:pt x="5199697" y="757918"/>
                </a:cubicBezTo>
                <a:cubicBezTo>
                  <a:pt x="4953535" y="748290"/>
                  <a:pt x="4762339" y="766739"/>
                  <a:pt x="4541656" y="757918"/>
                </a:cubicBezTo>
                <a:cubicBezTo>
                  <a:pt x="4320973" y="749097"/>
                  <a:pt x="4105061" y="781055"/>
                  <a:pt x="3686202" y="757918"/>
                </a:cubicBezTo>
                <a:cubicBezTo>
                  <a:pt x="3267343" y="734781"/>
                  <a:pt x="3087426" y="729299"/>
                  <a:pt x="2830748" y="757918"/>
                </a:cubicBezTo>
                <a:cubicBezTo>
                  <a:pt x="2574070" y="786537"/>
                  <a:pt x="2583126" y="771832"/>
                  <a:pt x="2468826" y="757918"/>
                </a:cubicBezTo>
                <a:cubicBezTo>
                  <a:pt x="2354526" y="744004"/>
                  <a:pt x="2213848" y="767749"/>
                  <a:pt x="2008197" y="757918"/>
                </a:cubicBezTo>
                <a:cubicBezTo>
                  <a:pt x="1802546" y="748087"/>
                  <a:pt x="1244705" y="811010"/>
                  <a:pt x="757918" y="757918"/>
                </a:cubicBezTo>
                <a:cubicBezTo>
                  <a:pt x="594178" y="571838"/>
                  <a:pt x="505359" y="501629"/>
                  <a:pt x="371380" y="371380"/>
                </a:cubicBezTo>
                <a:cubicBezTo>
                  <a:pt x="237401" y="241131"/>
                  <a:pt x="170562" y="194399"/>
                  <a:pt x="0" y="0"/>
                </a:cubicBezTo>
                <a:close/>
              </a:path>
              <a:path w="11386457" h="6063343" fill="darkenLess" stroke="0" extrusionOk="0">
                <a:moveTo>
                  <a:pt x="0" y="6063343"/>
                </a:moveTo>
                <a:cubicBezTo>
                  <a:pt x="192677" y="5885816"/>
                  <a:pt x="207234" y="5838271"/>
                  <a:pt x="394117" y="5669226"/>
                </a:cubicBezTo>
                <a:cubicBezTo>
                  <a:pt x="581000" y="5500181"/>
                  <a:pt x="638673" y="5427643"/>
                  <a:pt x="757918" y="5305425"/>
                </a:cubicBezTo>
                <a:cubicBezTo>
                  <a:pt x="1113771" y="5286895"/>
                  <a:pt x="1207267" y="5280007"/>
                  <a:pt x="1514666" y="5305425"/>
                </a:cubicBezTo>
                <a:cubicBezTo>
                  <a:pt x="1822065" y="5330843"/>
                  <a:pt x="1978967" y="5321073"/>
                  <a:pt x="2271413" y="5305425"/>
                </a:cubicBezTo>
                <a:cubicBezTo>
                  <a:pt x="2563859" y="5289777"/>
                  <a:pt x="2511001" y="5326070"/>
                  <a:pt x="2732042" y="5305425"/>
                </a:cubicBezTo>
                <a:cubicBezTo>
                  <a:pt x="2953083" y="5284780"/>
                  <a:pt x="3132305" y="5316669"/>
                  <a:pt x="3390084" y="5305425"/>
                </a:cubicBezTo>
                <a:cubicBezTo>
                  <a:pt x="3647863" y="5294181"/>
                  <a:pt x="3700311" y="5278935"/>
                  <a:pt x="3949419" y="5305425"/>
                </a:cubicBezTo>
                <a:cubicBezTo>
                  <a:pt x="4198527" y="5331915"/>
                  <a:pt x="4171943" y="5323496"/>
                  <a:pt x="4311342" y="5305425"/>
                </a:cubicBezTo>
                <a:cubicBezTo>
                  <a:pt x="4450741" y="5287354"/>
                  <a:pt x="4638971" y="5321327"/>
                  <a:pt x="4870677" y="5305425"/>
                </a:cubicBezTo>
                <a:cubicBezTo>
                  <a:pt x="5102383" y="5289523"/>
                  <a:pt x="5381821" y="5314173"/>
                  <a:pt x="5528718" y="5305425"/>
                </a:cubicBezTo>
                <a:cubicBezTo>
                  <a:pt x="5675615" y="5296677"/>
                  <a:pt x="5835988" y="5319721"/>
                  <a:pt x="6088053" y="5305425"/>
                </a:cubicBezTo>
                <a:cubicBezTo>
                  <a:pt x="6340118" y="5291129"/>
                  <a:pt x="6318811" y="5308605"/>
                  <a:pt x="6449976" y="5305425"/>
                </a:cubicBezTo>
                <a:cubicBezTo>
                  <a:pt x="6581141" y="5302245"/>
                  <a:pt x="6908685" y="5288249"/>
                  <a:pt x="7108018" y="5305425"/>
                </a:cubicBezTo>
                <a:cubicBezTo>
                  <a:pt x="7307351" y="5322601"/>
                  <a:pt x="7620276" y="5339070"/>
                  <a:pt x="7864765" y="5305425"/>
                </a:cubicBezTo>
                <a:cubicBezTo>
                  <a:pt x="8109254" y="5271780"/>
                  <a:pt x="8426008" y="5314304"/>
                  <a:pt x="8621513" y="5305425"/>
                </a:cubicBezTo>
                <a:cubicBezTo>
                  <a:pt x="8817018" y="5296546"/>
                  <a:pt x="8918995" y="5291229"/>
                  <a:pt x="9082142" y="5305425"/>
                </a:cubicBezTo>
                <a:cubicBezTo>
                  <a:pt x="9245289" y="5319621"/>
                  <a:pt x="9328370" y="5299900"/>
                  <a:pt x="9542771" y="5305425"/>
                </a:cubicBezTo>
                <a:cubicBezTo>
                  <a:pt x="9757172" y="5310950"/>
                  <a:pt x="10210941" y="5326796"/>
                  <a:pt x="10628539" y="5305425"/>
                </a:cubicBezTo>
                <a:cubicBezTo>
                  <a:pt x="10731961" y="5425585"/>
                  <a:pt x="10890962" y="5602816"/>
                  <a:pt x="11015077" y="5691963"/>
                </a:cubicBezTo>
                <a:cubicBezTo>
                  <a:pt x="11139192" y="5781110"/>
                  <a:pt x="11274363" y="5915722"/>
                  <a:pt x="11386457" y="6063343"/>
                </a:cubicBezTo>
                <a:cubicBezTo>
                  <a:pt x="11260341" y="6076377"/>
                  <a:pt x="11092352" y="6046483"/>
                  <a:pt x="10944395" y="6063343"/>
                </a:cubicBezTo>
                <a:cubicBezTo>
                  <a:pt x="10796438" y="6080203"/>
                  <a:pt x="10464626" y="6083606"/>
                  <a:pt x="10160738" y="6063343"/>
                </a:cubicBezTo>
                <a:cubicBezTo>
                  <a:pt x="9856850" y="6043080"/>
                  <a:pt x="9806877" y="6093629"/>
                  <a:pt x="9490947" y="6063343"/>
                </a:cubicBezTo>
                <a:cubicBezTo>
                  <a:pt x="9175017" y="6033057"/>
                  <a:pt x="9265962" y="6085091"/>
                  <a:pt x="9048884" y="6063343"/>
                </a:cubicBezTo>
                <a:cubicBezTo>
                  <a:pt x="8831806" y="6041595"/>
                  <a:pt x="8698611" y="6062555"/>
                  <a:pt x="8379093" y="6063343"/>
                </a:cubicBezTo>
                <a:cubicBezTo>
                  <a:pt x="8059575" y="6064131"/>
                  <a:pt x="7781350" y="6031269"/>
                  <a:pt x="7595437" y="6063343"/>
                </a:cubicBezTo>
                <a:cubicBezTo>
                  <a:pt x="7409524" y="6095417"/>
                  <a:pt x="7258854" y="6067317"/>
                  <a:pt x="7153374" y="6063343"/>
                </a:cubicBezTo>
                <a:cubicBezTo>
                  <a:pt x="7047894" y="6059369"/>
                  <a:pt x="6864663" y="6042371"/>
                  <a:pt x="6597447" y="6063343"/>
                </a:cubicBezTo>
                <a:cubicBezTo>
                  <a:pt x="6330231" y="6084315"/>
                  <a:pt x="6105139" y="6106615"/>
                  <a:pt x="5699926" y="6063343"/>
                </a:cubicBezTo>
                <a:cubicBezTo>
                  <a:pt x="5294713" y="6020071"/>
                  <a:pt x="5171572" y="6035373"/>
                  <a:pt x="5030135" y="6063343"/>
                </a:cubicBezTo>
                <a:cubicBezTo>
                  <a:pt x="4888698" y="6091313"/>
                  <a:pt x="4585958" y="6036024"/>
                  <a:pt x="4360343" y="6063343"/>
                </a:cubicBezTo>
                <a:cubicBezTo>
                  <a:pt x="4134728" y="6090662"/>
                  <a:pt x="4059297" y="6090589"/>
                  <a:pt x="3804416" y="6063343"/>
                </a:cubicBezTo>
                <a:cubicBezTo>
                  <a:pt x="3549535" y="6036097"/>
                  <a:pt x="3243824" y="6059156"/>
                  <a:pt x="3020760" y="6063343"/>
                </a:cubicBezTo>
                <a:cubicBezTo>
                  <a:pt x="2797696" y="6067530"/>
                  <a:pt x="2456939" y="6029504"/>
                  <a:pt x="2123239" y="6063343"/>
                </a:cubicBezTo>
                <a:cubicBezTo>
                  <a:pt x="1789539" y="6097182"/>
                  <a:pt x="1938379" y="6063833"/>
                  <a:pt x="1795041" y="6063343"/>
                </a:cubicBezTo>
                <a:cubicBezTo>
                  <a:pt x="1651703" y="6062853"/>
                  <a:pt x="1605738" y="6075266"/>
                  <a:pt x="1466844" y="6063343"/>
                </a:cubicBezTo>
                <a:cubicBezTo>
                  <a:pt x="1327950" y="6051420"/>
                  <a:pt x="1196035" y="6055521"/>
                  <a:pt x="1024781" y="6063343"/>
                </a:cubicBezTo>
                <a:cubicBezTo>
                  <a:pt x="853527" y="6071165"/>
                  <a:pt x="800498" y="6050616"/>
                  <a:pt x="582719" y="6063343"/>
                </a:cubicBezTo>
                <a:cubicBezTo>
                  <a:pt x="364940" y="6076070"/>
                  <a:pt x="131581" y="6037034"/>
                  <a:pt x="0" y="6063343"/>
                </a:cubicBezTo>
                <a:close/>
              </a:path>
              <a:path w="11386457" h="6063343" fill="lighten" stroke="0" extrusionOk="0">
                <a:moveTo>
                  <a:pt x="0" y="0"/>
                </a:moveTo>
                <a:cubicBezTo>
                  <a:pt x="118121" y="86708"/>
                  <a:pt x="288207" y="291749"/>
                  <a:pt x="371380" y="371380"/>
                </a:cubicBezTo>
                <a:cubicBezTo>
                  <a:pt x="454553" y="451011"/>
                  <a:pt x="671177" y="688803"/>
                  <a:pt x="757918" y="757918"/>
                </a:cubicBezTo>
                <a:cubicBezTo>
                  <a:pt x="787511" y="1013153"/>
                  <a:pt x="739351" y="1247009"/>
                  <a:pt x="757918" y="1407562"/>
                </a:cubicBezTo>
                <a:cubicBezTo>
                  <a:pt x="776485" y="1568115"/>
                  <a:pt x="756188" y="1912282"/>
                  <a:pt x="757918" y="2102681"/>
                </a:cubicBezTo>
                <a:cubicBezTo>
                  <a:pt x="759648" y="2293080"/>
                  <a:pt x="743705" y="2530409"/>
                  <a:pt x="757918" y="2797800"/>
                </a:cubicBezTo>
                <a:cubicBezTo>
                  <a:pt x="772131" y="3065191"/>
                  <a:pt x="778473" y="3112711"/>
                  <a:pt x="757918" y="3356493"/>
                </a:cubicBezTo>
                <a:cubicBezTo>
                  <a:pt x="737363" y="3600275"/>
                  <a:pt x="765982" y="3829718"/>
                  <a:pt x="757918" y="3960662"/>
                </a:cubicBezTo>
                <a:cubicBezTo>
                  <a:pt x="749854" y="4091606"/>
                  <a:pt x="778299" y="4377230"/>
                  <a:pt x="757918" y="4610306"/>
                </a:cubicBezTo>
                <a:cubicBezTo>
                  <a:pt x="737537" y="4843382"/>
                  <a:pt x="780365" y="5002206"/>
                  <a:pt x="757918" y="5305425"/>
                </a:cubicBezTo>
                <a:cubicBezTo>
                  <a:pt x="667745" y="5427705"/>
                  <a:pt x="514454" y="5511919"/>
                  <a:pt x="386538" y="5676805"/>
                </a:cubicBezTo>
                <a:cubicBezTo>
                  <a:pt x="258622" y="5841691"/>
                  <a:pt x="167077" y="5928297"/>
                  <a:pt x="0" y="6063343"/>
                </a:cubicBezTo>
                <a:cubicBezTo>
                  <a:pt x="-10645" y="5836241"/>
                  <a:pt x="-5976" y="5489625"/>
                  <a:pt x="0" y="5329005"/>
                </a:cubicBezTo>
                <a:cubicBezTo>
                  <a:pt x="5976" y="5168385"/>
                  <a:pt x="32611" y="4917176"/>
                  <a:pt x="0" y="4655300"/>
                </a:cubicBezTo>
                <a:cubicBezTo>
                  <a:pt x="-32611" y="4393425"/>
                  <a:pt x="-29748" y="4167888"/>
                  <a:pt x="0" y="4042229"/>
                </a:cubicBezTo>
                <a:cubicBezTo>
                  <a:pt x="29748" y="3916570"/>
                  <a:pt x="5712" y="3715528"/>
                  <a:pt x="0" y="3550424"/>
                </a:cubicBezTo>
                <a:cubicBezTo>
                  <a:pt x="-5712" y="3385320"/>
                  <a:pt x="18728" y="3174150"/>
                  <a:pt x="0" y="2816086"/>
                </a:cubicBezTo>
                <a:cubicBezTo>
                  <a:pt x="-18728" y="2458022"/>
                  <a:pt x="-1874" y="2501145"/>
                  <a:pt x="0" y="2324281"/>
                </a:cubicBezTo>
                <a:cubicBezTo>
                  <a:pt x="1874" y="2147418"/>
                  <a:pt x="20463" y="1924062"/>
                  <a:pt x="0" y="1529310"/>
                </a:cubicBezTo>
                <a:cubicBezTo>
                  <a:pt x="-20463" y="1134558"/>
                  <a:pt x="-14735" y="1118049"/>
                  <a:pt x="0" y="855605"/>
                </a:cubicBezTo>
                <a:cubicBezTo>
                  <a:pt x="14735" y="593161"/>
                  <a:pt x="-30601" y="323056"/>
                  <a:pt x="0" y="0"/>
                </a:cubicBezTo>
                <a:close/>
              </a:path>
              <a:path w="11386457" h="6063343" fill="darken" stroke="0" extrusionOk="0">
                <a:moveTo>
                  <a:pt x="11386457" y="0"/>
                </a:moveTo>
                <a:cubicBezTo>
                  <a:pt x="11384334" y="220392"/>
                  <a:pt x="11416775" y="424069"/>
                  <a:pt x="11386457" y="613071"/>
                </a:cubicBezTo>
                <a:cubicBezTo>
                  <a:pt x="11356139" y="802073"/>
                  <a:pt x="11378184" y="985775"/>
                  <a:pt x="11386457" y="1104876"/>
                </a:cubicBezTo>
                <a:cubicBezTo>
                  <a:pt x="11394730" y="1223978"/>
                  <a:pt x="11373163" y="1499755"/>
                  <a:pt x="11386457" y="1657314"/>
                </a:cubicBezTo>
                <a:cubicBezTo>
                  <a:pt x="11399751" y="1814873"/>
                  <a:pt x="11408113" y="1965438"/>
                  <a:pt x="11386457" y="2149118"/>
                </a:cubicBezTo>
                <a:cubicBezTo>
                  <a:pt x="11364801" y="2332798"/>
                  <a:pt x="11419766" y="2492265"/>
                  <a:pt x="11386457" y="2822823"/>
                </a:cubicBezTo>
                <a:cubicBezTo>
                  <a:pt x="11353148" y="3153381"/>
                  <a:pt x="11383530" y="3241222"/>
                  <a:pt x="11386457" y="3435894"/>
                </a:cubicBezTo>
                <a:cubicBezTo>
                  <a:pt x="11389384" y="3630566"/>
                  <a:pt x="11378224" y="3807275"/>
                  <a:pt x="11386457" y="4048966"/>
                </a:cubicBezTo>
                <a:cubicBezTo>
                  <a:pt x="11394690" y="4290657"/>
                  <a:pt x="11406785" y="4434322"/>
                  <a:pt x="11386457" y="4540770"/>
                </a:cubicBezTo>
                <a:cubicBezTo>
                  <a:pt x="11366129" y="4647218"/>
                  <a:pt x="11389759" y="5133890"/>
                  <a:pt x="11386457" y="5335742"/>
                </a:cubicBezTo>
                <a:cubicBezTo>
                  <a:pt x="11383155" y="5537594"/>
                  <a:pt x="11352256" y="5856973"/>
                  <a:pt x="11386457" y="6063343"/>
                </a:cubicBezTo>
                <a:cubicBezTo>
                  <a:pt x="11292264" y="5934003"/>
                  <a:pt x="11152772" y="5868045"/>
                  <a:pt x="10992340" y="5669226"/>
                </a:cubicBezTo>
                <a:cubicBezTo>
                  <a:pt x="10831908" y="5470407"/>
                  <a:pt x="10695246" y="5401979"/>
                  <a:pt x="10628539" y="5305425"/>
                </a:cubicBezTo>
                <a:cubicBezTo>
                  <a:pt x="10603514" y="5188369"/>
                  <a:pt x="10611497" y="4948777"/>
                  <a:pt x="10628539" y="4746731"/>
                </a:cubicBezTo>
                <a:cubicBezTo>
                  <a:pt x="10645581" y="4544685"/>
                  <a:pt x="10607120" y="4402806"/>
                  <a:pt x="10628539" y="4233513"/>
                </a:cubicBezTo>
                <a:cubicBezTo>
                  <a:pt x="10649958" y="4064220"/>
                  <a:pt x="10616381" y="3759479"/>
                  <a:pt x="10628539" y="3492919"/>
                </a:cubicBezTo>
                <a:cubicBezTo>
                  <a:pt x="10640697" y="3226359"/>
                  <a:pt x="10599767" y="2955686"/>
                  <a:pt x="10628539" y="2797800"/>
                </a:cubicBezTo>
                <a:cubicBezTo>
                  <a:pt x="10657311" y="2639914"/>
                  <a:pt x="10653173" y="2350843"/>
                  <a:pt x="10628539" y="2102681"/>
                </a:cubicBezTo>
                <a:cubicBezTo>
                  <a:pt x="10603905" y="1854519"/>
                  <a:pt x="10632699" y="1630646"/>
                  <a:pt x="10628539" y="1453037"/>
                </a:cubicBezTo>
                <a:cubicBezTo>
                  <a:pt x="10624379" y="1275428"/>
                  <a:pt x="10615246" y="996648"/>
                  <a:pt x="10628539" y="757918"/>
                </a:cubicBezTo>
                <a:cubicBezTo>
                  <a:pt x="10759663" y="609112"/>
                  <a:pt x="10808534" y="553443"/>
                  <a:pt x="10992340" y="394117"/>
                </a:cubicBezTo>
                <a:cubicBezTo>
                  <a:pt x="11176146" y="234791"/>
                  <a:pt x="11240674" y="129686"/>
                  <a:pt x="11386457" y="0"/>
                </a:cubicBezTo>
                <a:close/>
              </a:path>
              <a:path w="11386457" h="6063343" fill="none" extrusionOk="0">
                <a:moveTo>
                  <a:pt x="0" y="0"/>
                </a:moveTo>
                <a:cubicBezTo>
                  <a:pt x="242606" y="21593"/>
                  <a:pt x="598222" y="6936"/>
                  <a:pt x="783656" y="0"/>
                </a:cubicBezTo>
                <a:cubicBezTo>
                  <a:pt x="969090" y="-6936"/>
                  <a:pt x="1291291" y="-36971"/>
                  <a:pt x="1681177" y="0"/>
                </a:cubicBezTo>
                <a:cubicBezTo>
                  <a:pt x="2071063" y="36971"/>
                  <a:pt x="1973408" y="-8691"/>
                  <a:pt x="2123239" y="0"/>
                </a:cubicBezTo>
                <a:cubicBezTo>
                  <a:pt x="2273070" y="8691"/>
                  <a:pt x="2741353" y="30616"/>
                  <a:pt x="2906895" y="0"/>
                </a:cubicBezTo>
                <a:cubicBezTo>
                  <a:pt x="3072437" y="-30616"/>
                  <a:pt x="3510072" y="9648"/>
                  <a:pt x="3690552" y="0"/>
                </a:cubicBezTo>
                <a:cubicBezTo>
                  <a:pt x="3871032" y="-9648"/>
                  <a:pt x="4212534" y="36817"/>
                  <a:pt x="4588072" y="0"/>
                </a:cubicBezTo>
                <a:cubicBezTo>
                  <a:pt x="4963610" y="-36817"/>
                  <a:pt x="4854089" y="-20532"/>
                  <a:pt x="5030135" y="0"/>
                </a:cubicBezTo>
                <a:cubicBezTo>
                  <a:pt x="5206181" y="20532"/>
                  <a:pt x="5315330" y="-4172"/>
                  <a:pt x="5586062" y="0"/>
                </a:cubicBezTo>
                <a:cubicBezTo>
                  <a:pt x="5856794" y="4172"/>
                  <a:pt x="6122923" y="-42622"/>
                  <a:pt x="6483583" y="0"/>
                </a:cubicBezTo>
                <a:cubicBezTo>
                  <a:pt x="6844243" y="42622"/>
                  <a:pt x="7083789" y="44632"/>
                  <a:pt x="7381103" y="0"/>
                </a:cubicBezTo>
                <a:cubicBezTo>
                  <a:pt x="7678417" y="-44632"/>
                  <a:pt x="7865438" y="36581"/>
                  <a:pt x="8164759" y="0"/>
                </a:cubicBezTo>
                <a:cubicBezTo>
                  <a:pt x="8464080" y="-36581"/>
                  <a:pt x="8680579" y="5566"/>
                  <a:pt x="8948416" y="0"/>
                </a:cubicBezTo>
                <a:cubicBezTo>
                  <a:pt x="9216253" y="-5566"/>
                  <a:pt x="9195707" y="8252"/>
                  <a:pt x="9390478" y="0"/>
                </a:cubicBezTo>
                <a:cubicBezTo>
                  <a:pt x="9585249" y="-8252"/>
                  <a:pt x="9706836" y="-18465"/>
                  <a:pt x="9946405" y="0"/>
                </a:cubicBezTo>
                <a:cubicBezTo>
                  <a:pt x="10185974" y="18465"/>
                  <a:pt x="10494690" y="-26249"/>
                  <a:pt x="10730061" y="0"/>
                </a:cubicBezTo>
                <a:cubicBezTo>
                  <a:pt x="10965432" y="26249"/>
                  <a:pt x="11153920" y="4164"/>
                  <a:pt x="11386457" y="0"/>
                </a:cubicBezTo>
                <a:cubicBezTo>
                  <a:pt x="11411386" y="306253"/>
                  <a:pt x="11359619" y="584282"/>
                  <a:pt x="11386457" y="794972"/>
                </a:cubicBezTo>
                <a:cubicBezTo>
                  <a:pt x="11413295" y="1005662"/>
                  <a:pt x="11411097" y="1185980"/>
                  <a:pt x="11386457" y="1347410"/>
                </a:cubicBezTo>
                <a:cubicBezTo>
                  <a:pt x="11361817" y="1508840"/>
                  <a:pt x="11397510" y="1846750"/>
                  <a:pt x="11386457" y="2021114"/>
                </a:cubicBezTo>
                <a:cubicBezTo>
                  <a:pt x="11375404" y="2195478"/>
                  <a:pt x="11356157" y="2510516"/>
                  <a:pt x="11386457" y="2694819"/>
                </a:cubicBezTo>
                <a:cubicBezTo>
                  <a:pt x="11416757" y="2879122"/>
                  <a:pt x="11354759" y="3132530"/>
                  <a:pt x="11386457" y="3429157"/>
                </a:cubicBezTo>
                <a:cubicBezTo>
                  <a:pt x="11418155" y="3725784"/>
                  <a:pt x="11408952" y="3810507"/>
                  <a:pt x="11386457" y="3920962"/>
                </a:cubicBezTo>
                <a:cubicBezTo>
                  <a:pt x="11363962" y="4031417"/>
                  <a:pt x="11395929" y="4319882"/>
                  <a:pt x="11386457" y="4473400"/>
                </a:cubicBezTo>
                <a:cubicBezTo>
                  <a:pt x="11376985" y="4626918"/>
                  <a:pt x="11386118" y="4835215"/>
                  <a:pt x="11386457" y="5147105"/>
                </a:cubicBezTo>
                <a:cubicBezTo>
                  <a:pt x="11386796" y="5458996"/>
                  <a:pt x="11366266" y="5645129"/>
                  <a:pt x="11386457" y="6063343"/>
                </a:cubicBezTo>
                <a:cubicBezTo>
                  <a:pt x="11158150" y="6041964"/>
                  <a:pt x="10958227" y="6036100"/>
                  <a:pt x="10602801" y="6063343"/>
                </a:cubicBezTo>
                <a:cubicBezTo>
                  <a:pt x="10247375" y="6090586"/>
                  <a:pt x="10308744" y="6047436"/>
                  <a:pt x="10046874" y="6063343"/>
                </a:cubicBezTo>
                <a:cubicBezTo>
                  <a:pt x="9785004" y="6079250"/>
                  <a:pt x="9575314" y="6053868"/>
                  <a:pt x="9377082" y="6063343"/>
                </a:cubicBezTo>
                <a:cubicBezTo>
                  <a:pt x="9178850" y="6072818"/>
                  <a:pt x="9085340" y="6052778"/>
                  <a:pt x="8935020" y="6063343"/>
                </a:cubicBezTo>
                <a:cubicBezTo>
                  <a:pt x="8784700" y="6073908"/>
                  <a:pt x="8368654" y="6040413"/>
                  <a:pt x="8037499" y="6063343"/>
                </a:cubicBezTo>
                <a:cubicBezTo>
                  <a:pt x="7706344" y="6086273"/>
                  <a:pt x="7413003" y="6090822"/>
                  <a:pt x="7139978" y="6063343"/>
                </a:cubicBezTo>
                <a:cubicBezTo>
                  <a:pt x="6866953" y="6035864"/>
                  <a:pt x="6766515" y="6068742"/>
                  <a:pt x="6584051" y="6063343"/>
                </a:cubicBezTo>
                <a:cubicBezTo>
                  <a:pt x="6401587" y="6057944"/>
                  <a:pt x="5950241" y="6091034"/>
                  <a:pt x="5686531" y="6063343"/>
                </a:cubicBezTo>
                <a:cubicBezTo>
                  <a:pt x="5422821" y="6035652"/>
                  <a:pt x="5199070" y="6035544"/>
                  <a:pt x="4902874" y="6063343"/>
                </a:cubicBezTo>
                <a:cubicBezTo>
                  <a:pt x="4606678" y="6091142"/>
                  <a:pt x="4658900" y="6085273"/>
                  <a:pt x="4460812" y="6063343"/>
                </a:cubicBezTo>
                <a:cubicBezTo>
                  <a:pt x="4262724" y="6041413"/>
                  <a:pt x="4239816" y="6055463"/>
                  <a:pt x="4132614" y="6063343"/>
                </a:cubicBezTo>
                <a:cubicBezTo>
                  <a:pt x="4025412" y="6071223"/>
                  <a:pt x="3518050" y="6069588"/>
                  <a:pt x="3235093" y="6063343"/>
                </a:cubicBezTo>
                <a:cubicBezTo>
                  <a:pt x="2952136" y="6057098"/>
                  <a:pt x="2704586" y="6041138"/>
                  <a:pt x="2565302" y="6063343"/>
                </a:cubicBezTo>
                <a:cubicBezTo>
                  <a:pt x="2426018" y="6085548"/>
                  <a:pt x="2286390" y="6051573"/>
                  <a:pt x="2123239" y="6063343"/>
                </a:cubicBezTo>
                <a:cubicBezTo>
                  <a:pt x="1960088" y="6075113"/>
                  <a:pt x="1673285" y="6075129"/>
                  <a:pt x="1339583" y="6063343"/>
                </a:cubicBezTo>
                <a:cubicBezTo>
                  <a:pt x="1005881" y="6051557"/>
                  <a:pt x="1023697" y="6039026"/>
                  <a:pt x="783656" y="6063343"/>
                </a:cubicBezTo>
                <a:cubicBezTo>
                  <a:pt x="543615" y="6087660"/>
                  <a:pt x="291103" y="6042080"/>
                  <a:pt x="0" y="6063343"/>
                </a:cubicBezTo>
                <a:cubicBezTo>
                  <a:pt x="-16011" y="5927435"/>
                  <a:pt x="11505" y="5624995"/>
                  <a:pt x="0" y="5510905"/>
                </a:cubicBezTo>
                <a:cubicBezTo>
                  <a:pt x="-11505" y="5396815"/>
                  <a:pt x="14543" y="5260538"/>
                  <a:pt x="0" y="5019101"/>
                </a:cubicBezTo>
                <a:cubicBezTo>
                  <a:pt x="-14543" y="4777664"/>
                  <a:pt x="13165" y="4614430"/>
                  <a:pt x="0" y="4406029"/>
                </a:cubicBezTo>
                <a:cubicBezTo>
                  <a:pt x="-13165" y="4197628"/>
                  <a:pt x="18445" y="4115689"/>
                  <a:pt x="0" y="3853591"/>
                </a:cubicBezTo>
                <a:cubicBezTo>
                  <a:pt x="-18445" y="3591493"/>
                  <a:pt x="14705" y="3575554"/>
                  <a:pt x="0" y="3361787"/>
                </a:cubicBezTo>
                <a:cubicBezTo>
                  <a:pt x="-14705" y="3148020"/>
                  <a:pt x="-10967" y="2956723"/>
                  <a:pt x="0" y="2688082"/>
                </a:cubicBezTo>
                <a:cubicBezTo>
                  <a:pt x="10967" y="2419442"/>
                  <a:pt x="-22394" y="2164694"/>
                  <a:pt x="0" y="1893110"/>
                </a:cubicBezTo>
                <a:cubicBezTo>
                  <a:pt x="22394" y="1621526"/>
                  <a:pt x="-17721" y="1529436"/>
                  <a:pt x="0" y="1219406"/>
                </a:cubicBezTo>
                <a:cubicBezTo>
                  <a:pt x="17721" y="909376"/>
                  <a:pt x="16619" y="488771"/>
                  <a:pt x="0" y="0"/>
                </a:cubicBezTo>
                <a:close/>
                <a:moveTo>
                  <a:pt x="757918" y="757918"/>
                </a:moveTo>
                <a:cubicBezTo>
                  <a:pt x="952943" y="742850"/>
                  <a:pt x="1209295" y="730647"/>
                  <a:pt x="1415959" y="757918"/>
                </a:cubicBezTo>
                <a:cubicBezTo>
                  <a:pt x="1622623" y="785189"/>
                  <a:pt x="1842849" y="775596"/>
                  <a:pt x="2074001" y="757918"/>
                </a:cubicBezTo>
                <a:cubicBezTo>
                  <a:pt x="2305153" y="740240"/>
                  <a:pt x="2272475" y="768493"/>
                  <a:pt x="2435924" y="757918"/>
                </a:cubicBezTo>
                <a:cubicBezTo>
                  <a:pt x="2599373" y="747343"/>
                  <a:pt x="2938330" y="746921"/>
                  <a:pt x="3093965" y="757918"/>
                </a:cubicBezTo>
                <a:cubicBezTo>
                  <a:pt x="3249600" y="768915"/>
                  <a:pt x="3297254" y="772411"/>
                  <a:pt x="3455888" y="757918"/>
                </a:cubicBezTo>
                <a:cubicBezTo>
                  <a:pt x="3614522" y="743425"/>
                  <a:pt x="3838066" y="726995"/>
                  <a:pt x="4113929" y="757918"/>
                </a:cubicBezTo>
                <a:cubicBezTo>
                  <a:pt x="4389792" y="788841"/>
                  <a:pt x="4551156" y="784643"/>
                  <a:pt x="4771971" y="757918"/>
                </a:cubicBezTo>
                <a:cubicBezTo>
                  <a:pt x="4992786" y="731193"/>
                  <a:pt x="4971220" y="776011"/>
                  <a:pt x="5133893" y="757918"/>
                </a:cubicBezTo>
                <a:cubicBezTo>
                  <a:pt x="5296566" y="739825"/>
                  <a:pt x="5500152" y="743406"/>
                  <a:pt x="5594522" y="757918"/>
                </a:cubicBezTo>
                <a:cubicBezTo>
                  <a:pt x="5688892" y="772430"/>
                  <a:pt x="6238656" y="750579"/>
                  <a:pt x="6449976" y="757918"/>
                </a:cubicBezTo>
                <a:cubicBezTo>
                  <a:pt x="6661296" y="765257"/>
                  <a:pt x="6845479" y="744791"/>
                  <a:pt x="7206724" y="757918"/>
                </a:cubicBezTo>
                <a:cubicBezTo>
                  <a:pt x="7567969" y="771045"/>
                  <a:pt x="7842814" y="749641"/>
                  <a:pt x="8062178" y="757918"/>
                </a:cubicBezTo>
                <a:cubicBezTo>
                  <a:pt x="8281542" y="766195"/>
                  <a:pt x="8492537" y="757274"/>
                  <a:pt x="8917631" y="757918"/>
                </a:cubicBezTo>
                <a:cubicBezTo>
                  <a:pt x="9342725" y="758562"/>
                  <a:pt x="9138010" y="756465"/>
                  <a:pt x="9279554" y="757918"/>
                </a:cubicBezTo>
                <a:cubicBezTo>
                  <a:pt x="9421098" y="759371"/>
                  <a:pt x="9535105" y="743592"/>
                  <a:pt x="9641477" y="757918"/>
                </a:cubicBezTo>
                <a:cubicBezTo>
                  <a:pt x="9747849" y="772244"/>
                  <a:pt x="10242780" y="724387"/>
                  <a:pt x="10628539" y="757918"/>
                </a:cubicBezTo>
                <a:cubicBezTo>
                  <a:pt x="10626942" y="990160"/>
                  <a:pt x="10629017" y="1087678"/>
                  <a:pt x="10628539" y="1316612"/>
                </a:cubicBezTo>
                <a:cubicBezTo>
                  <a:pt x="10628061" y="1545546"/>
                  <a:pt x="10605889" y="1830869"/>
                  <a:pt x="10628539" y="1966256"/>
                </a:cubicBezTo>
                <a:cubicBezTo>
                  <a:pt x="10651189" y="2101643"/>
                  <a:pt x="10651217" y="2484465"/>
                  <a:pt x="10628539" y="2615899"/>
                </a:cubicBezTo>
                <a:cubicBezTo>
                  <a:pt x="10605861" y="2747333"/>
                  <a:pt x="10628267" y="2906022"/>
                  <a:pt x="10628539" y="3174593"/>
                </a:cubicBezTo>
                <a:cubicBezTo>
                  <a:pt x="10628811" y="3443164"/>
                  <a:pt x="10622851" y="3580599"/>
                  <a:pt x="10628539" y="3687812"/>
                </a:cubicBezTo>
                <a:cubicBezTo>
                  <a:pt x="10634227" y="3795025"/>
                  <a:pt x="10659307" y="4108988"/>
                  <a:pt x="10628539" y="4337456"/>
                </a:cubicBezTo>
                <a:cubicBezTo>
                  <a:pt x="10597771" y="4565924"/>
                  <a:pt x="10588952" y="5071940"/>
                  <a:pt x="10628539" y="5305425"/>
                </a:cubicBezTo>
                <a:cubicBezTo>
                  <a:pt x="10484752" y="5318123"/>
                  <a:pt x="10369372" y="5311833"/>
                  <a:pt x="10167910" y="5305425"/>
                </a:cubicBezTo>
                <a:cubicBezTo>
                  <a:pt x="9966448" y="5299017"/>
                  <a:pt x="9729675" y="5308623"/>
                  <a:pt x="9608575" y="5305425"/>
                </a:cubicBezTo>
                <a:cubicBezTo>
                  <a:pt x="9487475" y="5302227"/>
                  <a:pt x="9317208" y="5310494"/>
                  <a:pt x="9049240" y="5305425"/>
                </a:cubicBezTo>
                <a:cubicBezTo>
                  <a:pt x="8781273" y="5300356"/>
                  <a:pt x="8407455" y="5269107"/>
                  <a:pt x="8193786" y="5305425"/>
                </a:cubicBezTo>
                <a:cubicBezTo>
                  <a:pt x="7980117" y="5341743"/>
                  <a:pt x="7946617" y="5298273"/>
                  <a:pt x="7733157" y="5305425"/>
                </a:cubicBezTo>
                <a:cubicBezTo>
                  <a:pt x="7519697" y="5312577"/>
                  <a:pt x="7423037" y="5301453"/>
                  <a:pt x="7173822" y="5305425"/>
                </a:cubicBezTo>
                <a:cubicBezTo>
                  <a:pt x="6924608" y="5309397"/>
                  <a:pt x="6706464" y="5332819"/>
                  <a:pt x="6515780" y="5305425"/>
                </a:cubicBezTo>
                <a:cubicBezTo>
                  <a:pt x="6325096" y="5278031"/>
                  <a:pt x="5999539" y="5335851"/>
                  <a:pt x="5660326" y="5305425"/>
                </a:cubicBezTo>
                <a:cubicBezTo>
                  <a:pt x="5321113" y="5274999"/>
                  <a:pt x="5087862" y="5286018"/>
                  <a:pt x="4804873" y="5305425"/>
                </a:cubicBezTo>
                <a:cubicBezTo>
                  <a:pt x="4521884" y="5324832"/>
                  <a:pt x="4481962" y="5301117"/>
                  <a:pt x="4344244" y="5305425"/>
                </a:cubicBezTo>
                <a:cubicBezTo>
                  <a:pt x="4206526" y="5309733"/>
                  <a:pt x="4031841" y="5294846"/>
                  <a:pt x="3784908" y="5305425"/>
                </a:cubicBezTo>
                <a:cubicBezTo>
                  <a:pt x="3537975" y="5316004"/>
                  <a:pt x="3568566" y="5288874"/>
                  <a:pt x="3422986" y="5305425"/>
                </a:cubicBezTo>
                <a:cubicBezTo>
                  <a:pt x="3277406" y="5321976"/>
                  <a:pt x="3017323" y="5305407"/>
                  <a:pt x="2764944" y="5305425"/>
                </a:cubicBezTo>
                <a:cubicBezTo>
                  <a:pt x="2512565" y="5305443"/>
                  <a:pt x="2405519" y="5337987"/>
                  <a:pt x="2106903" y="5305425"/>
                </a:cubicBezTo>
                <a:cubicBezTo>
                  <a:pt x="1808287" y="5272863"/>
                  <a:pt x="1261375" y="5355346"/>
                  <a:pt x="757918" y="5305425"/>
                </a:cubicBezTo>
                <a:cubicBezTo>
                  <a:pt x="731406" y="5012683"/>
                  <a:pt x="737352" y="4850594"/>
                  <a:pt x="757918" y="4655781"/>
                </a:cubicBezTo>
                <a:cubicBezTo>
                  <a:pt x="778484" y="4460968"/>
                  <a:pt x="757749" y="4394174"/>
                  <a:pt x="757918" y="4142562"/>
                </a:cubicBezTo>
                <a:cubicBezTo>
                  <a:pt x="758087" y="3890950"/>
                  <a:pt x="773593" y="3601946"/>
                  <a:pt x="757918" y="3447444"/>
                </a:cubicBezTo>
                <a:cubicBezTo>
                  <a:pt x="742243" y="3292942"/>
                  <a:pt x="785186" y="3118416"/>
                  <a:pt x="757918" y="2888750"/>
                </a:cubicBezTo>
                <a:cubicBezTo>
                  <a:pt x="730650" y="2659084"/>
                  <a:pt x="753511" y="2550034"/>
                  <a:pt x="757918" y="2375531"/>
                </a:cubicBezTo>
                <a:cubicBezTo>
                  <a:pt x="762325" y="2201028"/>
                  <a:pt x="763416" y="1788276"/>
                  <a:pt x="757918" y="1634937"/>
                </a:cubicBezTo>
                <a:cubicBezTo>
                  <a:pt x="752420" y="1481598"/>
                  <a:pt x="791027" y="1151581"/>
                  <a:pt x="757918" y="757918"/>
                </a:cubicBezTo>
                <a:close/>
                <a:moveTo>
                  <a:pt x="0" y="0"/>
                </a:moveTo>
                <a:cubicBezTo>
                  <a:pt x="103180" y="125977"/>
                  <a:pt x="188232" y="225025"/>
                  <a:pt x="394117" y="394117"/>
                </a:cubicBezTo>
                <a:cubicBezTo>
                  <a:pt x="600002" y="563209"/>
                  <a:pt x="602365" y="631792"/>
                  <a:pt x="757918" y="757918"/>
                </a:cubicBezTo>
                <a:moveTo>
                  <a:pt x="0" y="6063343"/>
                </a:moveTo>
                <a:cubicBezTo>
                  <a:pt x="167511" y="5915032"/>
                  <a:pt x="223314" y="5873764"/>
                  <a:pt x="378959" y="5684384"/>
                </a:cubicBezTo>
                <a:cubicBezTo>
                  <a:pt x="534604" y="5495004"/>
                  <a:pt x="666806" y="5424854"/>
                  <a:pt x="757918" y="5305425"/>
                </a:cubicBezTo>
                <a:moveTo>
                  <a:pt x="11386457" y="0"/>
                </a:moveTo>
                <a:cubicBezTo>
                  <a:pt x="11289247" y="61472"/>
                  <a:pt x="11177870" y="208907"/>
                  <a:pt x="11022656" y="363801"/>
                </a:cubicBezTo>
                <a:cubicBezTo>
                  <a:pt x="10867442" y="518695"/>
                  <a:pt x="10756978" y="600157"/>
                  <a:pt x="10628539" y="757918"/>
                </a:cubicBezTo>
                <a:moveTo>
                  <a:pt x="11386457" y="6063343"/>
                </a:moveTo>
                <a:cubicBezTo>
                  <a:pt x="11269955" y="5977931"/>
                  <a:pt x="11181626" y="5843687"/>
                  <a:pt x="10999919" y="5676805"/>
                </a:cubicBezTo>
                <a:cubicBezTo>
                  <a:pt x="10818212" y="5509923"/>
                  <a:pt x="10801478" y="5457590"/>
                  <a:pt x="10628539" y="5305425"/>
                </a:cubicBezTo>
              </a:path>
              <a:path w="11386457" h="6063343" fill="none" stroke="0" extrusionOk="0">
                <a:moveTo>
                  <a:pt x="0" y="0"/>
                </a:moveTo>
                <a:cubicBezTo>
                  <a:pt x="396260" y="-1385"/>
                  <a:pt x="703423" y="31576"/>
                  <a:pt x="897521" y="0"/>
                </a:cubicBezTo>
                <a:cubicBezTo>
                  <a:pt x="1091619" y="-31576"/>
                  <a:pt x="1499586" y="-20620"/>
                  <a:pt x="1681177" y="0"/>
                </a:cubicBezTo>
                <a:cubicBezTo>
                  <a:pt x="1862768" y="20620"/>
                  <a:pt x="2157959" y="-40289"/>
                  <a:pt x="2578698" y="0"/>
                </a:cubicBezTo>
                <a:cubicBezTo>
                  <a:pt x="2999437" y="40289"/>
                  <a:pt x="2754924" y="8269"/>
                  <a:pt x="2906895" y="0"/>
                </a:cubicBezTo>
                <a:cubicBezTo>
                  <a:pt x="3058866" y="-8269"/>
                  <a:pt x="3207947" y="10881"/>
                  <a:pt x="3462823" y="0"/>
                </a:cubicBezTo>
                <a:cubicBezTo>
                  <a:pt x="3717699" y="-10881"/>
                  <a:pt x="3684362" y="6920"/>
                  <a:pt x="3904885" y="0"/>
                </a:cubicBezTo>
                <a:cubicBezTo>
                  <a:pt x="4125408" y="-6920"/>
                  <a:pt x="4366877" y="-32274"/>
                  <a:pt x="4802406" y="0"/>
                </a:cubicBezTo>
                <a:cubicBezTo>
                  <a:pt x="5237935" y="32274"/>
                  <a:pt x="5316739" y="-9611"/>
                  <a:pt x="5586062" y="0"/>
                </a:cubicBezTo>
                <a:cubicBezTo>
                  <a:pt x="5855385" y="9611"/>
                  <a:pt x="5806269" y="7283"/>
                  <a:pt x="5914260" y="0"/>
                </a:cubicBezTo>
                <a:cubicBezTo>
                  <a:pt x="6022251" y="-7283"/>
                  <a:pt x="6436497" y="-41212"/>
                  <a:pt x="6811780" y="0"/>
                </a:cubicBezTo>
                <a:cubicBezTo>
                  <a:pt x="7187063" y="41212"/>
                  <a:pt x="7032510" y="-13211"/>
                  <a:pt x="7139978" y="0"/>
                </a:cubicBezTo>
                <a:cubicBezTo>
                  <a:pt x="7247446" y="13211"/>
                  <a:pt x="7641175" y="-41326"/>
                  <a:pt x="8037499" y="0"/>
                </a:cubicBezTo>
                <a:cubicBezTo>
                  <a:pt x="8433823" y="41326"/>
                  <a:pt x="8480140" y="18473"/>
                  <a:pt x="8821155" y="0"/>
                </a:cubicBezTo>
                <a:cubicBezTo>
                  <a:pt x="9162170" y="-18473"/>
                  <a:pt x="9212576" y="25329"/>
                  <a:pt x="9377082" y="0"/>
                </a:cubicBezTo>
                <a:cubicBezTo>
                  <a:pt x="9541588" y="-25329"/>
                  <a:pt x="9701312" y="226"/>
                  <a:pt x="9819145" y="0"/>
                </a:cubicBezTo>
                <a:cubicBezTo>
                  <a:pt x="9936978" y="-226"/>
                  <a:pt x="10259940" y="-22417"/>
                  <a:pt x="10602801" y="0"/>
                </a:cubicBezTo>
                <a:cubicBezTo>
                  <a:pt x="10945662" y="22417"/>
                  <a:pt x="11171682" y="-4132"/>
                  <a:pt x="11386457" y="0"/>
                </a:cubicBezTo>
                <a:cubicBezTo>
                  <a:pt x="11354048" y="184232"/>
                  <a:pt x="11416923" y="516656"/>
                  <a:pt x="11386457" y="794972"/>
                </a:cubicBezTo>
                <a:cubicBezTo>
                  <a:pt x="11355991" y="1073288"/>
                  <a:pt x="11377473" y="1071642"/>
                  <a:pt x="11386457" y="1286776"/>
                </a:cubicBezTo>
                <a:cubicBezTo>
                  <a:pt x="11395441" y="1501910"/>
                  <a:pt x="11403582" y="1653596"/>
                  <a:pt x="11386457" y="1778581"/>
                </a:cubicBezTo>
                <a:cubicBezTo>
                  <a:pt x="11369332" y="1903566"/>
                  <a:pt x="11400881" y="2262618"/>
                  <a:pt x="11386457" y="2391652"/>
                </a:cubicBezTo>
                <a:cubicBezTo>
                  <a:pt x="11372033" y="2520686"/>
                  <a:pt x="11367247" y="2911999"/>
                  <a:pt x="11386457" y="3186624"/>
                </a:cubicBezTo>
                <a:cubicBezTo>
                  <a:pt x="11405667" y="3461249"/>
                  <a:pt x="11409232" y="3599401"/>
                  <a:pt x="11386457" y="3799695"/>
                </a:cubicBezTo>
                <a:cubicBezTo>
                  <a:pt x="11363682" y="3999989"/>
                  <a:pt x="11418403" y="4305321"/>
                  <a:pt x="11386457" y="4534033"/>
                </a:cubicBezTo>
                <a:cubicBezTo>
                  <a:pt x="11354511" y="4762745"/>
                  <a:pt x="11419655" y="4989575"/>
                  <a:pt x="11386457" y="5268371"/>
                </a:cubicBezTo>
                <a:cubicBezTo>
                  <a:pt x="11353259" y="5547167"/>
                  <a:pt x="11409969" y="5848837"/>
                  <a:pt x="11386457" y="6063343"/>
                </a:cubicBezTo>
                <a:cubicBezTo>
                  <a:pt x="11224532" y="6074084"/>
                  <a:pt x="11158427" y="6083058"/>
                  <a:pt x="10944395" y="6063343"/>
                </a:cubicBezTo>
                <a:cubicBezTo>
                  <a:pt x="10730363" y="6043628"/>
                  <a:pt x="10533191" y="6045037"/>
                  <a:pt x="10274603" y="6063343"/>
                </a:cubicBezTo>
                <a:cubicBezTo>
                  <a:pt x="10016015" y="6081649"/>
                  <a:pt x="9928868" y="6044031"/>
                  <a:pt x="9832541" y="6063343"/>
                </a:cubicBezTo>
                <a:cubicBezTo>
                  <a:pt x="9736214" y="6082655"/>
                  <a:pt x="9539420" y="6037326"/>
                  <a:pt x="9276613" y="6063343"/>
                </a:cubicBezTo>
                <a:cubicBezTo>
                  <a:pt x="9013806" y="6089360"/>
                  <a:pt x="8754252" y="6030999"/>
                  <a:pt x="8492957" y="6063343"/>
                </a:cubicBezTo>
                <a:cubicBezTo>
                  <a:pt x="8231662" y="6095687"/>
                  <a:pt x="8006103" y="6045325"/>
                  <a:pt x="7595437" y="6063343"/>
                </a:cubicBezTo>
                <a:cubicBezTo>
                  <a:pt x="7184771" y="6081361"/>
                  <a:pt x="7188953" y="6058241"/>
                  <a:pt x="7039510" y="6063343"/>
                </a:cubicBezTo>
                <a:cubicBezTo>
                  <a:pt x="6890067" y="6068445"/>
                  <a:pt x="6656422" y="6058384"/>
                  <a:pt x="6369718" y="6063343"/>
                </a:cubicBezTo>
                <a:cubicBezTo>
                  <a:pt x="6083014" y="6068302"/>
                  <a:pt x="6114068" y="6065291"/>
                  <a:pt x="6041520" y="6063343"/>
                </a:cubicBezTo>
                <a:cubicBezTo>
                  <a:pt x="5968972" y="6061395"/>
                  <a:pt x="5793572" y="6062959"/>
                  <a:pt x="5599458" y="6063343"/>
                </a:cubicBezTo>
                <a:cubicBezTo>
                  <a:pt x="5405344" y="6063727"/>
                  <a:pt x="5232297" y="6071093"/>
                  <a:pt x="5043531" y="6063343"/>
                </a:cubicBezTo>
                <a:cubicBezTo>
                  <a:pt x="4854765" y="6055593"/>
                  <a:pt x="4560257" y="6098903"/>
                  <a:pt x="4146010" y="6063343"/>
                </a:cubicBezTo>
                <a:cubicBezTo>
                  <a:pt x="3731763" y="6027783"/>
                  <a:pt x="3551522" y="6100026"/>
                  <a:pt x="3248489" y="6063343"/>
                </a:cubicBezTo>
                <a:cubicBezTo>
                  <a:pt x="2945456" y="6026660"/>
                  <a:pt x="3012817" y="6054320"/>
                  <a:pt x="2920291" y="6063343"/>
                </a:cubicBezTo>
                <a:cubicBezTo>
                  <a:pt x="2827765" y="6072366"/>
                  <a:pt x="2513778" y="6076614"/>
                  <a:pt x="2364364" y="6063343"/>
                </a:cubicBezTo>
                <a:cubicBezTo>
                  <a:pt x="2214950" y="6050072"/>
                  <a:pt x="2153503" y="6079743"/>
                  <a:pt x="2036166" y="6063343"/>
                </a:cubicBezTo>
                <a:cubicBezTo>
                  <a:pt x="1918829" y="6046943"/>
                  <a:pt x="1737901" y="6081279"/>
                  <a:pt x="1594104" y="6063343"/>
                </a:cubicBezTo>
                <a:cubicBezTo>
                  <a:pt x="1450307" y="6045407"/>
                  <a:pt x="1207672" y="6034276"/>
                  <a:pt x="924312" y="6063343"/>
                </a:cubicBezTo>
                <a:cubicBezTo>
                  <a:pt x="640952" y="6092410"/>
                  <a:pt x="425654" y="6083998"/>
                  <a:pt x="0" y="6063343"/>
                </a:cubicBezTo>
                <a:cubicBezTo>
                  <a:pt x="20955" y="5908862"/>
                  <a:pt x="-9963" y="5775152"/>
                  <a:pt x="0" y="5571539"/>
                </a:cubicBezTo>
                <a:cubicBezTo>
                  <a:pt x="9963" y="5367926"/>
                  <a:pt x="27704" y="5090278"/>
                  <a:pt x="0" y="4897834"/>
                </a:cubicBezTo>
                <a:cubicBezTo>
                  <a:pt x="-27704" y="4705391"/>
                  <a:pt x="7813" y="4534012"/>
                  <a:pt x="0" y="4345396"/>
                </a:cubicBezTo>
                <a:cubicBezTo>
                  <a:pt x="-7813" y="4156780"/>
                  <a:pt x="27481" y="3986097"/>
                  <a:pt x="0" y="3732324"/>
                </a:cubicBezTo>
                <a:cubicBezTo>
                  <a:pt x="-27481" y="3478551"/>
                  <a:pt x="15780" y="3365498"/>
                  <a:pt x="0" y="3058620"/>
                </a:cubicBezTo>
                <a:cubicBezTo>
                  <a:pt x="-15780" y="2751742"/>
                  <a:pt x="22439" y="2706665"/>
                  <a:pt x="0" y="2566815"/>
                </a:cubicBezTo>
                <a:cubicBezTo>
                  <a:pt x="-22439" y="2426966"/>
                  <a:pt x="13701" y="2225233"/>
                  <a:pt x="0" y="2075011"/>
                </a:cubicBezTo>
                <a:cubicBezTo>
                  <a:pt x="-13701" y="1924789"/>
                  <a:pt x="-12272" y="1775176"/>
                  <a:pt x="0" y="1583206"/>
                </a:cubicBezTo>
                <a:cubicBezTo>
                  <a:pt x="12272" y="1391237"/>
                  <a:pt x="15593" y="1306963"/>
                  <a:pt x="0" y="1030768"/>
                </a:cubicBezTo>
                <a:cubicBezTo>
                  <a:pt x="-15593" y="754573"/>
                  <a:pt x="-19739" y="454923"/>
                  <a:pt x="0" y="0"/>
                </a:cubicBezTo>
                <a:close/>
                <a:moveTo>
                  <a:pt x="757918" y="757918"/>
                </a:moveTo>
                <a:cubicBezTo>
                  <a:pt x="1028992" y="755398"/>
                  <a:pt x="1161798" y="764017"/>
                  <a:pt x="1317253" y="757918"/>
                </a:cubicBezTo>
                <a:cubicBezTo>
                  <a:pt x="1472708" y="751819"/>
                  <a:pt x="1831983" y="751683"/>
                  <a:pt x="1975295" y="757918"/>
                </a:cubicBezTo>
                <a:cubicBezTo>
                  <a:pt x="2118607" y="764153"/>
                  <a:pt x="2222641" y="772434"/>
                  <a:pt x="2337217" y="757918"/>
                </a:cubicBezTo>
                <a:cubicBezTo>
                  <a:pt x="2451793" y="743402"/>
                  <a:pt x="2580625" y="765890"/>
                  <a:pt x="2699140" y="757918"/>
                </a:cubicBezTo>
                <a:cubicBezTo>
                  <a:pt x="2817655" y="749946"/>
                  <a:pt x="3046308" y="750917"/>
                  <a:pt x="3159769" y="757918"/>
                </a:cubicBezTo>
                <a:cubicBezTo>
                  <a:pt x="3273230" y="764919"/>
                  <a:pt x="3632521" y="760515"/>
                  <a:pt x="3817811" y="757918"/>
                </a:cubicBezTo>
                <a:cubicBezTo>
                  <a:pt x="4003101" y="755321"/>
                  <a:pt x="4329854" y="754211"/>
                  <a:pt x="4475852" y="757918"/>
                </a:cubicBezTo>
                <a:cubicBezTo>
                  <a:pt x="4621850" y="761625"/>
                  <a:pt x="4724354" y="775217"/>
                  <a:pt x="4936481" y="757918"/>
                </a:cubicBezTo>
                <a:cubicBezTo>
                  <a:pt x="5148608" y="740619"/>
                  <a:pt x="5361401" y="769537"/>
                  <a:pt x="5693229" y="757918"/>
                </a:cubicBezTo>
                <a:cubicBezTo>
                  <a:pt x="6025057" y="746299"/>
                  <a:pt x="6057654" y="758717"/>
                  <a:pt x="6252564" y="757918"/>
                </a:cubicBezTo>
                <a:cubicBezTo>
                  <a:pt x="6447474" y="757119"/>
                  <a:pt x="6537126" y="765132"/>
                  <a:pt x="6614486" y="757918"/>
                </a:cubicBezTo>
                <a:cubicBezTo>
                  <a:pt x="6691846" y="750704"/>
                  <a:pt x="6968585" y="765622"/>
                  <a:pt x="7075115" y="757918"/>
                </a:cubicBezTo>
                <a:cubicBezTo>
                  <a:pt x="7181645" y="750214"/>
                  <a:pt x="7296696" y="763089"/>
                  <a:pt x="7437038" y="757918"/>
                </a:cubicBezTo>
                <a:cubicBezTo>
                  <a:pt x="7577380" y="752747"/>
                  <a:pt x="7740954" y="741027"/>
                  <a:pt x="7996373" y="757918"/>
                </a:cubicBezTo>
                <a:cubicBezTo>
                  <a:pt x="8251792" y="774809"/>
                  <a:pt x="8261347" y="759458"/>
                  <a:pt x="8358296" y="757918"/>
                </a:cubicBezTo>
                <a:cubicBezTo>
                  <a:pt x="8455245" y="756378"/>
                  <a:pt x="8768164" y="733379"/>
                  <a:pt x="8917631" y="757918"/>
                </a:cubicBezTo>
                <a:cubicBezTo>
                  <a:pt x="9067098" y="782457"/>
                  <a:pt x="9328144" y="742733"/>
                  <a:pt x="9674379" y="757918"/>
                </a:cubicBezTo>
                <a:cubicBezTo>
                  <a:pt x="10020614" y="773103"/>
                  <a:pt x="10249564" y="804454"/>
                  <a:pt x="10628539" y="757918"/>
                </a:cubicBezTo>
                <a:cubicBezTo>
                  <a:pt x="10620356" y="960958"/>
                  <a:pt x="10641046" y="1187844"/>
                  <a:pt x="10628539" y="1362087"/>
                </a:cubicBezTo>
                <a:cubicBezTo>
                  <a:pt x="10616032" y="1536330"/>
                  <a:pt x="10654292" y="1778312"/>
                  <a:pt x="10628539" y="1920781"/>
                </a:cubicBezTo>
                <a:cubicBezTo>
                  <a:pt x="10602786" y="2063250"/>
                  <a:pt x="10605300" y="2326598"/>
                  <a:pt x="10628539" y="2479474"/>
                </a:cubicBezTo>
                <a:cubicBezTo>
                  <a:pt x="10651778" y="2632350"/>
                  <a:pt x="10630012" y="2888166"/>
                  <a:pt x="10628539" y="3083643"/>
                </a:cubicBezTo>
                <a:cubicBezTo>
                  <a:pt x="10627066" y="3279120"/>
                  <a:pt x="10651004" y="3560939"/>
                  <a:pt x="10628539" y="3778762"/>
                </a:cubicBezTo>
                <a:cubicBezTo>
                  <a:pt x="10606074" y="3996585"/>
                  <a:pt x="10607087" y="4138252"/>
                  <a:pt x="10628539" y="4382931"/>
                </a:cubicBezTo>
                <a:cubicBezTo>
                  <a:pt x="10649991" y="4627610"/>
                  <a:pt x="10586932" y="4918262"/>
                  <a:pt x="10628539" y="5305425"/>
                </a:cubicBezTo>
                <a:cubicBezTo>
                  <a:pt x="10403603" y="5314838"/>
                  <a:pt x="10257072" y="5298410"/>
                  <a:pt x="10069204" y="5305425"/>
                </a:cubicBezTo>
                <a:cubicBezTo>
                  <a:pt x="9881337" y="5312440"/>
                  <a:pt x="9835757" y="5310398"/>
                  <a:pt x="9707281" y="5305425"/>
                </a:cubicBezTo>
                <a:cubicBezTo>
                  <a:pt x="9578805" y="5300452"/>
                  <a:pt x="9254666" y="5281673"/>
                  <a:pt x="9049240" y="5305425"/>
                </a:cubicBezTo>
                <a:cubicBezTo>
                  <a:pt x="8843814" y="5329177"/>
                  <a:pt x="8725072" y="5296844"/>
                  <a:pt x="8588611" y="5305425"/>
                </a:cubicBezTo>
                <a:cubicBezTo>
                  <a:pt x="8452150" y="5314006"/>
                  <a:pt x="8099388" y="5288107"/>
                  <a:pt x="7930569" y="5305425"/>
                </a:cubicBezTo>
                <a:cubicBezTo>
                  <a:pt x="7761750" y="5322743"/>
                  <a:pt x="7393616" y="5311180"/>
                  <a:pt x="7075115" y="5305425"/>
                </a:cubicBezTo>
                <a:cubicBezTo>
                  <a:pt x="6756614" y="5299670"/>
                  <a:pt x="6481499" y="5299380"/>
                  <a:pt x="6318368" y="5305425"/>
                </a:cubicBezTo>
                <a:cubicBezTo>
                  <a:pt x="6155237" y="5311470"/>
                  <a:pt x="5970463" y="5310789"/>
                  <a:pt x="5759033" y="5305425"/>
                </a:cubicBezTo>
                <a:cubicBezTo>
                  <a:pt x="5547603" y="5300061"/>
                  <a:pt x="5455475" y="5317305"/>
                  <a:pt x="5298404" y="5305425"/>
                </a:cubicBezTo>
                <a:cubicBezTo>
                  <a:pt x="5141333" y="5293545"/>
                  <a:pt x="5058384" y="5304523"/>
                  <a:pt x="4936481" y="5305425"/>
                </a:cubicBezTo>
                <a:cubicBezTo>
                  <a:pt x="4814578" y="5306327"/>
                  <a:pt x="4561148" y="5305021"/>
                  <a:pt x="4377146" y="5305425"/>
                </a:cubicBezTo>
                <a:cubicBezTo>
                  <a:pt x="4193144" y="5305829"/>
                  <a:pt x="3817205" y="5306191"/>
                  <a:pt x="3620398" y="5305425"/>
                </a:cubicBezTo>
                <a:cubicBezTo>
                  <a:pt x="3423591" y="5304659"/>
                  <a:pt x="3228097" y="5322435"/>
                  <a:pt x="2863650" y="5305425"/>
                </a:cubicBezTo>
                <a:cubicBezTo>
                  <a:pt x="2499203" y="5288415"/>
                  <a:pt x="2392091" y="5326525"/>
                  <a:pt x="2205609" y="5305425"/>
                </a:cubicBezTo>
                <a:cubicBezTo>
                  <a:pt x="2019127" y="5284325"/>
                  <a:pt x="1789374" y="5330340"/>
                  <a:pt x="1547568" y="5305425"/>
                </a:cubicBezTo>
                <a:cubicBezTo>
                  <a:pt x="1305762" y="5280510"/>
                  <a:pt x="1072953" y="5344623"/>
                  <a:pt x="757918" y="5305425"/>
                </a:cubicBezTo>
                <a:cubicBezTo>
                  <a:pt x="763800" y="4988499"/>
                  <a:pt x="760896" y="4804029"/>
                  <a:pt x="757918" y="4564831"/>
                </a:cubicBezTo>
                <a:cubicBezTo>
                  <a:pt x="754940" y="4325633"/>
                  <a:pt x="769385" y="4042986"/>
                  <a:pt x="757918" y="3824237"/>
                </a:cubicBezTo>
                <a:cubicBezTo>
                  <a:pt x="746451" y="3605488"/>
                  <a:pt x="731615" y="3428985"/>
                  <a:pt x="757918" y="3174593"/>
                </a:cubicBezTo>
                <a:cubicBezTo>
                  <a:pt x="784221" y="2920201"/>
                  <a:pt x="786669" y="2753124"/>
                  <a:pt x="757918" y="2433999"/>
                </a:cubicBezTo>
                <a:cubicBezTo>
                  <a:pt x="729167" y="2114874"/>
                  <a:pt x="746856" y="1881602"/>
                  <a:pt x="757918" y="1693405"/>
                </a:cubicBezTo>
                <a:cubicBezTo>
                  <a:pt x="768980" y="1505208"/>
                  <a:pt x="738957" y="1096581"/>
                  <a:pt x="757918" y="757918"/>
                </a:cubicBezTo>
                <a:close/>
                <a:moveTo>
                  <a:pt x="0" y="0"/>
                </a:moveTo>
                <a:cubicBezTo>
                  <a:pt x="107392" y="121249"/>
                  <a:pt x="278840" y="315375"/>
                  <a:pt x="378959" y="378959"/>
                </a:cubicBezTo>
                <a:cubicBezTo>
                  <a:pt x="479078" y="442543"/>
                  <a:pt x="622269" y="604269"/>
                  <a:pt x="757918" y="757918"/>
                </a:cubicBezTo>
                <a:moveTo>
                  <a:pt x="0" y="6063343"/>
                </a:moveTo>
                <a:cubicBezTo>
                  <a:pt x="181404" y="5881640"/>
                  <a:pt x="233203" y="5864219"/>
                  <a:pt x="371380" y="5691963"/>
                </a:cubicBezTo>
                <a:cubicBezTo>
                  <a:pt x="509557" y="5519707"/>
                  <a:pt x="611039" y="5479395"/>
                  <a:pt x="757918" y="5305425"/>
                </a:cubicBezTo>
                <a:moveTo>
                  <a:pt x="11386457" y="0"/>
                </a:moveTo>
                <a:cubicBezTo>
                  <a:pt x="11259136" y="146657"/>
                  <a:pt x="11084778" y="281764"/>
                  <a:pt x="11015077" y="371380"/>
                </a:cubicBezTo>
                <a:cubicBezTo>
                  <a:pt x="10945376" y="460996"/>
                  <a:pt x="10796702" y="568359"/>
                  <a:pt x="10628539" y="757918"/>
                </a:cubicBezTo>
                <a:moveTo>
                  <a:pt x="11386457" y="6063343"/>
                </a:moveTo>
                <a:cubicBezTo>
                  <a:pt x="11250973" y="5938944"/>
                  <a:pt x="11116323" y="5828041"/>
                  <a:pt x="11030236" y="5707122"/>
                </a:cubicBezTo>
                <a:cubicBezTo>
                  <a:pt x="10944149" y="5586203"/>
                  <a:pt x="10732384" y="5380848"/>
                  <a:pt x="10628539" y="5305425"/>
                </a:cubicBezTo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207074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Gabriele </a:t>
            </a:r>
            <a:r>
              <a:rPr lang="en-US" sz="4800" b="1" kern="100" dirty="0" err="1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Münter</a:t>
            </a:r>
            <a:endParaRPr lang="en-US" sz="4800" b="1" kern="100" dirty="0">
              <a:solidFill>
                <a:srgbClr val="EAF6FC"/>
              </a:solidFill>
              <a:latin typeface="Trade Gothic Inline" panose="020B0504030203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Princeton University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 Museum</a:t>
            </a:r>
            <a:endParaRPr lang="en-US" b="1" kern="100" dirty="0">
              <a:solidFill>
                <a:schemeClr val="bg1">
                  <a:lumMod val="95000"/>
                </a:schemeClr>
              </a:solidFill>
              <a:effectLst/>
              <a:latin typeface="Trade Gothic Inline" panose="020B0504030203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https://artmuseum.princeton.edu/search/collections?mainSearch=%22Gabriele+M%C3%BCnter%22</a:t>
            </a:r>
            <a:r>
              <a:rPr lang="en-US" b="1" kern="1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lang="el-GR" kern="100" dirty="0"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27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5D5CE-056B-247F-0C55-4E6EDB94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634343"/>
            <a:ext cx="5257800" cy="42236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Self-Portrait in front of an easel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ca. 1908–09, Oil on canvas, 78 × 60.5 cm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ainting of a person in a hat&#10;&#10;AI-generated content may be incorrect.">
            <a:extLst>
              <a:ext uri="{FF2B5EF4-FFF2-40B4-BE49-F238E27FC236}">
                <a16:creationId xmlns:a16="http://schemas.microsoft.com/office/drawing/2014/main" id="{8886E6CF-ABB9-E542-57EF-A83510B37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96" y="0"/>
            <a:ext cx="5307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65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335BC-9B8F-0847-F5AC-4E4936F32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6370" y="2111829"/>
            <a:ext cx="5007429" cy="465449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Fisherman's House (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Fischerhaus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1908, Oil on board, 39.4 × 31.1 cm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isherman's House (Fischerhaus)">
            <a:extLst>
              <a:ext uri="{FF2B5EF4-FFF2-40B4-BE49-F238E27FC236}">
                <a16:creationId xmlns:a16="http://schemas.microsoft.com/office/drawing/2014/main" id="{4B99A805-BAC7-E8C8-B047-2BA3BD742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672"/>
            <a:ext cx="5370531" cy="667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87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E4BC-9035-40D3-DE43-CA93CDE4C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Kandinsky and Erma Bossi, 1910, Oil on board, 48.9 × 70.5 cm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Kandinsky and Erma Bossi">
            <a:extLst>
              <a:ext uri="{FF2B5EF4-FFF2-40B4-BE49-F238E27FC236}">
                <a16:creationId xmlns:a16="http://schemas.microsoft.com/office/drawing/2014/main" id="{19EFE5BB-7936-8A59-2DA2-1E38FFF21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698" y="1197428"/>
            <a:ext cx="7826604" cy="55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9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2981F-F463-B9B0-3C08-E5D02D7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0686"/>
            <a:ext cx="4724400" cy="450872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of Kandinsky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1913, Oil on canvas, 45.2 x 38 cm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Mother of Kandinsky">
            <a:extLst>
              <a:ext uri="{FF2B5EF4-FFF2-40B4-BE49-F238E27FC236}">
                <a16:creationId xmlns:a16="http://schemas.microsoft.com/office/drawing/2014/main" id="{5C83C1DA-5EE1-20CC-6126-64EB7784D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780" y="128587"/>
            <a:ext cx="5697020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557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EF64-73C2-00E6-5D78-F49F709B4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6056" y="2754085"/>
            <a:ext cx="3846742" cy="395763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Norway (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Tjellebotten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1917, Oil on canvas, 52.1 x 62.9 cm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rom Norway (Tjellebotten)">
            <a:extLst>
              <a:ext uri="{FF2B5EF4-FFF2-40B4-BE49-F238E27FC236}">
                <a16:creationId xmlns:a16="http://schemas.microsoft.com/office/drawing/2014/main" id="{E529EAAC-9014-6F6B-B768-48BE8B46C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02" y="146276"/>
            <a:ext cx="7873691" cy="656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3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15F9-EFD5-85F8-C26B-757495EE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170" y="2982686"/>
            <a:ext cx="2797629" cy="3787888"/>
          </a:xfrm>
        </p:spPr>
        <p:txBody>
          <a:bodyPr>
            <a:normAutofit/>
          </a:bodyPr>
          <a:lstStyle/>
          <a:p>
            <a:pPr algn="ctr"/>
            <a:r>
              <a:rPr lang="en-US" sz="27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Kahl (Barren Landscape), 1949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49 x 56.5 cm</a:t>
            </a:r>
            <a:b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el-GR" dirty="0"/>
          </a:p>
        </p:txBody>
      </p:sp>
      <p:pic>
        <p:nvPicPr>
          <p:cNvPr id="6146" name="Picture 2" descr="Kahl (Barren Landscape)">
            <a:extLst>
              <a:ext uri="{FF2B5EF4-FFF2-40B4-BE49-F238E27FC236}">
                <a16:creationId xmlns:a16="http://schemas.microsoft.com/office/drawing/2014/main" id="{E9D16BB0-F4A8-0761-09EB-EB714852B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7425"/>
            <a:ext cx="7634529" cy="66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15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8ECE4A-E6E1-98DE-FD3D-D9AD86AF3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EAB9B800-4D39-8C43-CC62-407C5575233D}"/>
              </a:ext>
            </a:extLst>
          </p:cNvPr>
          <p:cNvSpPr/>
          <p:nvPr/>
        </p:nvSpPr>
        <p:spPr>
          <a:xfrm>
            <a:off x="402771" y="397328"/>
            <a:ext cx="11386457" cy="6063343"/>
          </a:xfrm>
          <a:custGeom>
            <a:avLst/>
            <a:gdLst>
              <a:gd name="connsiteX0" fmla="*/ 757918 w 11386457"/>
              <a:gd name="connsiteY0" fmla="*/ 757918 h 6063343"/>
              <a:gd name="connsiteX1" fmla="*/ 1218547 w 11386457"/>
              <a:gd name="connsiteY1" fmla="*/ 757918 h 6063343"/>
              <a:gd name="connsiteX2" fmla="*/ 1679176 w 11386457"/>
              <a:gd name="connsiteY2" fmla="*/ 757918 h 6063343"/>
              <a:gd name="connsiteX3" fmla="*/ 2238511 w 11386457"/>
              <a:gd name="connsiteY3" fmla="*/ 757918 h 6063343"/>
              <a:gd name="connsiteX4" fmla="*/ 2600434 w 11386457"/>
              <a:gd name="connsiteY4" fmla="*/ 757918 h 6063343"/>
              <a:gd name="connsiteX5" fmla="*/ 3159769 w 11386457"/>
              <a:gd name="connsiteY5" fmla="*/ 757918 h 6063343"/>
              <a:gd name="connsiteX6" fmla="*/ 3719104 w 11386457"/>
              <a:gd name="connsiteY6" fmla="*/ 757918 h 6063343"/>
              <a:gd name="connsiteX7" fmla="*/ 4081027 w 11386457"/>
              <a:gd name="connsiteY7" fmla="*/ 757918 h 6063343"/>
              <a:gd name="connsiteX8" fmla="*/ 4936481 w 11386457"/>
              <a:gd name="connsiteY8" fmla="*/ 757918 h 6063343"/>
              <a:gd name="connsiteX9" fmla="*/ 5791935 w 11386457"/>
              <a:gd name="connsiteY9" fmla="*/ 757918 h 6063343"/>
              <a:gd name="connsiteX10" fmla="*/ 6449976 w 11386457"/>
              <a:gd name="connsiteY10" fmla="*/ 757918 h 6063343"/>
              <a:gd name="connsiteX11" fmla="*/ 6811899 w 11386457"/>
              <a:gd name="connsiteY11" fmla="*/ 757918 h 6063343"/>
              <a:gd name="connsiteX12" fmla="*/ 7568646 w 11386457"/>
              <a:gd name="connsiteY12" fmla="*/ 757918 h 6063343"/>
              <a:gd name="connsiteX13" fmla="*/ 8424100 w 11386457"/>
              <a:gd name="connsiteY13" fmla="*/ 757918 h 6063343"/>
              <a:gd name="connsiteX14" fmla="*/ 8786023 w 11386457"/>
              <a:gd name="connsiteY14" fmla="*/ 757918 h 6063343"/>
              <a:gd name="connsiteX15" fmla="*/ 9444064 w 11386457"/>
              <a:gd name="connsiteY15" fmla="*/ 757918 h 6063343"/>
              <a:gd name="connsiteX16" fmla="*/ 9904693 w 11386457"/>
              <a:gd name="connsiteY16" fmla="*/ 757918 h 6063343"/>
              <a:gd name="connsiteX17" fmla="*/ 10628539 w 11386457"/>
              <a:gd name="connsiteY17" fmla="*/ 757918 h 6063343"/>
              <a:gd name="connsiteX18" fmla="*/ 10628539 w 11386457"/>
              <a:gd name="connsiteY18" fmla="*/ 1316612 h 6063343"/>
              <a:gd name="connsiteX19" fmla="*/ 10628539 w 11386457"/>
              <a:gd name="connsiteY19" fmla="*/ 1966256 h 6063343"/>
              <a:gd name="connsiteX20" fmla="*/ 10628539 w 11386457"/>
              <a:gd name="connsiteY20" fmla="*/ 2615899 h 6063343"/>
              <a:gd name="connsiteX21" fmla="*/ 10628539 w 11386457"/>
              <a:gd name="connsiteY21" fmla="*/ 3356493 h 6063343"/>
              <a:gd name="connsiteX22" fmla="*/ 10628539 w 11386457"/>
              <a:gd name="connsiteY22" fmla="*/ 4051612 h 6063343"/>
              <a:gd name="connsiteX23" fmla="*/ 10628539 w 11386457"/>
              <a:gd name="connsiteY23" fmla="*/ 4701256 h 6063343"/>
              <a:gd name="connsiteX24" fmla="*/ 10628539 w 11386457"/>
              <a:gd name="connsiteY24" fmla="*/ 5305425 h 6063343"/>
              <a:gd name="connsiteX25" fmla="*/ 10167910 w 11386457"/>
              <a:gd name="connsiteY25" fmla="*/ 5305425 h 6063343"/>
              <a:gd name="connsiteX26" fmla="*/ 9608575 w 11386457"/>
              <a:gd name="connsiteY26" fmla="*/ 5305425 h 6063343"/>
              <a:gd name="connsiteX27" fmla="*/ 8851827 w 11386457"/>
              <a:gd name="connsiteY27" fmla="*/ 5305425 h 6063343"/>
              <a:gd name="connsiteX28" fmla="*/ 8095080 w 11386457"/>
              <a:gd name="connsiteY28" fmla="*/ 5305425 h 6063343"/>
              <a:gd name="connsiteX29" fmla="*/ 7239626 w 11386457"/>
              <a:gd name="connsiteY29" fmla="*/ 5305425 h 6063343"/>
              <a:gd name="connsiteX30" fmla="*/ 6778997 w 11386457"/>
              <a:gd name="connsiteY30" fmla="*/ 5305425 h 6063343"/>
              <a:gd name="connsiteX31" fmla="*/ 6120955 w 11386457"/>
              <a:gd name="connsiteY31" fmla="*/ 5305425 h 6063343"/>
              <a:gd name="connsiteX32" fmla="*/ 5660326 w 11386457"/>
              <a:gd name="connsiteY32" fmla="*/ 5305425 h 6063343"/>
              <a:gd name="connsiteX33" fmla="*/ 4804873 w 11386457"/>
              <a:gd name="connsiteY33" fmla="*/ 5305425 h 6063343"/>
              <a:gd name="connsiteX34" fmla="*/ 4048125 w 11386457"/>
              <a:gd name="connsiteY34" fmla="*/ 5305425 h 6063343"/>
              <a:gd name="connsiteX35" fmla="*/ 3390084 w 11386457"/>
              <a:gd name="connsiteY35" fmla="*/ 5305425 h 6063343"/>
              <a:gd name="connsiteX36" fmla="*/ 2534630 w 11386457"/>
              <a:gd name="connsiteY36" fmla="*/ 5305425 h 6063343"/>
              <a:gd name="connsiteX37" fmla="*/ 1975295 w 11386457"/>
              <a:gd name="connsiteY37" fmla="*/ 5305425 h 6063343"/>
              <a:gd name="connsiteX38" fmla="*/ 1317253 w 11386457"/>
              <a:gd name="connsiteY38" fmla="*/ 5305425 h 6063343"/>
              <a:gd name="connsiteX39" fmla="*/ 757918 w 11386457"/>
              <a:gd name="connsiteY39" fmla="*/ 5305425 h 6063343"/>
              <a:gd name="connsiteX40" fmla="*/ 757918 w 11386457"/>
              <a:gd name="connsiteY40" fmla="*/ 4564831 h 6063343"/>
              <a:gd name="connsiteX41" fmla="*/ 757918 w 11386457"/>
              <a:gd name="connsiteY41" fmla="*/ 3960662 h 6063343"/>
              <a:gd name="connsiteX42" fmla="*/ 757918 w 11386457"/>
              <a:gd name="connsiteY42" fmla="*/ 3311018 h 6063343"/>
              <a:gd name="connsiteX43" fmla="*/ 757918 w 11386457"/>
              <a:gd name="connsiteY43" fmla="*/ 2752325 h 6063343"/>
              <a:gd name="connsiteX44" fmla="*/ 757918 w 11386457"/>
              <a:gd name="connsiteY44" fmla="*/ 2011731 h 6063343"/>
              <a:gd name="connsiteX45" fmla="*/ 757918 w 11386457"/>
              <a:gd name="connsiteY45" fmla="*/ 1407562 h 6063343"/>
              <a:gd name="connsiteX46" fmla="*/ 757918 w 11386457"/>
              <a:gd name="connsiteY46" fmla="*/ 757918 h 6063343"/>
              <a:gd name="connsiteX0" fmla="*/ 0 w 11386457"/>
              <a:gd name="connsiteY0" fmla="*/ 0 h 6063343"/>
              <a:gd name="connsiteX1" fmla="*/ 442062 w 11386457"/>
              <a:gd name="connsiteY1" fmla="*/ 0 h 6063343"/>
              <a:gd name="connsiteX2" fmla="*/ 997989 w 11386457"/>
              <a:gd name="connsiteY2" fmla="*/ 0 h 6063343"/>
              <a:gd name="connsiteX3" fmla="*/ 1781646 w 11386457"/>
              <a:gd name="connsiteY3" fmla="*/ 0 h 6063343"/>
              <a:gd name="connsiteX4" fmla="*/ 2679166 w 11386457"/>
              <a:gd name="connsiteY4" fmla="*/ 0 h 6063343"/>
              <a:gd name="connsiteX5" fmla="*/ 3121229 w 11386457"/>
              <a:gd name="connsiteY5" fmla="*/ 0 h 6063343"/>
              <a:gd name="connsiteX6" fmla="*/ 3904885 w 11386457"/>
              <a:gd name="connsiteY6" fmla="*/ 0 h 6063343"/>
              <a:gd name="connsiteX7" fmla="*/ 4688541 w 11386457"/>
              <a:gd name="connsiteY7" fmla="*/ 0 h 6063343"/>
              <a:gd name="connsiteX8" fmla="*/ 5358333 w 11386457"/>
              <a:gd name="connsiteY8" fmla="*/ 0 h 6063343"/>
              <a:gd name="connsiteX9" fmla="*/ 6141989 w 11386457"/>
              <a:gd name="connsiteY9" fmla="*/ 0 h 6063343"/>
              <a:gd name="connsiteX10" fmla="*/ 6697916 w 11386457"/>
              <a:gd name="connsiteY10" fmla="*/ 0 h 6063343"/>
              <a:gd name="connsiteX11" fmla="*/ 7253843 w 11386457"/>
              <a:gd name="connsiteY11" fmla="*/ 0 h 6063343"/>
              <a:gd name="connsiteX12" fmla="*/ 7809770 w 11386457"/>
              <a:gd name="connsiteY12" fmla="*/ 0 h 6063343"/>
              <a:gd name="connsiteX13" fmla="*/ 8593426 w 11386457"/>
              <a:gd name="connsiteY13" fmla="*/ 0 h 6063343"/>
              <a:gd name="connsiteX14" fmla="*/ 8921624 w 11386457"/>
              <a:gd name="connsiteY14" fmla="*/ 0 h 6063343"/>
              <a:gd name="connsiteX15" fmla="*/ 9591416 w 11386457"/>
              <a:gd name="connsiteY15" fmla="*/ 0 h 6063343"/>
              <a:gd name="connsiteX16" fmla="*/ 10147343 w 11386457"/>
              <a:gd name="connsiteY16" fmla="*/ 0 h 6063343"/>
              <a:gd name="connsiteX17" fmla="*/ 11386457 w 11386457"/>
              <a:gd name="connsiteY17" fmla="*/ 0 h 6063343"/>
              <a:gd name="connsiteX18" fmla="*/ 10999919 w 11386457"/>
              <a:gd name="connsiteY18" fmla="*/ 386538 h 6063343"/>
              <a:gd name="connsiteX19" fmla="*/ 10628539 w 11386457"/>
              <a:gd name="connsiteY19" fmla="*/ 757918 h 6063343"/>
              <a:gd name="connsiteX20" fmla="*/ 9773085 w 11386457"/>
              <a:gd name="connsiteY20" fmla="*/ 757918 h 6063343"/>
              <a:gd name="connsiteX21" fmla="*/ 9312456 w 11386457"/>
              <a:gd name="connsiteY21" fmla="*/ 757918 h 6063343"/>
              <a:gd name="connsiteX22" fmla="*/ 8753121 w 11386457"/>
              <a:gd name="connsiteY22" fmla="*/ 757918 h 6063343"/>
              <a:gd name="connsiteX23" fmla="*/ 8193786 w 11386457"/>
              <a:gd name="connsiteY23" fmla="*/ 757918 h 6063343"/>
              <a:gd name="connsiteX24" fmla="*/ 7338332 w 11386457"/>
              <a:gd name="connsiteY24" fmla="*/ 757918 h 6063343"/>
              <a:gd name="connsiteX25" fmla="*/ 6877703 w 11386457"/>
              <a:gd name="connsiteY25" fmla="*/ 757918 h 6063343"/>
              <a:gd name="connsiteX26" fmla="*/ 6515780 w 11386457"/>
              <a:gd name="connsiteY26" fmla="*/ 757918 h 6063343"/>
              <a:gd name="connsiteX27" fmla="*/ 6055151 w 11386457"/>
              <a:gd name="connsiteY27" fmla="*/ 757918 h 6063343"/>
              <a:gd name="connsiteX28" fmla="*/ 5199697 w 11386457"/>
              <a:gd name="connsiteY28" fmla="*/ 757918 h 6063343"/>
              <a:gd name="connsiteX29" fmla="*/ 4541656 w 11386457"/>
              <a:gd name="connsiteY29" fmla="*/ 757918 h 6063343"/>
              <a:gd name="connsiteX30" fmla="*/ 3686202 w 11386457"/>
              <a:gd name="connsiteY30" fmla="*/ 757918 h 6063343"/>
              <a:gd name="connsiteX31" fmla="*/ 2830748 w 11386457"/>
              <a:gd name="connsiteY31" fmla="*/ 757918 h 6063343"/>
              <a:gd name="connsiteX32" fmla="*/ 2468826 w 11386457"/>
              <a:gd name="connsiteY32" fmla="*/ 757918 h 6063343"/>
              <a:gd name="connsiteX33" fmla="*/ 2008197 w 11386457"/>
              <a:gd name="connsiteY33" fmla="*/ 757918 h 6063343"/>
              <a:gd name="connsiteX34" fmla="*/ 757918 w 11386457"/>
              <a:gd name="connsiteY34" fmla="*/ 757918 h 6063343"/>
              <a:gd name="connsiteX35" fmla="*/ 371380 w 11386457"/>
              <a:gd name="connsiteY35" fmla="*/ 371380 h 6063343"/>
              <a:gd name="connsiteX36" fmla="*/ 0 w 11386457"/>
              <a:gd name="connsiteY36" fmla="*/ 0 h 6063343"/>
              <a:gd name="connsiteX0" fmla="*/ 0 w 11386457"/>
              <a:gd name="connsiteY0" fmla="*/ 6063343 h 6063343"/>
              <a:gd name="connsiteX1" fmla="*/ 394117 w 11386457"/>
              <a:gd name="connsiteY1" fmla="*/ 5669226 h 6063343"/>
              <a:gd name="connsiteX2" fmla="*/ 757918 w 11386457"/>
              <a:gd name="connsiteY2" fmla="*/ 5305425 h 6063343"/>
              <a:gd name="connsiteX3" fmla="*/ 1514666 w 11386457"/>
              <a:gd name="connsiteY3" fmla="*/ 5305425 h 6063343"/>
              <a:gd name="connsiteX4" fmla="*/ 2271413 w 11386457"/>
              <a:gd name="connsiteY4" fmla="*/ 5305425 h 6063343"/>
              <a:gd name="connsiteX5" fmla="*/ 2732042 w 11386457"/>
              <a:gd name="connsiteY5" fmla="*/ 5305425 h 6063343"/>
              <a:gd name="connsiteX6" fmla="*/ 3390084 w 11386457"/>
              <a:gd name="connsiteY6" fmla="*/ 5305425 h 6063343"/>
              <a:gd name="connsiteX7" fmla="*/ 3949419 w 11386457"/>
              <a:gd name="connsiteY7" fmla="*/ 5305425 h 6063343"/>
              <a:gd name="connsiteX8" fmla="*/ 4311342 w 11386457"/>
              <a:gd name="connsiteY8" fmla="*/ 5305425 h 6063343"/>
              <a:gd name="connsiteX9" fmla="*/ 4870677 w 11386457"/>
              <a:gd name="connsiteY9" fmla="*/ 5305425 h 6063343"/>
              <a:gd name="connsiteX10" fmla="*/ 5528718 w 11386457"/>
              <a:gd name="connsiteY10" fmla="*/ 5305425 h 6063343"/>
              <a:gd name="connsiteX11" fmla="*/ 6088053 w 11386457"/>
              <a:gd name="connsiteY11" fmla="*/ 5305425 h 6063343"/>
              <a:gd name="connsiteX12" fmla="*/ 6449976 w 11386457"/>
              <a:gd name="connsiteY12" fmla="*/ 5305425 h 6063343"/>
              <a:gd name="connsiteX13" fmla="*/ 7108018 w 11386457"/>
              <a:gd name="connsiteY13" fmla="*/ 5305425 h 6063343"/>
              <a:gd name="connsiteX14" fmla="*/ 7864765 w 11386457"/>
              <a:gd name="connsiteY14" fmla="*/ 5305425 h 6063343"/>
              <a:gd name="connsiteX15" fmla="*/ 8621513 w 11386457"/>
              <a:gd name="connsiteY15" fmla="*/ 5305425 h 6063343"/>
              <a:gd name="connsiteX16" fmla="*/ 9082142 w 11386457"/>
              <a:gd name="connsiteY16" fmla="*/ 5305425 h 6063343"/>
              <a:gd name="connsiteX17" fmla="*/ 9542771 w 11386457"/>
              <a:gd name="connsiteY17" fmla="*/ 5305425 h 6063343"/>
              <a:gd name="connsiteX18" fmla="*/ 10628539 w 11386457"/>
              <a:gd name="connsiteY18" fmla="*/ 5305425 h 6063343"/>
              <a:gd name="connsiteX19" fmla="*/ 11015077 w 11386457"/>
              <a:gd name="connsiteY19" fmla="*/ 5691963 h 6063343"/>
              <a:gd name="connsiteX20" fmla="*/ 11386457 w 11386457"/>
              <a:gd name="connsiteY20" fmla="*/ 6063343 h 6063343"/>
              <a:gd name="connsiteX21" fmla="*/ 10944395 w 11386457"/>
              <a:gd name="connsiteY21" fmla="*/ 6063343 h 6063343"/>
              <a:gd name="connsiteX22" fmla="*/ 10160738 w 11386457"/>
              <a:gd name="connsiteY22" fmla="*/ 6063343 h 6063343"/>
              <a:gd name="connsiteX23" fmla="*/ 9490947 w 11386457"/>
              <a:gd name="connsiteY23" fmla="*/ 6063343 h 6063343"/>
              <a:gd name="connsiteX24" fmla="*/ 9048884 w 11386457"/>
              <a:gd name="connsiteY24" fmla="*/ 6063343 h 6063343"/>
              <a:gd name="connsiteX25" fmla="*/ 8379093 w 11386457"/>
              <a:gd name="connsiteY25" fmla="*/ 6063343 h 6063343"/>
              <a:gd name="connsiteX26" fmla="*/ 7595437 w 11386457"/>
              <a:gd name="connsiteY26" fmla="*/ 6063343 h 6063343"/>
              <a:gd name="connsiteX27" fmla="*/ 7153374 w 11386457"/>
              <a:gd name="connsiteY27" fmla="*/ 6063343 h 6063343"/>
              <a:gd name="connsiteX28" fmla="*/ 6597447 w 11386457"/>
              <a:gd name="connsiteY28" fmla="*/ 6063343 h 6063343"/>
              <a:gd name="connsiteX29" fmla="*/ 5699926 w 11386457"/>
              <a:gd name="connsiteY29" fmla="*/ 6063343 h 6063343"/>
              <a:gd name="connsiteX30" fmla="*/ 5030135 w 11386457"/>
              <a:gd name="connsiteY30" fmla="*/ 6063343 h 6063343"/>
              <a:gd name="connsiteX31" fmla="*/ 4360343 w 11386457"/>
              <a:gd name="connsiteY31" fmla="*/ 6063343 h 6063343"/>
              <a:gd name="connsiteX32" fmla="*/ 3804416 w 11386457"/>
              <a:gd name="connsiteY32" fmla="*/ 6063343 h 6063343"/>
              <a:gd name="connsiteX33" fmla="*/ 3020760 w 11386457"/>
              <a:gd name="connsiteY33" fmla="*/ 6063343 h 6063343"/>
              <a:gd name="connsiteX34" fmla="*/ 2123239 w 11386457"/>
              <a:gd name="connsiteY34" fmla="*/ 6063343 h 6063343"/>
              <a:gd name="connsiteX35" fmla="*/ 1795041 w 11386457"/>
              <a:gd name="connsiteY35" fmla="*/ 6063343 h 6063343"/>
              <a:gd name="connsiteX36" fmla="*/ 1466844 w 11386457"/>
              <a:gd name="connsiteY36" fmla="*/ 6063343 h 6063343"/>
              <a:gd name="connsiteX37" fmla="*/ 1024781 w 11386457"/>
              <a:gd name="connsiteY37" fmla="*/ 6063343 h 6063343"/>
              <a:gd name="connsiteX38" fmla="*/ 582719 w 11386457"/>
              <a:gd name="connsiteY38" fmla="*/ 6063343 h 6063343"/>
              <a:gd name="connsiteX39" fmla="*/ 0 w 11386457"/>
              <a:gd name="connsiteY39" fmla="*/ 6063343 h 6063343"/>
              <a:gd name="connsiteX0" fmla="*/ 0 w 11386457"/>
              <a:gd name="connsiteY0" fmla="*/ 0 h 6063343"/>
              <a:gd name="connsiteX1" fmla="*/ 371380 w 11386457"/>
              <a:gd name="connsiteY1" fmla="*/ 371380 h 6063343"/>
              <a:gd name="connsiteX2" fmla="*/ 757918 w 11386457"/>
              <a:gd name="connsiteY2" fmla="*/ 757918 h 6063343"/>
              <a:gd name="connsiteX3" fmla="*/ 757918 w 11386457"/>
              <a:gd name="connsiteY3" fmla="*/ 1407562 h 6063343"/>
              <a:gd name="connsiteX4" fmla="*/ 757918 w 11386457"/>
              <a:gd name="connsiteY4" fmla="*/ 2102681 h 6063343"/>
              <a:gd name="connsiteX5" fmla="*/ 757918 w 11386457"/>
              <a:gd name="connsiteY5" fmla="*/ 2797800 h 6063343"/>
              <a:gd name="connsiteX6" fmla="*/ 757918 w 11386457"/>
              <a:gd name="connsiteY6" fmla="*/ 3356493 h 6063343"/>
              <a:gd name="connsiteX7" fmla="*/ 757918 w 11386457"/>
              <a:gd name="connsiteY7" fmla="*/ 3960662 h 6063343"/>
              <a:gd name="connsiteX8" fmla="*/ 757918 w 11386457"/>
              <a:gd name="connsiteY8" fmla="*/ 4610306 h 6063343"/>
              <a:gd name="connsiteX9" fmla="*/ 757918 w 11386457"/>
              <a:gd name="connsiteY9" fmla="*/ 5305425 h 6063343"/>
              <a:gd name="connsiteX10" fmla="*/ 386538 w 11386457"/>
              <a:gd name="connsiteY10" fmla="*/ 5676805 h 6063343"/>
              <a:gd name="connsiteX11" fmla="*/ 0 w 11386457"/>
              <a:gd name="connsiteY11" fmla="*/ 6063343 h 6063343"/>
              <a:gd name="connsiteX12" fmla="*/ 0 w 11386457"/>
              <a:gd name="connsiteY12" fmla="*/ 5329005 h 6063343"/>
              <a:gd name="connsiteX13" fmla="*/ 0 w 11386457"/>
              <a:gd name="connsiteY13" fmla="*/ 4655300 h 6063343"/>
              <a:gd name="connsiteX14" fmla="*/ 0 w 11386457"/>
              <a:gd name="connsiteY14" fmla="*/ 4042229 h 6063343"/>
              <a:gd name="connsiteX15" fmla="*/ 0 w 11386457"/>
              <a:gd name="connsiteY15" fmla="*/ 3550424 h 6063343"/>
              <a:gd name="connsiteX16" fmla="*/ 0 w 11386457"/>
              <a:gd name="connsiteY16" fmla="*/ 2816086 h 6063343"/>
              <a:gd name="connsiteX17" fmla="*/ 0 w 11386457"/>
              <a:gd name="connsiteY17" fmla="*/ 2324281 h 6063343"/>
              <a:gd name="connsiteX18" fmla="*/ 0 w 11386457"/>
              <a:gd name="connsiteY18" fmla="*/ 1529310 h 6063343"/>
              <a:gd name="connsiteX19" fmla="*/ 0 w 11386457"/>
              <a:gd name="connsiteY19" fmla="*/ 855605 h 6063343"/>
              <a:gd name="connsiteX20" fmla="*/ 0 w 11386457"/>
              <a:gd name="connsiteY20" fmla="*/ 0 h 6063343"/>
              <a:gd name="connsiteX0" fmla="*/ 11386457 w 11386457"/>
              <a:gd name="connsiteY0" fmla="*/ 0 h 6063343"/>
              <a:gd name="connsiteX1" fmla="*/ 11386457 w 11386457"/>
              <a:gd name="connsiteY1" fmla="*/ 613071 h 6063343"/>
              <a:gd name="connsiteX2" fmla="*/ 11386457 w 11386457"/>
              <a:gd name="connsiteY2" fmla="*/ 1104876 h 6063343"/>
              <a:gd name="connsiteX3" fmla="*/ 11386457 w 11386457"/>
              <a:gd name="connsiteY3" fmla="*/ 1657314 h 6063343"/>
              <a:gd name="connsiteX4" fmla="*/ 11386457 w 11386457"/>
              <a:gd name="connsiteY4" fmla="*/ 2149118 h 6063343"/>
              <a:gd name="connsiteX5" fmla="*/ 11386457 w 11386457"/>
              <a:gd name="connsiteY5" fmla="*/ 2822823 h 6063343"/>
              <a:gd name="connsiteX6" fmla="*/ 11386457 w 11386457"/>
              <a:gd name="connsiteY6" fmla="*/ 3435894 h 6063343"/>
              <a:gd name="connsiteX7" fmla="*/ 11386457 w 11386457"/>
              <a:gd name="connsiteY7" fmla="*/ 4048966 h 6063343"/>
              <a:gd name="connsiteX8" fmla="*/ 11386457 w 11386457"/>
              <a:gd name="connsiteY8" fmla="*/ 4540770 h 6063343"/>
              <a:gd name="connsiteX9" fmla="*/ 11386457 w 11386457"/>
              <a:gd name="connsiteY9" fmla="*/ 5335742 h 6063343"/>
              <a:gd name="connsiteX10" fmla="*/ 11386457 w 11386457"/>
              <a:gd name="connsiteY10" fmla="*/ 6063343 h 6063343"/>
              <a:gd name="connsiteX11" fmla="*/ 10992340 w 11386457"/>
              <a:gd name="connsiteY11" fmla="*/ 5669226 h 6063343"/>
              <a:gd name="connsiteX12" fmla="*/ 10628539 w 11386457"/>
              <a:gd name="connsiteY12" fmla="*/ 5305425 h 6063343"/>
              <a:gd name="connsiteX13" fmla="*/ 10628539 w 11386457"/>
              <a:gd name="connsiteY13" fmla="*/ 4746731 h 6063343"/>
              <a:gd name="connsiteX14" fmla="*/ 10628539 w 11386457"/>
              <a:gd name="connsiteY14" fmla="*/ 4233513 h 6063343"/>
              <a:gd name="connsiteX15" fmla="*/ 10628539 w 11386457"/>
              <a:gd name="connsiteY15" fmla="*/ 3492919 h 6063343"/>
              <a:gd name="connsiteX16" fmla="*/ 10628539 w 11386457"/>
              <a:gd name="connsiteY16" fmla="*/ 2797800 h 6063343"/>
              <a:gd name="connsiteX17" fmla="*/ 10628539 w 11386457"/>
              <a:gd name="connsiteY17" fmla="*/ 2102681 h 6063343"/>
              <a:gd name="connsiteX18" fmla="*/ 10628539 w 11386457"/>
              <a:gd name="connsiteY18" fmla="*/ 1453037 h 6063343"/>
              <a:gd name="connsiteX19" fmla="*/ 10628539 w 11386457"/>
              <a:gd name="connsiteY19" fmla="*/ 757918 h 6063343"/>
              <a:gd name="connsiteX20" fmla="*/ 10992340 w 11386457"/>
              <a:gd name="connsiteY20" fmla="*/ 394117 h 6063343"/>
              <a:gd name="connsiteX21" fmla="*/ 11386457 w 11386457"/>
              <a:gd name="connsiteY21" fmla="*/ 0 h 6063343"/>
              <a:gd name="connsiteX0" fmla="*/ 0 w 11386457"/>
              <a:gd name="connsiteY0" fmla="*/ 0 h 6063343"/>
              <a:gd name="connsiteX1" fmla="*/ 783656 w 11386457"/>
              <a:gd name="connsiteY1" fmla="*/ 0 h 6063343"/>
              <a:gd name="connsiteX2" fmla="*/ 1681177 w 11386457"/>
              <a:gd name="connsiteY2" fmla="*/ 0 h 6063343"/>
              <a:gd name="connsiteX3" fmla="*/ 2123239 w 11386457"/>
              <a:gd name="connsiteY3" fmla="*/ 0 h 6063343"/>
              <a:gd name="connsiteX4" fmla="*/ 2906895 w 11386457"/>
              <a:gd name="connsiteY4" fmla="*/ 0 h 6063343"/>
              <a:gd name="connsiteX5" fmla="*/ 3690552 w 11386457"/>
              <a:gd name="connsiteY5" fmla="*/ 0 h 6063343"/>
              <a:gd name="connsiteX6" fmla="*/ 4588072 w 11386457"/>
              <a:gd name="connsiteY6" fmla="*/ 0 h 6063343"/>
              <a:gd name="connsiteX7" fmla="*/ 5030135 w 11386457"/>
              <a:gd name="connsiteY7" fmla="*/ 0 h 6063343"/>
              <a:gd name="connsiteX8" fmla="*/ 5586062 w 11386457"/>
              <a:gd name="connsiteY8" fmla="*/ 0 h 6063343"/>
              <a:gd name="connsiteX9" fmla="*/ 6483583 w 11386457"/>
              <a:gd name="connsiteY9" fmla="*/ 0 h 6063343"/>
              <a:gd name="connsiteX10" fmla="*/ 7381103 w 11386457"/>
              <a:gd name="connsiteY10" fmla="*/ 0 h 6063343"/>
              <a:gd name="connsiteX11" fmla="*/ 8164759 w 11386457"/>
              <a:gd name="connsiteY11" fmla="*/ 0 h 6063343"/>
              <a:gd name="connsiteX12" fmla="*/ 8948416 w 11386457"/>
              <a:gd name="connsiteY12" fmla="*/ 0 h 6063343"/>
              <a:gd name="connsiteX13" fmla="*/ 9390478 w 11386457"/>
              <a:gd name="connsiteY13" fmla="*/ 0 h 6063343"/>
              <a:gd name="connsiteX14" fmla="*/ 9946405 w 11386457"/>
              <a:gd name="connsiteY14" fmla="*/ 0 h 6063343"/>
              <a:gd name="connsiteX15" fmla="*/ 10730061 w 11386457"/>
              <a:gd name="connsiteY15" fmla="*/ 0 h 6063343"/>
              <a:gd name="connsiteX16" fmla="*/ 11386457 w 11386457"/>
              <a:gd name="connsiteY16" fmla="*/ 0 h 6063343"/>
              <a:gd name="connsiteX17" fmla="*/ 11386457 w 11386457"/>
              <a:gd name="connsiteY17" fmla="*/ 794972 h 6063343"/>
              <a:gd name="connsiteX18" fmla="*/ 11386457 w 11386457"/>
              <a:gd name="connsiteY18" fmla="*/ 1347410 h 6063343"/>
              <a:gd name="connsiteX19" fmla="*/ 11386457 w 11386457"/>
              <a:gd name="connsiteY19" fmla="*/ 2021114 h 6063343"/>
              <a:gd name="connsiteX20" fmla="*/ 11386457 w 11386457"/>
              <a:gd name="connsiteY20" fmla="*/ 2694819 h 6063343"/>
              <a:gd name="connsiteX21" fmla="*/ 11386457 w 11386457"/>
              <a:gd name="connsiteY21" fmla="*/ 3429157 h 6063343"/>
              <a:gd name="connsiteX22" fmla="*/ 11386457 w 11386457"/>
              <a:gd name="connsiteY22" fmla="*/ 3920962 h 6063343"/>
              <a:gd name="connsiteX23" fmla="*/ 11386457 w 11386457"/>
              <a:gd name="connsiteY23" fmla="*/ 4473400 h 6063343"/>
              <a:gd name="connsiteX24" fmla="*/ 11386457 w 11386457"/>
              <a:gd name="connsiteY24" fmla="*/ 5147105 h 6063343"/>
              <a:gd name="connsiteX25" fmla="*/ 11386457 w 11386457"/>
              <a:gd name="connsiteY25" fmla="*/ 6063343 h 6063343"/>
              <a:gd name="connsiteX26" fmla="*/ 10602801 w 11386457"/>
              <a:gd name="connsiteY26" fmla="*/ 6063343 h 6063343"/>
              <a:gd name="connsiteX27" fmla="*/ 10046874 w 11386457"/>
              <a:gd name="connsiteY27" fmla="*/ 6063343 h 6063343"/>
              <a:gd name="connsiteX28" fmla="*/ 9377082 w 11386457"/>
              <a:gd name="connsiteY28" fmla="*/ 6063343 h 6063343"/>
              <a:gd name="connsiteX29" fmla="*/ 8935020 w 11386457"/>
              <a:gd name="connsiteY29" fmla="*/ 6063343 h 6063343"/>
              <a:gd name="connsiteX30" fmla="*/ 8037499 w 11386457"/>
              <a:gd name="connsiteY30" fmla="*/ 6063343 h 6063343"/>
              <a:gd name="connsiteX31" fmla="*/ 7139978 w 11386457"/>
              <a:gd name="connsiteY31" fmla="*/ 6063343 h 6063343"/>
              <a:gd name="connsiteX32" fmla="*/ 6584051 w 11386457"/>
              <a:gd name="connsiteY32" fmla="*/ 6063343 h 6063343"/>
              <a:gd name="connsiteX33" fmla="*/ 5686531 w 11386457"/>
              <a:gd name="connsiteY33" fmla="*/ 6063343 h 6063343"/>
              <a:gd name="connsiteX34" fmla="*/ 4902874 w 11386457"/>
              <a:gd name="connsiteY34" fmla="*/ 6063343 h 6063343"/>
              <a:gd name="connsiteX35" fmla="*/ 4460812 w 11386457"/>
              <a:gd name="connsiteY35" fmla="*/ 6063343 h 6063343"/>
              <a:gd name="connsiteX36" fmla="*/ 4132614 w 11386457"/>
              <a:gd name="connsiteY36" fmla="*/ 6063343 h 6063343"/>
              <a:gd name="connsiteX37" fmla="*/ 3235093 w 11386457"/>
              <a:gd name="connsiteY37" fmla="*/ 6063343 h 6063343"/>
              <a:gd name="connsiteX38" fmla="*/ 2565302 w 11386457"/>
              <a:gd name="connsiteY38" fmla="*/ 6063343 h 6063343"/>
              <a:gd name="connsiteX39" fmla="*/ 2123239 w 11386457"/>
              <a:gd name="connsiteY39" fmla="*/ 6063343 h 6063343"/>
              <a:gd name="connsiteX40" fmla="*/ 1339583 w 11386457"/>
              <a:gd name="connsiteY40" fmla="*/ 6063343 h 6063343"/>
              <a:gd name="connsiteX41" fmla="*/ 783656 w 11386457"/>
              <a:gd name="connsiteY41" fmla="*/ 6063343 h 6063343"/>
              <a:gd name="connsiteX42" fmla="*/ 0 w 11386457"/>
              <a:gd name="connsiteY42" fmla="*/ 6063343 h 6063343"/>
              <a:gd name="connsiteX43" fmla="*/ 0 w 11386457"/>
              <a:gd name="connsiteY43" fmla="*/ 5510905 h 6063343"/>
              <a:gd name="connsiteX44" fmla="*/ 0 w 11386457"/>
              <a:gd name="connsiteY44" fmla="*/ 5019101 h 6063343"/>
              <a:gd name="connsiteX45" fmla="*/ 0 w 11386457"/>
              <a:gd name="connsiteY45" fmla="*/ 4406029 h 6063343"/>
              <a:gd name="connsiteX46" fmla="*/ 0 w 11386457"/>
              <a:gd name="connsiteY46" fmla="*/ 3853591 h 6063343"/>
              <a:gd name="connsiteX47" fmla="*/ 0 w 11386457"/>
              <a:gd name="connsiteY47" fmla="*/ 3361787 h 6063343"/>
              <a:gd name="connsiteX48" fmla="*/ 0 w 11386457"/>
              <a:gd name="connsiteY48" fmla="*/ 2688082 h 6063343"/>
              <a:gd name="connsiteX49" fmla="*/ 0 w 11386457"/>
              <a:gd name="connsiteY49" fmla="*/ 1893110 h 6063343"/>
              <a:gd name="connsiteX50" fmla="*/ 0 w 11386457"/>
              <a:gd name="connsiteY50" fmla="*/ 1219406 h 6063343"/>
              <a:gd name="connsiteX51" fmla="*/ 0 w 11386457"/>
              <a:gd name="connsiteY51" fmla="*/ 0 h 6063343"/>
              <a:gd name="connsiteX52" fmla="*/ 757918 w 11386457"/>
              <a:gd name="connsiteY52" fmla="*/ 757918 h 6063343"/>
              <a:gd name="connsiteX53" fmla="*/ 1415959 w 11386457"/>
              <a:gd name="connsiteY53" fmla="*/ 757918 h 6063343"/>
              <a:gd name="connsiteX54" fmla="*/ 2074001 w 11386457"/>
              <a:gd name="connsiteY54" fmla="*/ 757918 h 6063343"/>
              <a:gd name="connsiteX55" fmla="*/ 2435924 w 11386457"/>
              <a:gd name="connsiteY55" fmla="*/ 757918 h 6063343"/>
              <a:gd name="connsiteX56" fmla="*/ 3093965 w 11386457"/>
              <a:gd name="connsiteY56" fmla="*/ 757918 h 6063343"/>
              <a:gd name="connsiteX57" fmla="*/ 3455888 w 11386457"/>
              <a:gd name="connsiteY57" fmla="*/ 757918 h 6063343"/>
              <a:gd name="connsiteX58" fmla="*/ 4113929 w 11386457"/>
              <a:gd name="connsiteY58" fmla="*/ 757918 h 6063343"/>
              <a:gd name="connsiteX59" fmla="*/ 4771971 w 11386457"/>
              <a:gd name="connsiteY59" fmla="*/ 757918 h 6063343"/>
              <a:gd name="connsiteX60" fmla="*/ 5133893 w 11386457"/>
              <a:gd name="connsiteY60" fmla="*/ 757918 h 6063343"/>
              <a:gd name="connsiteX61" fmla="*/ 5594522 w 11386457"/>
              <a:gd name="connsiteY61" fmla="*/ 757918 h 6063343"/>
              <a:gd name="connsiteX62" fmla="*/ 6449976 w 11386457"/>
              <a:gd name="connsiteY62" fmla="*/ 757918 h 6063343"/>
              <a:gd name="connsiteX63" fmla="*/ 7206724 w 11386457"/>
              <a:gd name="connsiteY63" fmla="*/ 757918 h 6063343"/>
              <a:gd name="connsiteX64" fmla="*/ 8062178 w 11386457"/>
              <a:gd name="connsiteY64" fmla="*/ 757918 h 6063343"/>
              <a:gd name="connsiteX65" fmla="*/ 8917631 w 11386457"/>
              <a:gd name="connsiteY65" fmla="*/ 757918 h 6063343"/>
              <a:gd name="connsiteX66" fmla="*/ 9279554 w 11386457"/>
              <a:gd name="connsiteY66" fmla="*/ 757918 h 6063343"/>
              <a:gd name="connsiteX67" fmla="*/ 9641477 w 11386457"/>
              <a:gd name="connsiteY67" fmla="*/ 757918 h 6063343"/>
              <a:gd name="connsiteX68" fmla="*/ 10628539 w 11386457"/>
              <a:gd name="connsiteY68" fmla="*/ 757918 h 6063343"/>
              <a:gd name="connsiteX69" fmla="*/ 10628539 w 11386457"/>
              <a:gd name="connsiteY69" fmla="*/ 1316612 h 6063343"/>
              <a:gd name="connsiteX70" fmla="*/ 10628539 w 11386457"/>
              <a:gd name="connsiteY70" fmla="*/ 1966256 h 6063343"/>
              <a:gd name="connsiteX71" fmla="*/ 10628539 w 11386457"/>
              <a:gd name="connsiteY71" fmla="*/ 2615899 h 6063343"/>
              <a:gd name="connsiteX72" fmla="*/ 10628539 w 11386457"/>
              <a:gd name="connsiteY72" fmla="*/ 3174593 h 6063343"/>
              <a:gd name="connsiteX73" fmla="*/ 10628539 w 11386457"/>
              <a:gd name="connsiteY73" fmla="*/ 3687812 h 6063343"/>
              <a:gd name="connsiteX74" fmla="*/ 10628539 w 11386457"/>
              <a:gd name="connsiteY74" fmla="*/ 4337456 h 6063343"/>
              <a:gd name="connsiteX75" fmla="*/ 10628539 w 11386457"/>
              <a:gd name="connsiteY75" fmla="*/ 5305425 h 6063343"/>
              <a:gd name="connsiteX76" fmla="*/ 10167910 w 11386457"/>
              <a:gd name="connsiteY76" fmla="*/ 5305425 h 6063343"/>
              <a:gd name="connsiteX77" fmla="*/ 9608575 w 11386457"/>
              <a:gd name="connsiteY77" fmla="*/ 5305425 h 6063343"/>
              <a:gd name="connsiteX78" fmla="*/ 9049240 w 11386457"/>
              <a:gd name="connsiteY78" fmla="*/ 5305425 h 6063343"/>
              <a:gd name="connsiteX79" fmla="*/ 8193786 w 11386457"/>
              <a:gd name="connsiteY79" fmla="*/ 5305425 h 6063343"/>
              <a:gd name="connsiteX80" fmla="*/ 7733157 w 11386457"/>
              <a:gd name="connsiteY80" fmla="*/ 5305425 h 6063343"/>
              <a:gd name="connsiteX81" fmla="*/ 7173822 w 11386457"/>
              <a:gd name="connsiteY81" fmla="*/ 5305425 h 6063343"/>
              <a:gd name="connsiteX82" fmla="*/ 6515780 w 11386457"/>
              <a:gd name="connsiteY82" fmla="*/ 5305425 h 6063343"/>
              <a:gd name="connsiteX83" fmla="*/ 5660326 w 11386457"/>
              <a:gd name="connsiteY83" fmla="*/ 5305425 h 6063343"/>
              <a:gd name="connsiteX84" fmla="*/ 4804873 w 11386457"/>
              <a:gd name="connsiteY84" fmla="*/ 5305425 h 6063343"/>
              <a:gd name="connsiteX85" fmla="*/ 4344244 w 11386457"/>
              <a:gd name="connsiteY85" fmla="*/ 5305425 h 6063343"/>
              <a:gd name="connsiteX86" fmla="*/ 3784908 w 11386457"/>
              <a:gd name="connsiteY86" fmla="*/ 5305425 h 6063343"/>
              <a:gd name="connsiteX87" fmla="*/ 3422986 w 11386457"/>
              <a:gd name="connsiteY87" fmla="*/ 5305425 h 6063343"/>
              <a:gd name="connsiteX88" fmla="*/ 2764944 w 11386457"/>
              <a:gd name="connsiteY88" fmla="*/ 5305425 h 6063343"/>
              <a:gd name="connsiteX89" fmla="*/ 2106903 w 11386457"/>
              <a:gd name="connsiteY89" fmla="*/ 5305425 h 6063343"/>
              <a:gd name="connsiteX90" fmla="*/ 757918 w 11386457"/>
              <a:gd name="connsiteY90" fmla="*/ 5305425 h 6063343"/>
              <a:gd name="connsiteX91" fmla="*/ 757918 w 11386457"/>
              <a:gd name="connsiteY91" fmla="*/ 4655781 h 6063343"/>
              <a:gd name="connsiteX92" fmla="*/ 757918 w 11386457"/>
              <a:gd name="connsiteY92" fmla="*/ 4142562 h 6063343"/>
              <a:gd name="connsiteX93" fmla="*/ 757918 w 11386457"/>
              <a:gd name="connsiteY93" fmla="*/ 3447444 h 6063343"/>
              <a:gd name="connsiteX94" fmla="*/ 757918 w 11386457"/>
              <a:gd name="connsiteY94" fmla="*/ 2888750 h 6063343"/>
              <a:gd name="connsiteX95" fmla="*/ 757918 w 11386457"/>
              <a:gd name="connsiteY95" fmla="*/ 2375531 h 6063343"/>
              <a:gd name="connsiteX96" fmla="*/ 757918 w 11386457"/>
              <a:gd name="connsiteY96" fmla="*/ 1634937 h 6063343"/>
              <a:gd name="connsiteX97" fmla="*/ 757918 w 11386457"/>
              <a:gd name="connsiteY97" fmla="*/ 757918 h 6063343"/>
              <a:gd name="connsiteX98" fmla="*/ 0 w 11386457"/>
              <a:gd name="connsiteY98" fmla="*/ 0 h 6063343"/>
              <a:gd name="connsiteX99" fmla="*/ 394117 w 11386457"/>
              <a:gd name="connsiteY99" fmla="*/ 394117 h 6063343"/>
              <a:gd name="connsiteX100" fmla="*/ 757918 w 11386457"/>
              <a:gd name="connsiteY100" fmla="*/ 757918 h 6063343"/>
              <a:gd name="connsiteX101" fmla="*/ 0 w 11386457"/>
              <a:gd name="connsiteY101" fmla="*/ 6063343 h 6063343"/>
              <a:gd name="connsiteX102" fmla="*/ 378959 w 11386457"/>
              <a:gd name="connsiteY102" fmla="*/ 5684384 h 6063343"/>
              <a:gd name="connsiteX103" fmla="*/ 757918 w 11386457"/>
              <a:gd name="connsiteY103" fmla="*/ 5305425 h 6063343"/>
              <a:gd name="connsiteX104" fmla="*/ 11386457 w 11386457"/>
              <a:gd name="connsiteY104" fmla="*/ 0 h 6063343"/>
              <a:gd name="connsiteX105" fmla="*/ 11022656 w 11386457"/>
              <a:gd name="connsiteY105" fmla="*/ 363801 h 6063343"/>
              <a:gd name="connsiteX106" fmla="*/ 10628539 w 11386457"/>
              <a:gd name="connsiteY106" fmla="*/ 757918 h 6063343"/>
              <a:gd name="connsiteX107" fmla="*/ 11386457 w 11386457"/>
              <a:gd name="connsiteY107" fmla="*/ 6063343 h 6063343"/>
              <a:gd name="connsiteX108" fmla="*/ 10999919 w 11386457"/>
              <a:gd name="connsiteY108" fmla="*/ 5676805 h 6063343"/>
              <a:gd name="connsiteX109" fmla="*/ 10628539 w 11386457"/>
              <a:gd name="connsiteY109" fmla="*/ 5305425 h 606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386457" h="6063343" stroke="0" extrusionOk="0">
                <a:moveTo>
                  <a:pt x="757918" y="757918"/>
                </a:moveTo>
                <a:cubicBezTo>
                  <a:pt x="985390" y="771472"/>
                  <a:pt x="1097300" y="752335"/>
                  <a:pt x="1218547" y="757918"/>
                </a:cubicBezTo>
                <a:cubicBezTo>
                  <a:pt x="1339794" y="763501"/>
                  <a:pt x="1545746" y="769592"/>
                  <a:pt x="1679176" y="757918"/>
                </a:cubicBezTo>
                <a:cubicBezTo>
                  <a:pt x="1812606" y="746244"/>
                  <a:pt x="2054020" y="745919"/>
                  <a:pt x="2238511" y="757918"/>
                </a:cubicBezTo>
                <a:cubicBezTo>
                  <a:pt x="2423002" y="769917"/>
                  <a:pt x="2459514" y="756666"/>
                  <a:pt x="2600434" y="757918"/>
                </a:cubicBezTo>
                <a:cubicBezTo>
                  <a:pt x="2741354" y="759170"/>
                  <a:pt x="2896555" y="764070"/>
                  <a:pt x="3159769" y="757918"/>
                </a:cubicBezTo>
                <a:cubicBezTo>
                  <a:pt x="3422983" y="751766"/>
                  <a:pt x="3484794" y="778787"/>
                  <a:pt x="3719104" y="757918"/>
                </a:cubicBezTo>
                <a:cubicBezTo>
                  <a:pt x="3953414" y="737049"/>
                  <a:pt x="3956817" y="774870"/>
                  <a:pt x="4081027" y="757918"/>
                </a:cubicBezTo>
                <a:cubicBezTo>
                  <a:pt x="4205237" y="740966"/>
                  <a:pt x="4750845" y="793712"/>
                  <a:pt x="4936481" y="757918"/>
                </a:cubicBezTo>
                <a:cubicBezTo>
                  <a:pt x="5122117" y="722124"/>
                  <a:pt x="5485630" y="718341"/>
                  <a:pt x="5791935" y="757918"/>
                </a:cubicBezTo>
                <a:cubicBezTo>
                  <a:pt x="6098240" y="797495"/>
                  <a:pt x="6132499" y="750660"/>
                  <a:pt x="6449976" y="757918"/>
                </a:cubicBezTo>
                <a:cubicBezTo>
                  <a:pt x="6767453" y="765176"/>
                  <a:pt x="6720125" y="750608"/>
                  <a:pt x="6811899" y="757918"/>
                </a:cubicBezTo>
                <a:cubicBezTo>
                  <a:pt x="6903673" y="765228"/>
                  <a:pt x="7246538" y="756503"/>
                  <a:pt x="7568646" y="757918"/>
                </a:cubicBezTo>
                <a:cubicBezTo>
                  <a:pt x="7890754" y="759333"/>
                  <a:pt x="8007846" y="775524"/>
                  <a:pt x="8424100" y="757918"/>
                </a:cubicBezTo>
                <a:cubicBezTo>
                  <a:pt x="8840354" y="740312"/>
                  <a:pt x="8693565" y="747785"/>
                  <a:pt x="8786023" y="757918"/>
                </a:cubicBezTo>
                <a:cubicBezTo>
                  <a:pt x="8878481" y="768051"/>
                  <a:pt x="9134649" y="773688"/>
                  <a:pt x="9444064" y="757918"/>
                </a:cubicBezTo>
                <a:cubicBezTo>
                  <a:pt x="9753479" y="742148"/>
                  <a:pt x="9693838" y="754099"/>
                  <a:pt x="9904693" y="757918"/>
                </a:cubicBezTo>
                <a:cubicBezTo>
                  <a:pt x="10115548" y="761737"/>
                  <a:pt x="10353508" y="757929"/>
                  <a:pt x="10628539" y="757918"/>
                </a:cubicBezTo>
                <a:cubicBezTo>
                  <a:pt x="10612326" y="913890"/>
                  <a:pt x="10613726" y="1124916"/>
                  <a:pt x="10628539" y="1316612"/>
                </a:cubicBezTo>
                <a:cubicBezTo>
                  <a:pt x="10643352" y="1508308"/>
                  <a:pt x="10651986" y="1684603"/>
                  <a:pt x="10628539" y="1966256"/>
                </a:cubicBezTo>
                <a:cubicBezTo>
                  <a:pt x="10605092" y="2247909"/>
                  <a:pt x="10648765" y="2355933"/>
                  <a:pt x="10628539" y="2615899"/>
                </a:cubicBezTo>
                <a:cubicBezTo>
                  <a:pt x="10608313" y="2875865"/>
                  <a:pt x="10640885" y="3038293"/>
                  <a:pt x="10628539" y="3356493"/>
                </a:cubicBezTo>
                <a:cubicBezTo>
                  <a:pt x="10616193" y="3674693"/>
                  <a:pt x="10639215" y="3801826"/>
                  <a:pt x="10628539" y="4051612"/>
                </a:cubicBezTo>
                <a:cubicBezTo>
                  <a:pt x="10617863" y="4301398"/>
                  <a:pt x="10637142" y="4424322"/>
                  <a:pt x="10628539" y="4701256"/>
                </a:cubicBezTo>
                <a:cubicBezTo>
                  <a:pt x="10619936" y="4978190"/>
                  <a:pt x="10645158" y="5006368"/>
                  <a:pt x="10628539" y="5305425"/>
                </a:cubicBezTo>
                <a:cubicBezTo>
                  <a:pt x="10433458" y="5303191"/>
                  <a:pt x="10282133" y="5321377"/>
                  <a:pt x="10167910" y="5305425"/>
                </a:cubicBezTo>
                <a:cubicBezTo>
                  <a:pt x="10053687" y="5289473"/>
                  <a:pt x="9831337" y="5327892"/>
                  <a:pt x="9608575" y="5305425"/>
                </a:cubicBezTo>
                <a:cubicBezTo>
                  <a:pt x="9385813" y="5282958"/>
                  <a:pt x="9135654" y="5331168"/>
                  <a:pt x="8851827" y="5305425"/>
                </a:cubicBezTo>
                <a:cubicBezTo>
                  <a:pt x="8568000" y="5279682"/>
                  <a:pt x="8442552" y="5297258"/>
                  <a:pt x="8095080" y="5305425"/>
                </a:cubicBezTo>
                <a:cubicBezTo>
                  <a:pt x="7747608" y="5313592"/>
                  <a:pt x="7586927" y="5273503"/>
                  <a:pt x="7239626" y="5305425"/>
                </a:cubicBezTo>
                <a:cubicBezTo>
                  <a:pt x="6892325" y="5337347"/>
                  <a:pt x="6943951" y="5296541"/>
                  <a:pt x="6778997" y="5305425"/>
                </a:cubicBezTo>
                <a:cubicBezTo>
                  <a:pt x="6614043" y="5314309"/>
                  <a:pt x="6390003" y="5293246"/>
                  <a:pt x="6120955" y="5305425"/>
                </a:cubicBezTo>
                <a:cubicBezTo>
                  <a:pt x="5851907" y="5317604"/>
                  <a:pt x="5811978" y="5314288"/>
                  <a:pt x="5660326" y="5305425"/>
                </a:cubicBezTo>
                <a:cubicBezTo>
                  <a:pt x="5508674" y="5296562"/>
                  <a:pt x="4999279" y="5335889"/>
                  <a:pt x="4804873" y="5305425"/>
                </a:cubicBezTo>
                <a:cubicBezTo>
                  <a:pt x="4610467" y="5274961"/>
                  <a:pt x="4204287" y="5317005"/>
                  <a:pt x="4048125" y="5305425"/>
                </a:cubicBezTo>
                <a:cubicBezTo>
                  <a:pt x="3891963" y="5293845"/>
                  <a:pt x="3578103" y="5293427"/>
                  <a:pt x="3390084" y="5305425"/>
                </a:cubicBezTo>
                <a:cubicBezTo>
                  <a:pt x="3202065" y="5317423"/>
                  <a:pt x="2884050" y="5266032"/>
                  <a:pt x="2534630" y="5305425"/>
                </a:cubicBezTo>
                <a:cubicBezTo>
                  <a:pt x="2185210" y="5344818"/>
                  <a:pt x="2092214" y="5314694"/>
                  <a:pt x="1975295" y="5305425"/>
                </a:cubicBezTo>
                <a:cubicBezTo>
                  <a:pt x="1858377" y="5296156"/>
                  <a:pt x="1505227" y="5322677"/>
                  <a:pt x="1317253" y="5305425"/>
                </a:cubicBezTo>
                <a:cubicBezTo>
                  <a:pt x="1129279" y="5288173"/>
                  <a:pt x="932993" y="5279802"/>
                  <a:pt x="757918" y="5305425"/>
                </a:cubicBezTo>
                <a:cubicBezTo>
                  <a:pt x="733421" y="5106232"/>
                  <a:pt x="730412" y="4883002"/>
                  <a:pt x="757918" y="4564831"/>
                </a:cubicBezTo>
                <a:cubicBezTo>
                  <a:pt x="785424" y="4246660"/>
                  <a:pt x="760851" y="4262160"/>
                  <a:pt x="757918" y="3960662"/>
                </a:cubicBezTo>
                <a:cubicBezTo>
                  <a:pt x="754985" y="3659164"/>
                  <a:pt x="785761" y="3614608"/>
                  <a:pt x="757918" y="3311018"/>
                </a:cubicBezTo>
                <a:cubicBezTo>
                  <a:pt x="730075" y="3007428"/>
                  <a:pt x="741515" y="2945428"/>
                  <a:pt x="757918" y="2752325"/>
                </a:cubicBezTo>
                <a:cubicBezTo>
                  <a:pt x="774321" y="2559222"/>
                  <a:pt x="793222" y="2202949"/>
                  <a:pt x="757918" y="2011731"/>
                </a:cubicBezTo>
                <a:cubicBezTo>
                  <a:pt x="722614" y="1820513"/>
                  <a:pt x="733571" y="1586583"/>
                  <a:pt x="757918" y="1407562"/>
                </a:cubicBezTo>
                <a:cubicBezTo>
                  <a:pt x="782265" y="1228541"/>
                  <a:pt x="757156" y="1065068"/>
                  <a:pt x="757918" y="757918"/>
                </a:cubicBezTo>
                <a:close/>
              </a:path>
              <a:path w="11386457" h="6063343" fill="lightenLess" stroke="0" extrusionOk="0">
                <a:moveTo>
                  <a:pt x="0" y="0"/>
                </a:moveTo>
                <a:cubicBezTo>
                  <a:pt x="169982" y="-12467"/>
                  <a:pt x="317702" y="-2839"/>
                  <a:pt x="442062" y="0"/>
                </a:cubicBezTo>
                <a:cubicBezTo>
                  <a:pt x="566422" y="2839"/>
                  <a:pt x="795455" y="-15160"/>
                  <a:pt x="997989" y="0"/>
                </a:cubicBezTo>
                <a:cubicBezTo>
                  <a:pt x="1200523" y="15160"/>
                  <a:pt x="1503403" y="37201"/>
                  <a:pt x="1781646" y="0"/>
                </a:cubicBezTo>
                <a:cubicBezTo>
                  <a:pt x="2059889" y="-37201"/>
                  <a:pt x="2457046" y="33672"/>
                  <a:pt x="2679166" y="0"/>
                </a:cubicBezTo>
                <a:cubicBezTo>
                  <a:pt x="2901286" y="-33672"/>
                  <a:pt x="2926411" y="-10200"/>
                  <a:pt x="3121229" y="0"/>
                </a:cubicBezTo>
                <a:cubicBezTo>
                  <a:pt x="3316047" y="10200"/>
                  <a:pt x="3586437" y="6428"/>
                  <a:pt x="3904885" y="0"/>
                </a:cubicBezTo>
                <a:cubicBezTo>
                  <a:pt x="4223333" y="-6428"/>
                  <a:pt x="4376643" y="-19296"/>
                  <a:pt x="4688541" y="0"/>
                </a:cubicBezTo>
                <a:cubicBezTo>
                  <a:pt x="5000439" y="19296"/>
                  <a:pt x="5181871" y="18720"/>
                  <a:pt x="5358333" y="0"/>
                </a:cubicBezTo>
                <a:cubicBezTo>
                  <a:pt x="5534795" y="-18720"/>
                  <a:pt x="5960762" y="-24296"/>
                  <a:pt x="6141989" y="0"/>
                </a:cubicBezTo>
                <a:cubicBezTo>
                  <a:pt x="6323216" y="24296"/>
                  <a:pt x="6582579" y="22846"/>
                  <a:pt x="6697916" y="0"/>
                </a:cubicBezTo>
                <a:cubicBezTo>
                  <a:pt x="6813253" y="-22846"/>
                  <a:pt x="7056413" y="-11421"/>
                  <a:pt x="7253843" y="0"/>
                </a:cubicBezTo>
                <a:cubicBezTo>
                  <a:pt x="7451273" y="11421"/>
                  <a:pt x="7626253" y="24346"/>
                  <a:pt x="7809770" y="0"/>
                </a:cubicBezTo>
                <a:cubicBezTo>
                  <a:pt x="7993287" y="-24346"/>
                  <a:pt x="8280640" y="-18601"/>
                  <a:pt x="8593426" y="0"/>
                </a:cubicBezTo>
                <a:cubicBezTo>
                  <a:pt x="8906212" y="18601"/>
                  <a:pt x="8770894" y="-2703"/>
                  <a:pt x="8921624" y="0"/>
                </a:cubicBezTo>
                <a:cubicBezTo>
                  <a:pt x="9072354" y="2703"/>
                  <a:pt x="9277600" y="7214"/>
                  <a:pt x="9591416" y="0"/>
                </a:cubicBezTo>
                <a:cubicBezTo>
                  <a:pt x="9905232" y="-7214"/>
                  <a:pt x="9987805" y="25945"/>
                  <a:pt x="10147343" y="0"/>
                </a:cubicBezTo>
                <a:cubicBezTo>
                  <a:pt x="10306881" y="-25945"/>
                  <a:pt x="10868203" y="-7267"/>
                  <a:pt x="11386457" y="0"/>
                </a:cubicBezTo>
                <a:cubicBezTo>
                  <a:pt x="11309907" y="102265"/>
                  <a:pt x="11162302" y="207440"/>
                  <a:pt x="10999919" y="386538"/>
                </a:cubicBezTo>
                <a:cubicBezTo>
                  <a:pt x="10837536" y="565636"/>
                  <a:pt x="10787675" y="565643"/>
                  <a:pt x="10628539" y="757918"/>
                </a:cubicBezTo>
                <a:cubicBezTo>
                  <a:pt x="10265068" y="715205"/>
                  <a:pt x="10132697" y="756027"/>
                  <a:pt x="9773085" y="757918"/>
                </a:cubicBezTo>
                <a:cubicBezTo>
                  <a:pt x="9413473" y="759809"/>
                  <a:pt x="9406381" y="755300"/>
                  <a:pt x="9312456" y="757918"/>
                </a:cubicBezTo>
                <a:cubicBezTo>
                  <a:pt x="9218531" y="760536"/>
                  <a:pt x="8921292" y="754693"/>
                  <a:pt x="8753121" y="757918"/>
                </a:cubicBezTo>
                <a:cubicBezTo>
                  <a:pt x="8584951" y="761143"/>
                  <a:pt x="8434652" y="744802"/>
                  <a:pt x="8193786" y="757918"/>
                </a:cubicBezTo>
                <a:cubicBezTo>
                  <a:pt x="7952920" y="771034"/>
                  <a:pt x="7517592" y="739809"/>
                  <a:pt x="7338332" y="757918"/>
                </a:cubicBezTo>
                <a:cubicBezTo>
                  <a:pt x="7159072" y="776027"/>
                  <a:pt x="7081389" y="768510"/>
                  <a:pt x="6877703" y="757918"/>
                </a:cubicBezTo>
                <a:cubicBezTo>
                  <a:pt x="6674017" y="747326"/>
                  <a:pt x="6644524" y="763836"/>
                  <a:pt x="6515780" y="757918"/>
                </a:cubicBezTo>
                <a:cubicBezTo>
                  <a:pt x="6387036" y="752000"/>
                  <a:pt x="6158976" y="778949"/>
                  <a:pt x="6055151" y="757918"/>
                </a:cubicBezTo>
                <a:cubicBezTo>
                  <a:pt x="5951326" y="736887"/>
                  <a:pt x="5445859" y="767546"/>
                  <a:pt x="5199697" y="757918"/>
                </a:cubicBezTo>
                <a:cubicBezTo>
                  <a:pt x="4953535" y="748290"/>
                  <a:pt x="4762339" y="766739"/>
                  <a:pt x="4541656" y="757918"/>
                </a:cubicBezTo>
                <a:cubicBezTo>
                  <a:pt x="4320973" y="749097"/>
                  <a:pt x="4105061" y="781055"/>
                  <a:pt x="3686202" y="757918"/>
                </a:cubicBezTo>
                <a:cubicBezTo>
                  <a:pt x="3267343" y="734781"/>
                  <a:pt x="3087426" y="729299"/>
                  <a:pt x="2830748" y="757918"/>
                </a:cubicBezTo>
                <a:cubicBezTo>
                  <a:pt x="2574070" y="786537"/>
                  <a:pt x="2583126" y="771832"/>
                  <a:pt x="2468826" y="757918"/>
                </a:cubicBezTo>
                <a:cubicBezTo>
                  <a:pt x="2354526" y="744004"/>
                  <a:pt x="2213848" y="767749"/>
                  <a:pt x="2008197" y="757918"/>
                </a:cubicBezTo>
                <a:cubicBezTo>
                  <a:pt x="1802546" y="748087"/>
                  <a:pt x="1244705" y="811010"/>
                  <a:pt x="757918" y="757918"/>
                </a:cubicBezTo>
                <a:cubicBezTo>
                  <a:pt x="594178" y="571838"/>
                  <a:pt x="505359" y="501629"/>
                  <a:pt x="371380" y="371380"/>
                </a:cubicBezTo>
                <a:cubicBezTo>
                  <a:pt x="237401" y="241131"/>
                  <a:pt x="170562" y="194399"/>
                  <a:pt x="0" y="0"/>
                </a:cubicBezTo>
                <a:close/>
              </a:path>
              <a:path w="11386457" h="6063343" fill="darkenLess" stroke="0" extrusionOk="0">
                <a:moveTo>
                  <a:pt x="0" y="6063343"/>
                </a:moveTo>
                <a:cubicBezTo>
                  <a:pt x="192677" y="5885816"/>
                  <a:pt x="207234" y="5838271"/>
                  <a:pt x="394117" y="5669226"/>
                </a:cubicBezTo>
                <a:cubicBezTo>
                  <a:pt x="581000" y="5500181"/>
                  <a:pt x="638673" y="5427643"/>
                  <a:pt x="757918" y="5305425"/>
                </a:cubicBezTo>
                <a:cubicBezTo>
                  <a:pt x="1113771" y="5286895"/>
                  <a:pt x="1207267" y="5280007"/>
                  <a:pt x="1514666" y="5305425"/>
                </a:cubicBezTo>
                <a:cubicBezTo>
                  <a:pt x="1822065" y="5330843"/>
                  <a:pt x="1978967" y="5321073"/>
                  <a:pt x="2271413" y="5305425"/>
                </a:cubicBezTo>
                <a:cubicBezTo>
                  <a:pt x="2563859" y="5289777"/>
                  <a:pt x="2511001" y="5326070"/>
                  <a:pt x="2732042" y="5305425"/>
                </a:cubicBezTo>
                <a:cubicBezTo>
                  <a:pt x="2953083" y="5284780"/>
                  <a:pt x="3132305" y="5316669"/>
                  <a:pt x="3390084" y="5305425"/>
                </a:cubicBezTo>
                <a:cubicBezTo>
                  <a:pt x="3647863" y="5294181"/>
                  <a:pt x="3700311" y="5278935"/>
                  <a:pt x="3949419" y="5305425"/>
                </a:cubicBezTo>
                <a:cubicBezTo>
                  <a:pt x="4198527" y="5331915"/>
                  <a:pt x="4171943" y="5323496"/>
                  <a:pt x="4311342" y="5305425"/>
                </a:cubicBezTo>
                <a:cubicBezTo>
                  <a:pt x="4450741" y="5287354"/>
                  <a:pt x="4638971" y="5321327"/>
                  <a:pt x="4870677" y="5305425"/>
                </a:cubicBezTo>
                <a:cubicBezTo>
                  <a:pt x="5102383" y="5289523"/>
                  <a:pt x="5381821" y="5314173"/>
                  <a:pt x="5528718" y="5305425"/>
                </a:cubicBezTo>
                <a:cubicBezTo>
                  <a:pt x="5675615" y="5296677"/>
                  <a:pt x="5835988" y="5319721"/>
                  <a:pt x="6088053" y="5305425"/>
                </a:cubicBezTo>
                <a:cubicBezTo>
                  <a:pt x="6340118" y="5291129"/>
                  <a:pt x="6318811" y="5308605"/>
                  <a:pt x="6449976" y="5305425"/>
                </a:cubicBezTo>
                <a:cubicBezTo>
                  <a:pt x="6581141" y="5302245"/>
                  <a:pt x="6908685" y="5288249"/>
                  <a:pt x="7108018" y="5305425"/>
                </a:cubicBezTo>
                <a:cubicBezTo>
                  <a:pt x="7307351" y="5322601"/>
                  <a:pt x="7620276" y="5339070"/>
                  <a:pt x="7864765" y="5305425"/>
                </a:cubicBezTo>
                <a:cubicBezTo>
                  <a:pt x="8109254" y="5271780"/>
                  <a:pt x="8426008" y="5314304"/>
                  <a:pt x="8621513" y="5305425"/>
                </a:cubicBezTo>
                <a:cubicBezTo>
                  <a:pt x="8817018" y="5296546"/>
                  <a:pt x="8918995" y="5291229"/>
                  <a:pt x="9082142" y="5305425"/>
                </a:cubicBezTo>
                <a:cubicBezTo>
                  <a:pt x="9245289" y="5319621"/>
                  <a:pt x="9328370" y="5299900"/>
                  <a:pt x="9542771" y="5305425"/>
                </a:cubicBezTo>
                <a:cubicBezTo>
                  <a:pt x="9757172" y="5310950"/>
                  <a:pt x="10210941" y="5326796"/>
                  <a:pt x="10628539" y="5305425"/>
                </a:cubicBezTo>
                <a:cubicBezTo>
                  <a:pt x="10731961" y="5425585"/>
                  <a:pt x="10890962" y="5602816"/>
                  <a:pt x="11015077" y="5691963"/>
                </a:cubicBezTo>
                <a:cubicBezTo>
                  <a:pt x="11139192" y="5781110"/>
                  <a:pt x="11274363" y="5915722"/>
                  <a:pt x="11386457" y="6063343"/>
                </a:cubicBezTo>
                <a:cubicBezTo>
                  <a:pt x="11260341" y="6076377"/>
                  <a:pt x="11092352" y="6046483"/>
                  <a:pt x="10944395" y="6063343"/>
                </a:cubicBezTo>
                <a:cubicBezTo>
                  <a:pt x="10796438" y="6080203"/>
                  <a:pt x="10464626" y="6083606"/>
                  <a:pt x="10160738" y="6063343"/>
                </a:cubicBezTo>
                <a:cubicBezTo>
                  <a:pt x="9856850" y="6043080"/>
                  <a:pt x="9806877" y="6093629"/>
                  <a:pt x="9490947" y="6063343"/>
                </a:cubicBezTo>
                <a:cubicBezTo>
                  <a:pt x="9175017" y="6033057"/>
                  <a:pt x="9265962" y="6085091"/>
                  <a:pt x="9048884" y="6063343"/>
                </a:cubicBezTo>
                <a:cubicBezTo>
                  <a:pt x="8831806" y="6041595"/>
                  <a:pt x="8698611" y="6062555"/>
                  <a:pt x="8379093" y="6063343"/>
                </a:cubicBezTo>
                <a:cubicBezTo>
                  <a:pt x="8059575" y="6064131"/>
                  <a:pt x="7781350" y="6031269"/>
                  <a:pt x="7595437" y="6063343"/>
                </a:cubicBezTo>
                <a:cubicBezTo>
                  <a:pt x="7409524" y="6095417"/>
                  <a:pt x="7258854" y="6067317"/>
                  <a:pt x="7153374" y="6063343"/>
                </a:cubicBezTo>
                <a:cubicBezTo>
                  <a:pt x="7047894" y="6059369"/>
                  <a:pt x="6864663" y="6042371"/>
                  <a:pt x="6597447" y="6063343"/>
                </a:cubicBezTo>
                <a:cubicBezTo>
                  <a:pt x="6330231" y="6084315"/>
                  <a:pt x="6105139" y="6106615"/>
                  <a:pt x="5699926" y="6063343"/>
                </a:cubicBezTo>
                <a:cubicBezTo>
                  <a:pt x="5294713" y="6020071"/>
                  <a:pt x="5171572" y="6035373"/>
                  <a:pt x="5030135" y="6063343"/>
                </a:cubicBezTo>
                <a:cubicBezTo>
                  <a:pt x="4888698" y="6091313"/>
                  <a:pt x="4585958" y="6036024"/>
                  <a:pt x="4360343" y="6063343"/>
                </a:cubicBezTo>
                <a:cubicBezTo>
                  <a:pt x="4134728" y="6090662"/>
                  <a:pt x="4059297" y="6090589"/>
                  <a:pt x="3804416" y="6063343"/>
                </a:cubicBezTo>
                <a:cubicBezTo>
                  <a:pt x="3549535" y="6036097"/>
                  <a:pt x="3243824" y="6059156"/>
                  <a:pt x="3020760" y="6063343"/>
                </a:cubicBezTo>
                <a:cubicBezTo>
                  <a:pt x="2797696" y="6067530"/>
                  <a:pt x="2456939" y="6029504"/>
                  <a:pt x="2123239" y="6063343"/>
                </a:cubicBezTo>
                <a:cubicBezTo>
                  <a:pt x="1789539" y="6097182"/>
                  <a:pt x="1938379" y="6063833"/>
                  <a:pt x="1795041" y="6063343"/>
                </a:cubicBezTo>
                <a:cubicBezTo>
                  <a:pt x="1651703" y="6062853"/>
                  <a:pt x="1605738" y="6075266"/>
                  <a:pt x="1466844" y="6063343"/>
                </a:cubicBezTo>
                <a:cubicBezTo>
                  <a:pt x="1327950" y="6051420"/>
                  <a:pt x="1196035" y="6055521"/>
                  <a:pt x="1024781" y="6063343"/>
                </a:cubicBezTo>
                <a:cubicBezTo>
                  <a:pt x="853527" y="6071165"/>
                  <a:pt x="800498" y="6050616"/>
                  <a:pt x="582719" y="6063343"/>
                </a:cubicBezTo>
                <a:cubicBezTo>
                  <a:pt x="364940" y="6076070"/>
                  <a:pt x="131581" y="6037034"/>
                  <a:pt x="0" y="6063343"/>
                </a:cubicBezTo>
                <a:close/>
              </a:path>
              <a:path w="11386457" h="6063343" fill="lighten" stroke="0" extrusionOk="0">
                <a:moveTo>
                  <a:pt x="0" y="0"/>
                </a:moveTo>
                <a:cubicBezTo>
                  <a:pt x="118121" y="86708"/>
                  <a:pt x="288207" y="291749"/>
                  <a:pt x="371380" y="371380"/>
                </a:cubicBezTo>
                <a:cubicBezTo>
                  <a:pt x="454553" y="451011"/>
                  <a:pt x="671177" y="688803"/>
                  <a:pt x="757918" y="757918"/>
                </a:cubicBezTo>
                <a:cubicBezTo>
                  <a:pt x="787511" y="1013153"/>
                  <a:pt x="739351" y="1247009"/>
                  <a:pt x="757918" y="1407562"/>
                </a:cubicBezTo>
                <a:cubicBezTo>
                  <a:pt x="776485" y="1568115"/>
                  <a:pt x="756188" y="1912282"/>
                  <a:pt x="757918" y="2102681"/>
                </a:cubicBezTo>
                <a:cubicBezTo>
                  <a:pt x="759648" y="2293080"/>
                  <a:pt x="743705" y="2530409"/>
                  <a:pt x="757918" y="2797800"/>
                </a:cubicBezTo>
                <a:cubicBezTo>
                  <a:pt x="772131" y="3065191"/>
                  <a:pt x="778473" y="3112711"/>
                  <a:pt x="757918" y="3356493"/>
                </a:cubicBezTo>
                <a:cubicBezTo>
                  <a:pt x="737363" y="3600275"/>
                  <a:pt x="765982" y="3829718"/>
                  <a:pt x="757918" y="3960662"/>
                </a:cubicBezTo>
                <a:cubicBezTo>
                  <a:pt x="749854" y="4091606"/>
                  <a:pt x="778299" y="4377230"/>
                  <a:pt x="757918" y="4610306"/>
                </a:cubicBezTo>
                <a:cubicBezTo>
                  <a:pt x="737537" y="4843382"/>
                  <a:pt x="780365" y="5002206"/>
                  <a:pt x="757918" y="5305425"/>
                </a:cubicBezTo>
                <a:cubicBezTo>
                  <a:pt x="667745" y="5427705"/>
                  <a:pt x="514454" y="5511919"/>
                  <a:pt x="386538" y="5676805"/>
                </a:cubicBezTo>
                <a:cubicBezTo>
                  <a:pt x="258622" y="5841691"/>
                  <a:pt x="167077" y="5928297"/>
                  <a:pt x="0" y="6063343"/>
                </a:cubicBezTo>
                <a:cubicBezTo>
                  <a:pt x="-10645" y="5836241"/>
                  <a:pt x="-5976" y="5489625"/>
                  <a:pt x="0" y="5329005"/>
                </a:cubicBezTo>
                <a:cubicBezTo>
                  <a:pt x="5976" y="5168385"/>
                  <a:pt x="32611" y="4917176"/>
                  <a:pt x="0" y="4655300"/>
                </a:cubicBezTo>
                <a:cubicBezTo>
                  <a:pt x="-32611" y="4393425"/>
                  <a:pt x="-29748" y="4167888"/>
                  <a:pt x="0" y="4042229"/>
                </a:cubicBezTo>
                <a:cubicBezTo>
                  <a:pt x="29748" y="3916570"/>
                  <a:pt x="5712" y="3715528"/>
                  <a:pt x="0" y="3550424"/>
                </a:cubicBezTo>
                <a:cubicBezTo>
                  <a:pt x="-5712" y="3385320"/>
                  <a:pt x="18728" y="3174150"/>
                  <a:pt x="0" y="2816086"/>
                </a:cubicBezTo>
                <a:cubicBezTo>
                  <a:pt x="-18728" y="2458022"/>
                  <a:pt x="-1874" y="2501145"/>
                  <a:pt x="0" y="2324281"/>
                </a:cubicBezTo>
                <a:cubicBezTo>
                  <a:pt x="1874" y="2147418"/>
                  <a:pt x="20463" y="1924062"/>
                  <a:pt x="0" y="1529310"/>
                </a:cubicBezTo>
                <a:cubicBezTo>
                  <a:pt x="-20463" y="1134558"/>
                  <a:pt x="-14735" y="1118049"/>
                  <a:pt x="0" y="855605"/>
                </a:cubicBezTo>
                <a:cubicBezTo>
                  <a:pt x="14735" y="593161"/>
                  <a:pt x="-30601" y="323056"/>
                  <a:pt x="0" y="0"/>
                </a:cubicBezTo>
                <a:close/>
              </a:path>
              <a:path w="11386457" h="6063343" fill="darken" stroke="0" extrusionOk="0">
                <a:moveTo>
                  <a:pt x="11386457" y="0"/>
                </a:moveTo>
                <a:cubicBezTo>
                  <a:pt x="11384334" y="220392"/>
                  <a:pt x="11416775" y="424069"/>
                  <a:pt x="11386457" y="613071"/>
                </a:cubicBezTo>
                <a:cubicBezTo>
                  <a:pt x="11356139" y="802073"/>
                  <a:pt x="11378184" y="985775"/>
                  <a:pt x="11386457" y="1104876"/>
                </a:cubicBezTo>
                <a:cubicBezTo>
                  <a:pt x="11394730" y="1223978"/>
                  <a:pt x="11373163" y="1499755"/>
                  <a:pt x="11386457" y="1657314"/>
                </a:cubicBezTo>
                <a:cubicBezTo>
                  <a:pt x="11399751" y="1814873"/>
                  <a:pt x="11408113" y="1965438"/>
                  <a:pt x="11386457" y="2149118"/>
                </a:cubicBezTo>
                <a:cubicBezTo>
                  <a:pt x="11364801" y="2332798"/>
                  <a:pt x="11419766" y="2492265"/>
                  <a:pt x="11386457" y="2822823"/>
                </a:cubicBezTo>
                <a:cubicBezTo>
                  <a:pt x="11353148" y="3153381"/>
                  <a:pt x="11383530" y="3241222"/>
                  <a:pt x="11386457" y="3435894"/>
                </a:cubicBezTo>
                <a:cubicBezTo>
                  <a:pt x="11389384" y="3630566"/>
                  <a:pt x="11378224" y="3807275"/>
                  <a:pt x="11386457" y="4048966"/>
                </a:cubicBezTo>
                <a:cubicBezTo>
                  <a:pt x="11394690" y="4290657"/>
                  <a:pt x="11406785" y="4434322"/>
                  <a:pt x="11386457" y="4540770"/>
                </a:cubicBezTo>
                <a:cubicBezTo>
                  <a:pt x="11366129" y="4647218"/>
                  <a:pt x="11389759" y="5133890"/>
                  <a:pt x="11386457" y="5335742"/>
                </a:cubicBezTo>
                <a:cubicBezTo>
                  <a:pt x="11383155" y="5537594"/>
                  <a:pt x="11352256" y="5856973"/>
                  <a:pt x="11386457" y="6063343"/>
                </a:cubicBezTo>
                <a:cubicBezTo>
                  <a:pt x="11292264" y="5934003"/>
                  <a:pt x="11152772" y="5868045"/>
                  <a:pt x="10992340" y="5669226"/>
                </a:cubicBezTo>
                <a:cubicBezTo>
                  <a:pt x="10831908" y="5470407"/>
                  <a:pt x="10695246" y="5401979"/>
                  <a:pt x="10628539" y="5305425"/>
                </a:cubicBezTo>
                <a:cubicBezTo>
                  <a:pt x="10603514" y="5188369"/>
                  <a:pt x="10611497" y="4948777"/>
                  <a:pt x="10628539" y="4746731"/>
                </a:cubicBezTo>
                <a:cubicBezTo>
                  <a:pt x="10645581" y="4544685"/>
                  <a:pt x="10607120" y="4402806"/>
                  <a:pt x="10628539" y="4233513"/>
                </a:cubicBezTo>
                <a:cubicBezTo>
                  <a:pt x="10649958" y="4064220"/>
                  <a:pt x="10616381" y="3759479"/>
                  <a:pt x="10628539" y="3492919"/>
                </a:cubicBezTo>
                <a:cubicBezTo>
                  <a:pt x="10640697" y="3226359"/>
                  <a:pt x="10599767" y="2955686"/>
                  <a:pt x="10628539" y="2797800"/>
                </a:cubicBezTo>
                <a:cubicBezTo>
                  <a:pt x="10657311" y="2639914"/>
                  <a:pt x="10653173" y="2350843"/>
                  <a:pt x="10628539" y="2102681"/>
                </a:cubicBezTo>
                <a:cubicBezTo>
                  <a:pt x="10603905" y="1854519"/>
                  <a:pt x="10632699" y="1630646"/>
                  <a:pt x="10628539" y="1453037"/>
                </a:cubicBezTo>
                <a:cubicBezTo>
                  <a:pt x="10624379" y="1275428"/>
                  <a:pt x="10615246" y="996648"/>
                  <a:pt x="10628539" y="757918"/>
                </a:cubicBezTo>
                <a:cubicBezTo>
                  <a:pt x="10759663" y="609112"/>
                  <a:pt x="10808534" y="553443"/>
                  <a:pt x="10992340" y="394117"/>
                </a:cubicBezTo>
                <a:cubicBezTo>
                  <a:pt x="11176146" y="234791"/>
                  <a:pt x="11240674" y="129686"/>
                  <a:pt x="11386457" y="0"/>
                </a:cubicBezTo>
                <a:close/>
              </a:path>
              <a:path w="11386457" h="6063343" fill="none" extrusionOk="0">
                <a:moveTo>
                  <a:pt x="0" y="0"/>
                </a:moveTo>
                <a:cubicBezTo>
                  <a:pt x="242606" y="21593"/>
                  <a:pt x="598222" y="6936"/>
                  <a:pt x="783656" y="0"/>
                </a:cubicBezTo>
                <a:cubicBezTo>
                  <a:pt x="969090" y="-6936"/>
                  <a:pt x="1291291" y="-36971"/>
                  <a:pt x="1681177" y="0"/>
                </a:cubicBezTo>
                <a:cubicBezTo>
                  <a:pt x="2071063" y="36971"/>
                  <a:pt x="1973408" y="-8691"/>
                  <a:pt x="2123239" y="0"/>
                </a:cubicBezTo>
                <a:cubicBezTo>
                  <a:pt x="2273070" y="8691"/>
                  <a:pt x="2741353" y="30616"/>
                  <a:pt x="2906895" y="0"/>
                </a:cubicBezTo>
                <a:cubicBezTo>
                  <a:pt x="3072437" y="-30616"/>
                  <a:pt x="3510072" y="9648"/>
                  <a:pt x="3690552" y="0"/>
                </a:cubicBezTo>
                <a:cubicBezTo>
                  <a:pt x="3871032" y="-9648"/>
                  <a:pt x="4212534" y="36817"/>
                  <a:pt x="4588072" y="0"/>
                </a:cubicBezTo>
                <a:cubicBezTo>
                  <a:pt x="4963610" y="-36817"/>
                  <a:pt x="4854089" y="-20532"/>
                  <a:pt x="5030135" y="0"/>
                </a:cubicBezTo>
                <a:cubicBezTo>
                  <a:pt x="5206181" y="20532"/>
                  <a:pt x="5315330" y="-4172"/>
                  <a:pt x="5586062" y="0"/>
                </a:cubicBezTo>
                <a:cubicBezTo>
                  <a:pt x="5856794" y="4172"/>
                  <a:pt x="6122923" y="-42622"/>
                  <a:pt x="6483583" y="0"/>
                </a:cubicBezTo>
                <a:cubicBezTo>
                  <a:pt x="6844243" y="42622"/>
                  <a:pt x="7083789" y="44632"/>
                  <a:pt x="7381103" y="0"/>
                </a:cubicBezTo>
                <a:cubicBezTo>
                  <a:pt x="7678417" y="-44632"/>
                  <a:pt x="7865438" y="36581"/>
                  <a:pt x="8164759" y="0"/>
                </a:cubicBezTo>
                <a:cubicBezTo>
                  <a:pt x="8464080" y="-36581"/>
                  <a:pt x="8680579" y="5566"/>
                  <a:pt x="8948416" y="0"/>
                </a:cubicBezTo>
                <a:cubicBezTo>
                  <a:pt x="9216253" y="-5566"/>
                  <a:pt x="9195707" y="8252"/>
                  <a:pt x="9390478" y="0"/>
                </a:cubicBezTo>
                <a:cubicBezTo>
                  <a:pt x="9585249" y="-8252"/>
                  <a:pt x="9706836" y="-18465"/>
                  <a:pt x="9946405" y="0"/>
                </a:cubicBezTo>
                <a:cubicBezTo>
                  <a:pt x="10185974" y="18465"/>
                  <a:pt x="10494690" y="-26249"/>
                  <a:pt x="10730061" y="0"/>
                </a:cubicBezTo>
                <a:cubicBezTo>
                  <a:pt x="10965432" y="26249"/>
                  <a:pt x="11153920" y="4164"/>
                  <a:pt x="11386457" y="0"/>
                </a:cubicBezTo>
                <a:cubicBezTo>
                  <a:pt x="11411386" y="306253"/>
                  <a:pt x="11359619" y="584282"/>
                  <a:pt x="11386457" y="794972"/>
                </a:cubicBezTo>
                <a:cubicBezTo>
                  <a:pt x="11413295" y="1005662"/>
                  <a:pt x="11411097" y="1185980"/>
                  <a:pt x="11386457" y="1347410"/>
                </a:cubicBezTo>
                <a:cubicBezTo>
                  <a:pt x="11361817" y="1508840"/>
                  <a:pt x="11397510" y="1846750"/>
                  <a:pt x="11386457" y="2021114"/>
                </a:cubicBezTo>
                <a:cubicBezTo>
                  <a:pt x="11375404" y="2195478"/>
                  <a:pt x="11356157" y="2510516"/>
                  <a:pt x="11386457" y="2694819"/>
                </a:cubicBezTo>
                <a:cubicBezTo>
                  <a:pt x="11416757" y="2879122"/>
                  <a:pt x="11354759" y="3132530"/>
                  <a:pt x="11386457" y="3429157"/>
                </a:cubicBezTo>
                <a:cubicBezTo>
                  <a:pt x="11418155" y="3725784"/>
                  <a:pt x="11408952" y="3810507"/>
                  <a:pt x="11386457" y="3920962"/>
                </a:cubicBezTo>
                <a:cubicBezTo>
                  <a:pt x="11363962" y="4031417"/>
                  <a:pt x="11395929" y="4319882"/>
                  <a:pt x="11386457" y="4473400"/>
                </a:cubicBezTo>
                <a:cubicBezTo>
                  <a:pt x="11376985" y="4626918"/>
                  <a:pt x="11386118" y="4835215"/>
                  <a:pt x="11386457" y="5147105"/>
                </a:cubicBezTo>
                <a:cubicBezTo>
                  <a:pt x="11386796" y="5458996"/>
                  <a:pt x="11366266" y="5645129"/>
                  <a:pt x="11386457" y="6063343"/>
                </a:cubicBezTo>
                <a:cubicBezTo>
                  <a:pt x="11158150" y="6041964"/>
                  <a:pt x="10958227" y="6036100"/>
                  <a:pt x="10602801" y="6063343"/>
                </a:cubicBezTo>
                <a:cubicBezTo>
                  <a:pt x="10247375" y="6090586"/>
                  <a:pt x="10308744" y="6047436"/>
                  <a:pt x="10046874" y="6063343"/>
                </a:cubicBezTo>
                <a:cubicBezTo>
                  <a:pt x="9785004" y="6079250"/>
                  <a:pt x="9575314" y="6053868"/>
                  <a:pt x="9377082" y="6063343"/>
                </a:cubicBezTo>
                <a:cubicBezTo>
                  <a:pt x="9178850" y="6072818"/>
                  <a:pt x="9085340" y="6052778"/>
                  <a:pt x="8935020" y="6063343"/>
                </a:cubicBezTo>
                <a:cubicBezTo>
                  <a:pt x="8784700" y="6073908"/>
                  <a:pt x="8368654" y="6040413"/>
                  <a:pt x="8037499" y="6063343"/>
                </a:cubicBezTo>
                <a:cubicBezTo>
                  <a:pt x="7706344" y="6086273"/>
                  <a:pt x="7413003" y="6090822"/>
                  <a:pt x="7139978" y="6063343"/>
                </a:cubicBezTo>
                <a:cubicBezTo>
                  <a:pt x="6866953" y="6035864"/>
                  <a:pt x="6766515" y="6068742"/>
                  <a:pt x="6584051" y="6063343"/>
                </a:cubicBezTo>
                <a:cubicBezTo>
                  <a:pt x="6401587" y="6057944"/>
                  <a:pt x="5950241" y="6091034"/>
                  <a:pt x="5686531" y="6063343"/>
                </a:cubicBezTo>
                <a:cubicBezTo>
                  <a:pt x="5422821" y="6035652"/>
                  <a:pt x="5199070" y="6035544"/>
                  <a:pt x="4902874" y="6063343"/>
                </a:cubicBezTo>
                <a:cubicBezTo>
                  <a:pt x="4606678" y="6091142"/>
                  <a:pt x="4658900" y="6085273"/>
                  <a:pt x="4460812" y="6063343"/>
                </a:cubicBezTo>
                <a:cubicBezTo>
                  <a:pt x="4262724" y="6041413"/>
                  <a:pt x="4239816" y="6055463"/>
                  <a:pt x="4132614" y="6063343"/>
                </a:cubicBezTo>
                <a:cubicBezTo>
                  <a:pt x="4025412" y="6071223"/>
                  <a:pt x="3518050" y="6069588"/>
                  <a:pt x="3235093" y="6063343"/>
                </a:cubicBezTo>
                <a:cubicBezTo>
                  <a:pt x="2952136" y="6057098"/>
                  <a:pt x="2704586" y="6041138"/>
                  <a:pt x="2565302" y="6063343"/>
                </a:cubicBezTo>
                <a:cubicBezTo>
                  <a:pt x="2426018" y="6085548"/>
                  <a:pt x="2286390" y="6051573"/>
                  <a:pt x="2123239" y="6063343"/>
                </a:cubicBezTo>
                <a:cubicBezTo>
                  <a:pt x="1960088" y="6075113"/>
                  <a:pt x="1673285" y="6075129"/>
                  <a:pt x="1339583" y="6063343"/>
                </a:cubicBezTo>
                <a:cubicBezTo>
                  <a:pt x="1005881" y="6051557"/>
                  <a:pt x="1023697" y="6039026"/>
                  <a:pt x="783656" y="6063343"/>
                </a:cubicBezTo>
                <a:cubicBezTo>
                  <a:pt x="543615" y="6087660"/>
                  <a:pt x="291103" y="6042080"/>
                  <a:pt x="0" y="6063343"/>
                </a:cubicBezTo>
                <a:cubicBezTo>
                  <a:pt x="-16011" y="5927435"/>
                  <a:pt x="11505" y="5624995"/>
                  <a:pt x="0" y="5510905"/>
                </a:cubicBezTo>
                <a:cubicBezTo>
                  <a:pt x="-11505" y="5396815"/>
                  <a:pt x="14543" y="5260538"/>
                  <a:pt x="0" y="5019101"/>
                </a:cubicBezTo>
                <a:cubicBezTo>
                  <a:pt x="-14543" y="4777664"/>
                  <a:pt x="13165" y="4614430"/>
                  <a:pt x="0" y="4406029"/>
                </a:cubicBezTo>
                <a:cubicBezTo>
                  <a:pt x="-13165" y="4197628"/>
                  <a:pt x="18445" y="4115689"/>
                  <a:pt x="0" y="3853591"/>
                </a:cubicBezTo>
                <a:cubicBezTo>
                  <a:pt x="-18445" y="3591493"/>
                  <a:pt x="14705" y="3575554"/>
                  <a:pt x="0" y="3361787"/>
                </a:cubicBezTo>
                <a:cubicBezTo>
                  <a:pt x="-14705" y="3148020"/>
                  <a:pt x="-10967" y="2956723"/>
                  <a:pt x="0" y="2688082"/>
                </a:cubicBezTo>
                <a:cubicBezTo>
                  <a:pt x="10967" y="2419442"/>
                  <a:pt x="-22394" y="2164694"/>
                  <a:pt x="0" y="1893110"/>
                </a:cubicBezTo>
                <a:cubicBezTo>
                  <a:pt x="22394" y="1621526"/>
                  <a:pt x="-17721" y="1529436"/>
                  <a:pt x="0" y="1219406"/>
                </a:cubicBezTo>
                <a:cubicBezTo>
                  <a:pt x="17721" y="909376"/>
                  <a:pt x="16619" y="488771"/>
                  <a:pt x="0" y="0"/>
                </a:cubicBezTo>
                <a:close/>
                <a:moveTo>
                  <a:pt x="757918" y="757918"/>
                </a:moveTo>
                <a:cubicBezTo>
                  <a:pt x="952943" y="742850"/>
                  <a:pt x="1209295" y="730647"/>
                  <a:pt x="1415959" y="757918"/>
                </a:cubicBezTo>
                <a:cubicBezTo>
                  <a:pt x="1622623" y="785189"/>
                  <a:pt x="1842849" y="775596"/>
                  <a:pt x="2074001" y="757918"/>
                </a:cubicBezTo>
                <a:cubicBezTo>
                  <a:pt x="2305153" y="740240"/>
                  <a:pt x="2272475" y="768493"/>
                  <a:pt x="2435924" y="757918"/>
                </a:cubicBezTo>
                <a:cubicBezTo>
                  <a:pt x="2599373" y="747343"/>
                  <a:pt x="2938330" y="746921"/>
                  <a:pt x="3093965" y="757918"/>
                </a:cubicBezTo>
                <a:cubicBezTo>
                  <a:pt x="3249600" y="768915"/>
                  <a:pt x="3297254" y="772411"/>
                  <a:pt x="3455888" y="757918"/>
                </a:cubicBezTo>
                <a:cubicBezTo>
                  <a:pt x="3614522" y="743425"/>
                  <a:pt x="3838066" y="726995"/>
                  <a:pt x="4113929" y="757918"/>
                </a:cubicBezTo>
                <a:cubicBezTo>
                  <a:pt x="4389792" y="788841"/>
                  <a:pt x="4551156" y="784643"/>
                  <a:pt x="4771971" y="757918"/>
                </a:cubicBezTo>
                <a:cubicBezTo>
                  <a:pt x="4992786" y="731193"/>
                  <a:pt x="4971220" y="776011"/>
                  <a:pt x="5133893" y="757918"/>
                </a:cubicBezTo>
                <a:cubicBezTo>
                  <a:pt x="5296566" y="739825"/>
                  <a:pt x="5500152" y="743406"/>
                  <a:pt x="5594522" y="757918"/>
                </a:cubicBezTo>
                <a:cubicBezTo>
                  <a:pt x="5688892" y="772430"/>
                  <a:pt x="6238656" y="750579"/>
                  <a:pt x="6449976" y="757918"/>
                </a:cubicBezTo>
                <a:cubicBezTo>
                  <a:pt x="6661296" y="765257"/>
                  <a:pt x="6845479" y="744791"/>
                  <a:pt x="7206724" y="757918"/>
                </a:cubicBezTo>
                <a:cubicBezTo>
                  <a:pt x="7567969" y="771045"/>
                  <a:pt x="7842814" y="749641"/>
                  <a:pt x="8062178" y="757918"/>
                </a:cubicBezTo>
                <a:cubicBezTo>
                  <a:pt x="8281542" y="766195"/>
                  <a:pt x="8492537" y="757274"/>
                  <a:pt x="8917631" y="757918"/>
                </a:cubicBezTo>
                <a:cubicBezTo>
                  <a:pt x="9342725" y="758562"/>
                  <a:pt x="9138010" y="756465"/>
                  <a:pt x="9279554" y="757918"/>
                </a:cubicBezTo>
                <a:cubicBezTo>
                  <a:pt x="9421098" y="759371"/>
                  <a:pt x="9535105" y="743592"/>
                  <a:pt x="9641477" y="757918"/>
                </a:cubicBezTo>
                <a:cubicBezTo>
                  <a:pt x="9747849" y="772244"/>
                  <a:pt x="10242780" y="724387"/>
                  <a:pt x="10628539" y="757918"/>
                </a:cubicBezTo>
                <a:cubicBezTo>
                  <a:pt x="10626942" y="990160"/>
                  <a:pt x="10629017" y="1087678"/>
                  <a:pt x="10628539" y="1316612"/>
                </a:cubicBezTo>
                <a:cubicBezTo>
                  <a:pt x="10628061" y="1545546"/>
                  <a:pt x="10605889" y="1830869"/>
                  <a:pt x="10628539" y="1966256"/>
                </a:cubicBezTo>
                <a:cubicBezTo>
                  <a:pt x="10651189" y="2101643"/>
                  <a:pt x="10651217" y="2484465"/>
                  <a:pt x="10628539" y="2615899"/>
                </a:cubicBezTo>
                <a:cubicBezTo>
                  <a:pt x="10605861" y="2747333"/>
                  <a:pt x="10628267" y="2906022"/>
                  <a:pt x="10628539" y="3174593"/>
                </a:cubicBezTo>
                <a:cubicBezTo>
                  <a:pt x="10628811" y="3443164"/>
                  <a:pt x="10622851" y="3580599"/>
                  <a:pt x="10628539" y="3687812"/>
                </a:cubicBezTo>
                <a:cubicBezTo>
                  <a:pt x="10634227" y="3795025"/>
                  <a:pt x="10659307" y="4108988"/>
                  <a:pt x="10628539" y="4337456"/>
                </a:cubicBezTo>
                <a:cubicBezTo>
                  <a:pt x="10597771" y="4565924"/>
                  <a:pt x="10588952" y="5071940"/>
                  <a:pt x="10628539" y="5305425"/>
                </a:cubicBezTo>
                <a:cubicBezTo>
                  <a:pt x="10484752" y="5318123"/>
                  <a:pt x="10369372" y="5311833"/>
                  <a:pt x="10167910" y="5305425"/>
                </a:cubicBezTo>
                <a:cubicBezTo>
                  <a:pt x="9966448" y="5299017"/>
                  <a:pt x="9729675" y="5308623"/>
                  <a:pt x="9608575" y="5305425"/>
                </a:cubicBezTo>
                <a:cubicBezTo>
                  <a:pt x="9487475" y="5302227"/>
                  <a:pt x="9317208" y="5310494"/>
                  <a:pt x="9049240" y="5305425"/>
                </a:cubicBezTo>
                <a:cubicBezTo>
                  <a:pt x="8781273" y="5300356"/>
                  <a:pt x="8407455" y="5269107"/>
                  <a:pt x="8193786" y="5305425"/>
                </a:cubicBezTo>
                <a:cubicBezTo>
                  <a:pt x="7980117" y="5341743"/>
                  <a:pt x="7946617" y="5298273"/>
                  <a:pt x="7733157" y="5305425"/>
                </a:cubicBezTo>
                <a:cubicBezTo>
                  <a:pt x="7519697" y="5312577"/>
                  <a:pt x="7423037" y="5301453"/>
                  <a:pt x="7173822" y="5305425"/>
                </a:cubicBezTo>
                <a:cubicBezTo>
                  <a:pt x="6924608" y="5309397"/>
                  <a:pt x="6706464" y="5332819"/>
                  <a:pt x="6515780" y="5305425"/>
                </a:cubicBezTo>
                <a:cubicBezTo>
                  <a:pt x="6325096" y="5278031"/>
                  <a:pt x="5999539" y="5335851"/>
                  <a:pt x="5660326" y="5305425"/>
                </a:cubicBezTo>
                <a:cubicBezTo>
                  <a:pt x="5321113" y="5274999"/>
                  <a:pt x="5087862" y="5286018"/>
                  <a:pt x="4804873" y="5305425"/>
                </a:cubicBezTo>
                <a:cubicBezTo>
                  <a:pt x="4521884" y="5324832"/>
                  <a:pt x="4481962" y="5301117"/>
                  <a:pt x="4344244" y="5305425"/>
                </a:cubicBezTo>
                <a:cubicBezTo>
                  <a:pt x="4206526" y="5309733"/>
                  <a:pt x="4031841" y="5294846"/>
                  <a:pt x="3784908" y="5305425"/>
                </a:cubicBezTo>
                <a:cubicBezTo>
                  <a:pt x="3537975" y="5316004"/>
                  <a:pt x="3568566" y="5288874"/>
                  <a:pt x="3422986" y="5305425"/>
                </a:cubicBezTo>
                <a:cubicBezTo>
                  <a:pt x="3277406" y="5321976"/>
                  <a:pt x="3017323" y="5305407"/>
                  <a:pt x="2764944" y="5305425"/>
                </a:cubicBezTo>
                <a:cubicBezTo>
                  <a:pt x="2512565" y="5305443"/>
                  <a:pt x="2405519" y="5337987"/>
                  <a:pt x="2106903" y="5305425"/>
                </a:cubicBezTo>
                <a:cubicBezTo>
                  <a:pt x="1808287" y="5272863"/>
                  <a:pt x="1261375" y="5355346"/>
                  <a:pt x="757918" y="5305425"/>
                </a:cubicBezTo>
                <a:cubicBezTo>
                  <a:pt x="731406" y="5012683"/>
                  <a:pt x="737352" y="4850594"/>
                  <a:pt x="757918" y="4655781"/>
                </a:cubicBezTo>
                <a:cubicBezTo>
                  <a:pt x="778484" y="4460968"/>
                  <a:pt x="757749" y="4394174"/>
                  <a:pt x="757918" y="4142562"/>
                </a:cubicBezTo>
                <a:cubicBezTo>
                  <a:pt x="758087" y="3890950"/>
                  <a:pt x="773593" y="3601946"/>
                  <a:pt x="757918" y="3447444"/>
                </a:cubicBezTo>
                <a:cubicBezTo>
                  <a:pt x="742243" y="3292942"/>
                  <a:pt x="785186" y="3118416"/>
                  <a:pt x="757918" y="2888750"/>
                </a:cubicBezTo>
                <a:cubicBezTo>
                  <a:pt x="730650" y="2659084"/>
                  <a:pt x="753511" y="2550034"/>
                  <a:pt x="757918" y="2375531"/>
                </a:cubicBezTo>
                <a:cubicBezTo>
                  <a:pt x="762325" y="2201028"/>
                  <a:pt x="763416" y="1788276"/>
                  <a:pt x="757918" y="1634937"/>
                </a:cubicBezTo>
                <a:cubicBezTo>
                  <a:pt x="752420" y="1481598"/>
                  <a:pt x="791027" y="1151581"/>
                  <a:pt x="757918" y="757918"/>
                </a:cubicBezTo>
                <a:close/>
                <a:moveTo>
                  <a:pt x="0" y="0"/>
                </a:moveTo>
                <a:cubicBezTo>
                  <a:pt x="103180" y="125977"/>
                  <a:pt x="188232" y="225025"/>
                  <a:pt x="394117" y="394117"/>
                </a:cubicBezTo>
                <a:cubicBezTo>
                  <a:pt x="600002" y="563209"/>
                  <a:pt x="602365" y="631792"/>
                  <a:pt x="757918" y="757918"/>
                </a:cubicBezTo>
                <a:moveTo>
                  <a:pt x="0" y="6063343"/>
                </a:moveTo>
                <a:cubicBezTo>
                  <a:pt x="167511" y="5915032"/>
                  <a:pt x="223314" y="5873764"/>
                  <a:pt x="378959" y="5684384"/>
                </a:cubicBezTo>
                <a:cubicBezTo>
                  <a:pt x="534604" y="5495004"/>
                  <a:pt x="666806" y="5424854"/>
                  <a:pt x="757918" y="5305425"/>
                </a:cubicBezTo>
                <a:moveTo>
                  <a:pt x="11386457" y="0"/>
                </a:moveTo>
                <a:cubicBezTo>
                  <a:pt x="11289247" y="61472"/>
                  <a:pt x="11177870" y="208907"/>
                  <a:pt x="11022656" y="363801"/>
                </a:cubicBezTo>
                <a:cubicBezTo>
                  <a:pt x="10867442" y="518695"/>
                  <a:pt x="10756978" y="600157"/>
                  <a:pt x="10628539" y="757918"/>
                </a:cubicBezTo>
                <a:moveTo>
                  <a:pt x="11386457" y="6063343"/>
                </a:moveTo>
                <a:cubicBezTo>
                  <a:pt x="11269955" y="5977931"/>
                  <a:pt x="11181626" y="5843687"/>
                  <a:pt x="10999919" y="5676805"/>
                </a:cubicBezTo>
                <a:cubicBezTo>
                  <a:pt x="10818212" y="5509923"/>
                  <a:pt x="10801478" y="5457590"/>
                  <a:pt x="10628539" y="5305425"/>
                </a:cubicBezTo>
              </a:path>
              <a:path w="11386457" h="6063343" fill="none" stroke="0" extrusionOk="0">
                <a:moveTo>
                  <a:pt x="0" y="0"/>
                </a:moveTo>
                <a:cubicBezTo>
                  <a:pt x="396260" y="-1385"/>
                  <a:pt x="703423" y="31576"/>
                  <a:pt x="897521" y="0"/>
                </a:cubicBezTo>
                <a:cubicBezTo>
                  <a:pt x="1091619" y="-31576"/>
                  <a:pt x="1499586" y="-20620"/>
                  <a:pt x="1681177" y="0"/>
                </a:cubicBezTo>
                <a:cubicBezTo>
                  <a:pt x="1862768" y="20620"/>
                  <a:pt x="2157959" y="-40289"/>
                  <a:pt x="2578698" y="0"/>
                </a:cubicBezTo>
                <a:cubicBezTo>
                  <a:pt x="2999437" y="40289"/>
                  <a:pt x="2754924" y="8269"/>
                  <a:pt x="2906895" y="0"/>
                </a:cubicBezTo>
                <a:cubicBezTo>
                  <a:pt x="3058866" y="-8269"/>
                  <a:pt x="3207947" y="10881"/>
                  <a:pt x="3462823" y="0"/>
                </a:cubicBezTo>
                <a:cubicBezTo>
                  <a:pt x="3717699" y="-10881"/>
                  <a:pt x="3684362" y="6920"/>
                  <a:pt x="3904885" y="0"/>
                </a:cubicBezTo>
                <a:cubicBezTo>
                  <a:pt x="4125408" y="-6920"/>
                  <a:pt x="4366877" y="-32274"/>
                  <a:pt x="4802406" y="0"/>
                </a:cubicBezTo>
                <a:cubicBezTo>
                  <a:pt x="5237935" y="32274"/>
                  <a:pt x="5316739" y="-9611"/>
                  <a:pt x="5586062" y="0"/>
                </a:cubicBezTo>
                <a:cubicBezTo>
                  <a:pt x="5855385" y="9611"/>
                  <a:pt x="5806269" y="7283"/>
                  <a:pt x="5914260" y="0"/>
                </a:cubicBezTo>
                <a:cubicBezTo>
                  <a:pt x="6022251" y="-7283"/>
                  <a:pt x="6436497" y="-41212"/>
                  <a:pt x="6811780" y="0"/>
                </a:cubicBezTo>
                <a:cubicBezTo>
                  <a:pt x="7187063" y="41212"/>
                  <a:pt x="7032510" y="-13211"/>
                  <a:pt x="7139978" y="0"/>
                </a:cubicBezTo>
                <a:cubicBezTo>
                  <a:pt x="7247446" y="13211"/>
                  <a:pt x="7641175" y="-41326"/>
                  <a:pt x="8037499" y="0"/>
                </a:cubicBezTo>
                <a:cubicBezTo>
                  <a:pt x="8433823" y="41326"/>
                  <a:pt x="8480140" y="18473"/>
                  <a:pt x="8821155" y="0"/>
                </a:cubicBezTo>
                <a:cubicBezTo>
                  <a:pt x="9162170" y="-18473"/>
                  <a:pt x="9212576" y="25329"/>
                  <a:pt x="9377082" y="0"/>
                </a:cubicBezTo>
                <a:cubicBezTo>
                  <a:pt x="9541588" y="-25329"/>
                  <a:pt x="9701312" y="226"/>
                  <a:pt x="9819145" y="0"/>
                </a:cubicBezTo>
                <a:cubicBezTo>
                  <a:pt x="9936978" y="-226"/>
                  <a:pt x="10259940" y="-22417"/>
                  <a:pt x="10602801" y="0"/>
                </a:cubicBezTo>
                <a:cubicBezTo>
                  <a:pt x="10945662" y="22417"/>
                  <a:pt x="11171682" y="-4132"/>
                  <a:pt x="11386457" y="0"/>
                </a:cubicBezTo>
                <a:cubicBezTo>
                  <a:pt x="11354048" y="184232"/>
                  <a:pt x="11416923" y="516656"/>
                  <a:pt x="11386457" y="794972"/>
                </a:cubicBezTo>
                <a:cubicBezTo>
                  <a:pt x="11355991" y="1073288"/>
                  <a:pt x="11377473" y="1071642"/>
                  <a:pt x="11386457" y="1286776"/>
                </a:cubicBezTo>
                <a:cubicBezTo>
                  <a:pt x="11395441" y="1501910"/>
                  <a:pt x="11403582" y="1653596"/>
                  <a:pt x="11386457" y="1778581"/>
                </a:cubicBezTo>
                <a:cubicBezTo>
                  <a:pt x="11369332" y="1903566"/>
                  <a:pt x="11400881" y="2262618"/>
                  <a:pt x="11386457" y="2391652"/>
                </a:cubicBezTo>
                <a:cubicBezTo>
                  <a:pt x="11372033" y="2520686"/>
                  <a:pt x="11367247" y="2911999"/>
                  <a:pt x="11386457" y="3186624"/>
                </a:cubicBezTo>
                <a:cubicBezTo>
                  <a:pt x="11405667" y="3461249"/>
                  <a:pt x="11409232" y="3599401"/>
                  <a:pt x="11386457" y="3799695"/>
                </a:cubicBezTo>
                <a:cubicBezTo>
                  <a:pt x="11363682" y="3999989"/>
                  <a:pt x="11418403" y="4305321"/>
                  <a:pt x="11386457" y="4534033"/>
                </a:cubicBezTo>
                <a:cubicBezTo>
                  <a:pt x="11354511" y="4762745"/>
                  <a:pt x="11419655" y="4989575"/>
                  <a:pt x="11386457" y="5268371"/>
                </a:cubicBezTo>
                <a:cubicBezTo>
                  <a:pt x="11353259" y="5547167"/>
                  <a:pt x="11409969" y="5848837"/>
                  <a:pt x="11386457" y="6063343"/>
                </a:cubicBezTo>
                <a:cubicBezTo>
                  <a:pt x="11224532" y="6074084"/>
                  <a:pt x="11158427" y="6083058"/>
                  <a:pt x="10944395" y="6063343"/>
                </a:cubicBezTo>
                <a:cubicBezTo>
                  <a:pt x="10730363" y="6043628"/>
                  <a:pt x="10533191" y="6045037"/>
                  <a:pt x="10274603" y="6063343"/>
                </a:cubicBezTo>
                <a:cubicBezTo>
                  <a:pt x="10016015" y="6081649"/>
                  <a:pt x="9928868" y="6044031"/>
                  <a:pt x="9832541" y="6063343"/>
                </a:cubicBezTo>
                <a:cubicBezTo>
                  <a:pt x="9736214" y="6082655"/>
                  <a:pt x="9539420" y="6037326"/>
                  <a:pt x="9276613" y="6063343"/>
                </a:cubicBezTo>
                <a:cubicBezTo>
                  <a:pt x="9013806" y="6089360"/>
                  <a:pt x="8754252" y="6030999"/>
                  <a:pt x="8492957" y="6063343"/>
                </a:cubicBezTo>
                <a:cubicBezTo>
                  <a:pt x="8231662" y="6095687"/>
                  <a:pt x="8006103" y="6045325"/>
                  <a:pt x="7595437" y="6063343"/>
                </a:cubicBezTo>
                <a:cubicBezTo>
                  <a:pt x="7184771" y="6081361"/>
                  <a:pt x="7188953" y="6058241"/>
                  <a:pt x="7039510" y="6063343"/>
                </a:cubicBezTo>
                <a:cubicBezTo>
                  <a:pt x="6890067" y="6068445"/>
                  <a:pt x="6656422" y="6058384"/>
                  <a:pt x="6369718" y="6063343"/>
                </a:cubicBezTo>
                <a:cubicBezTo>
                  <a:pt x="6083014" y="6068302"/>
                  <a:pt x="6114068" y="6065291"/>
                  <a:pt x="6041520" y="6063343"/>
                </a:cubicBezTo>
                <a:cubicBezTo>
                  <a:pt x="5968972" y="6061395"/>
                  <a:pt x="5793572" y="6062959"/>
                  <a:pt x="5599458" y="6063343"/>
                </a:cubicBezTo>
                <a:cubicBezTo>
                  <a:pt x="5405344" y="6063727"/>
                  <a:pt x="5232297" y="6071093"/>
                  <a:pt x="5043531" y="6063343"/>
                </a:cubicBezTo>
                <a:cubicBezTo>
                  <a:pt x="4854765" y="6055593"/>
                  <a:pt x="4560257" y="6098903"/>
                  <a:pt x="4146010" y="6063343"/>
                </a:cubicBezTo>
                <a:cubicBezTo>
                  <a:pt x="3731763" y="6027783"/>
                  <a:pt x="3551522" y="6100026"/>
                  <a:pt x="3248489" y="6063343"/>
                </a:cubicBezTo>
                <a:cubicBezTo>
                  <a:pt x="2945456" y="6026660"/>
                  <a:pt x="3012817" y="6054320"/>
                  <a:pt x="2920291" y="6063343"/>
                </a:cubicBezTo>
                <a:cubicBezTo>
                  <a:pt x="2827765" y="6072366"/>
                  <a:pt x="2513778" y="6076614"/>
                  <a:pt x="2364364" y="6063343"/>
                </a:cubicBezTo>
                <a:cubicBezTo>
                  <a:pt x="2214950" y="6050072"/>
                  <a:pt x="2153503" y="6079743"/>
                  <a:pt x="2036166" y="6063343"/>
                </a:cubicBezTo>
                <a:cubicBezTo>
                  <a:pt x="1918829" y="6046943"/>
                  <a:pt x="1737901" y="6081279"/>
                  <a:pt x="1594104" y="6063343"/>
                </a:cubicBezTo>
                <a:cubicBezTo>
                  <a:pt x="1450307" y="6045407"/>
                  <a:pt x="1207672" y="6034276"/>
                  <a:pt x="924312" y="6063343"/>
                </a:cubicBezTo>
                <a:cubicBezTo>
                  <a:pt x="640952" y="6092410"/>
                  <a:pt x="425654" y="6083998"/>
                  <a:pt x="0" y="6063343"/>
                </a:cubicBezTo>
                <a:cubicBezTo>
                  <a:pt x="20955" y="5908862"/>
                  <a:pt x="-9963" y="5775152"/>
                  <a:pt x="0" y="5571539"/>
                </a:cubicBezTo>
                <a:cubicBezTo>
                  <a:pt x="9963" y="5367926"/>
                  <a:pt x="27704" y="5090278"/>
                  <a:pt x="0" y="4897834"/>
                </a:cubicBezTo>
                <a:cubicBezTo>
                  <a:pt x="-27704" y="4705391"/>
                  <a:pt x="7813" y="4534012"/>
                  <a:pt x="0" y="4345396"/>
                </a:cubicBezTo>
                <a:cubicBezTo>
                  <a:pt x="-7813" y="4156780"/>
                  <a:pt x="27481" y="3986097"/>
                  <a:pt x="0" y="3732324"/>
                </a:cubicBezTo>
                <a:cubicBezTo>
                  <a:pt x="-27481" y="3478551"/>
                  <a:pt x="15780" y="3365498"/>
                  <a:pt x="0" y="3058620"/>
                </a:cubicBezTo>
                <a:cubicBezTo>
                  <a:pt x="-15780" y="2751742"/>
                  <a:pt x="22439" y="2706665"/>
                  <a:pt x="0" y="2566815"/>
                </a:cubicBezTo>
                <a:cubicBezTo>
                  <a:pt x="-22439" y="2426966"/>
                  <a:pt x="13701" y="2225233"/>
                  <a:pt x="0" y="2075011"/>
                </a:cubicBezTo>
                <a:cubicBezTo>
                  <a:pt x="-13701" y="1924789"/>
                  <a:pt x="-12272" y="1775176"/>
                  <a:pt x="0" y="1583206"/>
                </a:cubicBezTo>
                <a:cubicBezTo>
                  <a:pt x="12272" y="1391237"/>
                  <a:pt x="15593" y="1306963"/>
                  <a:pt x="0" y="1030768"/>
                </a:cubicBezTo>
                <a:cubicBezTo>
                  <a:pt x="-15593" y="754573"/>
                  <a:pt x="-19739" y="454923"/>
                  <a:pt x="0" y="0"/>
                </a:cubicBezTo>
                <a:close/>
                <a:moveTo>
                  <a:pt x="757918" y="757918"/>
                </a:moveTo>
                <a:cubicBezTo>
                  <a:pt x="1028992" y="755398"/>
                  <a:pt x="1161798" y="764017"/>
                  <a:pt x="1317253" y="757918"/>
                </a:cubicBezTo>
                <a:cubicBezTo>
                  <a:pt x="1472708" y="751819"/>
                  <a:pt x="1831983" y="751683"/>
                  <a:pt x="1975295" y="757918"/>
                </a:cubicBezTo>
                <a:cubicBezTo>
                  <a:pt x="2118607" y="764153"/>
                  <a:pt x="2222641" y="772434"/>
                  <a:pt x="2337217" y="757918"/>
                </a:cubicBezTo>
                <a:cubicBezTo>
                  <a:pt x="2451793" y="743402"/>
                  <a:pt x="2580625" y="765890"/>
                  <a:pt x="2699140" y="757918"/>
                </a:cubicBezTo>
                <a:cubicBezTo>
                  <a:pt x="2817655" y="749946"/>
                  <a:pt x="3046308" y="750917"/>
                  <a:pt x="3159769" y="757918"/>
                </a:cubicBezTo>
                <a:cubicBezTo>
                  <a:pt x="3273230" y="764919"/>
                  <a:pt x="3632521" y="760515"/>
                  <a:pt x="3817811" y="757918"/>
                </a:cubicBezTo>
                <a:cubicBezTo>
                  <a:pt x="4003101" y="755321"/>
                  <a:pt x="4329854" y="754211"/>
                  <a:pt x="4475852" y="757918"/>
                </a:cubicBezTo>
                <a:cubicBezTo>
                  <a:pt x="4621850" y="761625"/>
                  <a:pt x="4724354" y="775217"/>
                  <a:pt x="4936481" y="757918"/>
                </a:cubicBezTo>
                <a:cubicBezTo>
                  <a:pt x="5148608" y="740619"/>
                  <a:pt x="5361401" y="769537"/>
                  <a:pt x="5693229" y="757918"/>
                </a:cubicBezTo>
                <a:cubicBezTo>
                  <a:pt x="6025057" y="746299"/>
                  <a:pt x="6057654" y="758717"/>
                  <a:pt x="6252564" y="757918"/>
                </a:cubicBezTo>
                <a:cubicBezTo>
                  <a:pt x="6447474" y="757119"/>
                  <a:pt x="6537126" y="765132"/>
                  <a:pt x="6614486" y="757918"/>
                </a:cubicBezTo>
                <a:cubicBezTo>
                  <a:pt x="6691846" y="750704"/>
                  <a:pt x="6968585" y="765622"/>
                  <a:pt x="7075115" y="757918"/>
                </a:cubicBezTo>
                <a:cubicBezTo>
                  <a:pt x="7181645" y="750214"/>
                  <a:pt x="7296696" y="763089"/>
                  <a:pt x="7437038" y="757918"/>
                </a:cubicBezTo>
                <a:cubicBezTo>
                  <a:pt x="7577380" y="752747"/>
                  <a:pt x="7740954" y="741027"/>
                  <a:pt x="7996373" y="757918"/>
                </a:cubicBezTo>
                <a:cubicBezTo>
                  <a:pt x="8251792" y="774809"/>
                  <a:pt x="8261347" y="759458"/>
                  <a:pt x="8358296" y="757918"/>
                </a:cubicBezTo>
                <a:cubicBezTo>
                  <a:pt x="8455245" y="756378"/>
                  <a:pt x="8768164" y="733379"/>
                  <a:pt x="8917631" y="757918"/>
                </a:cubicBezTo>
                <a:cubicBezTo>
                  <a:pt x="9067098" y="782457"/>
                  <a:pt x="9328144" y="742733"/>
                  <a:pt x="9674379" y="757918"/>
                </a:cubicBezTo>
                <a:cubicBezTo>
                  <a:pt x="10020614" y="773103"/>
                  <a:pt x="10249564" y="804454"/>
                  <a:pt x="10628539" y="757918"/>
                </a:cubicBezTo>
                <a:cubicBezTo>
                  <a:pt x="10620356" y="960958"/>
                  <a:pt x="10641046" y="1187844"/>
                  <a:pt x="10628539" y="1362087"/>
                </a:cubicBezTo>
                <a:cubicBezTo>
                  <a:pt x="10616032" y="1536330"/>
                  <a:pt x="10654292" y="1778312"/>
                  <a:pt x="10628539" y="1920781"/>
                </a:cubicBezTo>
                <a:cubicBezTo>
                  <a:pt x="10602786" y="2063250"/>
                  <a:pt x="10605300" y="2326598"/>
                  <a:pt x="10628539" y="2479474"/>
                </a:cubicBezTo>
                <a:cubicBezTo>
                  <a:pt x="10651778" y="2632350"/>
                  <a:pt x="10630012" y="2888166"/>
                  <a:pt x="10628539" y="3083643"/>
                </a:cubicBezTo>
                <a:cubicBezTo>
                  <a:pt x="10627066" y="3279120"/>
                  <a:pt x="10651004" y="3560939"/>
                  <a:pt x="10628539" y="3778762"/>
                </a:cubicBezTo>
                <a:cubicBezTo>
                  <a:pt x="10606074" y="3996585"/>
                  <a:pt x="10607087" y="4138252"/>
                  <a:pt x="10628539" y="4382931"/>
                </a:cubicBezTo>
                <a:cubicBezTo>
                  <a:pt x="10649991" y="4627610"/>
                  <a:pt x="10586932" y="4918262"/>
                  <a:pt x="10628539" y="5305425"/>
                </a:cubicBezTo>
                <a:cubicBezTo>
                  <a:pt x="10403603" y="5314838"/>
                  <a:pt x="10257072" y="5298410"/>
                  <a:pt x="10069204" y="5305425"/>
                </a:cubicBezTo>
                <a:cubicBezTo>
                  <a:pt x="9881337" y="5312440"/>
                  <a:pt x="9835757" y="5310398"/>
                  <a:pt x="9707281" y="5305425"/>
                </a:cubicBezTo>
                <a:cubicBezTo>
                  <a:pt x="9578805" y="5300452"/>
                  <a:pt x="9254666" y="5281673"/>
                  <a:pt x="9049240" y="5305425"/>
                </a:cubicBezTo>
                <a:cubicBezTo>
                  <a:pt x="8843814" y="5329177"/>
                  <a:pt x="8725072" y="5296844"/>
                  <a:pt x="8588611" y="5305425"/>
                </a:cubicBezTo>
                <a:cubicBezTo>
                  <a:pt x="8452150" y="5314006"/>
                  <a:pt x="8099388" y="5288107"/>
                  <a:pt x="7930569" y="5305425"/>
                </a:cubicBezTo>
                <a:cubicBezTo>
                  <a:pt x="7761750" y="5322743"/>
                  <a:pt x="7393616" y="5311180"/>
                  <a:pt x="7075115" y="5305425"/>
                </a:cubicBezTo>
                <a:cubicBezTo>
                  <a:pt x="6756614" y="5299670"/>
                  <a:pt x="6481499" y="5299380"/>
                  <a:pt x="6318368" y="5305425"/>
                </a:cubicBezTo>
                <a:cubicBezTo>
                  <a:pt x="6155237" y="5311470"/>
                  <a:pt x="5970463" y="5310789"/>
                  <a:pt x="5759033" y="5305425"/>
                </a:cubicBezTo>
                <a:cubicBezTo>
                  <a:pt x="5547603" y="5300061"/>
                  <a:pt x="5455475" y="5317305"/>
                  <a:pt x="5298404" y="5305425"/>
                </a:cubicBezTo>
                <a:cubicBezTo>
                  <a:pt x="5141333" y="5293545"/>
                  <a:pt x="5058384" y="5304523"/>
                  <a:pt x="4936481" y="5305425"/>
                </a:cubicBezTo>
                <a:cubicBezTo>
                  <a:pt x="4814578" y="5306327"/>
                  <a:pt x="4561148" y="5305021"/>
                  <a:pt x="4377146" y="5305425"/>
                </a:cubicBezTo>
                <a:cubicBezTo>
                  <a:pt x="4193144" y="5305829"/>
                  <a:pt x="3817205" y="5306191"/>
                  <a:pt x="3620398" y="5305425"/>
                </a:cubicBezTo>
                <a:cubicBezTo>
                  <a:pt x="3423591" y="5304659"/>
                  <a:pt x="3228097" y="5322435"/>
                  <a:pt x="2863650" y="5305425"/>
                </a:cubicBezTo>
                <a:cubicBezTo>
                  <a:pt x="2499203" y="5288415"/>
                  <a:pt x="2392091" y="5326525"/>
                  <a:pt x="2205609" y="5305425"/>
                </a:cubicBezTo>
                <a:cubicBezTo>
                  <a:pt x="2019127" y="5284325"/>
                  <a:pt x="1789374" y="5330340"/>
                  <a:pt x="1547568" y="5305425"/>
                </a:cubicBezTo>
                <a:cubicBezTo>
                  <a:pt x="1305762" y="5280510"/>
                  <a:pt x="1072953" y="5344623"/>
                  <a:pt x="757918" y="5305425"/>
                </a:cubicBezTo>
                <a:cubicBezTo>
                  <a:pt x="763800" y="4988499"/>
                  <a:pt x="760896" y="4804029"/>
                  <a:pt x="757918" y="4564831"/>
                </a:cubicBezTo>
                <a:cubicBezTo>
                  <a:pt x="754940" y="4325633"/>
                  <a:pt x="769385" y="4042986"/>
                  <a:pt x="757918" y="3824237"/>
                </a:cubicBezTo>
                <a:cubicBezTo>
                  <a:pt x="746451" y="3605488"/>
                  <a:pt x="731615" y="3428985"/>
                  <a:pt x="757918" y="3174593"/>
                </a:cubicBezTo>
                <a:cubicBezTo>
                  <a:pt x="784221" y="2920201"/>
                  <a:pt x="786669" y="2753124"/>
                  <a:pt x="757918" y="2433999"/>
                </a:cubicBezTo>
                <a:cubicBezTo>
                  <a:pt x="729167" y="2114874"/>
                  <a:pt x="746856" y="1881602"/>
                  <a:pt x="757918" y="1693405"/>
                </a:cubicBezTo>
                <a:cubicBezTo>
                  <a:pt x="768980" y="1505208"/>
                  <a:pt x="738957" y="1096581"/>
                  <a:pt x="757918" y="757918"/>
                </a:cubicBezTo>
                <a:close/>
                <a:moveTo>
                  <a:pt x="0" y="0"/>
                </a:moveTo>
                <a:cubicBezTo>
                  <a:pt x="107392" y="121249"/>
                  <a:pt x="278840" y="315375"/>
                  <a:pt x="378959" y="378959"/>
                </a:cubicBezTo>
                <a:cubicBezTo>
                  <a:pt x="479078" y="442543"/>
                  <a:pt x="622269" y="604269"/>
                  <a:pt x="757918" y="757918"/>
                </a:cubicBezTo>
                <a:moveTo>
                  <a:pt x="0" y="6063343"/>
                </a:moveTo>
                <a:cubicBezTo>
                  <a:pt x="181404" y="5881640"/>
                  <a:pt x="233203" y="5864219"/>
                  <a:pt x="371380" y="5691963"/>
                </a:cubicBezTo>
                <a:cubicBezTo>
                  <a:pt x="509557" y="5519707"/>
                  <a:pt x="611039" y="5479395"/>
                  <a:pt x="757918" y="5305425"/>
                </a:cubicBezTo>
                <a:moveTo>
                  <a:pt x="11386457" y="0"/>
                </a:moveTo>
                <a:cubicBezTo>
                  <a:pt x="11259136" y="146657"/>
                  <a:pt x="11084778" y="281764"/>
                  <a:pt x="11015077" y="371380"/>
                </a:cubicBezTo>
                <a:cubicBezTo>
                  <a:pt x="10945376" y="460996"/>
                  <a:pt x="10796702" y="568359"/>
                  <a:pt x="10628539" y="757918"/>
                </a:cubicBezTo>
                <a:moveTo>
                  <a:pt x="11386457" y="6063343"/>
                </a:moveTo>
                <a:cubicBezTo>
                  <a:pt x="11250973" y="5938944"/>
                  <a:pt x="11116323" y="5828041"/>
                  <a:pt x="11030236" y="5707122"/>
                </a:cubicBezTo>
                <a:cubicBezTo>
                  <a:pt x="10944149" y="5586203"/>
                  <a:pt x="10732384" y="5380848"/>
                  <a:pt x="10628539" y="5305425"/>
                </a:cubicBezTo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207074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Gabriele </a:t>
            </a:r>
            <a:r>
              <a:rPr lang="en-US" sz="4800" b="1" kern="100" dirty="0" err="1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Münter</a:t>
            </a:r>
            <a:endParaRPr lang="en-US" sz="4800" b="1" kern="100" dirty="0">
              <a:solidFill>
                <a:srgbClr val="EAF6FC"/>
              </a:solidFill>
              <a:latin typeface="Trade Gothic Inline" panose="020B0504030203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National Museum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Women in the Arts</a:t>
            </a:r>
            <a:endParaRPr lang="en-US" b="1" kern="100" dirty="0">
              <a:solidFill>
                <a:schemeClr val="bg1">
                  <a:lumMod val="95000"/>
                </a:schemeClr>
              </a:solidFill>
              <a:effectLst/>
              <a:latin typeface="Trade Gothic Inline" panose="020B0504030203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https://nmwa.org/art/artists/gabriele-munter/</a:t>
            </a:r>
            <a:r>
              <a:rPr lang="en-US" kern="1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lang="el-GR" kern="100" dirty="0"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164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B2691-B63E-550A-3F3F-D59035C3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085" y="1654629"/>
            <a:ext cx="2455107" cy="5029200"/>
          </a:xfrm>
        </p:spPr>
        <p:txBody>
          <a:bodyPr>
            <a:normAutofit/>
          </a:bodyPr>
          <a:lstStyle/>
          <a:p>
            <a:pPr algn="ctr"/>
            <a:br>
              <a:rPr lang="en-US" b="0" i="0" dirty="0">
                <a:solidFill>
                  <a:srgbClr val="0A0A0A"/>
                </a:solidFill>
                <a:effectLst/>
                <a:latin typeface="Flama Book"/>
              </a:rPr>
            </a:br>
            <a:r>
              <a:rPr lang="en-US" sz="27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Staffelsee</a:t>
            </a:r>
            <a:r>
              <a:rPr lang="en-US" sz="27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Autumn, </a:t>
            </a:r>
            <a:r>
              <a:rPr lang="en-US" sz="27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1923, Oil on board, </a:t>
            </a:r>
            <a:br>
              <a:rPr lang="en-US" sz="27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84 x 48 cm</a:t>
            </a:r>
            <a:br>
              <a:rPr lang="en-US" b="0" i="0" dirty="0">
                <a:solidFill>
                  <a:srgbClr val="0A0A0A"/>
                </a:solidFill>
                <a:effectLst/>
                <a:latin typeface="Flama Book"/>
              </a:rPr>
            </a:br>
            <a:endParaRPr lang="el-G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616283-E090-FE8C-83E9-A2ADD3AE9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07" y="91803"/>
            <a:ext cx="9313108" cy="667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11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6197D-B446-A2C5-B616-2B99423F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850" y="3015343"/>
            <a:ext cx="2252949" cy="3842657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Breakfast of the Birds,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1934, Oil on board, 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45.82 x 53.34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2E626-F1A9-3AC7-ABE8-2D9BC3539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22138"/>
            <a:ext cx="7968343" cy="661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35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07BC00-F861-8FD9-AF8F-F68AAE71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2E26C2C7-1622-C12C-F64B-C881AAE1EAA3}"/>
              </a:ext>
            </a:extLst>
          </p:cNvPr>
          <p:cNvSpPr/>
          <p:nvPr/>
        </p:nvSpPr>
        <p:spPr>
          <a:xfrm>
            <a:off x="402771" y="397328"/>
            <a:ext cx="11386457" cy="6063343"/>
          </a:xfrm>
          <a:custGeom>
            <a:avLst/>
            <a:gdLst>
              <a:gd name="connsiteX0" fmla="*/ 757918 w 11386457"/>
              <a:gd name="connsiteY0" fmla="*/ 757918 h 6063343"/>
              <a:gd name="connsiteX1" fmla="*/ 1218547 w 11386457"/>
              <a:gd name="connsiteY1" fmla="*/ 757918 h 6063343"/>
              <a:gd name="connsiteX2" fmla="*/ 1679176 w 11386457"/>
              <a:gd name="connsiteY2" fmla="*/ 757918 h 6063343"/>
              <a:gd name="connsiteX3" fmla="*/ 2238511 w 11386457"/>
              <a:gd name="connsiteY3" fmla="*/ 757918 h 6063343"/>
              <a:gd name="connsiteX4" fmla="*/ 2600434 w 11386457"/>
              <a:gd name="connsiteY4" fmla="*/ 757918 h 6063343"/>
              <a:gd name="connsiteX5" fmla="*/ 3159769 w 11386457"/>
              <a:gd name="connsiteY5" fmla="*/ 757918 h 6063343"/>
              <a:gd name="connsiteX6" fmla="*/ 3719104 w 11386457"/>
              <a:gd name="connsiteY6" fmla="*/ 757918 h 6063343"/>
              <a:gd name="connsiteX7" fmla="*/ 4081027 w 11386457"/>
              <a:gd name="connsiteY7" fmla="*/ 757918 h 6063343"/>
              <a:gd name="connsiteX8" fmla="*/ 4936481 w 11386457"/>
              <a:gd name="connsiteY8" fmla="*/ 757918 h 6063343"/>
              <a:gd name="connsiteX9" fmla="*/ 5791935 w 11386457"/>
              <a:gd name="connsiteY9" fmla="*/ 757918 h 6063343"/>
              <a:gd name="connsiteX10" fmla="*/ 6449976 w 11386457"/>
              <a:gd name="connsiteY10" fmla="*/ 757918 h 6063343"/>
              <a:gd name="connsiteX11" fmla="*/ 6811899 w 11386457"/>
              <a:gd name="connsiteY11" fmla="*/ 757918 h 6063343"/>
              <a:gd name="connsiteX12" fmla="*/ 7568646 w 11386457"/>
              <a:gd name="connsiteY12" fmla="*/ 757918 h 6063343"/>
              <a:gd name="connsiteX13" fmla="*/ 8424100 w 11386457"/>
              <a:gd name="connsiteY13" fmla="*/ 757918 h 6063343"/>
              <a:gd name="connsiteX14" fmla="*/ 8786023 w 11386457"/>
              <a:gd name="connsiteY14" fmla="*/ 757918 h 6063343"/>
              <a:gd name="connsiteX15" fmla="*/ 9444064 w 11386457"/>
              <a:gd name="connsiteY15" fmla="*/ 757918 h 6063343"/>
              <a:gd name="connsiteX16" fmla="*/ 9904693 w 11386457"/>
              <a:gd name="connsiteY16" fmla="*/ 757918 h 6063343"/>
              <a:gd name="connsiteX17" fmla="*/ 10628539 w 11386457"/>
              <a:gd name="connsiteY17" fmla="*/ 757918 h 6063343"/>
              <a:gd name="connsiteX18" fmla="*/ 10628539 w 11386457"/>
              <a:gd name="connsiteY18" fmla="*/ 1316612 h 6063343"/>
              <a:gd name="connsiteX19" fmla="*/ 10628539 w 11386457"/>
              <a:gd name="connsiteY19" fmla="*/ 1966256 h 6063343"/>
              <a:gd name="connsiteX20" fmla="*/ 10628539 w 11386457"/>
              <a:gd name="connsiteY20" fmla="*/ 2615899 h 6063343"/>
              <a:gd name="connsiteX21" fmla="*/ 10628539 w 11386457"/>
              <a:gd name="connsiteY21" fmla="*/ 3356493 h 6063343"/>
              <a:gd name="connsiteX22" fmla="*/ 10628539 w 11386457"/>
              <a:gd name="connsiteY22" fmla="*/ 4051612 h 6063343"/>
              <a:gd name="connsiteX23" fmla="*/ 10628539 w 11386457"/>
              <a:gd name="connsiteY23" fmla="*/ 4701256 h 6063343"/>
              <a:gd name="connsiteX24" fmla="*/ 10628539 w 11386457"/>
              <a:gd name="connsiteY24" fmla="*/ 5305425 h 6063343"/>
              <a:gd name="connsiteX25" fmla="*/ 10167910 w 11386457"/>
              <a:gd name="connsiteY25" fmla="*/ 5305425 h 6063343"/>
              <a:gd name="connsiteX26" fmla="*/ 9608575 w 11386457"/>
              <a:gd name="connsiteY26" fmla="*/ 5305425 h 6063343"/>
              <a:gd name="connsiteX27" fmla="*/ 8851827 w 11386457"/>
              <a:gd name="connsiteY27" fmla="*/ 5305425 h 6063343"/>
              <a:gd name="connsiteX28" fmla="*/ 8095080 w 11386457"/>
              <a:gd name="connsiteY28" fmla="*/ 5305425 h 6063343"/>
              <a:gd name="connsiteX29" fmla="*/ 7239626 w 11386457"/>
              <a:gd name="connsiteY29" fmla="*/ 5305425 h 6063343"/>
              <a:gd name="connsiteX30" fmla="*/ 6778997 w 11386457"/>
              <a:gd name="connsiteY30" fmla="*/ 5305425 h 6063343"/>
              <a:gd name="connsiteX31" fmla="*/ 6120955 w 11386457"/>
              <a:gd name="connsiteY31" fmla="*/ 5305425 h 6063343"/>
              <a:gd name="connsiteX32" fmla="*/ 5660326 w 11386457"/>
              <a:gd name="connsiteY32" fmla="*/ 5305425 h 6063343"/>
              <a:gd name="connsiteX33" fmla="*/ 4804873 w 11386457"/>
              <a:gd name="connsiteY33" fmla="*/ 5305425 h 6063343"/>
              <a:gd name="connsiteX34" fmla="*/ 4048125 w 11386457"/>
              <a:gd name="connsiteY34" fmla="*/ 5305425 h 6063343"/>
              <a:gd name="connsiteX35" fmla="*/ 3390084 w 11386457"/>
              <a:gd name="connsiteY35" fmla="*/ 5305425 h 6063343"/>
              <a:gd name="connsiteX36" fmla="*/ 2534630 w 11386457"/>
              <a:gd name="connsiteY36" fmla="*/ 5305425 h 6063343"/>
              <a:gd name="connsiteX37" fmla="*/ 1975295 w 11386457"/>
              <a:gd name="connsiteY37" fmla="*/ 5305425 h 6063343"/>
              <a:gd name="connsiteX38" fmla="*/ 1317253 w 11386457"/>
              <a:gd name="connsiteY38" fmla="*/ 5305425 h 6063343"/>
              <a:gd name="connsiteX39" fmla="*/ 757918 w 11386457"/>
              <a:gd name="connsiteY39" fmla="*/ 5305425 h 6063343"/>
              <a:gd name="connsiteX40" fmla="*/ 757918 w 11386457"/>
              <a:gd name="connsiteY40" fmla="*/ 4564831 h 6063343"/>
              <a:gd name="connsiteX41" fmla="*/ 757918 w 11386457"/>
              <a:gd name="connsiteY41" fmla="*/ 3960662 h 6063343"/>
              <a:gd name="connsiteX42" fmla="*/ 757918 w 11386457"/>
              <a:gd name="connsiteY42" fmla="*/ 3311018 h 6063343"/>
              <a:gd name="connsiteX43" fmla="*/ 757918 w 11386457"/>
              <a:gd name="connsiteY43" fmla="*/ 2752325 h 6063343"/>
              <a:gd name="connsiteX44" fmla="*/ 757918 w 11386457"/>
              <a:gd name="connsiteY44" fmla="*/ 2011731 h 6063343"/>
              <a:gd name="connsiteX45" fmla="*/ 757918 w 11386457"/>
              <a:gd name="connsiteY45" fmla="*/ 1407562 h 6063343"/>
              <a:gd name="connsiteX46" fmla="*/ 757918 w 11386457"/>
              <a:gd name="connsiteY46" fmla="*/ 757918 h 6063343"/>
              <a:gd name="connsiteX0" fmla="*/ 0 w 11386457"/>
              <a:gd name="connsiteY0" fmla="*/ 0 h 6063343"/>
              <a:gd name="connsiteX1" fmla="*/ 442062 w 11386457"/>
              <a:gd name="connsiteY1" fmla="*/ 0 h 6063343"/>
              <a:gd name="connsiteX2" fmla="*/ 997989 w 11386457"/>
              <a:gd name="connsiteY2" fmla="*/ 0 h 6063343"/>
              <a:gd name="connsiteX3" fmla="*/ 1781646 w 11386457"/>
              <a:gd name="connsiteY3" fmla="*/ 0 h 6063343"/>
              <a:gd name="connsiteX4" fmla="*/ 2679166 w 11386457"/>
              <a:gd name="connsiteY4" fmla="*/ 0 h 6063343"/>
              <a:gd name="connsiteX5" fmla="*/ 3121229 w 11386457"/>
              <a:gd name="connsiteY5" fmla="*/ 0 h 6063343"/>
              <a:gd name="connsiteX6" fmla="*/ 3904885 w 11386457"/>
              <a:gd name="connsiteY6" fmla="*/ 0 h 6063343"/>
              <a:gd name="connsiteX7" fmla="*/ 4688541 w 11386457"/>
              <a:gd name="connsiteY7" fmla="*/ 0 h 6063343"/>
              <a:gd name="connsiteX8" fmla="*/ 5358333 w 11386457"/>
              <a:gd name="connsiteY8" fmla="*/ 0 h 6063343"/>
              <a:gd name="connsiteX9" fmla="*/ 6141989 w 11386457"/>
              <a:gd name="connsiteY9" fmla="*/ 0 h 6063343"/>
              <a:gd name="connsiteX10" fmla="*/ 6697916 w 11386457"/>
              <a:gd name="connsiteY10" fmla="*/ 0 h 6063343"/>
              <a:gd name="connsiteX11" fmla="*/ 7253843 w 11386457"/>
              <a:gd name="connsiteY11" fmla="*/ 0 h 6063343"/>
              <a:gd name="connsiteX12" fmla="*/ 7809770 w 11386457"/>
              <a:gd name="connsiteY12" fmla="*/ 0 h 6063343"/>
              <a:gd name="connsiteX13" fmla="*/ 8593426 w 11386457"/>
              <a:gd name="connsiteY13" fmla="*/ 0 h 6063343"/>
              <a:gd name="connsiteX14" fmla="*/ 8921624 w 11386457"/>
              <a:gd name="connsiteY14" fmla="*/ 0 h 6063343"/>
              <a:gd name="connsiteX15" fmla="*/ 9591416 w 11386457"/>
              <a:gd name="connsiteY15" fmla="*/ 0 h 6063343"/>
              <a:gd name="connsiteX16" fmla="*/ 10147343 w 11386457"/>
              <a:gd name="connsiteY16" fmla="*/ 0 h 6063343"/>
              <a:gd name="connsiteX17" fmla="*/ 11386457 w 11386457"/>
              <a:gd name="connsiteY17" fmla="*/ 0 h 6063343"/>
              <a:gd name="connsiteX18" fmla="*/ 10999919 w 11386457"/>
              <a:gd name="connsiteY18" fmla="*/ 386538 h 6063343"/>
              <a:gd name="connsiteX19" fmla="*/ 10628539 w 11386457"/>
              <a:gd name="connsiteY19" fmla="*/ 757918 h 6063343"/>
              <a:gd name="connsiteX20" fmla="*/ 9773085 w 11386457"/>
              <a:gd name="connsiteY20" fmla="*/ 757918 h 6063343"/>
              <a:gd name="connsiteX21" fmla="*/ 9312456 w 11386457"/>
              <a:gd name="connsiteY21" fmla="*/ 757918 h 6063343"/>
              <a:gd name="connsiteX22" fmla="*/ 8753121 w 11386457"/>
              <a:gd name="connsiteY22" fmla="*/ 757918 h 6063343"/>
              <a:gd name="connsiteX23" fmla="*/ 8193786 w 11386457"/>
              <a:gd name="connsiteY23" fmla="*/ 757918 h 6063343"/>
              <a:gd name="connsiteX24" fmla="*/ 7338332 w 11386457"/>
              <a:gd name="connsiteY24" fmla="*/ 757918 h 6063343"/>
              <a:gd name="connsiteX25" fmla="*/ 6877703 w 11386457"/>
              <a:gd name="connsiteY25" fmla="*/ 757918 h 6063343"/>
              <a:gd name="connsiteX26" fmla="*/ 6515780 w 11386457"/>
              <a:gd name="connsiteY26" fmla="*/ 757918 h 6063343"/>
              <a:gd name="connsiteX27" fmla="*/ 6055151 w 11386457"/>
              <a:gd name="connsiteY27" fmla="*/ 757918 h 6063343"/>
              <a:gd name="connsiteX28" fmla="*/ 5199697 w 11386457"/>
              <a:gd name="connsiteY28" fmla="*/ 757918 h 6063343"/>
              <a:gd name="connsiteX29" fmla="*/ 4541656 w 11386457"/>
              <a:gd name="connsiteY29" fmla="*/ 757918 h 6063343"/>
              <a:gd name="connsiteX30" fmla="*/ 3686202 w 11386457"/>
              <a:gd name="connsiteY30" fmla="*/ 757918 h 6063343"/>
              <a:gd name="connsiteX31" fmla="*/ 2830748 w 11386457"/>
              <a:gd name="connsiteY31" fmla="*/ 757918 h 6063343"/>
              <a:gd name="connsiteX32" fmla="*/ 2468826 w 11386457"/>
              <a:gd name="connsiteY32" fmla="*/ 757918 h 6063343"/>
              <a:gd name="connsiteX33" fmla="*/ 2008197 w 11386457"/>
              <a:gd name="connsiteY33" fmla="*/ 757918 h 6063343"/>
              <a:gd name="connsiteX34" fmla="*/ 757918 w 11386457"/>
              <a:gd name="connsiteY34" fmla="*/ 757918 h 6063343"/>
              <a:gd name="connsiteX35" fmla="*/ 371380 w 11386457"/>
              <a:gd name="connsiteY35" fmla="*/ 371380 h 6063343"/>
              <a:gd name="connsiteX36" fmla="*/ 0 w 11386457"/>
              <a:gd name="connsiteY36" fmla="*/ 0 h 6063343"/>
              <a:gd name="connsiteX0" fmla="*/ 0 w 11386457"/>
              <a:gd name="connsiteY0" fmla="*/ 6063343 h 6063343"/>
              <a:gd name="connsiteX1" fmla="*/ 394117 w 11386457"/>
              <a:gd name="connsiteY1" fmla="*/ 5669226 h 6063343"/>
              <a:gd name="connsiteX2" fmla="*/ 757918 w 11386457"/>
              <a:gd name="connsiteY2" fmla="*/ 5305425 h 6063343"/>
              <a:gd name="connsiteX3" fmla="*/ 1514666 w 11386457"/>
              <a:gd name="connsiteY3" fmla="*/ 5305425 h 6063343"/>
              <a:gd name="connsiteX4" fmla="*/ 2271413 w 11386457"/>
              <a:gd name="connsiteY4" fmla="*/ 5305425 h 6063343"/>
              <a:gd name="connsiteX5" fmla="*/ 2732042 w 11386457"/>
              <a:gd name="connsiteY5" fmla="*/ 5305425 h 6063343"/>
              <a:gd name="connsiteX6" fmla="*/ 3390084 w 11386457"/>
              <a:gd name="connsiteY6" fmla="*/ 5305425 h 6063343"/>
              <a:gd name="connsiteX7" fmla="*/ 3949419 w 11386457"/>
              <a:gd name="connsiteY7" fmla="*/ 5305425 h 6063343"/>
              <a:gd name="connsiteX8" fmla="*/ 4311342 w 11386457"/>
              <a:gd name="connsiteY8" fmla="*/ 5305425 h 6063343"/>
              <a:gd name="connsiteX9" fmla="*/ 4870677 w 11386457"/>
              <a:gd name="connsiteY9" fmla="*/ 5305425 h 6063343"/>
              <a:gd name="connsiteX10" fmla="*/ 5528718 w 11386457"/>
              <a:gd name="connsiteY10" fmla="*/ 5305425 h 6063343"/>
              <a:gd name="connsiteX11" fmla="*/ 6088053 w 11386457"/>
              <a:gd name="connsiteY11" fmla="*/ 5305425 h 6063343"/>
              <a:gd name="connsiteX12" fmla="*/ 6449976 w 11386457"/>
              <a:gd name="connsiteY12" fmla="*/ 5305425 h 6063343"/>
              <a:gd name="connsiteX13" fmla="*/ 7108018 w 11386457"/>
              <a:gd name="connsiteY13" fmla="*/ 5305425 h 6063343"/>
              <a:gd name="connsiteX14" fmla="*/ 7864765 w 11386457"/>
              <a:gd name="connsiteY14" fmla="*/ 5305425 h 6063343"/>
              <a:gd name="connsiteX15" fmla="*/ 8621513 w 11386457"/>
              <a:gd name="connsiteY15" fmla="*/ 5305425 h 6063343"/>
              <a:gd name="connsiteX16" fmla="*/ 9082142 w 11386457"/>
              <a:gd name="connsiteY16" fmla="*/ 5305425 h 6063343"/>
              <a:gd name="connsiteX17" fmla="*/ 9542771 w 11386457"/>
              <a:gd name="connsiteY17" fmla="*/ 5305425 h 6063343"/>
              <a:gd name="connsiteX18" fmla="*/ 10628539 w 11386457"/>
              <a:gd name="connsiteY18" fmla="*/ 5305425 h 6063343"/>
              <a:gd name="connsiteX19" fmla="*/ 11015077 w 11386457"/>
              <a:gd name="connsiteY19" fmla="*/ 5691963 h 6063343"/>
              <a:gd name="connsiteX20" fmla="*/ 11386457 w 11386457"/>
              <a:gd name="connsiteY20" fmla="*/ 6063343 h 6063343"/>
              <a:gd name="connsiteX21" fmla="*/ 10944395 w 11386457"/>
              <a:gd name="connsiteY21" fmla="*/ 6063343 h 6063343"/>
              <a:gd name="connsiteX22" fmla="*/ 10160738 w 11386457"/>
              <a:gd name="connsiteY22" fmla="*/ 6063343 h 6063343"/>
              <a:gd name="connsiteX23" fmla="*/ 9490947 w 11386457"/>
              <a:gd name="connsiteY23" fmla="*/ 6063343 h 6063343"/>
              <a:gd name="connsiteX24" fmla="*/ 9048884 w 11386457"/>
              <a:gd name="connsiteY24" fmla="*/ 6063343 h 6063343"/>
              <a:gd name="connsiteX25" fmla="*/ 8379093 w 11386457"/>
              <a:gd name="connsiteY25" fmla="*/ 6063343 h 6063343"/>
              <a:gd name="connsiteX26" fmla="*/ 7595437 w 11386457"/>
              <a:gd name="connsiteY26" fmla="*/ 6063343 h 6063343"/>
              <a:gd name="connsiteX27" fmla="*/ 7153374 w 11386457"/>
              <a:gd name="connsiteY27" fmla="*/ 6063343 h 6063343"/>
              <a:gd name="connsiteX28" fmla="*/ 6597447 w 11386457"/>
              <a:gd name="connsiteY28" fmla="*/ 6063343 h 6063343"/>
              <a:gd name="connsiteX29" fmla="*/ 5699926 w 11386457"/>
              <a:gd name="connsiteY29" fmla="*/ 6063343 h 6063343"/>
              <a:gd name="connsiteX30" fmla="*/ 5030135 w 11386457"/>
              <a:gd name="connsiteY30" fmla="*/ 6063343 h 6063343"/>
              <a:gd name="connsiteX31" fmla="*/ 4360343 w 11386457"/>
              <a:gd name="connsiteY31" fmla="*/ 6063343 h 6063343"/>
              <a:gd name="connsiteX32" fmla="*/ 3804416 w 11386457"/>
              <a:gd name="connsiteY32" fmla="*/ 6063343 h 6063343"/>
              <a:gd name="connsiteX33" fmla="*/ 3020760 w 11386457"/>
              <a:gd name="connsiteY33" fmla="*/ 6063343 h 6063343"/>
              <a:gd name="connsiteX34" fmla="*/ 2123239 w 11386457"/>
              <a:gd name="connsiteY34" fmla="*/ 6063343 h 6063343"/>
              <a:gd name="connsiteX35" fmla="*/ 1795041 w 11386457"/>
              <a:gd name="connsiteY35" fmla="*/ 6063343 h 6063343"/>
              <a:gd name="connsiteX36" fmla="*/ 1466844 w 11386457"/>
              <a:gd name="connsiteY36" fmla="*/ 6063343 h 6063343"/>
              <a:gd name="connsiteX37" fmla="*/ 1024781 w 11386457"/>
              <a:gd name="connsiteY37" fmla="*/ 6063343 h 6063343"/>
              <a:gd name="connsiteX38" fmla="*/ 582719 w 11386457"/>
              <a:gd name="connsiteY38" fmla="*/ 6063343 h 6063343"/>
              <a:gd name="connsiteX39" fmla="*/ 0 w 11386457"/>
              <a:gd name="connsiteY39" fmla="*/ 6063343 h 6063343"/>
              <a:gd name="connsiteX0" fmla="*/ 0 w 11386457"/>
              <a:gd name="connsiteY0" fmla="*/ 0 h 6063343"/>
              <a:gd name="connsiteX1" fmla="*/ 371380 w 11386457"/>
              <a:gd name="connsiteY1" fmla="*/ 371380 h 6063343"/>
              <a:gd name="connsiteX2" fmla="*/ 757918 w 11386457"/>
              <a:gd name="connsiteY2" fmla="*/ 757918 h 6063343"/>
              <a:gd name="connsiteX3" fmla="*/ 757918 w 11386457"/>
              <a:gd name="connsiteY3" fmla="*/ 1407562 h 6063343"/>
              <a:gd name="connsiteX4" fmla="*/ 757918 w 11386457"/>
              <a:gd name="connsiteY4" fmla="*/ 2102681 h 6063343"/>
              <a:gd name="connsiteX5" fmla="*/ 757918 w 11386457"/>
              <a:gd name="connsiteY5" fmla="*/ 2797800 h 6063343"/>
              <a:gd name="connsiteX6" fmla="*/ 757918 w 11386457"/>
              <a:gd name="connsiteY6" fmla="*/ 3356493 h 6063343"/>
              <a:gd name="connsiteX7" fmla="*/ 757918 w 11386457"/>
              <a:gd name="connsiteY7" fmla="*/ 3960662 h 6063343"/>
              <a:gd name="connsiteX8" fmla="*/ 757918 w 11386457"/>
              <a:gd name="connsiteY8" fmla="*/ 4610306 h 6063343"/>
              <a:gd name="connsiteX9" fmla="*/ 757918 w 11386457"/>
              <a:gd name="connsiteY9" fmla="*/ 5305425 h 6063343"/>
              <a:gd name="connsiteX10" fmla="*/ 386538 w 11386457"/>
              <a:gd name="connsiteY10" fmla="*/ 5676805 h 6063343"/>
              <a:gd name="connsiteX11" fmla="*/ 0 w 11386457"/>
              <a:gd name="connsiteY11" fmla="*/ 6063343 h 6063343"/>
              <a:gd name="connsiteX12" fmla="*/ 0 w 11386457"/>
              <a:gd name="connsiteY12" fmla="*/ 5329005 h 6063343"/>
              <a:gd name="connsiteX13" fmla="*/ 0 w 11386457"/>
              <a:gd name="connsiteY13" fmla="*/ 4655300 h 6063343"/>
              <a:gd name="connsiteX14" fmla="*/ 0 w 11386457"/>
              <a:gd name="connsiteY14" fmla="*/ 4042229 h 6063343"/>
              <a:gd name="connsiteX15" fmla="*/ 0 w 11386457"/>
              <a:gd name="connsiteY15" fmla="*/ 3550424 h 6063343"/>
              <a:gd name="connsiteX16" fmla="*/ 0 w 11386457"/>
              <a:gd name="connsiteY16" fmla="*/ 2816086 h 6063343"/>
              <a:gd name="connsiteX17" fmla="*/ 0 w 11386457"/>
              <a:gd name="connsiteY17" fmla="*/ 2324281 h 6063343"/>
              <a:gd name="connsiteX18" fmla="*/ 0 w 11386457"/>
              <a:gd name="connsiteY18" fmla="*/ 1529310 h 6063343"/>
              <a:gd name="connsiteX19" fmla="*/ 0 w 11386457"/>
              <a:gd name="connsiteY19" fmla="*/ 855605 h 6063343"/>
              <a:gd name="connsiteX20" fmla="*/ 0 w 11386457"/>
              <a:gd name="connsiteY20" fmla="*/ 0 h 6063343"/>
              <a:gd name="connsiteX0" fmla="*/ 11386457 w 11386457"/>
              <a:gd name="connsiteY0" fmla="*/ 0 h 6063343"/>
              <a:gd name="connsiteX1" fmla="*/ 11386457 w 11386457"/>
              <a:gd name="connsiteY1" fmla="*/ 613071 h 6063343"/>
              <a:gd name="connsiteX2" fmla="*/ 11386457 w 11386457"/>
              <a:gd name="connsiteY2" fmla="*/ 1104876 h 6063343"/>
              <a:gd name="connsiteX3" fmla="*/ 11386457 w 11386457"/>
              <a:gd name="connsiteY3" fmla="*/ 1657314 h 6063343"/>
              <a:gd name="connsiteX4" fmla="*/ 11386457 w 11386457"/>
              <a:gd name="connsiteY4" fmla="*/ 2149118 h 6063343"/>
              <a:gd name="connsiteX5" fmla="*/ 11386457 w 11386457"/>
              <a:gd name="connsiteY5" fmla="*/ 2822823 h 6063343"/>
              <a:gd name="connsiteX6" fmla="*/ 11386457 w 11386457"/>
              <a:gd name="connsiteY6" fmla="*/ 3435894 h 6063343"/>
              <a:gd name="connsiteX7" fmla="*/ 11386457 w 11386457"/>
              <a:gd name="connsiteY7" fmla="*/ 4048966 h 6063343"/>
              <a:gd name="connsiteX8" fmla="*/ 11386457 w 11386457"/>
              <a:gd name="connsiteY8" fmla="*/ 4540770 h 6063343"/>
              <a:gd name="connsiteX9" fmla="*/ 11386457 w 11386457"/>
              <a:gd name="connsiteY9" fmla="*/ 5335742 h 6063343"/>
              <a:gd name="connsiteX10" fmla="*/ 11386457 w 11386457"/>
              <a:gd name="connsiteY10" fmla="*/ 6063343 h 6063343"/>
              <a:gd name="connsiteX11" fmla="*/ 10992340 w 11386457"/>
              <a:gd name="connsiteY11" fmla="*/ 5669226 h 6063343"/>
              <a:gd name="connsiteX12" fmla="*/ 10628539 w 11386457"/>
              <a:gd name="connsiteY12" fmla="*/ 5305425 h 6063343"/>
              <a:gd name="connsiteX13" fmla="*/ 10628539 w 11386457"/>
              <a:gd name="connsiteY13" fmla="*/ 4746731 h 6063343"/>
              <a:gd name="connsiteX14" fmla="*/ 10628539 w 11386457"/>
              <a:gd name="connsiteY14" fmla="*/ 4233513 h 6063343"/>
              <a:gd name="connsiteX15" fmla="*/ 10628539 w 11386457"/>
              <a:gd name="connsiteY15" fmla="*/ 3492919 h 6063343"/>
              <a:gd name="connsiteX16" fmla="*/ 10628539 w 11386457"/>
              <a:gd name="connsiteY16" fmla="*/ 2797800 h 6063343"/>
              <a:gd name="connsiteX17" fmla="*/ 10628539 w 11386457"/>
              <a:gd name="connsiteY17" fmla="*/ 2102681 h 6063343"/>
              <a:gd name="connsiteX18" fmla="*/ 10628539 w 11386457"/>
              <a:gd name="connsiteY18" fmla="*/ 1453037 h 6063343"/>
              <a:gd name="connsiteX19" fmla="*/ 10628539 w 11386457"/>
              <a:gd name="connsiteY19" fmla="*/ 757918 h 6063343"/>
              <a:gd name="connsiteX20" fmla="*/ 10992340 w 11386457"/>
              <a:gd name="connsiteY20" fmla="*/ 394117 h 6063343"/>
              <a:gd name="connsiteX21" fmla="*/ 11386457 w 11386457"/>
              <a:gd name="connsiteY21" fmla="*/ 0 h 6063343"/>
              <a:gd name="connsiteX0" fmla="*/ 0 w 11386457"/>
              <a:gd name="connsiteY0" fmla="*/ 0 h 6063343"/>
              <a:gd name="connsiteX1" fmla="*/ 783656 w 11386457"/>
              <a:gd name="connsiteY1" fmla="*/ 0 h 6063343"/>
              <a:gd name="connsiteX2" fmla="*/ 1681177 w 11386457"/>
              <a:gd name="connsiteY2" fmla="*/ 0 h 6063343"/>
              <a:gd name="connsiteX3" fmla="*/ 2123239 w 11386457"/>
              <a:gd name="connsiteY3" fmla="*/ 0 h 6063343"/>
              <a:gd name="connsiteX4" fmla="*/ 2906895 w 11386457"/>
              <a:gd name="connsiteY4" fmla="*/ 0 h 6063343"/>
              <a:gd name="connsiteX5" fmla="*/ 3690552 w 11386457"/>
              <a:gd name="connsiteY5" fmla="*/ 0 h 6063343"/>
              <a:gd name="connsiteX6" fmla="*/ 4588072 w 11386457"/>
              <a:gd name="connsiteY6" fmla="*/ 0 h 6063343"/>
              <a:gd name="connsiteX7" fmla="*/ 5030135 w 11386457"/>
              <a:gd name="connsiteY7" fmla="*/ 0 h 6063343"/>
              <a:gd name="connsiteX8" fmla="*/ 5586062 w 11386457"/>
              <a:gd name="connsiteY8" fmla="*/ 0 h 6063343"/>
              <a:gd name="connsiteX9" fmla="*/ 6483583 w 11386457"/>
              <a:gd name="connsiteY9" fmla="*/ 0 h 6063343"/>
              <a:gd name="connsiteX10" fmla="*/ 7381103 w 11386457"/>
              <a:gd name="connsiteY10" fmla="*/ 0 h 6063343"/>
              <a:gd name="connsiteX11" fmla="*/ 8164759 w 11386457"/>
              <a:gd name="connsiteY11" fmla="*/ 0 h 6063343"/>
              <a:gd name="connsiteX12" fmla="*/ 8948416 w 11386457"/>
              <a:gd name="connsiteY12" fmla="*/ 0 h 6063343"/>
              <a:gd name="connsiteX13" fmla="*/ 9390478 w 11386457"/>
              <a:gd name="connsiteY13" fmla="*/ 0 h 6063343"/>
              <a:gd name="connsiteX14" fmla="*/ 9946405 w 11386457"/>
              <a:gd name="connsiteY14" fmla="*/ 0 h 6063343"/>
              <a:gd name="connsiteX15" fmla="*/ 10730061 w 11386457"/>
              <a:gd name="connsiteY15" fmla="*/ 0 h 6063343"/>
              <a:gd name="connsiteX16" fmla="*/ 11386457 w 11386457"/>
              <a:gd name="connsiteY16" fmla="*/ 0 h 6063343"/>
              <a:gd name="connsiteX17" fmla="*/ 11386457 w 11386457"/>
              <a:gd name="connsiteY17" fmla="*/ 794972 h 6063343"/>
              <a:gd name="connsiteX18" fmla="*/ 11386457 w 11386457"/>
              <a:gd name="connsiteY18" fmla="*/ 1347410 h 6063343"/>
              <a:gd name="connsiteX19" fmla="*/ 11386457 w 11386457"/>
              <a:gd name="connsiteY19" fmla="*/ 2021114 h 6063343"/>
              <a:gd name="connsiteX20" fmla="*/ 11386457 w 11386457"/>
              <a:gd name="connsiteY20" fmla="*/ 2694819 h 6063343"/>
              <a:gd name="connsiteX21" fmla="*/ 11386457 w 11386457"/>
              <a:gd name="connsiteY21" fmla="*/ 3429157 h 6063343"/>
              <a:gd name="connsiteX22" fmla="*/ 11386457 w 11386457"/>
              <a:gd name="connsiteY22" fmla="*/ 3920962 h 6063343"/>
              <a:gd name="connsiteX23" fmla="*/ 11386457 w 11386457"/>
              <a:gd name="connsiteY23" fmla="*/ 4473400 h 6063343"/>
              <a:gd name="connsiteX24" fmla="*/ 11386457 w 11386457"/>
              <a:gd name="connsiteY24" fmla="*/ 5147105 h 6063343"/>
              <a:gd name="connsiteX25" fmla="*/ 11386457 w 11386457"/>
              <a:gd name="connsiteY25" fmla="*/ 6063343 h 6063343"/>
              <a:gd name="connsiteX26" fmla="*/ 10602801 w 11386457"/>
              <a:gd name="connsiteY26" fmla="*/ 6063343 h 6063343"/>
              <a:gd name="connsiteX27" fmla="*/ 10046874 w 11386457"/>
              <a:gd name="connsiteY27" fmla="*/ 6063343 h 6063343"/>
              <a:gd name="connsiteX28" fmla="*/ 9377082 w 11386457"/>
              <a:gd name="connsiteY28" fmla="*/ 6063343 h 6063343"/>
              <a:gd name="connsiteX29" fmla="*/ 8935020 w 11386457"/>
              <a:gd name="connsiteY29" fmla="*/ 6063343 h 6063343"/>
              <a:gd name="connsiteX30" fmla="*/ 8037499 w 11386457"/>
              <a:gd name="connsiteY30" fmla="*/ 6063343 h 6063343"/>
              <a:gd name="connsiteX31" fmla="*/ 7139978 w 11386457"/>
              <a:gd name="connsiteY31" fmla="*/ 6063343 h 6063343"/>
              <a:gd name="connsiteX32" fmla="*/ 6584051 w 11386457"/>
              <a:gd name="connsiteY32" fmla="*/ 6063343 h 6063343"/>
              <a:gd name="connsiteX33" fmla="*/ 5686531 w 11386457"/>
              <a:gd name="connsiteY33" fmla="*/ 6063343 h 6063343"/>
              <a:gd name="connsiteX34" fmla="*/ 4902874 w 11386457"/>
              <a:gd name="connsiteY34" fmla="*/ 6063343 h 6063343"/>
              <a:gd name="connsiteX35" fmla="*/ 4460812 w 11386457"/>
              <a:gd name="connsiteY35" fmla="*/ 6063343 h 6063343"/>
              <a:gd name="connsiteX36" fmla="*/ 4132614 w 11386457"/>
              <a:gd name="connsiteY36" fmla="*/ 6063343 h 6063343"/>
              <a:gd name="connsiteX37" fmla="*/ 3235093 w 11386457"/>
              <a:gd name="connsiteY37" fmla="*/ 6063343 h 6063343"/>
              <a:gd name="connsiteX38" fmla="*/ 2565302 w 11386457"/>
              <a:gd name="connsiteY38" fmla="*/ 6063343 h 6063343"/>
              <a:gd name="connsiteX39" fmla="*/ 2123239 w 11386457"/>
              <a:gd name="connsiteY39" fmla="*/ 6063343 h 6063343"/>
              <a:gd name="connsiteX40" fmla="*/ 1339583 w 11386457"/>
              <a:gd name="connsiteY40" fmla="*/ 6063343 h 6063343"/>
              <a:gd name="connsiteX41" fmla="*/ 783656 w 11386457"/>
              <a:gd name="connsiteY41" fmla="*/ 6063343 h 6063343"/>
              <a:gd name="connsiteX42" fmla="*/ 0 w 11386457"/>
              <a:gd name="connsiteY42" fmla="*/ 6063343 h 6063343"/>
              <a:gd name="connsiteX43" fmla="*/ 0 w 11386457"/>
              <a:gd name="connsiteY43" fmla="*/ 5510905 h 6063343"/>
              <a:gd name="connsiteX44" fmla="*/ 0 w 11386457"/>
              <a:gd name="connsiteY44" fmla="*/ 5019101 h 6063343"/>
              <a:gd name="connsiteX45" fmla="*/ 0 w 11386457"/>
              <a:gd name="connsiteY45" fmla="*/ 4406029 h 6063343"/>
              <a:gd name="connsiteX46" fmla="*/ 0 w 11386457"/>
              <a:gd name="connsiteY46" fmla="*/ 3853591 h 6063343"/>
              <a:gd name="connsiteX47" fmla="*/ 0 w 11386457"/>
              <a:gd name="connsiteY47" fmla="*/ 3361787 h 6063343"/>
              <a:gd name="connsiteX48" fmla="*/ 0 w 11386457"/>
              <a:gd name="connsiteY48" fmla="*/ 2688082 h 6063343"/>
              <a:gd name="connsiteX49" fmla="*/ 0 w 11386457"/>
              <a:gd name="connsiteY49" fmla="*/ 1893110 h 6063343"/>
              <a:gd name="connsiteX50" fmla="*/ 0 w 11386457"/>
              <a:gd name="connsiteY50" fmla="*/ 1219406 h 6063343"/>
              <a:gd name="connsiteX51" fmla="*/ 0 w 11386457"/>
              <a:gd name="connsiteY51" fmla="*/ 0 h 6063343"/>
              <a:gd name="connsiteX52" fmla="*/ 757918 w 11386457"/>
              <a:gd name="connsiteY52" fmla="*/ 757918 h 6063343"/>
              <a:gd name="connsiteX53" fmla="*/ 1415959 w 11386457"/>
              <a:gd name="connsiteY53" fmla="*/ 757918 h 6063343"/>
              <a:gd name="connsiteX54" fmla="*/ 2074001 w 11386457"/>
              <a:gd name="connsiteY54" fmla="*/ 757918 h 6063343"/>
              <a:gd name="connsiteX55" fmla="*/ 2435924 w 11386457"/>
              <a:gd name="connsiteY55" fmla="*/ 757918 h 6063343"/>
              <a:gd name="connsiteX56" fmla="*/ 3093965 w 11386457"/>
              <a:gd name="connsiteY56" fmla="*/ 757918 h 6063343"/>
              <a:gd name="connsiteX57" fmla="*/ 3455888 w 11386457"/>
              <a:gd name="connsiteY57" fmla="*/ 757918 h 6063343"/>
              <a:gd name="connsiteX58" fmla="*/ 4113929 w 11386457"/>
              <a:gd name="connsiteY58" fmla="*/ 757918 h 6063343"/>
              <a:gd name="connsiteX59" fmla="*/ 4771971 w 11386457"/>
              <a:gd name="connsiteY59" fmla="*/ 757918 h 6063343"/>
              <a:gd name="connsiteX60" fmla="*/ 5133893 w 11386457"/>
              <a:gd name="connsiteY60" fmla="*/ 757918 h 6063343"/>
              <a:gd name="connsiteX61" fmla="*/ 5594522 w 11386457"/>
              <a:gd name="connsiteY61" fmla="*/ 757918 h 6063343"/>
              <a:gd name="connsiteX62" fmla="*/ 6449976 w 11386457"/>
              <a:gd name="connsiteY62" fmla="*/ 757918 h 6063343"/>
              <a:gd name="connsiteX63" fmla="*/ 7206724 w 11386457"/>
              <a:gd name="connsiteY63" fmla="*/ 757918 h 6063343"/>
              <a:gd name="connsiteX64" fmla="*/ 8062178 w 11386457"/>
              <a:gd name="connsiteY64" fmla="*/ 757918 h 6063343"/>
              <a:gd name="connsiteX65" fmla="*/ 8917631 w 11386457"/>
              <a:gd name="connsiteY65" fmla="*/ 757918 h 6063343"/>
              <a:gd name="connsiteX66" fmla="*/ 9279554 w 11386457"/>
              <a:gd name="connsiteY66" fmla="*/ 757918 h 6063343"/>
              <a:gd name="connsiteX67" fmla="*/ 9641477 w 11386457"/>
              <a:gd name="connsiteY67" fmla="*/ 757918 h 6063343"/>
              <a:gd name="connsiteX68" fmla="*/ 10628539 w 11386457"/>
              <a:gd name="connsiteY68" fmla="*/ 757918 h 6063343"/>
              <a:gd name="connsiteX69" fmla="*/ 10628539 w 11386457"/>
              <a:gd name="connsiteY69" fmla="*/ 1316612 h 6063343"/>
              <a:gd name="connsiteX70" fmla="*/ 10628539 w 11386457"/>
              <a:gd name="connsiteY70" fmla="*/ 1966256 h 6063343"/>
              <a:gd name="connsiteX71" fmla="*/ 10628539 w 11386457"/>
              <a:gd name="connsiteY71" fmla="*/ 2615899 h 6063343"/>
              <a:gd name="connsiteX72" fmla="*/ 10628539 w 11386457"/>
              <a:gd name="connsiteY72" fmla="*/ 3174593 h 6063343"/>
              <a:gd name="connsiteX73" fmla="*/ 10628539 w 11386457"/>
              <a:gd name="connsiteY73" fmla="*/ 3687812 h 6063343"/>
              <a:gd name="connsiteX74" fmla="*/ 10628539 w 11386457"/>
              <a:gd name="connsiteY74" fmla="*/ 4337456 h 6063343"/>
              <a:gd name="connsiteX75" fmla="*/ 10628539 w 11386457"/>
              <a:gd name="connsiteY75" fmla="*/ 5305425 h 6063343"/>
              <a:gd name="connsiteX76" fmla="*/ 10167910 w 11386457"/>
              <a:gd name="connsiteY76" fmla="*/ 5305425 h 6063343"/>
              <a:gd name="connsiteX77" fmla="*/ 9608575 w 11386457"/>
              <a:gd name="connsiteY77" fmla="*/ 5305425 h 6063343"/>
              <a:gd name="connsiteX78" fmla="*/ 9049240 w 11386457"/>
              <a:gd name="connsiteY78" fmla="*/ 5305425 h 6063343"/>
              <a:gd name="connsiteX79" fmla="*/ 8193786 w 11386457"/>
              <a:gd name="connsiteY79" fmla="*/ 5305425 h 6063343"/>
              <a:gd name="connsiteX80" fmla="*/ 7733157 w 11386457"/>
              <a:gd name="connsiteY80" fmla="*/ 5305425 h 6063343"/>
              <a:gd name="connsiteX81" fmla="*/ 7173822 w 11386457"/>
              <a:gd name="connsiteY81" fmla="*/ 5305425 h 6063343"/>
              <a:gd name="connsiteX82" fmla="*/ 6515780 w 11386457"/>
              <a:gd name="connsiteY82" fmla="*/ 5305425 h 6063343"/>
              <a:gd name="connsiteX83" fmla="*/ 5660326 w 11386457"/>
              <a:gd name="connsiteY83" fmla="*/ 5305425 h 6063343"/>
              <a:gd name="connsiteX84" fmla="*/ 4804873 w 11386457"/>
              <a:gd name="connsiteY84" fmla="*/ 5305425 h 6063343"/>
              <a:gd name="connsiteX85" fmla="*/ 4344244 w 11386457"/>
              <a:gd name="connsiteY85" fmla="*/ 5305425 h 6063343"/>
              <a:gd name="connsiteX86" fmla="*/ 3784908 w 11386457"/>
              <a:gd name="connsiteY86" fmla="*/ 5305425 h 6063343"/>
              <a:gd name="connsiteX87" fmla="*/ 3422986 w 11386457"/>
              <a:gd name="connsiteY87" fmla="*/ 5305425 h 6063343"/>
              <a:gd name="connsiteX88" fmla="*/ 2764944 w 11386457"/>
              <a:gd name="connsiteY88" fmla="*/ 5305425 h 6063343"/>
              <a:gd name="connsiteX89" fmla="*/ 2106903 w 11386457"/>
              <a:gd name="connsiteY89" fmla="*/ 5305425 h 6063343"/>
              <a:gd name="connsiteX90" fmla="*/ 757918 w 11386457"/>
              <a:gd name="connsiteY90" fmla="*/ 5305425 h 6063343"/>
              <a:gd name="connsiteX91" fmla="*/ 757918 w 11386457"/>
              <a:gd name="connsiteY91" fmla="*/ 4655781 h 6063343"/>
              <a:gd name="connsiteX92" fmla="*/ 757918 w 11386457"/>
              <a:gd name="connsiteY92" fmla="*/ 4142562 h 6063343"/>
              <a:gd name="connsiteX93" fmla="*/ 757918 w 11386457"/>
              <a:gd name="connsiteY93" fmla="*/ 3447444 h 6063343"/>
              <a:gd name="connsiteX94" fmla="*/ 757918 w 11386457"/>
              <a:gd name="connsiteY94" fmla="*/ 2888750 h 6063343"/>
              <a:gd name="connsiteX95" fmla="*/ 757918 w 11386457"/>
              <a:gd name="connsiteY95" fmla="*/ 2375531 h 6063343"/>
              <a:gd name="connsiteX96" fmla="*/ 757918 w 11386457"/>
              <a:gd name="connsiteY96" fmla="*/ 1634937 h 6063343"/>
              <a:gd name="connsiteX97" fmla="*/ 757918 w 11386457"/>
              <a:gd name="connsiteY97" fmla="*/ 757918 h 6063343"/>
              <a:gd name="connsiteX98" fmla="*/ 0 w 11386457"/>
              <a:gd name="connsiteY98" fmla="*/ 0 h 6063343"/>
              <a:gd name="connsiteX99" fmla="*/ 394117 w 11386457"/>
              <a:gd name="connsiteY99" fmla="*/ 394117 h 6063343"/>
              <a:gd name="connsiteX100" fmla="*/ 757918 w 11386457"/>
              <a:gd name="connsiteY100" fmla="*/ 757918 h 6063343"/>
              <a:gd name="connsiteX101" fmla="*/ 0 w 11386457"/>
              <a:gd name="connsiteY101" fmla="*/ 6063343 h 6063343"/>
              <a:gd name="connsiteX102" fmla="*/ 378959 w 11386457"/>
              <a:gd name="connsiteY102" fmla="*/ 5684384 h 6063343"/>
              <a:gd name="connsiteX103" fmla="*/ 757918 w 11386457"/>
              <a:gd name="connsiteY103" fmla="*/ 5305425 h 6063343"/>
              <a:gd name="connsiteX104" fmla="*/ 11386457 w 11386457"/>
              <a:gd name="connsiteY104" fmla="*/ 0 h 6063343"/>
              <a:gd name="connsiteX105" fmla="*/ 11022656 w 11386457"/>
              <a:gd name="connsiteY105" fmla="*/ 363801 h 6063343"/>
              <a:gd name="connsiteX106" fmla="*/ 10628539 w 11386457"/>
              <a:gd name="connsiteY106" fmla="*/ 757918 h 6063343"/>
              <a:gd name="connsiteX107" fmla="*/ 11386457 w 11386457"/>
              <a:gd name="connsiteY107" fmla="*/ 6063343 h 6063343"/>
              <a:gd name="connsiteX108" fmla="*/ 10999919 w 11386457"/>
              <a:gd name="connsiteY108" fmla="*/ 5676805 h 6063343"/>
              <a:gd name="connsiteX109" fmla="*/ 10628539 w 11386457"/>
              <a:gd name="connsiteY109" fmla="*/ 5305425 h 606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386457" h="6063343" stroke="0" extrusionOk="0">
                <a:moveTo>
                  <a:pt x="757918" y="757918"/>
                </a:moveTo>
                <a:cubicBezTo>
                  <a:pt x="985390" y="771472"/>
                  <a:pt x="1097300" y="752335"/>
                  <a:pt x="1218547" y="757918"/>
                </a:cubicBezTo>
                <a:cubicBezTo>
                  <a:pt x="1339794" y="763501"/>
                  <a:pt x="1545746" y="769592"/>
                  <a:pt x="1679176" y="757918"/>
                </a:cubicBezTo>
                <a:cubicBezTo>
                  <a:pt x="1812606" y="746244"/>
                  <a:pt x="2054020" y="745919"/>
                  <a:pt x="2238511" y="757918"/>
                </a:cubicBezTo>
                <a:cubicBezTo>
                  <a:pt x="2423002" y="769917"/>
                  <a:pt x="2459514" y="756666"/>
                  <a:pt x="2600434" y="757918"/>
                </a:cubicBezTo>
                <a:cubicBezTo>
                  <a:pt x="2741354" y="759170"/>
                  <a:pt x="2896555" y="764070"/>
                  <a:pt x="3159769" y="757918"/>
                </a:cubicBezTo>
                <a:cubicBezTo>
                  <a:pt x="3422983" y="751766"/>
                  <a:pt x="3484794" y="778787"/>
                  <a:pt x="3719104" y="757918"/>
                </a:cubicBezTo>
                <a:cubicBezTo>
                  <a:pt x="3953414" y="737049"/>
                  <a:pt x="3956817" y="774870"/>
                  <a:pt x="4081027" y="757918"/>
                </a:cubicBezTo>
                <a:cubicBezTo>
                  <a:pt x="4205237" y="740966"/>
                  <a:pt x="4750845" y="793712"/>
                  <a:pt x="4936481" y="757918"/>
                </a:cubicBezTo>
                <a:cubicBezTo>
                  <a:pt x="5122117" y="722124"/>
                  <a:pt x="5485630" y="718341"/>
                  <a:pt x="5791935" y="757918"/>
                </a:cubicBezTo>
                <a:cubicBezTo>
                  <a:pt x="6098240" y="797495"/>
                  <a:pt x="6132499" y="750660"/>
                  <a:pt x="6449976" y="757918"/>
                </a:cubicBezTo>
                <a:cubicBezTo>
                  <a:pt x="6767453" y="765176"/>
                  <a:pt x="6720125" y="750608"/>
                  <a:pt x="6811899" y="757918"/>
                </a:cubicBezTo>
                <a:cubicBezTo>
                  <a:pt x="6903673" y="765228"/>
                  <a:pt x="7246538" y="756503"/>
                  <a:pt x="7568646" y="757918"/>
                </a:cubicBezTo>
                <a:cubicBezTo>
                  <a:pt x="7890754" y="759333"/>
                  <a:pt x="8007846" y="775524"/>
                  <a:pt x="8424100" y="757918"/>
                </a:cubicBezTo>
                <a:cubicBezTo>
                  <a:pt x="8840354" y="740312"/>
                  <a:pt x="8693565" y="747785"/>
                  <a:pt x="8786023" y="757918"/>
                </a:cubicBezTo>
                <a:cubicBezTo>
                  <a:pt x="8878481" y="768051"/>
                  <a:pt x="9134649" y="773688"/>
                  <a:pt x="9444064" y="757918"/>
                </a:cubicBezTo>
                <a:cubicBezTo>
                  <a:pt x="9753479" y="742148"/>
                  <a:pt x="9693838" y="754099"/>
                  <a:pt x="9904693" y="757918"/>
                </a:cubicBezTo>
                <a:cubicBezTo>
                  <a:pt x="10115548" y="761737"/>
                  <a:pt x="10353508" y="757929"/>
                  <a:pt x="10628539" y="757918"/>
                </a:cubicBezTo>
                <a:cubicBezTo>
                  <a:pt x="10612326" y="913890"/>
                  <a:pt x="10613726" y="1124916"/>
                  <a:pt x="10628539" y="1316612"/>
                </a:cubicBezTo>
                <a:cubicBezTo>
                  <a:pt x="10643352" y="1508308"/>
                  <a:pt x="10651986" y="1684603"/>
                  <a:pt x="10628539" y="1966256"/>
                </a:cubicBezTo>
                <a:cubicBezTo>
                  <a:pt x="10605092" y="2247909"/>
                  <a:pt x="10648765" y="2355933"/>
                  <a:pt x="10628539" y="2615899"/>
                </a:cubicBezTo>
                <a:cubicBezTo>
                  <a:pt x="10608313" y="2875865"/>
                  <a:pt x="10640885" y="3038293"/>
                  <a:pt x="10628539" y="3356493"/>
                </a:cubicBezTo>
                <a:cubicBezTo>
                  <a:pt x="10616193" y="3674693"/>
                  <a:pt x="10639215" y="3801826"/>
                  <a:pt x="10628539" y="4051612"/>
                </a:cubicBezTo>
                <a:cubicBezTo>
                  <a:pt x="10617863" y="4301398"/>
                  <a:pt x="10637142" y="4424322"/>
                  <a:pt x="10628539" y="4701256"/>
                </a:cubicBezTo>
                <a:cubicBezTo>
                  <a:pt x="10619936" y="4978190"/>
                  <a:pt x="10645158" y="5006368"/>
                  <a:pt x="10628539" y="5305425"/>
                </a:cubicBezTo>
                <a:cubicBezTo>
                  <a:pt x="10433458" y="5303191"/>
                  <a:pt x="10282133" y="5321377"/>
                  <a:pt x="10167910" y="5305425"/>
                </a:cubicBezTo>
                <a:cubicBezTo>
                  <a:pt x="10053687" y="5289473"/>
                  <a:pt x="9831337" y="5327892"/>
                  <a:pt x="9608575" y="5305425"/>
                </a:cubicBezTo>
                <a:cubicBezTo>
                  <a:pt x="9385813" y="5282958"/>
                  <a:pt x="9135654" y="5331168"/>
                  <a:pt x="8851827" y="5305425"/>
                </a:cubicBezTo>
                <a:cubicBezTo>
                  <a:pt x="8568000" y="5279682"/>
                  <a:pt x="8442552" y="5297258"/>
                  <a:pt x="8095080" y="5305425"/>
                </a:cubicBezTo>
                <a:cubicBezTo>
                  <a:pt x="7747608" y="5313592"/>
                  <a:pt x="7586927" y="5273503"/>
                  <a:pt x="7239626" y="5305425"/>
                </a:cubicBezTo>
                <a:cubicBezTo>
                  <a:pt x="6892325" y="5337347"/>
                  <a:pt x="6943951" y="5296541"/>
                  <a:pt x="6778997" y="5305425"/>
                </a:cubicBezTo>
                <a:cubicBezTo>
                  <a:pt x="6614043" y="5314309"/>
                  <a:pt x="6390003" y="5293246"/>
                  <a:pt x="6120955" y="5305425"/>
                </a:cubicBezTo>
                <a:cubicBezTo>
                  <a:pt x="5851907" y="5317604"/>
                  <a:pt x="5811978" y="5314288"/>
                  <a:pt x="5660326" y="5305425"/>
                </a:cubicBezTo>
                <a:cubicBezTo>
                  <a:pt x="5508674" y="5296562"/>
                  <a:pt x="4999279" y="5335889"/>
                  <a:pt x="4804873" y="5305425"/>
                </a:cubicBezTo>
                <a:cubicBezTo>
                  <a:pt x="4610467" y="5274961"/>
                  <a:pt x="4204287" y="5317005"/>
                  <a:pt x="4048125" y="5305425"/>
                </a:cubicBezTo>
                <a:cubicBezTo>
                  <a:pt x="3891963" y="5293845"/>
                  <a:pt x="3578103" y="5293427"/>
                  <a:pt x="3390084" y="5305425"/>
                </a:cubicBezTo>
                <a:cubicBezTo>
                  <a:pt x="3202065" y="5317423"/>
                  <a:pt x="2884050" y="5266032"/>
                  <a:pt x="2534630" y="5305425"/>
                </a:cubicBezTo>
                <a:cubicBezTo>
                  <a:pt x="2185210" y="5344818"/>
                  <a:pt x="2092214" y="5314694"/>
                  <a:pt x="1975295" y="5305425"/>
                </a:cubicBezTo>
                <a:cubicBezTo>
                  <a:pt x="1858377" y="5296156"/>
                  <a:pt x="1505227" y="5322677"/>
                  <a:pt x="1317253" y="5305425"/>
                </a:cubicBezTo>
                <a:cubicBezTo>
                  <a:pt x="1129279" y="5288173"/>
                  <a:pt x="932993" y="5279802"/>
                  <a:pt x="757918" y="5305425"/>
                </a:cubicBezTo>
                <a:cubicBezTo>
                  <a:pt x="733421" y="5106232"/>
                  <a:pt x="730412" y="4883002"/>
                  <a:pt x="757918" y="4564831"/>
                </a:cubicBezTo>
                <a:cubicBezTo>
                  <a:pt x="785424" y="4246660"/>
                  <a:pt x="760851" y="4262160"/>
                  <a:pt x="757918" y="3960662"/>
                </a:cubicBezTo>
                <a:cubicBezTo>
                  <a:pt x="754985" y="3659164"/>
                  <a:pt x="785761" y="3614608"/>
                  <a:pt x="757918" y="3311018"/>
                </a:cubicBezTo>
                <a:cubicBezTo>
                  <a:pt x="730075" y="3007428"/>
                  <a:pt x="741515" y="2945428"/>
                  <a:pt x="757918" y="2752325"/>
                </a:cubicBezTo>
                <a:cubicBezTo>
                  <a:pt x="774321" y="2559222"/>
                  <a:pt x="793222" y="2202949"/>
                  <a:pt x="757918" y="2011731"/>
                </a:cubicBezTo>
                <a:cubicBezTo>
                  <a:pt x="722614" y="1820513"/>
                  <a:pt x="733571" y="1586583"/>
                  <a:pt x="757918" y="1407562"/>
                </a:cubicBezTo>
                <a:cubicBezTo>
                  <a:pt x="782265" y="1228541"/>
                  <a:pt x="757156" y="1065068"/>
                  <a:pt x="757918" y="757918"/>
                </a:cubicBezTo>
                <a:close/>
              </a:path>
              <a:path w="11386457" h="6063343" fill="lightenLess" stroke="0" extrusionOk="0">
                <a:moveTo>
                  <a:pt x="0" y="0"/>
                </a:moveTo>
                <a:cubicBezTo>
                  <a:pt x="169982" y="-12467"/>
                  <a:pt x="317702" y="-2839"/>
                  <a:pt x="442062" y="0"/>
                </a:cubicBezTo>
                <a:cubicBezTo>
                  <a:pt x="566422" y="2839"/>
                  <a:pt x="795455" y="-15160"/>
                  <a:pt x="997989" y="0"/>
                </a:cubicBezTo>
                <a:cubicBezTo>
                  <a:pt x="1200523" y="15160"/>
                  <a:pt x="1503403" y="37201"/>
                  <a:pt x="1781646" y="0"/>
                </a:cubicBezTo>
                <a:cubicBezTo>
                  <a:pt x="2059889" y="-37201"/>
                  <a:pt x="2457046" y="33672"/>
                  <a:pt x="2679166" y="0"/>
                </a:cubicBezTo>
                <a:cubicBezTo>
                  <a:pt x="2901286" y="-33672"/>
                  <a:pt x="2926411" y="-10200"/>
                  <a:pt x="3121229" y="0"/>
                </a:cubicBezTo>
                <a:cubicBezTo>
                  <a:pt x="3316047" y="10200"/>
                  <a:pt x="3586437" y="6428"/>
                  <a:pt x="3904885" y="0"/>
                </a:cubicBezTo>
                <a:cubicBezTo>
                  <a:pt x="4223333" y="-6428"/>
                  <a:pt x="4376643" y="-19296"/>
                  <a:pt x="4688541" y="0"/>
                </a:cubicBezTo>
                <a:cubicBezTo>
                  <a:pt x="5000439" y="19296"/>
                  <a:pt x="5181871" y="18720"/>
                  <a:pt x="5358333" y="0"/>
                </a:cubicBezTo>
                <a:cubicBezTo>
                  <a:pt x="5534795" y="-18720"/>
                  <a:pt x="5960762" y="-24296"/>
                  <a:pt x="6141989" y="0"/>
                </a:cubicBezTo>
                <a:cubicBezTo>
                  <a:pt x="6323216" y="24296"/>
                  <a:pt x="6582579" y="22846"/>
                  <a:pt x="6697916" y="0"/>
                </a:cubicBezTo>
                <a:cubicBezTo>
                  <a:pt x="6813253" y="-22846"/>
                  <a:pt x="7056413" y="-11421"/>
                  <a:pt x="7253843" y="0"/>
                </a:cubicBezTo>
                <a:cubicBezTo>
                  <a:pt x="7451273" y="11421"/>
                  <a:pt x="7626253" y="24346"/>
                  <a:pt x="7809770" y="0"/>
                </a:cubicBezTo>
                <a:cubicBezTo>
                  <a:pt x="7993287" y="-24346"/>
                  <a:pt x="8280640" y="-18601"/>
                  <a:pt x="8593426" y="0"/>
                </a:cubicBezTo>
                <a:cubicBezTo>
                  <a:pt x="8906212" y="18601"/>
                  <a:pt x="8770894" y="-2703"/>
                  <a:pt x="8921624" y="0"/>
                </a:cubicBezTo>
                <a:cubicBezTo>
                  <a:pt x="9072354" y="2703"/>
                  <a:pt x="9277600" y="7214"/>
                  <a:pt x="9591416" y="0"/>
                </a:cubicBezTo>
                <a:cubicBezTo>
                  <a:pt x="9905232" y="-7214"/>
                  <a:pt x="9987805" y="25945"/>
                  <a:pt x="10147343" y="0"/>
                </a:cubicBezTo>
                <a:cubicBezTo>
                  <a:pt x="10306881" y="-25945"/>
                  <a:pt x="10868203" y="-7267"/>
                  <a:pt x="11386457" y="0"/>
                </a:cubicBezTo>
                <a:cubicBezTo>
                  <a:pt x="11309907" y="102265"/>
                  <a:pt x="11162302" y="207440"/>
                  <a:pt x="10999919" y="386538"/>
                </a:cubicBezTo>
                <a:cubicBezTo>
                  <a:pt x="10837536" y="565636"/>
                  <a:pt x="10787675" y="565643"/>
                  <a:pt x="10628539" y="757918"/>
                </a:cubicBezTo>
                <a:cubicBezTo>
                  <a:pt x="10265068" y="715205"/>
                  <a:pt x="10132697" y="756027"/>
                  <a:pt x="9773085" y="757918"/>
                </a:cubicBezTo>
                <a:cubicBezTo>
                  <a:pt x="9413473" y="759809"/>
                  <a:pt x="9406381" y="755300"/>
                  <a:pt x="9312456" y="757918"/>
                </a:cubicBezTo>
                <a:cubicBezTo>
                  <a:pt x="9218531" y="760536"/>
                  <a:pt x="8921292" y="754693"/>
                  <a:pt x="8753121" y="757918"/>
                </a:cubicBezTo>
                <a:cubicBezTo>
                  <a:pt x="8584951" y="761143"/>
                  <a:pt x="8434652" y="744802"/>
                  <a:pt x="8193786" y="757918"/>
                </a:cubicBezTo>
                <a:cubicBezTo>
                  <a:pt x="7952920" y="771034"/>
                  <a:pt x="7517592" y="739809"/>
                  <a:pt x="7338332" y="757918"/>
                </a:cubicBezTo>
                <a:cubicBezTo>
                  <a:pt x="7159072" y="776027"/>
                  <a:pt x="7081389" y="768510"/>
                  <a:pt x="6877703" y="757918"/>
                </a:cubicBezTo>
                <a:cubicBezTo>
                  <a:pt x="6674017" y="747326"/>
                  <a:pt x="6644524" y="763836"/>
                  <a:pt x="6515780" y="757918"/>
                </a:cubicBezTo>
                <a:cubicBezTo>
                  <a:pt x="6387036" y="752000"/>
                  <a:pt x="6158976" y="778949"/>
                  <a:pt x="6055151" y="757918"/>
                </a:cubicBezTo>
                <a:cubicBezTo>
                  <a:pt x="5951326" y="736887"/>
                  <a:pt x="5445859" y="767546"/>
                  <a:pt x="5199697" y="757918"/>
                </a:cubicBezTo>
                <a:cubicBezTo>
                  <a:pt x="4953535" y="748290"/>
                  <a:pt x="4762339" y="766739"/>
                  <a:pt x="4541656" y="757918"/>
                </a:cubicBezTo>
                <a:cubicBezTo>
                  <a:pt x="4320973" y="749097"/>
                  <a:pt x="4105061" y="781055"/>
                  <a:pt x="3686202" y="757918"/>
                </a:cubicBezTo>
                <a:cubicBezTo>
                  <a:pt x="3267343" y="734781"/>
                  <a:pt x="3087426" y="729299"/>
                  <a:pt x="2830748" y="757918"/>
                </a:cubicBezTo>
                <a:cubicBezTo>
                  <a:pt x="2574070" y="786537"/>
                  <a:pt x="2583126" y="771832"/>
                  <a:pt x="2468826" y="757918"/>
                </a:cubicBezTo>
                <a:cubicBezTo>
                  <a:pt x="2354526" y="744004"/>
                  <a:pt x="2213848" y="767749"/>
                  <a:pt x="2008197" y="757918"/>
                </a:cubicBezTo>
                <a:cubicBezTo>
                  <a:pt x="1802546" y="748087"/>
                  <a:pt x="1244705" y="811010"/>
                  <a:pt x="757918" y="757918"/>
                </a:cubicBezTo>
                <a:cubicBezTo>
                  <a:pt x="594178" y="571838"/>
                  <a:pt x="505359" y="501629"/>
                  <a:pt x="371380" y="371380"/>
                </a:cubicBezTo>
                <a:cubicBezTo>
                  <a:pt x="237401" y="241131"/>
                  <a:pt x="170562" y="194399"/>
                  <a:pt x="0" y="0"/>
                </a:cubicBezTo>
                <a:close/>
              </a:path>
              <a:path w="11386457" h="6063343" fill="darkenLess" stroke="0" extrusionOk="0">
                <a:moveTo>
                  <a:pt x="0" y="6063343"/>
                </a:moveTo>
                <a:cubicBezTo>
                  <a:pt x="192677" y="5885816"/>
                  <a:pt x="207234" y="5838271"/>
                  <a:pt x="394117" y="5669226"/>
                </a:cubicBezTo>
                <a:cubicBezTo>
                  <a:pt x="581000" y="5500181"/>
                  <a:pt x="638673" y="5427643"/>
                  <a:pt x="757918" y="5305425"/>
                </a:cubicBezTo>
                <a:cubicBezTo>
                  <a:pt x="1113771" y="5286895"/>
                  <a:pt x="1207267" y="5280007"/>
                  <a:pt x="1514666" y="5305425"/>
                </a:cubicBezTo>
                <a:cubicBezTo>
                  <a:pt x="1822065" y="5330843"/>
                  <a:pt x="1978967" y="5321073"/>
                  <a:pt x="2271413" y="5305425"/>
                </a:cubicBezTo>
                <a:cubicBezTo>
                  <a:pt x="2563859" y="5289777"/>
                  <a:pt x="2511001" y="5326070"/>
                  <a:pt x="2732042" y="5305425"/>
                </a:cubicBezTo>
                <a:cubicBezTo>
                  <a:pt x="2953083" y="5284780"/>
                  <a:pt x="3132305" y="5316669"/>
                  <a:pt x="3390084" y="5305425"/>
                </a:cubicBezTo>
                <a:cubicBezTo>
                  <a:pt x="3647863" y="5294181"/>
                  <a:pt x="3700311" y="5278935"/>
                  <a:pt x="3949419" y="5305425"/>
                </a:cubicBezTo>
                <a:cubicBezTo>
                  <a:pt x="4198527" y="5331915"/>
                  <a:pt x="4171943" y="5323496"/>
                  <a:pt x="4311342" y="5305425"/>
                </a:cubicBezTo>
                <a:cubicBezTo>
                  <a:pt x="4450741" y="5287354"/>
                  <a:pt x="4638971" y="5321327"/>
                  <a:pt x="4870677" y="5305425"/>
                </a:cubicBezTo>
                <a:cubicBezTo>
                  <a:pt x="5102383" y="5289523"/>
                  <a:pt x="5381821" y="5314173"/>
                  <a:pt x="5528718" y="5305425"/>
                </a:cubicBezTo>
                <a:cubicBezTo>
                  <a:pt x="5675615" y="5296677"/>
                  <a:pt x="5835988" y="5319721"/>
                  <a:pt x="6088053" y="5305425"/>
                </a:cubicBezTo>
                <a:cubicBezTo>
                  <a:pt x="6340118" y="5291129"/>
                  <a:pt x="6318811" y="5308605"/>
                  <a:pt x="6449976" y="5305425"/>
                </a:cubicBezTo>
                <a:cubicBezTo>
                  <a:pt x="6581141" y="5302245"/>
                  <a:pt x="6908685" y="5288249"/>
                  <a:pt x="7108018" y="5305425"/>
                </a:cubicBezTo>
                <a:cubicBezTo>
                  <a:pt x="7307351" y="5322601"/>
                  <a:pt x="7620276" y="5339070"/>
                  <a:pt x="7864765" y="5305425"/>
                </a:cubicBezTo>
                <a:cubicBezTo>
                  <a:pt x="8109254" y="5271780"/>
                  <a:pt x="8426008" y="5314304"/>
                  <a:pt x="8621513" y="5305425"/>
                </a:cubicBezTo>
                <a:cubicBezTo>
                  <a:pt x="8817018" y="5296546"/>
                  <a:pt x="8918995" y="5291229"/>
                  <a:pt x="9082142" y="5305425"/>
                </a:cubicBezTo>
                <a:cubicBezTo>
                  <a:pt x="9245289" y="5319621"/>
                  <a:pt x="9328370" y="5299900"/>
                  <a:pt x="9542771" y="5305425"/>
                </a:cubicBezTo>
                <a:cubicBezTo>
                  <a:pt x="9757172" y="5310950"/>
                  <a:pt x="10210941" y="5326796"/>
                  <a:pt x="10628539" y="5305425"/>
                </a:cubicBezTo>
                <a:cubicBezTo>
                  <a:pt x="10731961" y="5425585"/>
                  <a:pt x="10890962" y="5602816"/>
                  <a:pt x="11015077" y="5691963"/>
                </a:cubicBezTo>
                <a:cubicBezTo>
                  <a:pt x="11139192" y="5781110"/>
                  <a:pt x="11274363" y="5915722"/>
                  <a:pt x="11386457" y="6063343"/>
                </a:cubicBezTo>
                <a:cubicBezTo>
                  <a:pt x="11260341" y="6076377"/>
                  <a:pt x="11092352" y="6046483"/>
                  <a:pt x="10944395" y="6063343"/>
                </a:cubicBezTo>
                <a:cubicBezTo>
                  <a:pt x="10796438" y="6080203"/>
                  <a:pt x="10464626" y="6083606"/>
                  <a:pt x="10160738" y="6063343"/>
                </a:cubicBezTo>
                <a:cubicBezTo>
                  <a:pt x="9856850" y="6043080"/>
                  <a:pt x="9806877" y="6093629"/>
                  <a:pt x="9490947" y="6063343"/>
                </a:cubicBezTo>
                <a:cubicBezTo>
                  <a:pt x="9175017" y="6033057"/>
                  <a:pt x="9265962" y="6085091"/>
                  <a:pt x="9048884" y="6063343"/>
                </a:cubicBezTo>
                <a:cubicBezTo>
                  <a:pt x="8831806" y="6041595"/>
                  <a:pt x="8698611" y="6062555"/>
                  <a:pt x="8379093" y="6063343"/>
                </a:cubicBezTo>
                <a:cubicBezTo>
                  <a:pt x="8059575" y="6064131"/>
                  <a:pt x="7781350" y="6031269"/>
                  <a:pt x="7595437" y="6063343"/>
                </a:cubicBezTo>
                <a:cubicBezTo>
                  <a:pt x="7409524" y="6095417"/>
                  <a:pt x="7258854" y="6067317"/>
                  <a:pt x="7153374" y="6063343"/>
                </a:cubicBezTo>
                <a:cubicBezTo>
                  <a:pt x="7047894" y="6059369"/>
                  <a:pt x="6864663" y="6042371"/>
                  <a:pt x="6597447" y="6063343"/>
                </a:cubicBezTo>
                <a:cubicBezTo>
                  <a:pt x="6330231" y="6084315"/>
                  <a:pt x="6105139" y="6106615"/>
                  <a:pt x="5699926" y="6063343"/>
                </a:cubicBezTo>
                <a:cubicBezTo>
                  <a:pt x="5294713" y="6020071"/>
                  <a:pt x="5171572" y="6035373"/>
                  <a:pt x="5030135" y="6063343"/>
                </a:cubicBezTo>
                <a:cubicBezTo>
                  <a:pt x="4888698" y="6091313"/>
                  <a:pt x="4585958" y="6036024"/>
                  <a:pt x="4360343" y="6063343"/>
                </a:cubicBezTo>
                <a:cubicBezTo>
                  <a:pt x="4134728" y="6090662"/>
                  <a:pt x="4059297" y="6090589"/>
                  <a:pt x="3804416" y="6063343"/>
                </a:cubicBezTo>
                <a:cubicBezTo>
                  <a:pt x="3549535" y="6036097"/>
                  <a:pt x="3243824" y="6059156"/>
                  <a:pt x="3020760" y="6063343"/>
                </a:cubicBezTo>
                <a:cubicBezTo>
                  <a:pt x="2797696" y="6067530"/>
                  <a:pt x="2456939" y="6029504"/>
                  <a:pt x="2123239" y="6063343"/>
                </a:cubicBezTo>
                <a:cubicBezTo>
                  <a:pt x="1789539" y="6097182"/>
                  <a:pt x="1938379" y="6063833"/>
                  <a:pt x="1795041" y="6063343"/>
                </a:cubicBezTo>
                <a:cubicBezTo>
                  <a:pt x="1651703" y="6062853"/>
                  <a:pt x="1605738" y="6075266"/>
                  <a:pt x="1466844" y="6063343"/>
                </a:cubicBezTo>
                <a:cubicBezTo>
                  <a:pt x="1327950" y="6051420"/>
                  <a:pt x="1196035" y="6055521"/>
                  <a:pt x="1024781" y="6063343"/>
                </a:cubicBezTo>
                <a:cubicBezTo>
                  <a:pt x="853527" y="6071165"/>
                  <a:pt x="800498" y="6050616"/>
                  <a:pt x="582719" y="6063343"/>
                </a:cubicBezTo>
                <a:cubicBezTo>
                  <a:pt x="364940" y="6076070"/>
                  <a:pt x="131581" y="6037034"/>
                  <a:pt x="0" y="6063343"/>
                </a:cubicBezTo>
                <a:close/>
              </a:path>
              <a:path w="11386457" h="6063343" fill="lighten" stroke="0" extrusionOk="0">
                <a:moveTo>
                  <a:pt x="0" y="0"/>
                </a:moveTo>
                <a:cubicBezTo>
                  <a:pt x="118121" y="86708"/>
                  <a:pt x="288207" y="291749"/>
                  <a:pt x="371380" y="371380"/>
                </a:cubicBezTo>
                <a:cubicBezTo>
                  <a:pt x="454553" y="451011"/>
                  <a:pt x="671177" y="688803"/>
                  <a:pt x="757918" y="757918"/>
                </a:cubicBezTo>
                <a:cubicBezTo>
                  <a:pt x="787511" y="1013153"/>
                  <a:pt x="739351" y="1247009"/>
                  <a:pt x="757918" y="1407562"/>
                </a:cubicBezTo>
                <a:cubicBezTo>
                  <a:pt x="776485" y="1568115"/>
                  <a:pt x="756188" y="1912282"/>
                  <a:pt x="757918" y="2102681"/>
                </a:cubicBezTo>
                <a:cubicBezTo>
                  <a:pt x="759648" y="2293080"/>
                  <a:pt x="743705" y="2530409"/>
                  <a:pt x="757918" y="2797800"/>
                </a:cubicBezTo>
                <a:cubicBezTo>
                  <a:pt x="772131" y="3065191"/>
                  <a:pt x="778473" y="3112711"/>
                  <a:pt x="757918" y="3356493"/>
                </a:cubicBezTo>
                <a:cubicBezTo>
                  <a:pt x="737363" y="3600275"/>
                  <a:pt x="765982" y="3829718"/>
                  <a:pt x="757918" y="3960662"/>
                </a:cubicBezTo>
                <a:cubicBezTo>
                  <a:pt x="749854" y="4091606"/>
                  <a:pt x="778299" y="4377230"/>
                  <a:pt x="757918" y="4610306"/>
                </a:cubicBezTo>
                <a:cubicBezTo>
                  <a:pt x="737537" y="4843382"/>
                  <a:pt x="780365" y="5002206"/>
                  <a:pt x="757918" y="5305425"/>
                </a:cubicBezTo>
                <a:cubicBezTo>
                  <a:pt x="667745" y="5427705"/>
                  <a:pt x="514454" y="5511919"/>
                  <a:pt x="386538" y="5676805"/>
                </a:cubicBezTo>
                <a:cubicBezTo>
                  <a:pt x="258622" y="5841691"/>
                  <a:pt x="167077" y="5928297"/>
                  <a:pt x="0" y="6063343"/>
                </a:cubicBezTo>
                <a:cubicBezTo>
                  <a:pt x="-10645" y="5836241"/>
                  <a:pt x="-5976" y="5489625"/>
                  <a:pt x="0" y="5329005"/>
                </a:cubicBezTo>
                <a:cubicBezTo>
                  <a:pt x="5976" y="5168385"/>
                  <a:pt x="32611" y="4917176"/>
                  <a:pt x="0" y="4655300"/>
                </a:cubicBezTo>
                <a:cubicBezTo>
                  <a:pt x="-32611" y="4393425"/>
                  <a:pt x="-29748" y="4167888"/>
                  <a:pt x="0" y="4042229"/>
                </a:cubicBezTo>
                <a:cubicBezTo>
                  <a:pt x="29748" y="3916570"/>
                  <a:pt x="5712" y="3715528"/>
                  <a:pt x="0" y="3550424"/>
                </a:cubicBezTo>
                <a:cubicBezTo>
                  <a:pt x="-5712" y="3385320"/>
                  <a:pt x="18728" y="3174150"/>
                  <a:pt x="0" y="2816086"/>
                </a:cubicBezTo>
                <a:cubicBezTo>
                  <a:pt x="-18728" y="2458022"/>
                  <a:pt x="-1874" y="2501145"/>
                  <a:pt x="0" y="2324281"/>
                </a:cubicBezTo>
                <a:cubicBezTo>
                  <a:pt x="1874" y="2147418"/>
                  <a:pt x="20463" y="1924062"/>
                  <a:pt x="0" y="1529310"/>
                </a:cubicBezTo>
                <a:cubicBezTo>
                  <a:pt x="-20463" y="1134558"/>
                  <a:pt x="-14735" y="1118049"/>
                  <a:pt x="0" y="855605"/>
                </a:cubicBezTo>
                <a:cubicBezTo>
                  <a:pt x="14735" y="593161"/>
                  <a:pt x="-30601" y="323056"/>
                  <a:pt x="0" y="0"/>
                </a:cubicBezTo>
                <a:close/>
              </a:path>
              <a:path w="11386457" h="6063343" fill="darken" stroke="0" extrusionOk="0">
                <a:moveTo>
                  <a:pt x="11386457" y="0"/>
                </a:moveTo>
                <a:cubicBezTo>
                  <a:pt x="11384334" y="220392"/>
                  <a:pt x="11416775" y="424069"/>
                  <a:pt x="11386457" y="613071"/>
                </a:cubicBezTo>
                <a:cubicBezTo>
                  <a:pt x="11356139" y="802073"/>
                  <a:pt x="11378184" y="985775"/>
                  <a:pt x="11386457" y="1104876"/>
                </a:cubicBezTo>
                <a:cubicBezTo>
                  <a:pt x="11394730" y="1223978"/>
                  <a:pt x="11373163" y="1499755"/>
                  <a:pt x="11386457" y="1657314"/>
                </a:cubicBezTo>
                <a:cubicBezTo>
                  <a:pt x="11399751" y="1814873"/>
                  <a:pt x="11408113" y="1965438"/>
                  <a:pt x="11386457" y="2149118"/>
                </a:cubicBezTo>
                <a:cubicBezTo>
                  <a:pt x="11364801" y="2332798"/>
                  <a:pt x="11419766" y="2492265"/>
                  <a:pt x="11386457" y="2822823"/>
                </a:cubicBezTo>
                <a:cubicBezTo>
                  <a:pt x="11353148" y="3153381"/>
                  <a:pt x="11383530" y="3241222"/>
                  <a:pt x="11386457" y="3435894"/>
                </a:cubicBezTo>
                <a:cubicBezTo>
                  <a:pt x="11389384" y="3630566"/>
                  <a:pt x="11378224" y="3807275"/>
                  <a:pt x="11386457" y="4048966"/>
                </a:cubicBezTo>
                <a:cubicBezTo>
                  <a:pt x="11394690" y="4290657"/>
                  <a:pt x="11406785" y="4434322"/>
                  <a:pt x="11386457" y="4540770"/>
                </a:cubicBezTo>
                <a:cubicBezTo>
                  <a:pt x="11366129" y="4647218"/>
                  <a:pt x="11389759" y="5133890"/>
                  <a:pt x="11386457" y="5335742"/>
                </a:cubicBezTo>
                <a:cubicBezTo>
                  <a:pt x="11383155" y="5537594"/>
                  <a:pt x="11352256" y="5856973"/>
                  <a:pt x="11386457" y="6063343"/>
                </a:cubicBezTo>
                <a:cubicBezTo>
                  <a:pt x="11292264" y="5934003"/>
                  <a:pt x="11152772" y="5868045"/>
                  <a:pt x="10992340" y="5669226"/>
                </a:cubicBezTo>
                <a:cubicBezTo>
                  <a:pt x="10831908" y="5470407"/>
                  <a:pt x="10695246" y="5401979"/>
                  <a:pt x="10628539" y="5305425"/>
                </a:cubicBezTo>
                <a:cubicBezTo>
                  <a:pt x="10603514" y="5188369"/>
                  <a:pt x="10611497" y="4948777"/>
                  <a:pt x="10628539" y="4746731"/>
                </a:cubicBezTo>
                <a:cubicBezTo>
                  <a:pt x="10645581" y="4544685"/>
                  <a:pt x="10607120" y="4402806"/>
                  <a:pt x="10628539" y="4233513"/>
                </a:cubicBezTo>
                <a:cubicBezTo>
                  <a:pt x="10649958" y="4064220"/>
                  <a:pt x="10616381" y="3759479"/>
                  <a:pt x="10628539" y="3492919"/>
                </a:cubicBezTo>
                <a:cubicBezTo>
                  <a:pt x="10640697" y="3226359"/>
                  <a:pt x="10599767" y="2955686"/>
                  <a:pt x="10628539" y="2797800"/>
                </a:cubicBezTo>
                <a:cubicBezTo>
                  <a:pt x="10657311" y="2639914"/>
                  <a:pt x="10653173" y="2350843"/>
                  <a:pt x="10628539" y="2102681"/>
                </a:cubicBezTo>
                <a:cubicBezTo>
                  <a:pt x="10603905" y="1854519"/>
                  <a:pt x="10632699" y="1630646"/>
                  <a:pt x="10628539" y="1453037"/>
                </a:cubicBezTo>
                <a:cubicBezTo>
                  <a:pt x="10624379" y="1275428"/>
                  <a:pt x="10615246" y="996648"/>
                  <a:pt x="10628539" y="757918"/>
                </a:cubicBezTo>
                <a:cubicBezTo>
                  <a:pt x="10759663" y="609112"/>
                  <a:pt x="10808534" y="553443"/>
                  <a:pt x="10992340" y="394117"/>
                </a:cubicBezTo>
                <a:cubicBezTo>
                  <a:pt x="11176146" y="234791"/>
                  <a:pt x="11240674" y="129686"/>
                  <a:pt x="11386457" y="0"/>
                </a:cubicBezTo>
                <a:close/>
              </a:path>
              <a:path w="11386457" h="6063343" fill="none" extrusionOk="0">
                <a:moveTo>
                  <a:pt x="0" y="0"/>
                </a:moveTo>
                <a:cubicBezTo>
                  <a:pt x="242606" y="21593"/>
                  <a:pt x="598222" y="6936"/>
                  <a:pt x="783656" y="0"/>
                </a:cubicBezTo>
                <a:cubicBezTo>
                  <a:pt x="969090" y="-6936"/>
                  <a:pt x="1291291" y="-36971"/>
                  <a:pt x="1681177" y="0"/>
                </a:cubicBezTo>
                <a:cubicBezTo>
                  <a:pt x="2071063" y="36971"/>
                  <a:pt x="1973408" y="-8691"/>
                  <a:pt x="2123239" y="0"/>
                </a:cubicBezTo>
                <a:cubicBezTo>
                  <a:pt x="2273070" y="8691"/>
                  <a:pt x="2741353" y="30616"/>
                  <a:pt x="2906895" y="0"/>
                </a:cubicBezTo>
                <a:cubicBezTo>
                  <a:pt x="3072437" y="-30616"/>
                  <a:pt x="3510072" y="9648"/>
                  <a:pt x="3690552" y="0"/>
                </a:cubicBezTo>
                <a:cubicBezTo>
                  <a:pt x="3871032" y="-9648"/>
                  <a:pt x="4212534" y="36817"/>
                  <a:pt x="4588072" y="0"/>
                </a:cubicBezTo>
                <a:cubicBezTo>
                  <a:pt x="4963610" y="-36817"/>
                  <a:pt x="4854089" y="-20532"/>
                  <a:pt x="5030135" y="0"/>
                </a:cubicBezTo>
                <a:cubicBezTo>
                  <a:pt x="5206181" y="20532"/>
                  <a:pt x="5315330" y="-4172"/>
                  <a:pt x="5586062" y="0"/>
                </a:cubicBezTo>
                <a:cubicBezTo>
                  <a:pt x="5856794" y="4172"/>
                  <a:pt x="6122923" y="-42622"/>
                  <a:pt x="6483583" y="0"/>
                </a:cubicBezTo>
                <a:cubicBezTo>
                  <a:pt x="6844243" y="42622"/>
                  <a:pt x="7083789" y="44632"/>
                  <a:pt x="7381103" y="0"/>
                </a:cubicBezTo>
                <a:cubicBezTo>
                  <a:pt x="7678417" y="-44632"/>
                  <a:pt x="7865438" y="36581"/>
                  <a:pt x="8164759" y="0"/>
                </a:cubicBezTo>
                <a:cubicBezTo>
                  <a:pt x="8464080" y="-36581"/>
                  <a:pt x="8680579" y="5566"/>
                  <a:pt x="8948416" y="0"/>
                </a:cubicBezTo>
                <a:cubicBezTo>
                  <a:pt x="9216253" y="-5566"/>
                  <a:pt x="9195707" y="8252"/>
                  <a:pt x="9390478" y="0"/>
                </a:cubicBezTo>
                <a:cubicBezTo>
                  <a:pt x="9585249" y="-8252"/>
                  <a:pt x="9706836" y="-18465"/>
                  <a:pt x="9946405" y="0"/>
                </a:cubicBezTo>
                <a:cubicBezTo>
                  <a:pt x="10185974" y="18465"/>
                  <a:pt x="10494690" y="-26249"/>
                  <a:pt x="10730061" y="0"/>
                </a:cubicBezTo>
                <a:cubicBezTo>
                  <a:pt x="10965432" y="26249"/>
                  <a:pt x="11153920" y="4164"/>
                  <a:pt x="11386457" y="0"/>
                </a:cubicBezTo>
                <a:cubicBezTo>
                  <a:pt x="11411386" y="306253"/>
                  <a:pt x="11359619" y="584282"/>
                  <a:pt x="11386457" y="794972"/>
                </a:cubicBezTo>
                <a:cubicBezTo>
                  <a:pt x="11413295" y="1005662"/>
                  <a:pt x="11411097" y="1185980"/>
                  <a:pt x="11386457" y="1347410"/>
                </a:cubicBezTo>
                <a:cubicBezTo>
                  <a:pt x="11361817" y="1508840"/>
                  <a:pt x="11397510" y="1846750"/>
                  <a:pt x="11386457" y="2021114"/>
                </a:cubicBezTo>
                <a:cubicBezTo>
                  <a:pt x="11375404" y="2195478"/>
                  <a:pt x="11356157" y="2510516"/>
                  <a:pt x="11386457" y="2694819"/>
                </a:cubicBezTo>
                <a:cubicBezTo>
                  <a:pt x="11416757" y="2879122"/>
                  <a:pt x="11354759" y="3132530"/>
                  <a:pt x="11386457" y="3429157"/>
                </a:cubicBezTo>
                <a:cubicBezTo>
                  <a:pt x="11418155" y="3725784"/>
                  <a:pt x="11408952" y="3810507"/>
                  <a:pt x="11386457" y="3920962"/>
                </a:cubicBezTo>
                <a:cubicBezTo>
                  <a:pt x="11363962" y="4031417"/>
                  <a:pt x="11395929" y="4319882"/>
                  <a:pt x="11386457" y="4473400"/>
                </a:cubicBezTo>
                <a:cubicBezTo>
                  <a:pt x="11376985" y="4626918"/>
                  <a:pt x="11386118" y="4835215"/>
                  <a:pt x="11386457" y="5147105"/>
                </a:cubicBezTo>
                <a:cubicBezTo>
                  <a:pt x="11386796" y="5458996"/>
                  <a:pt x="11366266" y="5645129"/>
                  <a:pt x="11386457" y="6063343"/>
                </a:cubicBezTo>
                <a:cubicBezTo>
                  <a:pt x="11158150" y="6041964"/>
                  <a:pt x="10958227" y="6036100"/>
                  <a:pt x="10602801" y="6063343"/>
                </a:cubicBezTo>
                <a:cubicBezTo>
                  <a:pt x="10247375" y="6090586"/>
                  <a:pt x="10308744" y="6047436"/>
                  <a:pt x="10046874" y="6063343"/>
                </a:cubicBezTo>
                <a:cubicBezTo>
                  <a:pt x="9785004" y="6079250"/>
                  <a:pt x="9575314" y="6053868"/>
                  <a:pt x="9377082" y="6063343"/>
                </a:cubicBezTo>
                <a:cubicBezTo>
                  <a:pt x="9178850" y="6072818"/>
                  <a:pt x="9085340" y="6052778"/>
                  <a:pt x="8935020" y="6063343"/>
                </a:cubicBezTo>
                <a:cubicBezTo>
                  <a:pt x="8784700" y="6073908"/>
                  <a:pt x="8368654" y="6040413"/>
                  <a:pt x="8037499" y="6063343"/>
                </a:cubicBezTo>
                <a:cubicBezTo>
                  <a:pt x="7706344" y="6086273"/>
                  <a:pt x="7413003" y="6090822"/>
                  <a:pt x="7139978" y="6063343"/>
                </a:cubicBezTo>
                <a:cubicBezTo>
                  <a:pt x="6866953" y="6035864"/>
                  <a:pt x="6766515" y="6068742"/>
                  <a:pt x="6584051" y="6063343"/>
                </a:cubicBezTo>
                <a:cubicBezTo>
                  <a:pt x="6401587" y="6057944"/>
                  <a:pt x="5950241" y="6091034"/>
                  <a:pt x="5686531" y="6063343"/>
                </a:cubicBezTo>
                <a:cubicBezTo>
                  <a:pt x="5422821" y="6035652"/>
                  <a:pt x="5199070" y="6035544"/>
                  <a:pt x="4902874" y="6063343"/>
                </a:cubicBezTo>
                <a:cubicBezTo>
                  <a:pt x="4606678" y="6091142"/>
                  <a:pt x="4658900" y="6085273"/>
                  <a:pt x="4460812" y="6063343"/>
                </a:cubicBezTo>
                <a:cubicBezTo>
                  <a:pt x="4262724" y="6041413"/>
                  <a:pt x="4239816" y="6055463"/>
                  <a:pt x="4132614" y="6063343"/>
                </a:cubicBezTo>
                <a:cubicBezTo>
                  <a:pt x="4025412" y="6071223"/>
                  <a:pt x="3518050" y="6069588"/>
                  <a:pt x="3235093" y="6063343"/>
                </a:cubicBezTo>
                <a:cubicBezTo>
                  <a:pt x="2952136" y="6057098"/>
                  <a:pt x="2704586" y="6041138"/>
                  <a:pt x="2565302" y="6063343"/>
                </a:cubicBezTo>
                <a:cubicBezTo>
                  <a:pt x="2426018" y="6085548"/>
                  <a:pt x="2286390" y="6051573"/>
                  <a:pt x="2123239" y="6063343"/>
                </a:cubicBezTo>
                <a:cubicBezTo>
                  <a:pt x="1960088" y="6075113"/>
                  <a:pt x="1673285" y="6075129"/>
                  <a:pt x="1339583" y="6063343"/>
                </a:cubicBezTo>
                <a:cubicBezTo>
                  <a:pt x="1005881" y="6051557"/>
                  <a:pt x="1023697" y="6039026"/>
                  <a:pt x="783656" y="6063343"/>
                </a:cubicBezTo>
                <a:cubicBezTo>
                  <a:pt x="543615" y="6087660"/>
                  <a:pt x="291103" y="6042080"/>
                  <a:pt x="0" y="6063343"/>
                </a:cubicBezTo>
                <a:cubicBezTo>
                  <a:pt x="-16011" y="5927435"/>
                  <a:pt x="11505" y="5624995"/>
                  <a:pt x="0" y="5510905"/>
                </a:cubicBezTo>
                <a:cubicBezTo>
                  <a:pt x="-11505" y="5396815"/>
                  <a:pt x="14543" y="5260538"/>
                  <a:pt x="0" y="5019101"/>
                </a:cubicBezTo>
                <a:cubicBezTo>
                  <a:pt x="-14543" y="4777664"/>
                  <a:pt x="13165" y="4614430"/>
                  <a:pt x="0" y="4406029"/>
                </a:cubicBezTo>
                <a:cubicBezTo>
                  <a:pt x="-13165" y="4197628"/>
                  <a:pt x="18445" y="4115689"/>
                  <a:pt x="0" y="3853591"/>
                </a:cubicBezTo>
                <a:cubicBezTo>
                  <a:pt x="-18445" y="3591493"/>
                  <a:pt x="14705" y="3575554"/>
                  <a:pt x="0" y="3361787"/>
                </a:cubicBezTo>
                <a:cubicBezTo>
                  <a:pt x="-14705" y="3148020"/>
                  <a:pt x="-10967" y="2956723"/>
                  <a:pt x="0" y="2688082"/>
                </a:cubicBezTo>
                <a:cubicBezTo>
                  <a:pt x="10967" y="2419442"/>
                  <a:pt x="-22394" y="2164694"/>
                  <a:pt x="0" y="1893110"/>
                </a:cubicBezTo>
                <a:cubicBezTo>
                  <a:pt x="22394" y="1621526"/>
                  <a:pt x="-17721" y="1529436"/>
                  <a:pt x="0" y="1219406"/>
                </a:cubicBezTo>
                <a:cubicBezTo>
                  <a:pt x="17721" y="909376"/>
                  <a:pt x="16619" y="488771"/>
                  <a:pt x="0" y="0"/>
                </a:cubicBezTo>
                <a:close/>
                <a:moveTo>
                  <a:pt x="757918" y="757918"/>
                </a:moveTo>
                <a:cubicBezTo>
                  <a:pt x="952943" y="742850"/>
                  <a:pt x="1209295" y="730647"/>
                  <a:pt x="1415959" y="757918"/>
                </a:cubicBezTo>
                <a:cubicBezTo>
                  <a:pt x="1622623" y="785189"/>
                  <a:pt x="1842849" y="775596"/>
                  <a:pt x="2074001" y="757918"/>
                </a:cubicBezTo>
                <a:cubicBezTo>
                  <a:pt x="2305153" y="740240"/>
                  <a:pt x="2272475" y="768493"/>
                  <a:pt x="2435924" y="757918"/>
                </a:cubicBezTo>
                <a:cubicBezTo>
                  <a:pt x="2599373" y="747343"/>
                  <a:pt x="2938330" y="746921"/>
                  <a:pt x="3093965" y="757918"/>
                </a:cubicBezTo>
                <a:cubicBezTo>
                  <a:pt x="3249600" y="768915"/>
                  <a:pt x="3297254" y="772411"/>
                  <a:pt x="3455888" y="757918"/>
                </a:cubicBezTo>
                <a:cubicBezTo>
                  <a:pt x="3614522" y="743425"/>
                  <a:pt x="3838066" y="726995"/>
                  <a:pt x="4113929" y="757918"/>
                </a:cubicBezTo>
                <a:cubicBezTo>
                  <a:pt x="4389792" y="788841"/>
                  <a:pt x="4551156" y="784643"/>
                  <a:pt x="4771971" y="757918"/>
                </a:cubicBezTo>
                <a:cubicBezTo>
                  <a:pt x="4992786" y="731193"/>
                  <a:pt x="4971220" y="776011"/>
                  <a:pt x="5133893" y="757918"/>
                </a:cubicBezTo>
                <a:cubicBezTo>
                  <a:pt x="5296566" y="739825"/>
                  <a:pt x="5500152" y="743406"/>
                  <a:pt x="5594522" y="757918"/>
                </a:cubicBezTo>
                <a:cubicBezTo>
                  <a:pt x="5688892" y="772430"/>
                  <a:pt x="6238656" y="750579"/>
                  <a:pt x="6449976" y="757918"/>
                </a:cubicBezTo>
                <a:cubicBezTo>
                  <a:pt x="6661296" y="765257"/>
                  <a:pt x="6845479" y="744791"/>
                  <a:pt x="7206724" y="757918"/>
                </a:cubicBezTo>
                <a:cubicBezTo>
                  <a:pt x="7567969" y="771045"/>
                  <a:pt x="7842814" y="749641"/>
                  <a:pt x="8062178" y="757918"/>
                </a:cubicBezTo>
                <a:cubicBezTo>
                  <a:pt x="8281542" y="766195"/>
                  <a:pt x="8492537" y="757274"/>
                  <a:pt x="8917631" y="757918"/>
                </a:cubicBezTo>
                <a:cubicBezTo>
                  <a:pt x="9342725" y="758562"/>
                  <a:pt x="9138010" y="756465"/>
                  <a:pt x="9279554" y="757918"/>
                </a:cubicBezTo>
                <a:cubicBezTo>
                  <a:pt x="9421098" y="759371"/>
                  <a:pt x="9535105" y="743592"/>
                  <a:pt x="9641477" y="757918"/>
                </a:cubicBezTo>
                <a:cubicBezTo>
                  <a:pt x="9747849" y="772244"/>
                  <a:pt x="10242780" y="724387"/>
                  <a:pt x="10628539" y="757918"/>
                </a:cubicBezTo>
                <a:cubicBezTo>
                  <a:pt x="10626942" y="990160"/>
                  <a:pt x="10629017" y="1087678"/>
                  <a:pt x="10628539" y="1316612"/>
                </a:cubicBezTo>
                <a:cubicBezTo>
                  <a:pt x="10628061" y="1545546"/>
                  <a:pt x="10605889" y="1830869"/>
                  <a:pt x="10628539" y="1966256"/>
                </a:cubicBezTo>
                <a:cubicBezTo>
                  <a:pt x="10651189" y="2101643"/>
                  <a:pt x="10651217" y="2484465"/>
                  <a:pt x="10628539" y="2615899"/>
                </a:cubicBezTo>
                <a:cubicBezTo>
                  <a:pt x="10605861" y="2747333"/>
                  <a:pt x="10628267" y="2906022"/>
                  <a:pt x="10628539" y="3174593"/>
                </a:cubicBezTo>
                <a:cubicBezTo>
                  <a:pt x="10628811" y="3443164"/>
                  <a:pt x="10622851" y="3580599"/>
                  <a:pt x="10628539" y="3687812"/>
                </a:cubicBezTo>
                <a:cubicBezTo>
                  <a:pt x="10634227" y="3795025"/>
                  <a:pt x="10659307" y="4108988"/>
                  <a:pt x="10628539" y="4337456"/>
                </a:cubicBezTo>
                <a:cubicBezTo>
                  <a:pt x="10597771" y="4565924"/>
                  <a:pt x="10588952" y="5071940"/>
                  <a:pt x="10628539" y="5305425"/>
                </a:cubicBezTo>
                <a:cubicBezTo>
                  <a:pt x="10484752" y="5318123"/>
                  <a:pt x="10369372" y="5311833"/>
                  <a:pt x="10167910" y="5305425"/>
                </a:cubicBezTo>
                <a:cubicBezTo>
                  <a:pt x="9966448" y="5299017"/>
                  <a:pt x="9729675" y="5308623"/>
                  <a:pt x="9608575" y="5305425"/>
                </a:cubicBezTo>
                <a:cubicBezTo>
                  <a:pt x="9487475" y="5302227"/>
                  <a:pt x="9317208" y="5310494"/>
                  <a:pt x="9049240" y="5305425"/>
                </a:cubicBezTo>
                <a:cubicBezTo>
                  <a:pt x="8781273" y="5300356"/>
                  <a:pt x="8407455" y="5269107"/>
                  <a:pt x="8193786" y="5305425"/>
                </a:cubicBezTo>
                <a:cubicBezTo>
                  <a:pt x="7980117" y="5341743"/>
                  <a:pt x="7946617" y="5298273"/>
                  <a:pt x="7733157" y="5305425"/>
                </a:cubicBezTo>
                <a:cubicBezTo>
                  <a:pt x="7519697" y="5312577"/>
                  <a:pt x="7423037" y="5301453"/>
                  <a:pt x="7173822" y="5305425"/>
                </a:cubicBezTo>
                <a:cubicBezTo>
                  <a:pt x="6924608" y="5309397"/>
                  <a:pt x="6706464" y="5332819"/>
                  <a:pt x="6515780" y="5305425"/>
                </a:cubicBezTo>
                <a:cubicBezTo>
                  <a:pt x="6325096" y="5278031"/>
                  <a:pt x="5999539" y="5335851"/>
                  <a:pt x="5660326" y="5305425"/>
                </a:cubicBezTo>
                <a:cubicBezTo>
                  <a:pt x="5321113" y="5274999"/>
                  <a:pt x="5087862" y="5286018"/>
                  <a:pt x="4804873" y="5305425"/>
                </a:cubicBezTo>
                <a:cubicBezTo>
                  <a:pt x="4521884" y="5324832"/>
                  <a:pt x="4481962" y="5301117"/>
                  <a:pt x="4344244" y="5305425"/>
                </a:cubicBezTo>
                <a:cubicBezTo>
                  <a:pt x="4206526" y="5309733"/>
                  <a:pt x="4031841" y="5294846"/>
                  <a:pt x="3784908" y="5305425"/>
                </a:cubicBezTo>
                <a:cubicBezTo>
                  <a:pt x="3537975" y="5316004"/>
                  <a:pt x="3568566" y="5288874"/>
                  <a:pt x="3422986" y="5305425"/>
                </a:cubicBezTo>
                <a:cubicBezTo>
                  <a:pt x="3277406" y="5321976"/>
                  <a:pt x="3017323" y="5305407"/>
                  <a:pt x="2764944" y="5305425"/>
                </a:cubicBezTo>
                <a:cubicBezTo>
                  <a:pt x="2512565" y="5305443"/>
                  <a:pt x="2405519" y="5337987"/>
                  <a:pt x="2106903" y="5305425"/>
                </a:cubicBezTo>
                <a:cubicBezTo>
                  <a:pt x="1808287" y="5272863"/>
                  <a:pt x="1261375" y="5355346"/>
                  <a:pt x="757918" y="5305425"/>
                </a:cubicBezTo>
                <a:cubicBezTo>
                  <a:pt x="731406" y="5012683"/>
                  <a:pt x="737352" y="4850594"/>
                  <a:pt x="757918" y="4655781"/>
                </a:cubicBezTo>
                <a:cubicBezTo>
                  <a:pt x="778484" y="4460968"/>
                  <a:pt x="757749" y="4394174"/>
                  <a:pt x="757918" y="4142562"/>
                </a:cubicBezTo>
                <a:cubicBezTo>
                  <a:pt x="758087" y="3890950"/>
                  <a:pt x="773593" y="3601946"/>
                  <a:pt x="757918" y="3447444"/>
                </a:cubicBezTo>
                <a:cubicBezTo>
                  <a:pt x="742243" y="3292942"/>
                  <a:pt x="785186" y="3118416"/>
                  <a:pt x="757918" y="2888750"/>
                </a:cubicBezTo>
                <a:cubicBezTo>
                  <a:pt x="730650" y="2659084"/>
                  <a:pt x="753511" y="2550034"/>
                  <a:pt x="757918" y="2375531"/>
                </a:cubicBezTo>
                <a:cubicBezTo>
                  <a:pt x="762325" y="2201028"/>
                  <a:pt x="763416" y="1788276"/>
                  <a:pt x="757918" y="1634937"/>
                </a:cubicBezTo>
                <a:cubicBezTo>
                  <a:pt x="752420" y="1481598"/>
                  <a:pt x="791027" y="1151581"/>
                  <a:pt x="757918" y="757918"/>
                </a:cubicBezTo>
                <a:close/>
                <a:moveTo>
                  <a:pt x="0" y="0"/>
                </a:moveTo>
                <a:cubicBezTo>
                  <a:pt x="103180" y="125977"/>
                  <a:pt x="188232" y="225025"/>
                  <a:pt x="394117" y="394117"/>
                </a:cubicBezTo>
                <a:cubicBezTo>
                  <a:pt x="600002" y="563209"/>
                  <a:pt x="602365" y="631792"/>
                  <a:pt x="757918" y="757918"/>
                </a:cubicBezTo>
                <a:moveTo>
                  <a:pt x="0" y="6063343"/>
                </a:moveTo>
                <a:cubicBezTo>
                  <a:pt x="167511" y="5915032"/>
                  <a:pt x="223314" y="5873764"/>
                  <a:pt x="378959" y="5684384"/>
                </a:cubicBezTo>
                <a:cubicBezTo>
                  <a:pt x="534604" y="5495004"/>
                  <a:pt x="666806" y="5424854"/>
                  <a:pt x="757918" y="5305425"/>
                </a:cubicBezTo>
                <a:moveTo>
                  <a:pt x="11386457" y="0"/>
                </a:moveTo>
                <a:cubicBezTo>
                  <a:pt x="11289247" y="61472"/>
                  <a:pt x="11177870" y="208907"/>
                  <a:pt x="11022656" y="363801"/>
                </a:cubicBezTo>
                <a:cubicBezTo>
                  <a:pt x="10867442" y="518695"/>
                  <a:pt x="10756978" y="600157"/>
                  <a:pt x="10628539" y="757918"/>
                </a:cubicBezTo>
                <a:moveTo>
                  <a:pt x="11386457" y="6063343"/>
                </a:moveTo>
                <a:cubicBezTo>
                  <a:pt x="11269955" y="5977931"/>
                  <a:pt x="11181626" y="5843687"/>
                  <a:pt x="10999919" y="5676805"/>
                </a:cubicBezTo>
                <a:cubicBezTo>
                  <a:pt x="10818212" y="5509923"/>
                  <a:pt x="10801478" y="5457590"/>
                  <a:pt x="10628539" y="5305425"/>
                </a:cubicBezTo>
              </a:path>
              <a:path w="11386457" h="6063343" fill="none" stroke="0" extrusionOk="0">
                <a:moveTo>
                  <a:pt x="0" y="0"/>
                </a:moveTo>
                <a:cubicBezTo>
                  <a:pt x="396260" y="-1385"/>
                  <a:pt x="703423" y="31576"/>
                  <a:pt x="897521" y="0"/>
                </a:cubicBezTo>
                <a:cubicBezTo>
                  <a:pt x="1091619" y="-31576"/>
                  <a:pt x="1499586" y="-20620"/>
                  <a:pt x="1681177" y="0"/>
                </a:cubicBezTo>
                <a:cubicBezTo>
                  <a:pt x="1862768" y="20620"/>
                  <a:pt x="2157959" y="-40289"/>
                  <a:pt x="2578698" y="0"/>
                </a:cubicBezTo>
                <a:cubicBezTo>
                  <a:pt x="2999437" y="40289"/>
                  <a:pt x="2754924" y="8269"/>
                  <a:pt x="2906895" y="0"/>
                </a:cubicBezTo>
                <a:cubicBezTo>
                  <a:pt x="3058866" y="-8269"/>
                  <a:pt x="3207947" y="10881"/>
                  <a:pt x="3462823" y="0"/>
                </a:cubicBezTo>
                <a:cubicBezTo>
                  <a:pt x="3717699" y="-10881"/>
                  <a:pt x="3684362" y="6920"/>
                  <a:pt x="3904885" y="0"/>
                </a:cubicBezTo>
                <a:cubicBezTo>
                  <a:pt x="4125408" y="-6920"/>
                  <a:pt x="4366877" y="-32274"/>
                  <a:pt x="4802406" y="0"/>
                </a:cubicBezTo>
                <a:cubicBezTo>
                  <a:pt x="5237935" y="32274"/>
                  <a:pt x="5316739" y="-9611"/>
                  <a:pt x="5586062" y="0"/>
                </a:cubicBezTo>
                <a:cubicBezTo>
                  <a:pt x="5855385" y="9611"/>
                  <a:pt x="5806269" y="7283"/>
                  <a:pt x="5914260" y="0"/>
                </a:cubicBezTo>
                <a:cubicBezTo>
                  <a:pt x="6022251" y="-7283"/>
                  <a:pt x="6436497" y="-41212"/>
                  <a:pt x="6811780" y="0"/>
                </a:cubicBezTo>
                <a:cubicBezTo>
                  <a:pt x="7187063" y="41212"/>
                  <a:pt x="7032510" y="-13211"/>
                  <a:pt x="7139978" y="0"/>
                </a:cubicBezTo>
                <a:cubicBezTo>
                  <a:pt x="7247446" y="13211"/>
                  <a:pt x="7641175" y="-41326"/>
                  <a:pt x="8037499" y="0"/>
                </a:cubicBezTo>
                <a:cubicBezTo>
                  <a:pt x="8433823" y="41326"/>
                  <a:pt x="8480140" y="18473"/>
                  <a:pt x="8821155" y="0"/>
                </a:cubicBezTo>
                <a:cubicBezTo>
                  <a:pt x="9162170" y="-18473"/>
                  <a:pt x="9212576" y="25329"/>
                  <a:pt x="9377082" y="0"/>
                </a:cubicBezTo>
                <a:cubicBezTo>
                  <a:pt x="9541588" y="-25329"/>
                  <a:pt x="9701312" y="226"/>
                  <a:pt x="9819145" y="0"/>
                </a:cubicBezTo>
                <a:cubicBezTo>
                  <a:pt x="9936978" y="-226"/>
                  <a:pt x="10259940" y="-22417"/>
                  <a:pt x="10602801" y="0"/>
                </a:cubicBezTo>
                <a:cubicBezTo>
                  <a:pt x="10945662" y="22417"/>
                  <a:pt x="11171682" y="-4132"/>
                  <a:pt x="11386457" y="0"/>
                </a:cubicBezTo>
                <a:cubicBezTo>
                  <a:pt x="11354048" y="184232"/>
                  <a:pt x="11416923" y="516656"/>
                  <a:pt x="11386457" y="794972"/>
                </a:cubicBezTo>
                <a:cubicBezTo>
                  <a:pt x="11355991" y="1073288"/>
                  <a:pt x="11377473" y="1071642"/>
                  <a:pt x="11386457" y="1286776"/>
                </a:cubicBezTo>
                <a:cubicBezTo>
                  <a:pt x="11395441" y="1501910"/>
                  <a:pt x="11403582" y="1653596"/>
                  <a:pt x="11386457" y="1778581"/>
                </a:cubicBezTo>
                <a:cubicBezTo>
                  <a:pt x="11369332" y="1903566"/>
                  <a:pt x="11400881" y="2262618"/>
                  <a:pt x="11386457" y="2391652"/>
                </a:cubicBezTo>
                <a:cubicBezTo>
                  <a:pt x="11372033" y="2520686"/>
                  <a:pt x="11367247" y="2911999"/>
                  <a:pt x="11386457" y="3186624"/>
                </a:cubicBezTo>
                <a:cubicBezTo>
                  <a:pt x="11405667" y="3461249"/>
                  <a:pt x="11409232" y="3599401"/>
                  <a:pt x="11386457" y="3799695"/>
                </a:cubicBezTo>
                <a:cubicBezTo>
                  <a:pt x="11363682" y="3999989"/>
                  <a:pt x="11418403" y="4305321"/>
                  <a:pt x="11386457" y="4534033"/>
                </a:cubicBezTo>
                <a:cubicBezTo>
                  <a:pt x="11354511" y="4762745"/>
                  <a:pt x="11419655" y="4989575"/>
                  <a:pt x="11386457" y="5268371"/>
                </a:cubicBezTo>
                <a:cubicBezTo>
                  <a:pt x="11353259" y="5547167"/>
                  <a:pt x="11409969" y="5848837"/>
                  <a:pt x="11386457" y="6063343"/>
                </a:cubicBezTo>
                <a:cubicBezTo>
                  <a:pt x="11224532" y="6074084"/>
                  <a:pt x="11158427" y="6083058"/>
                  <a:pt x="10944395" y="6063343"/>
                </a:cubicBezTo>
                <a:cubicBezTo>
                  <a:pt x="10730363" y="6043628"/>
                  <a:pt x="10533191" y="6045037"/>
                  <a:pt x="10274603" y="6063343"/>
                </a:cubicBezTo>
                <a:cubicBezTo>
                  <a:pt x="10016015" y="6081649"/>
                  <a:pt x="9928868" y="6044031"/>
                  <a:pt x="9832541" y="6063343"/>
                </a:cubicBezTo>
                <a:cubicBezTo>
                  <a:pt x="9736214" y="6082655"/>
                  <a:pt x="9539420" y="6037326"/>
                  <a:pt x="9276613" y="6063343"/>
                </a:cubicBezTo>
                <a:cubicBezTo>
                  <a:pt x="9013806" y="6089360"/>
                  <a:pt x="8754252" y="6030999"/>
                  <a:pt x="8492957" y="6063343"/>
                </a:cubicBezTo>
                <a:cubicBezTo>
                  <a:pt x="8231662" y="6095687"/>
                  <a:pt x="8006103" y="6045325"/>
                  <a:pt x="7595437" y="6063343"/>
                </a:cubicBezTo>
                <a:cubicBezTo>
                  <a:pt x="7184771" y="6081361"/>
                  <a:pt x="7188953" y="6058241"/>
                  <a:pt x="7039510" y="6063343"/>
                </a:cubicBezTo>
                <a:cubicBezTo>
                  <a:pt x="6890067" y="6068445"/>
                  <a:pt x="6656422" y="6058384"/>
                  <a:pt x="6369718" y="6063343"/>
                </a:cubicBezTo>
                <a:cubicBezTo>
                  <a:pt x="6083014" y="6068302"/>
                  <a:pt x="6114068" y="6065291"/>
                  <a:pt x="6041520" y="6063343"/>
                </a:cubicBezTo>
                <a:cubicBezTo>
                  <a:pt x="5968972" y="6061395"/>
                  <a:pt x="5793572" y="6062959"/>
                  <a:pt x="5599458" y="6063343"/>
                </a:cubicBezTo>
                <a:cubicBezTo>
                  <a:pt x="5405344" y="6063727"/>
                  <a:pt x="5232297" y="6071093"/>
                  <a:pt x="5043531" y="6063343"/>
                </a:cubicBezTo>
                <a:cubicBezTo>
                  <a:pt x="4854765" y="6055593"/>
                  <a:pt x="4560257" y="6098903"/>
                  <a:pt x="4146010" y="6063343"/>
                </a:cubicBezTo>
                <a:cubicBezTo>
                  <a:pt x="3731763" y="6027783"/>
                  <a:pt x="3551522" y="6100026"/>
                  <a:pt x="3248489" y="6063343"/>
                </a:cubicBezTo>
                <a:cubicBezTo>
                  <a:pt x="2945456" y="6026660"/>
                  <a:pt x="3012817" y="6054320"/>
                  <a:pt x="2920291" y="6063343"/>
                </a:cubicBezTo>
                <a:cubicBezTo>
                  <a:pt x="2827765" y="6072366"/>
                  <a:pt x="2513778" y="6076614"/>
                  <a:pt x="2364364" y="6063343"/>
                </a:cubicBezTo>
                <a:cubicBezTo>
                  <a:pt x="2214950" y="6050072"/>
                  <a:pt x="2153503" y="6079743"/>
                  <a:pt x="2036166" y="6063343"/>
                </a:cubicBezTo>
                <a:cubicBezTo>
                  <a:pt x="1918829" y="6046943"/>
                  <a:pt x="1737901" y="6081279"/>
                  <a:pt x="1594104" y="6063343"/>
                </a:cubicBezTo>
                <a:cubicBezTo>
                  <a:pt x="1450307" y="6045407"/>
                  <a:pt x="1207672" y="6034276"/>
                  <a:pt x="924312" y="6063343"/>
                </a:cubicBezTo>
                <a:cubicBezTo>
                  <a:pt x="640952" y="6092410"/>
                  <a:pt x="425654" y="6083998"/>
                  <a:pt x="0" y="6063343"/>
                </a:cubicBezTo>
                <a:cubicBezTo>
                  <a:pt x="20955" y="5908862"/>
                  <a:pt x="-9963" y="5775152"/>
                  <a:pt x="0" y="5571539"/>
                </a:cubicBezTo>
                <a:cubicBezTo>
                  <a:pt x="9963" y="5367926"/>
                  <a:pt x="27704" y="5090278"/>
                  <a:pt x="0" y="4897834"/>
                </a:cubicBezTo>
                <a:cubicBezTo>
                  <a:pt x="-27704" y="4705391"/>
                  <a:pt x="7813" y="4534012"/>
                  <a:pt x="0" y="4345396"/>
                </a:cubicBezTo>
                <a:cubicBezTo>
                  <a:pt x="-7813" y="4156780"/>
                  <a:pt x="27481" y="3986097"/>
                  <a:pt x="0" y="3732324"/>
                </a:cubicBezTo>
                <a:cubicBezTo>
                  <a:pt x="-27481" y="3478551"/>
                  <a:pt x="15780" y="3365498"/>
                  <a:pt x="0" y="3058620"/>
                </a:cubicBezTo>
                <a:cubicBezTo>
                  <a:pt x="-15780" y="2751742"/>
                  <a:pt x="22439" y="2706665"/>
                  <a:pt x="0" y="2566815"/>
                </a:cubicBezTo>
                <a:cubicBezTo>
                  <a:pt x="-22439" y="2426966"/>
                  <a:pt x="13701" y="2225233"/>
                  <a:pt x="0" y="2075011"/>
                </a:cubicBezTo>
                <a:cubicBezTo>
                  <a:pt x="-13701" y="1924789"/>
                  <a:pt x="-12272" y="1775176"/>
                  <a:pt x="0" y="1583206"/>
                </a:cubicBezTo>
                <a:cubicBezTo>
                  <a:pt x="12272" y="1391237"/>
                  <a:pt x="15593" y="1306963"/>
                  <a:pt x="0" y="1030768"/>
                </a:cubicBezTo>
                <a:cubicBezTo>
                  <a:pt x="-15593" y="754573"/>
                  <a:pt x="-19739" y="454923"/>
                  <a:pt x="0" y="0"/>
                </a:cubicBezTo>
                <a:close/>
                <a:moveTo>
                  <a:pt x="757918" y="757918"/>
                </a:moveTo>
                <a:cubicBezTo>
                  <a:pt x="1028992" y="755398"/>
                  <a:pt x="1161798" y="764017"/>
                  <a:pt x="1317253" y="757918"/>
                </a:cubicBezTo>
                <a:cubicBezTo>
                  <a:pt x="1472708" y="751819"/>
                  <a:pt x="1831983" y="751683"/>
                  <a:pt x="1975295" y="757918"/>
                </a:cubicBezTo>
                <a:cubicBezTo>
                  <a:pt x="2118607" y="764153"/>
                  <a:pt x="2222641" y="772434"/>
                  <a:pt x="2337217" y="757918"/>
                </a:cubicBezTo>
                <a:cubicBezTo>
                  <a:pt x="2451793" y="743402"/>
                  <a:pt x="2580625" y="765890"/>
                  <a:pt x="2699140" y="757918"/>
                </a:cubicBezTo>
                <a:cubicBezTo>
                  <a:pt x="2817655" y="749946"/>
                  <a:pt x="3046308" y="750917"/>
                  <a:pt x="3159769" y="757918"/>
                </a:cubicBezTo>
                <a:cubicBezTo>
                  <a:pt x="3273230" y="764919"/>
                  <a:pt x="3632521" y="760515"/>
                  <a:pt x="3817811" y="757918"/>
                </a:cubicBezTo>
                <a:cubicBezTo>
                  <a:pt x="4003101" y="755321"/>
                  <a:pt x="4329854" y="754211"/>
                  <a:pt x="4475852" y="757918"/>
                </a:cubicBezTo>
                <a:cubicBezTo>
                  <a:pt x="4621850" y="761625"/>
                  <a:pt x="4724354" y="775217"/>
                  <a:pt x="4936481" y="757918"/>
                </a:cubicBezTo>
                <a:cubicBezTo>
                  <a:pt x="5148608" y="740619"/>
                  <a:pt x="5361401" y="769537"/>
                  <a:pt x="5693229" y="757918"/>
                </a:cubicBezTo>
                <a:cubicBezTo>
                  <a:pt x="6025057" y="746299"/>
                  <a:pt x="6057654" y="758717"/>
                  <a:pt x="6252564" y="757918"/>
                </a:cubicBezTo>
                <a:cubicBezTo>
                  <a:pt x="6447474" y="757119"/>
                  <a:pt x="6537126" y="765132"/>
                  <a:pt x="6614486" y="757918"/>
                </a:cubicBezTo>
                <a:cubicBezTo>
                  <a:pt x="6691846" y="750704"/>
                  <a:pt x="6968585" y="765622"/>
                  <a:pt x="7075115" y="757918"/>
                </a:cubicBezTo>
                <a:cubicBezTo>
                  <a:pt x="7181645" y="750214"/>
                  <a:pt x="7296696" y="763089"/>
                  <a:pt x="7437038" y="757918"/>
                </a:cubicBezTo>
                <a:cubicBezTo>
                  <a:pt x="7577380" y="752747"/>
                  <a:pt x="7740954" y="741027"/>
                  <a:pt x="7996373" y="757918"/>
                </a:cubicBezTo>
                <a:cubicBezTo>
                  <a:pt x="8251792" y="774809"/>
                  <a:pt x="8261347" y="759458"/>
                  <a:pt x="8358296" y="757918"/>
                </a:cubicBezTo>
                <a:cubicBezTo>
                  <a:pt x="8455245" y="756378"/>
                  <a:pt x="8768164" y="733379"/>
                  <a:pt x="8917631" y="757918"/>
                </a:cubicBezTo>
                <a:cubicBezTo>
                  <a:pt x="9067098" y="782457"/>
                  <a:pt x="9328144" y="742733"/>
                  <a:pt x="9674379" y="757918"/>
                </a:cubicBezTo>
                <a:cubicBezTo>
                  <a:pt x="10020614" y="773103"/>
                  <a:pt x="10249564" y="804454"/>
                  <a:pt x="10628539" y="757918"/>
                </a:cubicBezTo>
                <a:cubicBezTo>
                  <a:pt x="10620356" y="960958"/>
                  <a:pt x="10641046" y="1187844"/>
                  <a:pt x="10628539" y="1362087"/>
                </a:cubicBezTo>
                <a:cubicBezTo>
                  <a:pt x="10616032" y="1536330"/>
                  <a:pt x="10654292" y="1778312"/>
                  <a:pt x="10628539" y="1920781"/>
                </a:cubicBezTo>
                <a:cubicBezTo>
                  <a:pt x="10602786" y="2063250"/>
                  <a:pt x="10605300" y="2326598"/>
                  <a:pt x="10628539" y="2479474"/>
                </a:cubicBezTo>
                <a:cubicBezTo>
                  <a:pt x="10651778" y="2632350"/>
                  <a:pt x="10630012" y="2888166"/>
                  <a:pt x="10628539" y="3083643"/>
                </a:cubicBezTo>
                <a:cubicBezTo>
                  <a:pt x="10627066" y="3279120"/>
                  <a:pt x="10651004" y="3560939"/>
                  <a:pt x="10628539" y="3778762"/>
                </a:cubicBezTo>
                <a:cubicBezTo>
                  <a:pt x="10606074" y="3996585"/>
                  <a:pt x="10607087" y="4138252"/>
                  <a:pt x="10628539" y="4382931"/>
                </a:cubicBezTo>
                <a:cubicBezTo>
                  <a:pt x="10649991" y="4627610"/>
                  <a:pt x="10586932" y="4918262"/>
                  <a:pt x="10628539" y="5305425"/>
                </a:cubicBezTo>
                <a:cubicBezTo>
                  <a:pt x="10403603" y="5314838"/>
                  <a:pt x="10257072" y="5298410"/>
                  <a:pt x="10069204" y="5305425"/>
                </a:cubicBezTo>
                <a:cubicBezTo>
                  <a:pt x="9881337" y="5312440"/>
                  <a:pt x="9835757" y="5310398"/>
                  <a:pt x="9707281" y="5305425"/>
                </a:cubicBezTo>
                <a:cubicBezTo>
                  <a:pt x="9578805" y="5300452"/>
                  <a:pt x="9254666" y="5281673"/>
                  <a:pt x="9049240" y="5305425"/>
                </a:cubicBezTo>
                <a:cubicBezTo>
                  <a:pt x="8843814" y="5329177"/>
                  <a:pt x="8725072" y="5296844"/>
                  <a:pt x="8588611" y="5305425"/>
                </a:cubicBezTo>
                <a:cubicBezTo>
                  <a:pt x="8452150" y="5314006"/>
                  <a:pt x="8099388" y="5288107"/>
                  <a:pt x="7930569" y="5305425"/>
                </a:cubicBezTo>
                <a:cubicBezTo>
                  <a:pt x="7761750" y="5322743"/>
                  <a:pt x="7393616" y="5311180"/>
                  <a:pt x="7075115" y="5305425"/>
                </a:cubicBezTo>
                <a:cubicBezTo>
                  <a:pt x="6756614" y="5299670"/>
                  <a:pt x="6481499" y="5299380"/>
                  <a:pt x="6318368" y="5305425"/>
                </a:cubicBezTo>
                <a:cubicBezTo>
                  <a:pt x="6155237" y="5311470"/>
                  <a:pt x="5970463" y="5310789"/>
                  <a:pt x="5759033" y="5305425"/>
                </a:cubicBezTo>
                <a:cubicBezTo>
                  <a:pt x="5547603" y="5300061"/>
                  <a:pt x="5455475" y="5317305"/>
                  <a:pt x="5298404" y="5305425"/>
                </a:cubicBezTo>
                <a:cubicBezTo>
                  <a:pt x="5141333" y="5293545"/>
                  <a:pt x="5058384" y="5304523"/>
                  <a:pt x="4936481" y="5305425"/>
                </a:cubicBezTo>
                <a:cubicBezTo>
                  <a:pt x="4814578" y="5306327"/>
                  <a:pt x="4561148" y="5305021"/>
                  <a:pt x="4377146" y="5305425"/>
                </a:cubicBezTo>
                <a:cubicBezTo>
                  <a:pt x="4193144" y="5305829"/>
                  <a:pt x="3817205" y="5306191"/>
                  <a:pt x="3620398" y="5305425"/>
                </a:cubicBezTo>
                <a:cubicBezTo>
                  <a:pt x="3423591" y="5304659"/>
                  <a:pt x="3228097" y="5322435"/>
                  <a:pt x="2863650" y="5305425"/>
                </a:cubicBezTo>
                <a:cubicBezTo>
                  <a:pt x="2499203" y="5288415"/>
                  <a:pt x="2392091" y="5326525"/>
                  <a:pt x="2205609" y="5305425"/>
                </a:cubicBezTo>
                <a:cubicBezTo>
                  <a:pt x="2019127" y="5284325"/>
                  <a:pt x="1789374" y="5330340"/>
                  <a:pt x="1547568" y="5305425"/>
                </a:cubicBezTo>
                <a:cubicBezTo>
                  <a:pt x="1305762" y="5280510"/>
                  <a:pt x="1072953" y="5344623"/>
                  <a:pt x="757918" y="5305425"/>
                </a:cubicBezTo>
                <a:cubicBezTo>
                  <a:pt x="763800" y="4988499"/>
                  <a:pt x="760896" y="4804029"/>
                  <a:pt x="757918" y="4564831"/>
                </a:cubicBezTo>
                <a:cubicBezTo>
                  <a:pt x="754940" y="4325633"/>
                  <a:pt x="769385" y="4042986"/>
                  <a:pt x="757918" y="3824237"/>
                </a:cubicBezTo>
                <a:cubicBezTo>
                  <a:pt x="746451" y="3605488"/>
                  <a:pt x="731615" y="3428985"/>
                  <a:pt x="757918" y="3174593"/>
                </a:cubicBezTo>
                <a:cubicBezTo>
                  <a:pt x="784221" y="2920201"/>
                  <a:pt x="786669" y="2753124"/>
                  <a:pt x="757918" y="2433999"/>
                </a:cubicBezTo>
                <a:cubicBezTo>
                  <a:pt x="729167" y="2114874"/>
                  <a:pt x="746856" y="1881602"/>
                  <a:pt x="757918" y="1693405"/>
                </a:cubicBezTo>
                <a:cubicBezTo>
                  <a:pt x="768980" y="1505208"/>
                  <a:pt x="738957" y="1096581"/>
                  <a:pt x="757918" y="757918"/>
                </a:cubicBezTo>
                <a:close/>
                <a:moveTo>
                  <a:pt x="0" y="0"/>
                </a:moveTo>
                <a:cubicBezTo>
                  <a:pt x="107392" y="121249"/>
                  <a:pt x="278840" y="315375"/>
                  <a:pt x="378959" y="378959"/>
                </a:cubicBezTo>
                <a:cubicBezTo>
                  <a:pt x="479078" y="442543"/>
                  <a:pt x="622269" y="604269"/>
                  <a:pt x="757918" y="757918"/>
                </a:cubicBezTo>
                <a:moveTo>
                  <a:pt x="0" y="6063343"/>
                </a:moveTo>
                <a:cubicBezTo>
                  <a:pt x="181404" y="5881640"/>
                  <a:pt x="233203" y="5864219"/>
                  <a:pt x="371380" y="5691963"/>
                </a:cubicBezTo>
                <a:cubicBezTo>
                  <a:pt x="509557" y="5519707"/>
                  <a:pt x="611039" y="5479395"/>
                  <a:pt x="757918" y="5305425"/>
                </a:cubicBezTo>
                <a:moveTo>
                  <a:pt x="11386457" y="0"/>
                </a:moveTo>
                <a:cubicBezTo>
                  <a:pt x="11259136" y="146657"/>
                  <a:pt x="11084778" y="281764"/>
                  <a:pt x="11015077" y="371380"/>
                </a:cubicBezTo>
                <a:cubicBezTo>
                  <a:pt x="10945376" y="460996"/>
                  <a:pt x="10796702" y="568359"/>
                  <a:pt x="10628539" y="757918"/>
                </a:cubicBezTo>
                <a:moveTo>
                  <a:pt x="11386457" y="6063343"/>
                </a:moveTo>
                <a:cubicBezTo>
                  <a:pt x="11250973" y="5938944"/>
                  <a:pt x="11116323" y="5828041"/>
                  <a:pt x="11030236" y="5707122"/>
                </a:cubicBezTo>
                <a:cubicBezTo>
                  <a:pt x="10944149" y="5586203"/>
                  <a:pt x="10732384" y="5380848"/>
                  <a:pt x="10628539" y="5305425"/>
                </a:cubicBezTo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207074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Gabriele </a:t>
            </a:r>
            <a:r>
              <a:rPr lang="en-US" sz="4800" b="1" kern="100" dirty="0" err="1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Münter</a:t>
            </a:r>
            <a:endParaRPr lang="en-US" sz="4800" b="1" kern="100" dirty="0">
              <a:solidFill>
                <a:srgbClr val="EAF6FC"/>
              </a:solidFill>
              <a:latin typeface="Trade Gothic Inline" panose="020B0504030203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00" dirty="0">
                <a:solidFill>
                  <a:schemeClr val="bg1">
                    <a:lumMod val="95000"/>
                  </a:schemeClr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Carmen Thyssen Collection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https://www.museothyssen.org/en/collection/artists/munter-gabriele </a:t>
            </a:r>
            <a:r>
              <a:rPr lang="en-US" kern="1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lang="el-GR" kern="100" dirty="0"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36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E24BA-6FDE-3E64-180F-A53A225A2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028" y="3707892"/>
            <a:ext cx="5736771" cy="3150108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View from her Brother´s House in Bonn, </a:t>
            </a:r>
            <a: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1908,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cardboard. 47.2 x 33.6 cm</a:t>
            </a:r>
            <a:br>
              <a:rPr lang="en-US" sz="1050" b="0" i="0" dirty="0">
                <a:solidFill>
                  <a:srgbClr val="4D4D4D"/>
                </a:solidFill>
                <a:effectLst/>
                <a:latin typeface="Nunito Sans" pitchFamily="2" charset="0"/>
              </a:rPr>
            </a:br>
            <a:endParaRPr lang="el-GR" sz="2400" dirty="0"/>
          </a:p>
        </p:txBody>
      </p:sp>
      <p:pic>
        <p:nvPicPr>
          <p:cNvPr id="9218" name="Picture 2" descr="View from her Brother´s House in Bonn - Münter, Gabriele. Museo Nacional  Thyssen-Bornemisza">
            <a:extLst>
              <a:ext uri="{FF2B5EF4-FFF2-40B4-BE49-F238E27FC236}">
                <a16:creationId xmlns:a16="http://schemas.microsoft.com/office/drawing/2014/main" id="{0887327C-60D7-29E4-7417-A1725EDB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3827"/>
            <a:ext cx="4693104" cy="657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View from her Brother´s House in Bonn - Münter, Gabriele. Museo Nacional  Thyssen-Bornemisza">
            <a:extLst>
              <a:ext uri="{FF2B5EF4-FFF2-40B4-BE49-F238E27FC236}">
                <a16:creationId xmlns:a16="http://schemas.microsoft.com/office/drawing/2014/main" id="{A6D213D5-F1A6-A52C-D4EF-730743AFC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912" y="495300"/>
            <a:ext cx="5736771" cy="321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306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CF03-75C3-BA5C-3F72-2C86C0F8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4" y="4327070"/>
            <a:ext cx="6248400" cy="2530929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School House, Murnau, </a:t>
            </a:r>
            <a: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1908,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cardboard. 40.6 x 32.7 cm</a:t>
            </a:r>
            <a:br>
              <a:rPr lang="en-US" b="0" i="0" dirty="0">
                <a:solidFill>
                  <a:srgbClr val="4D4D4D"/>
                </a:solidFill>
                <a:effectLst/>
                <a:latin typeface="Nunito Sans" pitchFamily="2" charset="0"/>
              </a:rPr>
            </a:br>
            <a:endParaRPr lang="el-GR" dirty="0"/>
          </a:p>
        </p:txBody>
      </p:sp>
      <p:pic>
        <p:nvPicPr>
          <p:cNvPr id="10242" name="Picture 2" descr="School House, Murnau - Münter, Gabriele. Museo Nacional Thyssen-Bornemisza">
            <a:extLst>
              <a:ext uri="{FF2B5EF4-FFF2-40B4-BE49-F238E27FC236}">
                <a16:creationId xmlns:a16="http://schemas.microsoft.com/office/drawing/2014/main" id="{C65E7DF2-BF3A-54E6-DD4B-3504AE724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520" y="124002"/>
            <a:ext cx="5630737" cy="660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School House, Murnau - Münter, Gabriele. Museo Nacional Thyssen-Bornemisza">
            <a:extLst>
              <a:ext uri="{FF2B5EF4-FFF2-40B4-BE49-F238E27FC236}">
                <a16:creationId xmlns:a16="http://schemas.microsoft.com/office/drawing/2014/main" id="{868C8B24-45AE-9ECE-6DD4-0CFA9788B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0" y="816429"/>
            <a:ext cx="6269004" cy="351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559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76E0-28F6-E15E-0655-64E500CC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980" y="5138057"/>
            <a:ext cx="7082969" cy="1616527"/>
          </a:xfrm>
        </p:spPr>
        <p:txBody>
          <a:bodyPr>
            <a:normAutofit/>
          </a:bodyPr>
          <a:lstStyle/>
          <a:p>
            <a:pPr algn="ctr"/>
            <a:r>
              <a:rPr lang="en-US" sz="27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Self-portrait, </a:t>
            </a:r>
            <a:r>
              <a:rPr lang="en-US" sz="270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ca. 1909-1910, </a:t>
            </a:r>
            <a:r>
              <a:rPr lang="en-US" sz="27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cardboard, 49 x 33.6 cm</a:t>
            </a:r>
            <a:br>
              <a:rPr lang="en-US" b="0" i="0" dirty="0">
                <a:solidFill>
                  <a:srgbClr val="4D4D4D"/>
                </a:solidFill>
                <a:effectLst/>
                <a:latin typeface="Nunito Sans" pitchFamily="2" charset="0"/>
              </a:rPr>
            </a:br>
            <a:endParaRPr lang="el-GR" dirty="0"/>
          </a:p>
        </p:txBody>
      </p:sp>
      <p:pic>
        <p:nvPicPr>
          <p:cNvPr id="11266" name="Picture 2" descr="Self-portrait - Münter, Gabriele. Museo Nacional Thyssen-Bornemisza">
            <a:extLst>
              <a:ext uri="{FF2B5EF4-FFF2-40B4-BE49-F238E27FC236}">
                <a16:creationId xmlns:a16="http://schemas.microsoft.com/office/drawing/2014/main" id="{8BCF8EA5-23AB-D371-0D08-DFC5FEEF6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51" y="103413"/>
            <a:ext cx="4645042" cy="665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elf-portrait - Münter, Gabriele. Museo Nacional Thyssen-Bornemisza">
            <a:extLst>
              <a:ext uri="{FF2B5EF4-FFF2-40B4-BE49-F238E27FC236}">
                <a16:creationId xmlns:a16="http://schemas.microsoft.com/office/drawing/2014/main" id="{A48FA776-1CC1-829B-78D2-A4733F1A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980" y="740230"/>
            <a:ext cx="7082969" cy="398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20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elf-Portrait* by Gabriele Münter. Technical study - Museo Nacional  Thyssen-Bornemisza">
            <a:extLst>
              <a:ext uri="{FF2B5EF4-FFF2-40B4-BE49-F238E27FC236}">
                <a16:creationId xmlns:a16="http://schemas.microsoft.com/office/drawing/2014/main" id="{052C6E2C-F2BE-B65C-F4F1-16723C731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40948AF-57B5-74EF-8A8C-F10C34AE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0057"/>
            <a:ext cx="10515600" cy="838200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https://nmwa.org/art/artists/gabriele-munter/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46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68336-6AE5-4F60-91D9-267BD978E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256" y="4724400"/>
            <a:ext cx="6846634" cy="2000502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Murnau (Murnau on May), </a:t>
            </a:r>
            <a:r>
              <a:rPr lang="en-US" sz="240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1924,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 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51 x 38 cm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Murnau (Murnau on May) - Münter, Gabriele. Museo Nacional Thyssen-Bornemisza">
            <a:extLst>
              <a:ext uri="{FF2B5EF4-FFF2-40B4-BE49-F238E27FC236}">
                <a16:creationId xmlns:a16="http://schemas.microsoft.com/office/drawing/2014/main" id="{49DE77B1-ED5C-5C31-C0DA-DC0EBD72F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13" y="133097"/>
            <a:ext cx="4918501" cy="659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Murnau (Murnau on May) - Münter, Gabriele. Museo Nacional Thyssen-Bornemisza">
            <a:extLst>
              <a:ext uri="{FF2B5EF4-FFF2-40B4-BE49-F238E27FC236}">
                <a16:creationId xmlns:a16="http://schemas.microsoft.com/office/drawing/2014/main" id="{57EE61D1-A0BA-6FF3-517C-794639FA3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256" y="1034144"/>
            <a:ext cx="6798733" cy="382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572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FBA7CA-91E3-932C-B986-9F85CF61E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03ED4714-E53B-5BE2-CE81-46CD744CDA3B}"/>
              </a:ext>
            </a:extLst>
          </p:cNvPr>
          <p:cNvSpPr/>
          <p:nvPr/>
        </p:nvSpPr>
        <p:spPr>
          <a:xfrm>
            <a:off x="402771" y="397328"/>
            <a:ext cx="11386457" cy="6063343"/>
          </a:xfrm>
          <a:custGeom>
            <a:avLst/>
            <a:gdLst>
              <a:gd name="connsiteX0" fmla="*/ 757918 w 11386457"/>
              <a:gd name="connsiteY0" fmla="*/ 757918 h 6063343"/>
              <a:gd name="connsiteX1" fmla="*/ 1218547 w 11386457"/>
              <a:gd name="connsiteY1" fmla="*/ 757918 h 6063343"/>
              <a:gd name="connsiteX2" fmla="*/ 1679176 w 11386457"/>
              <a:gd name="connsiteY2" fmla="*/ 757918 h 6063343"/>
              <a:gd name="connsiteX3" fmla="*/ 2238511 w 11386457"/>
              <a:gd name="connsiteY3" fmla="*/ 757918 h 6063343"/>
              <a:gd name="connsiteX4" fmla="*/ 2600434 w 11386457"/>
              <a:gd name="connsiteY4" fmla="*/ 757918 h 6063343"/>
              <a:gd name="connsiteX5" fmla="*/ 3159769 w 11386457"/>
              <a:gd name="connsiteY5" fmla="*/ 757918 h 6063343"/>
              <a:gd name="connsiteX6" fmla="*/ 3719104 w 11386457"/>
              <a:gd name="connsiteY6" fmla="*/ 757918 h 6063343"/>
              <a:gd name="connsiteX7" fmla="*/ 4081027 w 11386457"/>
              <a:gd name="connsiteY7" fmla="*/ 757918 h 6063343"/>
              <a:gd name="connsiteX8" fmla="*/ 4936481 w 11386457"/>
              <a:gd name="connsiteY8" fmla="*/ 757918 h 6063343"/>
              <a:gd name="connsiteX9" fmla="*/ 5791935 w 11386457"/>
              <a:gd name="connsiteY9" fmla="*/ 757918 h 6063343"/>
              <a:gd name="connsiteX10" fmla="*/ 6449976 w 11386457"/>
              <a:gd name="connsiteY10" fmla="*/ 757918 h 6063343"/>
              <a:gd name="connsiteX11" fmla="*/ 6811899 w 11386457"/>
              <a:gd name="connsiteY11" fmla="*/ 757918 h 6063343"/>
              <a:gd name="connsiteX12" fmla="*/ 7568646 w 11386457"/>
              <a:gd name="connsiteY12" fmla="*/ 757918 h 6063343"/>
              <a:gd name="connsiteX13" fmla="*/ 8424100 w 11386457"/>
              <a:gd name="connsiteY13" fmla="*/ 757918 h 6063343"/>
              <a:gd name="connsiteX14" fmla="*/ 8786023 w 11386457"/>
              <a:gd name="connsiteY14" fmla="*/ 757918 h 6063343"/>
              <a:gd name="connsiteX15" fmla="*/ 9444064 w 11386457"/>
              <a:gd name="connsiteY15" fmla="*/ 757918 h 6063343"/>
              <a:gd name="connsiteX16" fmla="*/ 9904693 w 11386457"/>
              <a:gd name="connsiteY16" fmla="*/ 757918 h 6063343"/>
              <a:gd name="connsiteX17" fmla="*/ 10628539 w 11386457"/>
              <a:gd name="connsiteY17" fmla="*/ 757918 h 6063343"/>
              <a:gd name="connsiteX18" fmla="*/ 10628539 w 11386457"/>
              <a:gd name="connsiteY18" fmla="*/ 1316612 h 6063343"/>
              <a:gd name="connsiteX19" fmla="*/ 10628539 w 11386457"/>
              <a:gd name="connsiteY19" fmla="*/ 1966256 h 6063343"/>
              <a:gd name="connsiteX20" fmla="*/ 10628539 w 11386457"/>
              <a:gd name="connsiteY20" fmla="*/ 2615899 h 6063343"/>
              <a:gd name="connsiteX21" fmla="*/ 10628539 w 11386457"/>
              <a:gd name="connsiteY21" fmla="*/ 3356493 h 6063343"/>
              <a:gd name="connsiteX22" fmla="*/ 10628539 w 11386457"/>
              <a:gd name="connsiteY22" fmla="*/ 4051612 h 6063343"/>
              <a:gd name="connsiteX23" fmla="*/ 10628539 w 11386457"/>
              <a:gd name="connsiteY23" fmla="*/ 4701256 h 6063343"/>
              <a:gd name="connsiteX24" fmla="*/ 10628539 w 11386457"/>
              <a:gd name="connsiteY24" fmla="*/ 5305425 h 6063343"/>
              <a:gd name="connsiteX25" fmla="*/ 10167910 w 11386457"/>
              <a:gd name="connsiteY25" fmla="*/ 5305425 h 6063343"/>
              <a:gd name="connsiteX26" fmla="*/ 9608575 w 11386457"/>
              <a:gd name="connsiteY26" fmla="*/ 5305425 h 6063343"/>
              <a:gd name="connsiteX27" fmla="*/ 8851827 w 11386457"/>
              <a:gd name="connsiteY27" fmla="*/ 5305425 h 6063343"/>
              <a:gd name="connsiteX28" fmla="*/ 8095080 w 11386457"/>
              <a:gd name="connsiteY28" fmla="*/ 5305425 h 6063343"/>
              <a:gd name="connsiteX29" fmla="*/ 7239626 w 11386457"/>
              <a:gd name="connsiteY29" fmla="*/ 5305425 h 6063343"/>
              <a:gd name="connsiteX30" fmla="*/ 6778997 w 11386457"/>
              <a:gd name="connsiteY30" fmla="*/ 5305425 h 6063343"/>
              <a:gd name="connsiteX31" fmla="*/ 6120955 w 11386457"/>
              <a:gd name="connsiteY31" fmla="*/ 5305425 h 6063343"/>
              <a:gd name="connsiteX32" fmla="*/ 5660326 w 11386457"/>
              <a:gd name="connsiteY32" fmla="*/ 5305425 h 6063343"/>
              <a:gd name="connsiteX33" fmla="*/ 4804873 w 11386457"/>
              <a:gd name="connsiteY33" fmla="*/ 5305425 h 6063343"/>
              <a:gd name="connsiteX34" fmla="*/ 4048125 w 11386457"/>
              <a:gd name="connsiteY34" fmla="*/ 5305425 h 6063343"/>
              <a:gd name="connsiteX35" fmla="*/ 3390084 w 11386457"/>
              <a:gd name="connsiteY35" fmla="*/ 5305425 h 6063343"/>
              <a:gd name="connsiteX36" fmla="*/ 2534630 w 11386457"/>
              <a:gd name="connsiteY36" fmla="*/ 5305425 h 6063343"/>
              <a:gd name="connsiteX37" fmla="*/ 1975295 w 11386457"/>
              <a:gd name="connsiteY37" fmla="*/ 5305425 h 6063343"/>
              <a:gd name="connsiteX38" fmla="*/ 1317253 w 11386457"/>
              <a:gd name="connsiteY38" fmla="*/ 5305425 h 6063343"/>
              <a:gd name="connsiteX39" fmla="*/ 757918 w 11386457"/>
              <a:gd name="connsiteY39" fmla="*/ 5305425 h 6063343"/>
              <a:gd name="connsiteX40" fmla="*/ 757918 w 11386457"/>
              <a:gd name="connsiteY40" fmla="*/ 4564831 h 6063343"/>
              <a:gd name="connsiteX41" fmla="*/ 757918 w 11386457"/>
              <a:gd name="connsiteY41" fmla="*/ 3960662 h 6063343"/>
              <a:gd name="connsiteX42" fmla="*/ 757918 w 11386457"/>
              <a:gd name="connsiteY42" fmla="*/ 3311018 h 6063343"/>
              <a:gd name="connsiteX43" fmla="*/ 757918 w 11386457"/>
              <a:gd name="connsiteY43" fmla="*/ 2752325 h 6063343"/>
              <a:gd name="connsiteX44" fmla="*/ 757918 w 11386457"/>
              <a:gd name="connsiteY44" fmla="*/ 2011731 h 6063343"/>
              <a:gd name="connsiteX45" fmla="*/ 757918 w 11386457"/>
              <a:gd name="connsiteY45" fmla="*/ 1407562 h 6063343"/>
              <a:gd name="connsiteX46" fmla="*/ 757918 w 11386457"/>
              <a:gd name="connsiteY46" fmla="*/ 757918 h 6063343"/>
              <a:gd name="connsiteX0" fmla="*/ 0 w 11386457"/>
              <a:gd name="connsiteY0" fmla="*/ 0 h 6063343"/>
              <a:gd name="connsiteX1" fmla="*/ 442062 w 11386457"/>
              <a:gd name="connsiteY1" fmla="*/ 0 h 6063343"/>
              <a:gd name="connsiteX2" fmla="*/ 997989 w 11386457"/>
              <a:gd name="connsiteY2" fmla="*/ 0 h 6063343"/>
              <a:gd name="connsiteX3" fmla="*/ 1781646 w 11386457"/>
              <a:gd name="connsiteY3" fmla="*/ 0 h 6063343"/>
              <a:gd name="connsiteX4" fmla="*/ 2679166 w 11386457"/>
              <a:gd name="connsiteY4" fmla="*/ 0 h 6063343"/>
              <a:gd name="connsiteX5" fmla="*/ 3121229 w 11386457"/>
              <a:gd name="connsiteY5" fmla="*/ 0 h 6063343"/>
              <a:gd name="connsiteX6" fmla="*/ 3904885 w 11386457"/>
              <a:gd name="connsiteY6" fmla="*/ 0 h 6063343"/>
              <a:gd name="connsiteX7" fmla="*/ 4688541 w 11386457"/>
              <a:gd name="connsiteY7" fmla="*/ 0 h 6063343"/>
              <a:gd name="connsiteX8" fmla="*/ 5358333 w 11386457"/>
              <a:gd name="connsiteY8" fmla="*/ 0 h 6063343"/>
              <a:gd name="connsiteX9" fmla="*/ 6141989 w 11386457"/>
              <a:gd name="connsiteY9" fmla="*/ 0 h 6063343"/>
              <a:gd name="connsiteX10" fmla="*/ 6697916 w 11386457"/>
              <a:gd name="connsiteY10" fmla="*/ 0 h 6063343"/>
              <a:gd name="connsiteX11" fmla="*/ 7253843 w 11386457"/>
              <a:gd name="connsiteY11" fmla="*/ 0 h 6063343"/>
              <a:gd name="connsiteX12" fmla="*/ 7809770 w 11386457"/>
              <a:gd name="connsiteY12" fmla="*/ 0 h 6063343"/>
              <a:gd name="connsiteX13" fmla="*/ 8593426 w 11386457"/>
              <a:gd name="connsiteY13" fmla="*/ 0 h 6063343"/>
              <a:gd name="connsiteX14" fmla="*/ 8921624 w 11386457"/>
              <a:gd name="connsiteY14" fmla="*/ 0 h 6063343"/>
              <a:gd name="connsiteX15" fmla="*/ 9591416 w 11386457"/>
              <a:gd name="connsiteY15" fmla="*/ 0 h 6063343"/>
              <a:gd name="connsiteX16" fmla="*/ 10147343 w 11386457"/>
              <a:gd name="connsiteY16" fmla="*/ 0 h 6063343"/>
              <a:gd name="connsiteX17" fmla="*/ 11386457 w 11386457"/>
              <a:gd name="connsiteY17" fmla="*/ 0 h 6063343"/>
              <a:gd name="connsiteX18" fmla="*/ 10999919 w 11386457"/>
              <a:gd name="connsiteY18" fmla="*/ 386538 h 6063343"/>
              <a:gd name="connsiteX19" fmla="*/ 10628539 w 11386457"/>
              <a:gd name="connsiteY19" fmla="*/ 757918 h 6063343"/>
              <a:gd name="connsiteX20" fmla="*/ 9773085 w 11386457"/>
              <a:gd name="connsiteY20" fmla="*/ 757918 h 6063343"/>
              <a:gd name="connsiteX21" fmla="*/ 9312456 w 11386457"/>
              <a:gd name="connsiteY21" fmla="*/ 757918 h 6063343"/>
              <a:gd name="connsiteX22" fmla="*/ 8753121 w 11386457"/>
              <a:gd name="connsiteY22" fmla="*/ 757918 h 6063343"/>
              <a:gd name="connsiteX23" fmla="*/ 8193786 w 11386457"/>
              <a:gd name="connsiteY23" fmla="*/ 757918 h 6063343"/>
              <a:gd name="connsiteX24" fmla="*/ 7338332 w 11386457"/>
              <a:gd name="connsiteY24" fmla="*/ 757918 h 6063343"/>
              <a:gd name="connsiteX25" fmla="*/ 6877703 w 11386457"/>
              <a:gd name="connsiteY25" fmla="*/ 757918 h 6063343"/>
              <a:gd name="connsiteX26" fmla="*/ 6515780 w 11386457"/>
              <a:gd name="connsiteY26" fmla="*/ 757918 h 6063343"/>
              <a:gd name="connsiteX27" fmla="*/ 6055151 w 11386457"/>
              <a:gd name="connsiteY27" fmla="*/ 757918 h 6063343"/>
              <a:gd name="connsiteX28" fmla="*/ 5199697 w 11386457"/>
              <a:gd name="connsiteY28" fmla="*/ 757918 h 6063343"/>
              <a:gd name="connsiteX29" fmla="*/ 4541656 w 11386457"/>
              <a:gd name="connsiteY29" fmla="*/ 757918 h 6063343"/>
              <a:gd name="connsiteX30" fmla="*/ 3686202 w 11386457"/>
              <a:gd name="connsiteY30" fmla="*/ 757918 h 6063343"/>
              <a:gd name="connsiteX31" fmla="*/ 2830748 w 11386457"/>
              <a:gd name="connsiteY31" fmla="*/ 757918 h 6063343"/>
              <a:gd name="connsiteX32" fmla="*/ 2468826 w 11386457"/>
              <a:gd name="connsiteY32" fmla="*/ 757918 h 6063343"/>
              <a:gd name="connsiteX33" fmla="*/ 2008197 w 11386457"/>
              <a:gd name="connsiteY33" fmla="*/ 757918 h 6063343"/>
              <a:gd name="connsiteX34" fmla="*/ 757918 w 11386457"/>
              <a:gd name="connsiteY34" fmla="*/ 757918 h 6063343"/>
              <a:gd name="connsiteX35" fmla="*/ 371380 w 11386457"/>
              <a:gd name="connsiteY35" fmla="*/ 371380 h 6063343"/>
              <a:gd name="connsiteX36" fmla="*/ 0 w 11386457"/>
              <a:gd name="connsiteY36" fmla="*/ 0 h 6063343"/>
              <a:gd name="connsiteX0" fmla="*/ 0 w 11386457"/>
              <a:gd name="connsiteY0" fmla="*/ 6063343 h 6063343"/>
              <a:gd name="connsiteX1" fmla="*/ 394117 w 11386457"/>
              <a:gd name="connsiteY1" fmla="*/ 5669226 h 6063343"/>
              <a:gd name="connsiteX2" fmla="*/ 757918 w 11386457"/>
              <a:gd name="connsiteY2" fmla="*/ 5305425 h 6063343"/>
              <a:gd name="connsiteX3" fmla="*/ 1514666 w 11386457"/>
              <a:gd name="connsiteY3" fmla="*/ 5305425 h 6063343"/>
              <a:gd name="connsiteX4" fmla="*/ 2271413 w 11386457"/>
              <a:gd name="connsiteY4" fmla="*/ 5305425 h 6063343"/>
              <a:gd name="connsiteX5" fmla="*/ 2732042 w 11386457"/>
              <a:gd name="connsiteY5" fmla="*/ 5305425 h 6063343"/>
              <a:gd name="connsiteX6" fmla="*/ 3390084 w 11386457"/>
              <a:gd name="connsiteY6" fmla="*/ 5305425 h 6063343"/>
              <a:gd name="connsiteX7" fmla="*/ 3949419 w 11386457"/>
              <a:gd name="connsiteY7" fmla="*/ 5305425 h 6063343"/>
              <a:gd name="connsiteX8" fmla="*/ 4311342 w 11386457"/>
              <a:gd name="connsiteY8" fmla="*/ 5305425 h 6063343"/>
              <a:gd name="connsiteX9" fmla="*/ 4870677 w 11386457"/>
              <a:gd name="connsiteY9" fmla="*/ 5305425 h 6063343"/>
              <a:gd name="connsiteX10" fmla="*/ 5528718 w 11386457"/>
              <a:gd name="connsiteY10" fmla="*/ 5305425 h 6063343"/>
              <a:gd name="connsiteX11" fmla="*/ 6088053 w 11386457"/>
              <a:gd name="connsiteY11" fmla="*/ 5305425 h 6063343"/>
              <a:gd name="connsiteX12" fmla="*/ 6449976 w 11386457"/>
              <a:gd name="connsiteY12" fmla="*/ 5305425 h 6063343"/>
              <a:gd name="connsiteX13" fmla="*/ 7108018 w 11386457"/>
              <a:gd name="connsiteY13" fmla="*/ 5305425 h 6063343"/>
              <a:gd name="connsiteX14" fmla="*/ 7864765 w 11386457"/>
              <a:gd name="connsiteY14" fmla="*/ 5305425 h 6063343"/>
              <a:gd name="connsiteX15" fmla="*/ 8621513 w 11386457"/>
              <a:gd name="connsiteY15" fmla="*/ 5305425 h 6063343"/>
              <a:gd name="connsiteX16" fmla="*/ 9082142 w 11386457"/>
              <a:gd name="connsiteY16" fmla="*/ 5305425 h 6063343"/>
              <a:gd name="connsiteX17" fmla="*/ 9542771 w 11386457"/>
              <a:gd name="connsiteY17" fmla="*/ 5305425 h 6063343"/>
              <a:gd name="connsiteX18" fmla="*/ 10628539 w 11386457"/>
              <a:gd name="connsiteY18" fmla="*/ 5305425 h 6063343"/>
              <a:gd name="connsiteX19" fmla="*/ 11015077 w 11386457"/>
              <a:gd name="connsiteY19" fmla="*/ 5691963 h 6063343"/>
              <a:gd name="connsiteX20" fmla="*/ 11386457 w 11386457"/>
              <a:gd name="connsiteY20" fmla="*/ 6063343 h 6063343"/>
              <a:gd name="connsiteX21" fmla="*/ 10944395 w 11386457"/>
              <a:gd name="connsiteY21" fmla="*/ 6063343 h 6063343"/>
              <a:gd name="connsiteX22" fmla="*/ 10160738 w 11386457"/>
              <a:gd name="connsiteY22" fmla="*/ 6063343 h 6063343"/>
              <a:gd name="connsiteX23" fmla="*/ 9490947 w 11386457"/>
              <a:gd name="connsiteY23" fmla="*/ 6063343 h 6063343"/>
              <a:gd name="connsiteX24" fmla="*/ 9048884 w 11386457"/>
              <a:gd name="connsiteY24" fmla="*/ 6063343 h 6063343"/>
              <a:gd name="connsiteX25" fmla="*/ 8379093 w 11386457"/>
              <a:gd name="connsiteY25" fmla="*/ 6063343 h 6063343"/>
              <a:gd name="connsiteX26" fmla="*/ 7595437 w 11386457"/>
              <a:gd name="connsiteY26" fmla="*/ 6063343 h 6063343"/>
              <a:gd name="connsiteX27" fmla="*/ 7153374 w 11386457"/>
              <a:gd name="connsiteY27" fmla="*/ 6063343 h 6063343"/>
              <a:gd name="connsiteX28" fmla="*/ 6597447 w 11386457"/>
              <a:gd name="connsiteY28" fmla="*/ 6063343 h 6063343"/>
              <a:gd name="connsiteX29" fmla="*/ 5699926 w 11386457"/>
              <a:gd name="connsiteY29" fmla="*/ 6063343 h 6063343"/>
              <a:gd name="connsiteX30" fmla="*/ 5030135 w 11386457"/>
              <a:gd name="connsiteY30" fmla="*/ 6063343 h 6063343"/>
              <a:gd name="connsiteX31" fmla="*/ 4360343 w 11386457"/>
              <a:gd name="connsiteY31" fmla="*/ 6063343 h 6063343"/>
              <a:gd name="connsiteX32" fmla="*/ 3804416 w 11386457"/>
              <a:gd name="connsiteY32" fmla="*/ 6063343 h 6063343"/>
              <a:gd name="connsiteX33" fmla="*/ 3020760 w 11386457"/>
              <a:gd name="connsiteY33" fmla="*/ 6063343 h 6063343"/>
              <a:gd name="connsiteX34" fmla="*/ 2123239 w 11386457"/>
              <a:gd name="connsiteY34" fmla="*/ 6063343 h 6063343"/>
              <a:gd name="connsiteX35" fmla="*/ 1795041 w 11386457"/>
              <a:gd name="connsiteY35" fmla="*/ 6063343 h 6063343"/>
              <a:gd name="connsiteX36" fmla="*/ 1466844 w 11386457"/>
              <a:gd name="connsiteY36" fmla="*/ 6063343 h 6063343"/>
              <a:gd name="connsiteX37" fmla="*/ 1024781 w 11386457"/>
              <a:gd name="connsiteY37" fmla="*/ 6063343 h 6063343"/>
              <a:gd name="connsiteX38" fmla="*/ 582719 w 11386457"/>
              <a:gd name="connsiteY38" fmla="*/ 6063343 h 6063343"/>
              <a:gd name="connsiteX39" fmla="*/ 0 w 11386457"/>
              <a:gd name="connsiteY39" fmla="*/ 6063343 h 6063343"/>
              <a:gd name="connsiteX0" fmla="*/ 0 w 11386457"/>
              <a:gd name="connsiteY0" fmla="*/ 0 h 6063343"/>
              <a:gd name="connsiteX1" fmla="*/ 371380 w 11386457"/>
              <a:gd name="connsiteY1" fmla="*/ 371380 h 6063343"/>
              <a:gd name="connsiteX2" fmla="*/ 757918 w 11386457"/>
              <a:gd name="connsiteY2" fmla="*/ 757918 h 6063343"/>
              <a:gd name="connsiteX3" fmla="*/ 757918 w 11386457"/>
              <a:gd name="connsiteY3" fmla="*/ 1407562 h 6063343"/>
              <a:gd name="connsiteX4" fmla="*/ 757918 w 11386457"/>
              <a:gd name="connsiteY4" fmla="*/ 2102681 h 6063343"/>
              <a:gd name="connsiteX5" fmla="*/ 757918 w 11386457"/>
              <a:gd name="connsiteY5" fmla="*/ 2797800 h 6063343"/>
              <a:gd name="connsiteX6" fmla="*/ 757918 w 11386457"/>
              <a:gd name="connsiteY6" fmla="*/ 3356493 h 6063343"/>
              <a:gd name="connsiteX7" fmla="*/ 757918 w 11386457"/>
              <a:gd name="connsiteY7" fmla="*/ 3960662 h 6063343"/>
              <a:gd name="connsiteX8" fmla="*/ 757918 w 11386457"/>
              <a:gd name="connsiteY8" fmla="*/ 4610306 h 6063343"/>
              <a:gd name="connsiteX9" fmla="*/ 757918 w 11386457"/>
              <a:gd name="connsiteY9" fmla="*/ 5305425 h 6063343"/>
              <a:gd name="connsiteX10" fmla="*/ 386538 w 11386457"/>
              <a:gd name="connsiteY10" fmla="*/ 5676805 h 6063343"/>
              <a:gd name="connsiteX11" fmla="*/ 0 w 11386457"/>
              <a:gd name="connsiteY11" fmla="*/ 6063343 h 6063343"/>
              <a:gd name="connsiteX12" fmla="*/ 0 w 11386457"/>
              <a:gd name="connsiteY12" fmla="*/ 5329005 h 6063343"/>
              <a:gd name="connsiteX13" fmla="*/ 0 w 11386457"/>
              <a:gd name="connsiteY13" fmla="*/ 4655300 h 6063343"/>
              <a:gd name="connsiteX14" fmla="*/ 0 w 11386457"/>
              <a:gd name="connsiteY14" fmla="*/ 4042229 h 6063343"/>
              <a:gd name="connsiteX15" fmla="*/ 0 w 11386457"/>
              <a:gd name="connsiteY15" fmla="*/ 3550424 h 6063343"/>
              <a:gd name="connsiteX16" fmla="*/ 0 w 11386457"/>
              <a:gd name="connsiteY16" fmla="*/ 2816086 h 6063343"/>
              <a:gd name="connsiteX17" fmla="*/ 0 w 11386457"/>
              <a:gd name="connsiteY17" fmla="*/ 2324281 h 6063343"/>
              <a:gd name="connsiteX18" fmla="*/ 0 w 11386457"/>
              <a:gd name="connsiteY18" fmla="*/ 1529310 h 6063343"/>
              <a:gd name="connsiteX19" fmla="*/ 0 w 11386457"/>
              <a:gd name="connsiteY19" fmla="*/ 855605 h 6063343"/>
              <a:gd name="connsiteX20" fmla="*/ 0 w 11386457"/>
              <a:gd name="connsiteY20" fmla="*/ 0 h 6063343"/>
              <a:gd name="connsiteX0" fmla="*/ 11386457 w 11386457"/>
              <a:gd name="connsiteY0" fmla="*/ 0 h 6063343"/>
              <a:gd name="connsiteX1" fmla="*/ 11386457 w 11386457"/>
              <a:gd name="connsiteY1" fmla="*/ 613071 h 6063343"/>
              <a:gd name="connsiteX2" fmla="*/ 11386457 w 11386457"/>
              <a:gd name="connsiteY2" fmla="*/ 1104876 h 6063343"/>
              <a:gd name="connsiteX3" fmla="*/ 11386457 w 11386457"/>
              <a:gd name="connsiteY3" fmla="*/ 1657314 h 6063343"/>
              <a:gd name="connsiteX4" fmla="*/ 11386457 w 11386457"/>
              <a:gd name="connsiteY4" fmla="*/ 2149118 h 6063343"/>
              <a:gd name="connsiteX5" fmla="*/ 11386457 w 11386457"/>
              <a:gd name="connsiteY5" fmla="*/ 2822823 h 6063343"/>
              <a:gd name="connsiteX6" fmla="*/ 11386457 w 11386457"/>
              <a:gd name="connsiteY6" fmla="*/ 3435894 h 6063343"/>
              <a:gd name="connsiteX7" fmla="*/ 11386457 w 11386457"/>
              <a:gd name="connsiteY7" fmla="*/ 4048966 h 6063343"/>
              <a:gd name="connsiteX8" fmla="*/ 11386457 w 11386457"/>
              <a:gd name="connsiteY8" fmla="*/ 4540770 h 6063343"/>
              <a:gd name="connsiteX9" fmla="*/ 11386457 w 11386457"/>
              <a:gd name="connsiteY9" fmla="*/ 5335742 h 6063343"/>
              <a:gd name="connsiteX10" fmla="*/ 11386457 w 11386457"/>
              <a:gd name="connsiteY10" fmla="*/ 6063343 h 6063343"/>
              <a:gd name="connsiteX11" fmla="*/ 10992340 w 11386457"/>
              <a:gd name="connsiteY11" fmla="*/ 5669226 h 6063343"/>
              <a:gd name="connsiteX12" fmla="*/ 10628539 w 11386457"/>
              <a:gd name="connsiteY12" fmla="*/ 5305425 h 6063343"/>
              <a:gd name="connsiteX13" fmla="*/ 10628539 w 11386457"/>
              <a:gd name="connsiteY13" fmla="*/ 4746731 h 6063343"/>
              <a:gd name="connsiteX14" fmla="*/ 10628539 w 11386457"/>
              <a:gd name="connsiteY14" fmla="*/ 4233513 h 6063343"/>
              <a:gd name="connsiteX15" fmla="*/ 10628539 w 11386457"/>
              <a:gd name="connsiteY15" fmla="*/ 3492919 h 6063343"/>
              <a:gd name="connsiteX16" fmla="*/ 10628539 w 11386457"/>
              <a:gd name="connsiteY16" fmla="*/ 2797800 h 6063343"/>
              <a:gd name="connsiteX17" fmla="*/ 10628539 w 11386457"/>
              <a:gd name="connsiteY17" fmla="*/ 2102681 h 6063343"/>
              <a:gd name="connsiteX18" fmla="*/ 10628539 w 11386457"/>
              <a:gd name="connsiteY18" fmla="*/ 1453037 h 6063343"/>
              <a:gd name="connsiteX19" fmla="*/ 10628539 w 11386457"/>
              <a:gd name="connsiteY19" fmla="*/ 757918 h 6063343"/>
              <a:gd name="connsiteX20" fmla="*/ 10992340 w 11386457"/>
              <a:gd name="connsiteY20" fmla="*/ 394117 h 6063343"/>
              <a:gd name="connsiteX21" fmla="*/ 11386457 w 11386457"/>
              <a:gd name="connsiteY21" fmla="*/ 0 h 6063343"/>
              <a:gd name="connsiteX0" fmla="*/ 0 w 11386457"/>
              <a:gd name="connsiteY0" fmla="*/ 0 h 6063343"/>
              <a:gd name="connsiteX1" fmla="*/ 783656 w 11386457"/>
              <a:gd name="connsiteY1" fmla="*/ 0 h 6063343"/>
              <a:gd name="connsiteX2" fmla="*/ 1681177 w 11386457"/>
              <a:gd name="connsiteY2" fmla="*/ 0 h 6063343"/>
              <a:gd name="connsiteX3" fmla="*/ 2123239 w 11386457"/>
              <a:gd name="connsiteY3" fmla="*/ 0 h 6063343"/>
              <a:gd name="connsiteX4" fmla="*/ 2906895 w 11386457"/>
              <a:gd name="connsiteY4" fmla="*/ 0 h 6063343"/>
              <a:gd name="connsiteX5" fmla="*/ 3690552 w 11386457"/>
              <a:gd name="connsiteY5" fmla="*/ 0 h 6063343"/>
              <a:gd name="connsiteX6" fmla="*/ 4588072 w 11386457"/>
              <a:gd name="connsiteY6" fmla="*/ 0 h 6063343"/>
              <a:gd name="connsiteX7" fmla="*/ 5030135 w 11386457"/>
              <a:gd name="connsiteY7" fmla="*/ 0 h 6063343"/>
              <a:gd name="connsiteX8" fmla="*/ 5586062 w 11386457"/>
              <a:gd name="connsiteY8" fmla="*/ 0 h 6063343"/>
              <a:gd name="connsiteX9" fmla="*/ 6483583 w 11386457"/>
              <a:gd name="connsiteY9" fmla="*/ 0 h 6063343"/>
              <a:gd name="connsiteX10" fmla="*/ 7381103 w 11386457"/>
              <a:gd name="connsiteY10" fmla="*/ 0 h 6063343"/>
              <a:gd name="connsiteX11" fmla="*/ 8164759 w 11386457"/>
              <a:gd name="connsiteY11" fmla="*/ 0 h 6063343"/>
              <a:gd name="connsiteX12" fmla="*/ 8948416 w 11386457"/>
              <a:gd name="connsiteY12" fmla="*/ 0 h 6063343"/>
              <a:gd name="connsiteX13" fmla="*/ 9390478 w 11386457"/>
              <a:gd name="connsiteY13" fmla="*/ 0 h 6063343"/>
              <a:gd name="connsiteX14" fmla="*/ 9946405 w 11386457"/>
              <a:gd name="connsiteY14" fmla="*/ 0 h 6063343"/>
              <a:gd name="connsiteX15" fmla="*/ 10730061 w 11386457"/>
              <a:gd name="connsiteY15" fmla="*/ 0 h 6063343"/>
              <a:gd name="connsiteX16" fmla="*/ 11386457 w 11386457"/>
              <a:gd name="connsiteY16" fmla="*/ 0 h 6063343"/>
              <a:gd name="connsiteX17" fmla="*/ 11386457 w 11386457"/>
              <a:gd name="connsiteY17" fmla="*/ 794972 h 6063343"/>
              <a:gd name="connsiteX18" fmla="*/ 11386457 w 11386457"/>
              <a:gd name="connsiteY18" fmla="*/ 1347410 h 6063343"/>
              <a:gd name="connsiteX19" fmla="*/ 11386457 w 11386457"/>
              <a:gd name="connsiteY19" fmla="*/ 2021114 h 6063343"/>
              <a:gd name="connsiteX20" fmla="*/ 11386457 w 11386457"/>
              <a:gd name="connsiteY20" fmla="*/ 2694819 h 6063343"/>
              <a:gd name="connsiteX21" fmla="*/ 11386457 w 11386457"/>
              <a:gd name="connsiteY21" fmla="*/ 3429157 h 6063343"/>
              <a:gd name="connsiteX22" fmla="*/ 11386457 w 11386457"/>
              <a:gd name="connsiteY22" fmla="*/ 3920962 h 6063343"/>
              <a:gd name="connsiteX23" fmla="*/ 11386457 w 11386457"/>
              <a:gd name="connsiteY23" fmla="*/ 4473400 h 6063343"/>
              <a:gd name="connsiteX24" fmla="*/ 11386457 w 11386457"/>
              <a:gd name="connsiteY24" fmla="*/ 5147105 h 6063343"/>
              <a:gd name="connsiteX25" fmla="*/ 11386457 w 11386457"/>
              <a:gd name="connsiteY25" fmla="*/ 6063343 h 6063343"/>
              <a:gd name="connsiteX26" fmla="*/ 10602801 w 11386457"/>
              <a:gd name="connsiteY26" fmla="*/ 6063343 h 6063343"/>
              <a:gd name="connsiteX27" fmla="*/ 10046874 w 11386457"/>
              <a:gd name="connsiteY27" fmla="*/ 6063343 h 6063343"/>
              <a:gd name="connsiteX28" fmla="*/ 9377082 w 11386457"/>
              <a:gd name="connsiteY28" fmla="*/ 6063343 h 6063343"/>
              <a:gd name="connsiteX29" fmla="*/ 8935020 w 11386457"/>
              <a:gd name="connsiteY29" fmla="*/ 6063343 h 6063343"/>
              <a:gd name="connsiteX30" fmla="*/ 8037499 w 11386457"/>
              <a:gd name="connsiteY30" fmla="*/ 6063343 h 6063343"/>
              <a:gd name="connsiteX31" fmla="*/ 7139978 w 11386457"/>
              <a:gd name="connsiteY31" fmla="*/ 6063343 h 6063343"/>
              <a:gd name="connsiteX32" fmla="*/ 6584051 w 11386457"/>
              <a:gd name="connsiteY32" fmla="*/ 6063343 h 6063343"/>
              <a:gd name="connsiteX33" fmla="*/ 5686531 w 11386457"/>
              <a:gd name="connsiteY33" fmla="*/ 6063343 h 6063343"/>
              <a:gd name="connsiteX34" fmla="*/ 4902874 w 11386457"/>
              <a:gd name="connsiteY34" fmla="*/ 6063343 h 6063343"/>
              <a:gd name="connsiteX35" fmla="*/ 4460812 w 11386457"/>
              <a:gd name="connsiteY35" fmla="*/ 6063343 h 6063343"/>
              <a:gd name="connsiteX36" fmla="*/ 4132614 w 11386457"/>
              <a:gd name="connsiteY36" fmla="*/ 6063343 h 6063343"/>
              <a:gd name="connsiteX37" fmla="*/ 3235093 w 11386457"/>
              <a:gd name="connsiteY37" fmla="*/ 6063343 h 6063343"/>
              <a:gd name="connsiteX38" fmla="*/ 2565302 w 11386457"/>
              <a:gd name="connsiteY38" fmla="*/ 6063343 h 6063343"/>
              <a:gd name="connsiteX39" fmla="*/ 2123239 w 11386457"/>
              <a:gd name="connsiteY39" fmla="*/ 6063343 h 6063343"/>
              <a:gd name="connsiteX40" fmla="*/ 1339583 w 11386457"/>
              <a:gd name="connsiteY40" fmla="*/ 6063343 h 6063343"/>
              <a:gd name="connsiteX41" fmla="*/ 783656 w 11386457"/>
              <a:gd name="connsiteY41" fmla="*/ 6063343 h 6063343"/>
              <a:gd name="connsiteX42" fmla="*/ 0 w 11386457"/>
              <a:gd name="connsiteY42" fmla="*/ 6063343 h 6063343"/>
              <a:gd name="connsiteX43" fmla="*/ 0 w 11386457"/>
              <a:gd name="connsiteY43" fmla="*/ 5510905 h 6063343"/>
              <a:gd name="connsiteX44" fmla="*/ 0 w 11386457"/>
              <a:gd name="connsiteY44" fmla="*/ 5019101 h 6063343"/>
              <a:gd name="connsiteX45" fmla="*/ 0 w 11386457"/>
              <a:gd name="connsiteY45" fmla="*/ 4406029 h 6063343"/>
              <a:gd name="connsiteX46" fmla="*/ 0 w 11386457"/>
              <a:gd name="connsiteY46" fmla="*/ 3853591 h 6063343"/>
              <a:gd name="connsiteX47" fmla="*/ 0 w 11386457"/>
              <a:gd name="connsiteY47" fmla="*/ 3361787 h 6063343"/>
              <a:gd name="connsiteX48" fmla="*/ 0 w 11386457"/>
              <a:gd name="connsiteY48" fmla="*/ 2688082 h 6063343"/>
              <a:gd name="connsiteX49" fmla="*/ 0 w 11386457"/>
              <a:gd name="connsiteY49" fmla="*/ 1893110 h 6063343"/>
              <a:gd name="connsiteX50" fmla="*/ 0 w 11386457"/>
              <a:gd name="connsiteY50" fmla="*/ 1219406 h 6063343"/>
              <a:gd name="connsiteX51" fmla="*/ 0 w 11386457"/>
              <a:gd name="connsiteY51" fmla="*/ 0 h 6063343"/>
              <a:gd name="connsiteX52" fmla="*/ 757918 w 11386457"/>
              <a:gd name="connsiteY52" fmla="*/ 757918 h 6063343"/>
              <a:gd name="connsiteX53" fmla="*/ 1415959 w 11386457"/>
              <a:gd name="connsiteY53" fmla="*/ 757918 h 6063343"/>
              <a:gd name="connsiteX54" fmla="*/ 2074001 w 11386457"/>
              <a:gd name="connsiteY54" fmla="*/ 757918 h 6063343"/>
              <a:gd name="connsiteX55" fmla="*/ 2435924 w 11386457"/>
              <a:gd name="connsiteY55" fmla="*/ 757918 h 6063343"/>
              <a:gd name="connsiteX56" fmla="*/ 3093965 w 11386457"/>
              <a:gd name="connsiteY56" fmla="*/ 757918 h 6063343"/>
              <a:gd name="connsiteX57" fmla="*/ 3455888 w 11386457"/>
              <a:gd name="connsiteY57" fmla="*/ 757918 h 6063343"/>
              <a:gd name="connsiteX58" fmla="*/ 4113929 w 11386457"/>
              <a:gd name="connsiteY58" fmla="*/ 757918 h 6063343"/>
              <a:gd name="connsiteX59" fmla="*/ 4771971 w 11386457"/>
              <a:gd name="connsiteY59" fmla="*/ 757918 h 6063343"/>
              <a:gd name="connsiteX60" fmla="*/ 5133893 w 11386457"/>
              <a:gd name="connsiteY60" fmla="*/ 757918 h 6063343"/>
              <a:gd name="connsiteX61" fmla="*/ 5594522 w 11386457"/>
              <a:gd name="connsiteY61" fmla="*/ 757918 h 6063343"/>
              <a:gd name="connsiteX62" fmla="*/ 6449976 w 11386457"/>
              <a:gd name="connsiteY62" fmla="*/ 757918 h 6063343"/>
              <a:gd name="connsiteX63" fmla="*/ 7206724 w 11386457"/>
              <a:gd name="connsiteY63" fmla="*/ 757918 h 6063343"/>
              <a:gd name="connsiteX64" fmla="*/ 8062178 w 11386457"/>
              <a:gd name="connsiteY64" fmla="*/ 757918 h 6063343"/>
              <a:gd name="connsiteX65" fmla="*/ 8917631 w 11386457"/>
              <a:gd name="connsiteY65" fmla="*/ 757918 h 6063343"/>
              <a:gd name="connsiteX66" fmla="*/ 9279554 w 11386457"/>
              <a:gd name="connsiteY66" fmla="*/ 757918 h 6063343"/>
              <a:gd name="connsiteX67" fmla="*/ 9641477 w 11386457"/>
              <a:gd name="connsiteY67" fmla="*/ 757918 h 6063343"/>
              <a:gd name="connsiteX68" fmla="*/ 10628539 w 11386457"/>
              <a:gd name="connsiteY68" fmla="*/ 757918 h 6063343"/>
              <a:gd name="connsiteX69" fmla="*/ 10628539 w 11386457"/>
              <a:gd name="connsiteY69" fmla="*/ 1316612 h 6063343"/>
              <a:gd name="connsiteX70" fmla="*/ 10628539 w 11386457"/>
              <a:gd name="connsiteY70" fmla="*/ 1966256 h 6063343"/>
              <a:gd name="connsiteX71" fmla="*/ 10628539 w 11386457"/>
              <a:gd name="connsiteY71" fmla="*/ 2615899 h 6063343"/>
              <a:gd name="connsiteX72" fmla="*/ 10628539 w 11386457"/>
              <a:gd name="connsiteY72" fmla="*/ 3174593 h 6063343"/>
              <a:gd name="connsiteX73" fmla="*/ 10628539 w 11386457"/>
              <a:gd name="connsiteY73" fmla="*/ 3687812 h 6063343"/>
              <a:gd name="connsiteX74" fmla="*/ 10628539 w 11386457"/>
              <a:gd name="connsiteY74" fmla="*/ 4337456 h 6063343"/>
              <a:gd name="connsiteX75" fmla="*/ 10628539 w 11386457"/>
              <a:gd name="connsiteY75" fmla="*/ 5305425 h 6063343"/>
              <a:gd name="connsiteX76" fmla="*/ 10167910 w 11386457"/>
              <a:gd name="connsiteY76" fmla="*/ 5305425 h 6063343"/>
              <a:gd name="connsiteX77" fmla="*/ 9608575 w 11386457"/>
              <a:gd name="connsiteY77" fmla="*/ 5305425 h 6063343"/>
              <a:gd name="connsiteX78" fmla="*/ 9049240 w 11386457"/>
              <a:gd name="connsiteY78" fmla="*/ 5305425 h 6063343"/>
              <a:gd name="connsiteX79" fmla="*/ 8193786 w 11386457"/>
              <a:gd name="connsiteY79" fmla="*/ 5305425 h 6063343"/>
              <a:gd name="connsiteX80" fmla="*/ 7733157 w 11386457"/>
              <a:gd name="connsiteY80" fmla="*/ 5305425 h 6063343"/>
              <a:gd name="connsiteX81" fmla="*/ 7173822 w 11386457"/>
              <a:gd name="connsiteY81" fmla="*/ 5305425 h 6063343"/>
              <a:gd name="connsiteX82" fmla="*/ 6515780 w 11386457"/>
              <a:gd name="connsiteY82" fmla="*/ 5305425 h 6063343"/>
              <a:gd name="connsiteX83" fmla="*/ 5660326 w 11386457"/>
              <a:gd name="connsiteY83" fmla="*/ 5305425 h 6063343"/>
              <a:gd name="connsiteX84" fmla="*/ 4804873 w 11386457"/>
              <a:gd name="connsiteY84" fmla="*/ 5305425 h 6063343"/>
              <a:gd name="connsiteX85" fmla="*/ 4344244 w 11386457"/>
              <a:gd name="connsiteY85" fmla="*/ 5305425 h 6063343"/>
              <a:gd name="connsiteX86" fmla="*/ 3784908 w 11386457"/>
              <a:gd name="connsiteY86" fmla="*/ 5305425 h 6063343"/>
              <a:gd name="connsiteX87" fmla="*/ 3422986 w 11386457"/>
              <a:gd name="connsiteY87" fmla="*/ 5305425 h 6063343"/>
              <a:gd name="connsiteX88" fmla="*/ 2764944 w 11386457"/>
              <a:gd name="connsiteY88" fmla="*/ 5305425 h 6063343"/>
              <a:gd name="connsiteX89" fmla="*/ 2106903 w 11386457"/>
              <a:gd name="connsiteY89" fmla="*/ 5305425 h 6063343"/>
              <a:gd name="connsiteX90" fmla="*/ 757918 w 11386457"/>
              <a:gd name="connsiteY90" fmla="*/ 5305425 h 6063343"/>
              <a:gd name="connsiteX91" fmla="*/ 757918 w 11386457"/>
              <a:gd name="connsiteY91" fmla="*/ 4655781 h 6063343"/>
              <a:gd name="connsiteX92" fmla="*/ 757918 w 11386457"/>
              <a:gd name="connsiteY92" fmla="*/ 4142562 h 6063343"/>
              <a:gd name="connsiteX93" fmla="*/ 757918 w 11386457"/>
              <a:gd name="connsiteY93" fmla="*/ 3447444 h 6063343"/>
              <a:gd name="connsiteX94" fmla="*/ 757918 w 11386457"/>
              <a:gd name="connsiteY94" fmla="*/ 2888750 h 6063343"/>
              <a:gd name="connsiteX95" fmla="*/ 757918 w 11386457"/>
              <a:gd name="connsiteY95" fmla="*/ 2375531 h 6063343"/>
              <a:gd name="connsiteX96" fmla="*/ 757918 w 11386457"/>
              <a:gd name="connsiteY96" fmla="*/ 1634937 h 6063343"/>
              <a:gd name="connsiteX97" fmla="*/ 757918 w 11386457"/>
              <a:gd name="connsiteY97" fmla="*/ 757918 h 6063343"/>
              <a:gd name="connsiteX98" fmla="*/ 0 w 11386457"/>
              <a:gd name="connsiteY98" fmla="*/ 0 h 6063343"/>
              <a:gd name="connsiteX99" fmla="*/ 394117 w 11386457"/>
              <a:gd name="connsiteY99" fmla="*/ 394117 h 6063343"/>
              <a:gd name="connsiteX100" fmla="*/ 757918 w 11386457"/>
              <a:gd name="connsiteY100" fmla="*/ 757918 h 6063343"/>
              <a:gd name="connsiteX101" fmla="*/ 0 w 11386457"/>
              <a:gd name="connsiteY101" fmla="*/ 6063343 h 6063343"/>
              <a:gd name="connsiteX102" fmla="*/ 378959 w 11386457"/>
              <a:gd name="connsiteY102" fmla="*/ 5684384 h 6063343"/>
              <a:gd name="connsiteX103" fmla="*/ 757918 w 11386457"/>
              <a:gd name="connsiteY103" fmla="*/ 5305425 h 6063343"/>
              <a:gd name="connsiteX104" fmla="*/ 11386457 w 11386457"/>
              <a:gd name="connsiteY104" fmla="*/ 0 h 6063343"/>
              <a:gd name="connsiteX105" fmla="*/ 11022656 w 11386457"/>
              <a:gd name="connsiteY105" fmla="*/ 363801 h 6063343"/>
              <a:gd name="connsiteX106" fmla="*/ 10628539 w 11386457"/>
              <a:gd name="connsiteY106" fmla="*/ 757918 h 6063343"/>
              <a:gd name="connsiteX107" fmla="*/ 11386457 w 11386457"/>
              <a:gd name="connsiteY107" fmla="*/ 6063343 h 6063343"/>
              <a:gd name="connsiteX108" fmla="*/ 10999919 w 11386457"/>
              <a:gd name="connsiteY108" fmla="*/ 5676805 h 6063343"/>
              <a:gd name="connsiteX109" fmla="*/ 10628539 w 11386457"/>
              <a:gd name="connsiteY109" fmla="*/ 5305425 h 606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386457" h="6063343" stroke="0" extrusionOk="0">
                <a:moveTo>
                  <a:pt x="757918" y="757918"/>
                </a:moveTo>
                <a:cubicBezTo>
                  <a:pt x="985390" y="771472"/>
                  <a:pt x="1097300" y="752335"/>
                  <a:pt x="1218547" y="757918"/>
                </a:cubicBezTo>
                <a:cubicBezTo>
                  <a:pt x="1339794" y="763501"/>
                  <a:pt x="1545746" y="769592"/>
                  <a:pt x="1679176" y="757918"/>
                </a:cubicBezTo>
                <a:cubicBezTo>
                  <a:pt x="1812606" y="746244"/>
                  <a:pt x="2054020" y="745919"/>
                  <a:pt x="2238511" y="757918"/>
                </a:cubicBezTo>
                <a:cubicBezTo>
                  <a:pt x="2423002" y="769917"/>
                  <a:pt x="2459514" y="756666"/>
                  <a:pt x="2600434" y="757918"/>
                </a:cubicBezTo>
                <a:cubicBezTo>
                  <a:pt x="2741354" y="759170"/>
                  <a:pt x="2896555" y="764070"/>
                  <a:pt x="3159769" y="757918"/>
                </a:cubicBezTo>
                <a:cubicBezTo>
                  <a:pt x="3422983" y="751766"/>
                  <a:pt x="3484794" y="778787"/>
                  <a:pt x="3719104" y="757918"/>
                </a:cubicBezTo>
                <a:cubicBezTo>
                  <a:pt x="3953414" y="737049"/>
                  <a:pt x="3956817" y="774870"/>
                  <a:pt x="4081027" y="757918"/>
                </a:cubicBezTo>
                <a:cubicBezTo>
                  <a:pt x="4205237" y="740966"/>
                  <a:pt x="4750845" y="793712"/>
                  <a:pt x="4936481" y="757918"/>
                </a:cubicBezTo>
                <a:cubicBezTo>
                  <a:pt x="5122117" y="722124"/>
                  <a:pt x="5485630" y="718341"/>
                  <a:pt x="5791935" y="757918"/>
                </a:cubicBezTo>
                <a:cubicBezTo>
                  <a:pt x="6098240" y="797495"/>
                  <a:pt x="6132499" y="750660"/>
                  <a:pt x="6449976" y="757918"/>
                </a:cubicBezTo>
                <a:cubicBezTo>
                  <a:pt x="6767453" y="765176"/>
                  <a:pt x="6720125" y="750608"/>
                  <a:pt x="6811899" y="757918"/>
                </a:cubicBezTo>
                <a:cubicBezTo>
                  <a:pt x="6903673" y="765228"/>
                  <a:pt x="7246538" y="756503"/>
                  <a:pt x="7568646" y="757918"/>
                </a:cubicBezTo>
                <a:cubicBezTo>
                  <a:pt x="7890754" y="759333"/>
                  <a:pt x="8007846" y="775524"/>
                  <a:pt x="8424100" y="757918"/>
                </a:cubicBezTo>
                <a:cubicBezTo>
                  <a:pt x="8840354" y="740312"/>
                  <a:pt x="8693565" y="747785"/>
                  <a:pt x="8786023" y="757918"/>
                </a:cubicBezTo>
                <a:cubicBezTo>
                  <a:pt x="8878481" y="768051"/>
                  <a:pt x="9134649" y="773688"/>
                  <a:pt x="9444064" y="757918"/>
                </a:cubicBezTo>
                <a:cubicBezTo>
                  <a:pt x="9753479" y="742148"/>
                  <a:pt x="9693838" y="754099"/>
                  <a:pt x="9904693" y="757918"/>
                </a:cubicBezTo>
                <a:cubicBezTo>
                  <a:pt x="10115548" y="761737"/>
                  <a:pt x="10353508" y="757929"/>
                  <a:pt x="10628539" y="757918"/>
                </a:cubicBezTo>
                <a:cubicBezTo>
                  <a:pt x="10612326" y="913890"/>
                  <a:pt x="10613726" y="1124916"/>
                  <a:pt x="10628539" y="1316612"/>
                </a:cubicBezTo>
                <a:cubicBezTo>
                  <a:pt x="10643352" y="1508308"/>
                  <a:pt x="10651986" y="1684603"/>
                  <a:pt x="10628539" y="1966256"/>
                </a:cubicBezTo>
                <a:cubicBezTo>
                  <a:pt x="10605092" y="2247909"/>
                  <a:pt x="10648765" y="2355933"/>
                  <a:pt x="10628539" y="2615899"/>
                </a:cubicBezTo>
                <a:cubicBezTo>
                  <a:pt x="10608313" y="2875865"/>
                  <a:pt x="10640885" y="3038293"/>
                  <a:pt x="10628539" y="3356493"/>
                </a:cubicBezTo>
                <a:cubicBezTo>
                  <a:pt x="10616193" y="3674693"/>
                  <a:pt x="10639215" y="3801826"/>
                  <a:pt x="10628539" y="4051612"/>
                </a:cubicBezTo>
                <a:cubicBezTo>
                  <a:pt x="10617863" y="4301398"/>
                  <a:pt x="10637142" y="4424322"/>
                  <a:pt x="10628539" y="4701256"/>
                </a:cubicBezTo>
                <a:cubicBezTo>
                  <a:pt x="10619936" y="4978190"/>
                  <a:pt x="10645158" y="5006368"/>
                  <a:pt x="10628539" y="5305425"/>
                </a:cubicBezTo>
                <a:cubicBezTo>
                  <a:pt x="10433458" y="5303191"/>
                  <a:pt x="10282133" y="5321377"/>
                  <a:pt x="10167910" y="5305425"/>
                </a:cubicBezTo>
                <a:cubicBezTo>
                  <a:pt x="10053687" y="5289473"/>
                  <a:pt x="9831337" y="5327892"/>
                  <a:pt x="9608575" y="5305425"/>
                </a:cubicBezTo>
                <a:cubicBezTo>
                  <a:pt x="9385813" y="5282958"/>
                  <a:pt x="9135654" y="5331168"/>
                  <a:pt x="8851827" y="5305425"/>
                </a:cubicBezTo>
                <a:cubicBezTo>
                  <a:pt x="8568000" y="5279682"/>
                  <a:pt x="8442552" y="5297258"/>
                  <a:pt x="8095080" y="5305425"/>
                </a:cubicBezTo>
                <a:cubicBezTo>
                  <a:pt x="7747608" y="5313592"/>
                  <a:pt x="7586927" y="5273503"/>
                  <a:pt x="7239626" y="5305425"/>
                </a:cubicBezTo>
                <a:cubicBezTo>
                  <a:pt x="6892325" y="5337347"/>
                  <a:pt x="6943951" y="5296541"/>
                  <a:pt x="6778997" y="5305425"/>
                </a:cubicBezTo>
                <a:cubicBezTo>
                  <a:pt x="6614043" y="5314309"/>
                  <a:pt x="6390003" y="5293246"/>
                  <a:pt x="6120955" y="5305425"/>
                </a:cubicBezTo>
                <a:cubicBezTo>
                  <a:pt x="5851907" y="5317604"/>
                  <a:pt x="5811978" y="5314288"/>
                  <a:pt x="5660326" y="5305425"/>
                </a:cubicBezTo>
                <a:cubicBezTo>
                  <a:pt x="5508674" y="5296562"/>
                  <a:pt x="4999279" y="5335889"/>
                  <a:pt x="4804873" y="5305425"/>
                </a:cubicBezTo>
                <a:cubicBezTo>
                  <a:pt x="4610467" y="5274961"/>
                  <a:pt x="4204287" y="5317005"/>
                  <a:pt x="4048125" y="5305425"/>
                </a:cubicBezTo>
                <a:cubicBezTo>
                  <a:pt x="3891963" y="5293845"/>
                  <a:pt x="3578103" y="5293427"/>
                  <a:pt x="3390084" y="5305425"/>
                </a:cubicBezTo>
                <a:cubicBezTo>
                  <a:pt x="3202065" y="5317423"/>
                  <a:pt x="2884050" y="5266032"/>
                  <a:pt x="2534630" y="5305425"/>
                </a:cubicBezTo>
                <a:cubicBezTo>
                  <a:pt x="2185210" y="5344818"/>
                  <a:pt x="2092214" y="5314694"/>
                  <a:pt x="1975295" y="5305425"/>
                </a:cubicBezTo>
                <a:cubicBezTo>
                  <a:pt x="1858377" y="5296156"/>
                  <a:pt x="1505227" y="5322677"/>
                  <a:pt x="1317253" y="5305425"/>
                </a:cubicBezTo>
                <a:cubicBezTo>
                  <a:pt x="1129279" y="5288173"/>
                  <a:pt x="932993" y="5279802"/>
                  <a:pt x="757918" y="5305425"/>
                </a:cubicBezTo>
                <a:cubicBezTo>
                  <a:pt x="733421" y="5106232"/>
                  <a:pt x="730412" y="4883002"/>
                  <a:pt x="757918" y="4564831"/>
                </a:cubicBezTo>
                <a:cubicBezTo>
                  <a:pt x="785424" y="4246660"/>
                  <a:pt x="760851" y="4262160"/>
                  <a:pt x="757918" y="3960662"/>
                </a:cubicBezTo>
                <a:cubicBezTo>
                  <a:pt x="754985" y="3659164"/>
                  <a:pt x="785761" y="3614608"/>
                  <a:pt x="757918" y="3311018"/>
                </a:cubicBezTo>
                <a:cubicBezTo>
                  <a:pt x="730075" y="3007428"/>
                  <a:pt x="741515" y="2945428"/>
                  <a:pt x="757918" y="2752325"/>
                </a:cubicBezTo>
                <a:cubicBezTo>
                  <a:pt x="774321" y="2559222"/>
                  <a:pt x="793222" y="2202949"/>
                  <a:pt x="757918" y="2011731"/>
                </a:cubicBezTo>
                <a:cubicBezTo>
                  <a:pt x="722614" y="1820513"/>
                  <a:pt x="733571" y="1586583"/>
                  <a:pt x="757918" y="1407562"/>
                </a:cubicBezTo>
                <a:cubicBezTo>
                  <a:pt x="782265" y="1228541"/>
                  <a:pt x="757156" y="1065068"/>
                  <a:pt x="757918" y="757918"/>
                </a:cubicBezTo>
                <a:close/>
              </a:path>
              <a:path w="11386457" h="6063343" fill="lightenLess" stroke="0" extrusionOk="0">
                <a:moveTo>
                  <a:pt x="0" y="0"/>
                </a:moveTo>
                <a:cubicBezTo>
                  <a:pt x="169982" y="-12467"/>
                  <a:pt x="317702" y="-2839"/>
                  <a:pt x="442062" y="0"/>
                </a:cubicBezTo>
                <a:cubicBezTo>
                  <a:pt x="566422" y="2839"/>
                  <a:pt x="795455" y="-15160"/>
                  <a:pt x="997989" y="0"/>
                </a:cubicBezTo>
                <a:cubicBezTo>
                  <a:pt x="1200523" y="15160"/>
                  <a:pt x="1503403" y="37201"/>
                  <a:pt x="1781646" y="0"/>
                </a:cubicBezTo>
                <a:cubicBezTo>
                  <a:pt x="2059889" y="-37201"/>
                  <a:pt x="2457046" y="33672"/>
                  <a:pt x="2679166" y="0"/>
                </a:cubicBezTo>
                <a:cubicBezTo>
                  <a:pt x="2901286" y="-33672"/>
                  <a:pt x="2926411" y="-10200"/>
                  <a:pt x="3121229" y="0"/>
                </a:cubicBezTo>
                <a:cubicBezTo>
                  <a:pt x="3316047" y="10200"/>
                  <a:pt x="3586437" y="6428"/>
                  <a:pt x="3904885" y="0"/>
                </a:cubicBezTo>
                <a:cubicBezTo>
                  <a:pt x="4223333" y="-6428"/>
                  <a:pt x="4376643" y="-19296"/>
                  <a:pt x="4688541" y="0"/>
                </a:cubicBezTo>
                <a:cubicBezTo>
                  <a:pt x="5000439" y="19296"/>
                  <a:pt x="5181871" y="18720"/>
                  <a:pt x="5358333" y="0"/>
                </a:cubicBezTo>
                <a:cubicBezTo>
                  <a:pt x="5534795" y="-18720"/>
                  <a:pt x="5960762" y="-24296"/>
                  <a:pt x="6141989" y="0"/>
                </a:cubicBezTo>
                <a:cubicBezTo>
                  <a:pt x="6323216" y="24296"/>
                  <a:pt x="6582579" y="22846"/>
                  <a:pt x="6697916" y="0"/>
                </a:cubicBezTo>
                <a:cubicBezTo>
                  <a:pt x="6813253" y="-22846"/>
                  <a:pt x="7056413" y="-11421"/>
                  <a:pt x="7253843" y="0"/>
                </a:cubicBezTo>
                <a:cubicBezTo>
                  <a:pt x="7451273" y="11421"/>
                  <a:pt x="7626253" y="24346"/>
                  <a:pt x="7809770" y="0"/>
                </a:cubicBezTo>
                <a:cubicBezTo>
                  <a:pt x="7993287" y="-24346"/>
                  <a:pt x="8280640" y="-18601"/>
                  <a:pt x="8593426" y="0"/>
                </a:cubicBezTo>
                <a:cubicBezTo>
                  <a:pt x="8906212" y="18601"/>
                  <a:pt x="8770894" y="-2703"/>
                  <a:pt x="8921624" y="0"/>
                </a:cubicBezTo>
                <a:cubicBezTo>
                  <a:pt x="9072354" y="2703"/>
                  <a:pt x="9277600" y="7214"/>
                  <a:pt x="9591416" y="0"/>
                </a:cubicBezTo>
                <a:cubicBezTo>
                  <a:pt x="9905232" y="-7214"/>
                  <a:pt x="9987805" y="25945"/>
                  <a:pt x="10147343" y="0"/>
                </a:cubicBezTo>
                <a:cubicBezTo>
                  <a:pt x="10306881" y="-25945"/>
                  <a:pt x="10868203" y="-7267"/>
                  <a:pt x="11386457" y="0"/>
                </a:cubicBezTo>
                <a:cubicBezTo>
                  <a:pt x="11309907" y="102265"/>
                  <a:pt x="11162302" y="207440"/>
                  <a:pt x="10999919" y="386538"/>
                </a:cubicBezTo>
                <a:cubicBezTo>
                  <a:pt x="10837536" y="565636"/>
                  <a:pt x="10787675" y="565643"/>
                  <a:pt x="10628539" y="757918"/>
                </a:cubicBezTo>
                <a:cubicBezTo>
                  <a:pt x="10265068" y="715205"/>
                  <a:pt x="10132697" y="756027"/>
                  <a:pt x="9773085" y="757918"/>
                </a:cubicBezTo>
                <a:cubicBezTo>
                  <a:pt x="9413473" y="759809"/>
                  <a:pt x="9406381" y="755300"/>
                  <a:pt x="9312456" y="757918"/>
                </a:cubicBezTo>
                <a:cubicBezTo>
                  <a:pt x="9218531" y="760536"/>
                  <a:pt x="8921292" y="754693"/>
                  <a:pt x="8753121" y="757918"/>
                </a:cubicBezTo>
                <a:cubicBezTo>
                  <a:pt x="8584951" y="761143"/>
                  <a:pt x="8434652" y="744802"/>
                  <a:pt x="8193786" y="757918"/>
                </a:cubicBezTo>
                <a:cubicBezTo>
                  <a:pt x="7952920" y="771034"/>
                  <a:pt x="7517592" y="739809"/>
                  <a:pt x="7338332" y="757918"/>
                </a:cubicBezTo>
                <a:cubicBezTo>
                  <a:pt x="7159072" y="776027"/>
                  <a:pt x="7081389" y="768510"/>
                  <a:pt x="6877703" y="757918"/>
                </a:cubicBezTo>
                <a:cubicBezTo>
                  <a:pt x="6674017" y="747326"/>
                  <a:pt x="6644524" y="763836"/>
                  <a:pt x="6515780" y="757918"/>
                </a:cubicBezTo>
                <a:cubicBezTo>
                  <a:pt x="6387036" y="752000"/>
                  <a:pt x="6158976" y="778949"/>
                  <a:pt x="6055151" y="757918"/>
                </a:cubicBezTo>
                <a:cubicBezTo>
                  <a:pt x="5951326" y="736887"/>
                  <a:pt x="5445859" y="767546"/>
                  <a:pt x="5199697" y="757918"/>
                </a:cubicBezTo>
                <a:cubicBezTo>
                  <a:pt x="4953535" y="748290"/>
                  <a:pt x="4762339" y="766739"/>
                  <a:pt x="4541656" y="757918"/>
                </a:cubicBezTo>
                <a:cubicBezTo>
                  <a:pt x="4320973" y="749097"/>
                  <a:pt x="4105061" y="781055"/>
                  <a:pt x="3686202" y="757918"/>
                </a:cubicBezTo>
                <a:cubicBezTo>
                  <a:pt x="3267343" y="734781"/>
                  <a:pt x="3087426" y="729299"/>
                  <a:pt x="2830748" y="757918"/>
                </a:cubicBezTo>
                <a:cubicBezTo>
                  <a:pt x="2574070" y="786537"/>
                  <a:pt x="2583126" y="771832"/>
                  <a:pt x="2468826" y="757918"/>
                </a:cubicBezTo>
                <a:cubicBezTo>
                  <a:pt x="2354526" y="744004"/>
                  <a:pt x="2213848" y="767749"/>
                  <a:pt x="2008197" y="757918"/>
                </a:cubicBezTo>
                <a:cubicBezTo>
                  <a:pt x="1802546" y="748087"/>
                  <a:pt x="1244705" y="811010"/>
                  <a:pt x="757918" y="757918"/>
                </a:cubicBezTo>
                <a:cubicBezTo>
                  <a:pt x="594178" y="571838"/>
                  <a:pt x="505359" y="501629"/>
                  <a:pt x="371380" y="371380"/>
                </a:cubicBezTo>
                <a:cubicBezTo>
                  <a:pt x="237401" y="241131"/>
                  <a:pt x="170562" y="194399"/>
                  <a:pt x="0" y="0"/>
                </a:cubicBezTo>
                <a:close/>
              </a:path>
              <a:path w="11386457" h="6063343" fill="darkenLess" stroke="0" extrusionOk="0">
                <a:moveTo>
                  <a:pt x="0" y="6063343"/>
                </a:moveTo>
                <a:cubicBezTo>
                  <a:pt x="192677" y="5885816"/>
                  <a:pt x="207234" y="5838271"/>
                  <a:pt x="394117" y="5669226"/>
                </a:cubicBezTo>
                <a:cubicBezTo>
                  <a:pt x="581000" y="5500181"/>
                  <a:pt x="638673" y="5427643"/>
                  <a:pt x="757918" y="5305425"/>
                </a:cubicBezTo>
                <a:cubicBezTo>
                  <a:pt x="1113771" y="5286895"/>
                  <a:pt x="1207267" y="5280007"/>
                  <a:pt x="1514666" y="5305425"/>
                </a:cubicBezTo>
                <a:cubicBezTo>
                  <a:pt x="1822065" y="5330843"/>
                  <a:pt x="1978967" y="5321073"/>
                  <a:pt x="2271413" y="5305425"/>
                </a:cubicBezTo>
                <a:cubicBezTo>
                  <a:pt x="2563859" y="5289777"/>
                  <a:pt x="2511001" y="5326070"/>
                  <a:pt x="2732042" y="5305425"/>
                </a:cubicBezTo>
                <a:cubicBezTo>
                  <a:pt x="2953083" y="5284780"/>
                  <a:pt x="3132305" y="5316669"/>
                  <a:pt x="3390084" y="5305425"/>
                </a:cubicBezTo>
                <a:cubicBezTo>
                  <a:pt x="3647863" y="5294181"/>
                  <a:pt x="3700311" y="5278935"/>
                  <a:pt x="3949419" y="5305425"/>
                </a:cubicBezTo>
                <a:cubicBezTo>
                  <a:pt x="4198527" y="5331915"/>
                  <a:pt x="4171943" y="5323496"/>
                  <a:pt x="4311342" y="5305425"/>
                </a:cubicBezTo>
                <a:cubicBezTo>
                  <a:pt x="4450741" y="5287354"/>
                  <a:pt x="4638971" y="5321327"/>
                  <a:pt x="4870677" y="5305425"/>
                </a:cubicBezTo>
                <a:cubicBezTo>
                  <a:pt x="5102383" y="5289523"/>
                  <a:pt x="5381821" y="5314173"/>
                  <a:pt x="5528718" y="5305425"/>
                </a:cubicBezTo>
                <a:cubicBezTo>
                  <a:pt x="5675615" y="5296677"/>
                  <a:pt x="5835988" y="5319721"/>
                  <a:pt x="6088053" y="5305425"/>
                </a:cubicBezTo>
                <a:cubicBezTo>
                  <a:pt x="6340118" y="5291129"/>
                  <a:pt x="6318811" y="5308605"/>
                  <a:pt x="6449976" y="5305425"/>
                </a:cubicBezTo>
                <a:cubicBezTo>
                  <a:pt x="6581141" y="5302245"/>
                  <a:pt x="6908685" y="5288249"/>
                  <a:pt x="7108018" y="5305425"/>
                </a:cubicBezTo>
                <a:cubicBezTo>
                  <a:pt x="7307351" y="5322601"/>
                  <a:pt x="7620276" y="5339070"/>
                  <a:pt x="7864765" y="5305425"/>
                </a:cubicBezTo>
                <a:cubicBezTo>
                  <a:pt x="8109254" y="5271780"/>
                  <a:pt x="8426008" y="5314304"/>
                  <a:pt x="8621513" y="5305425"/>
                </a:cubicBezTo>
                <a:cubicBezTo>
                  <a:pt x="8817018" y="5296546"/>
                  <a:pt x="8918995" y="5291229"/>
                  <a:pt x="9082142" y="5305425"/>
                </a:cubicBezTo>
                <a:cubicBezTo>
                  <a:pt x="9245289" y="5319621"/>
                  <a:pt x="9328370" y="5299900"/>
                  <a:pt x="9542771" y="5305425"/>
                </a:cubicBezTo>
                <a:cubicBezTo>
                  <a:pt x="9757172" y="5310950"/>
                  <a:pt x="10210941" y="5326796"/>
                  <a:pt x="10628539" y="5305425"/>
                </a:cubicBezTo>
                <a:cubicBezTo>
                  <a:pt x="10731961" y="5425585"/>
                  <a:pt x="10890962" y="5602816"/>
                  <a:pt x="11015077" y="5691963"/>
                </a:cubicBezTo>
                <a:cubicBezTo>
                  <a:pt x="11139192" y="5781110"/>
                  <a:pt x="11274363" y="5915722"/>
                  <a:pt x="11386457" y="6063343"/>
                </a:cubicBezTo>
                <a:cubicBezTo>
                  <a:pt x="11260341" y="6076377"/>
                  <a:pt x="11092352" y="6046483"/>
                  <a:pt x="10944395" y="6063343"/>
                </a:cubicBezTo>
                <a:cubicBezTo>
                  <a:pt x="10796438" y="6080203"/>
                  <a:pt x="10464626" y="6083606"/>
                  <a:pt x="10160738" y="6063343"/>
                </a:cubicBezTo>
                <a:cubicBezTo>
                  <a:pt x="9856850" y="6043080"/>
                  <a:pt x="9806877" y="6093629"/>
                  <a:pt x="9490947" y="6063343"/>
                </a:cubicBezTo>
                <a:cubicBezTo>
                  <a:pt x="9175017" y="6033057"/>
                  <a:pt x="9265962" y="6085091"/>
                  <a:pt x="9048884" y="6063343"/>
                </a:cubicBezTo>
                <a:cubicBezTo>
                  <a:pt x="8831806" y="6041595"/>
                  <a:pt x="8698611" y="6062555"/>
                  <a:pt x="8379093" y="6063343"/>
                </a:cubicBezTo>
                <a:cubicBezTo>
                  <a:pt x="8059575" y="6064131"/>
                  <a:pt x="7781350" y="6031269"/>
                  <a:pt x="7595437" y="6063343"/>
                </a:cubicBezTo>
                <a:cubicBezTo>
                  <a:pt x="7409524" y="6095417"/>
                  <a:pt x="7258854" y="6067317"/>
                  <a:pt x="7153374" y="6063343"/>
                </a:cubicBezTo>
                <a:cubicBezTo>
                  <a:pt x="7047894" y="6059369"/>
                  <a:pt x="6864663" y="6042371"/>
                  <a:pt x="6597447" y="6063343"/>
                </a:cubicBezTo>
                <a:cubicBezTo>
                  <a:pt x="6330231" y="6084315"/>
                  <a:pt x="6105139" y="6106615"/>
                  <a:pt x="5699926" y="6063343"/>
                </a:cubicBezTo>
                <a:cubicBezTo>
                  <a:pt x="5294713" y="6020071"/>
                  <a:pt x="5171572" y="6035373"/>
                  <a:pt x="5030135" y="6063343"/>
                </a:cubicBezTo>
                <a:cubicBezTo>
                  <a:pt x="4888698" y="6091313"/>
                  <a:pt x="4585958" y="6036024"/>
                  <a:pt x="4360343" y="6063343"/>
                </a:cubicBezTo>
                <a:cubicBezTo>
                  <a:pt x="4134728" y="6090662"/>
                  <a:pt x="4059297" y="6090589"/>
                  <a:pt x="3804416" y="6063343"/>
                </a:cubicBezTo>
                <a:cubicBezTo>
                  <a:pt x="3549535" y="6036097"/>
                  <a:pt x="3243824" y="6059156"/>
                  <a:pt x="3020760" y="6063343"/>
                </a:cubicBezTo>
                <a:cubicBezTo>
                  <a:pt x="2797696" y="6067530"/>
                  <a:pt x="2456939" y="6029504"/>
                  <a:pt x="2123239" y="6063343"/>
                </a:cubicBezTo>
                <a:cubicBezTo>
                  <a:pt x="1789539" y="6097182"/>
                  <a:pt x="1938379" y="6063833"/>
                  <a:pt x="1795041" y="6063343"/>
                </a:cubicBezTo>
                <a:cubicBezTo>
                  <a:pt x="1651703" y="6062853"/>
                  <a:pt x="1605738" y="6075266"/>
                  <a:pt x="1466844" y="6063343"/>
                </a:cubicBezTo>
                <a:cubicBezTo>
                  <a:pt x="1327950" y="6051420"/>
                  <a:pt x="1196035" y="6055521"/>
                  <a:pt x="1024781" y="6063343"/>
                </a:cubicBezTo>
                <a:cubicBezTo>
                  <a:pt x="853527" y="6071165"/>
                  <a:pt x="800498" y="6050616"/>
                  <a:pt x="582719" y="6063343"/>
                </a:cubicBezTo>
                <a:cubicBezTo>
                  <a:pt x="364940" y="6076070"/>
                  <a:pt x="131581" y="6037034"/>
                  <a:pt x="0" y="6063343"/>
                </a:cubicBezTo>
                <a:close/>
              </a:path>
              <a:path w="11386457" h="6063343" fill="lighten" stroke="0" extrusionOk="0">
                <a:moveTo>
                  <a:pt x="0" y="0"/>
                </a:moveTo>
                <a:cubicBezTo>
                  <a:pt x="118121" y="86708"/>
                  <a:pt x="288207" y="291749"/>
                  <a:pt x="371380" y="371380"/>
                </a:cubicBezTo>
                <a:cubicBezTo>
                  <a:pt x="454553" y="451011"/>
                  <a:pt x="671177" y="688803"/>
                  <a:pt x="757918" y="757918"/>
                </a:cubicBezTo>
                <a:cubicBezTo>
                  <a:pt x="787511" y="1013153"/>
                  <a:pt x="739351" y="1247009"/>
                  <a:pt x="757918" y="1407562"/>
                </a:cubicBezTo>
                <a:cubicBezTo>
                  <a:pt x="776485" y="1568115"/>
                  <a:pt x="756188" y="1912282"/>
                  <a:pt x="757918" y="2102681"/>
                </a:cubicBezTo>
                <a:cubicBezTo>
                  <a:pt x="759648" y="2293080"/>
                  <a:pt x="743705" y="2530409"/>
                  <a:pt x="757918" y="2797800"/>
                </a:cubicBezTo>
                <a:cubicBezTo>
                  <a:pt x="772131" y="3065191"/>
                  <a:pt x="778473" y="3112711"/>
                  <a:pt x="757918" y="3356493"/>
                </a:cubicBezTo>
                <a:cubicBezTo>
                  <a:pt x="737363" y="3600275"/>
                  <a:pt x="765982" y="3829718"/>
                  <a:pt x="757918" y="3960662"/>
                </a:cubicBezTo>
                <a:cubicBezTo>
                  <a:pt x="749854" y="4091606"/>
                  <a:pt x="778299" y="4377230"/>
                  <a:pt x="757918" y="4610306"/>
                </a:cubicBezTo>
                <a:cubicBezTo>
                  <a:pt x="737537" y="4843382"/>
                  <a:pt x="780365" y="5002206"/>
                  <a:pt x="757918" y="5305425"/>
                </a:cubicBezTo>
                <a:cubicBezTo>
                  <a:pt x="667745" y="5427705"/>
                  <a:pt x="514454" y="5511919"/>
                  <a:pt x="386538" y="5676805"/>
                </a:cubicBezTo>
                <a:cubicBezTo>
                  <a:pt x="258622" y="5841691"/>
                  <a:pt x="167077" y="5928297"/>
                  <a:pt x="0" y="6063343"/>
                </a:cubicBezTo>
                <a:cubicBezTo>
                  <a:pt x="-10645" y="5836241"/>
                  <a:pt x="-5976" y="5489625"/>
                  <a:pt x="0" y="5329005"/>
                </a:cubicBezTo>
                <a:cubicBezTo>
                  <a:pt x="5976" y="5168385"/>
                  <a:pt x="32611" y="4917176"/>
                  <a:pt x="0" y="4655300"/>
                </a:cubicBezTo>
                <a:cubicBezTo>
                  <a:pt x="-32611" y="4393425"/>
                  <a:pt x="-29748" y="4167888"/>
                  <a:pt x="0" y="4042229"/>
                </a:cubicBezTo>
                <a:cubicBezTo>
                  <a:pt x="29748" y="3916570"/>
                  <a:pt x="5712" y="3715528"/>
                  <a:pt x="0" y="3550424"/>
                </a:cubicBezTo>
                <a:cubicBezTo>
                  <a:pt x="-5712" y="3385320"/>
                  <a:pt x="18728" y="3174150"/>
                  <a:pt x="0" y="2816086"/>
                </a:cubicBezTo>
                <a:cubicBezTo>
                  <a:pt x="-18728" y="2458022"/>
                  <a:pt x="-1874" y="2501145"/>
                  <a:pt x="0" y="2324281"/>
                </a:cubicBezTo>
                <a:cubicBezTo>
                  <a:pt x="1874" y="2147418"/>
                  <a:pt x="20463" y="1924062"/>
                  <a:pt x="0" y="1529310"/>
                </a:cubicBezTo>
                <a:cubicBezTo>
                  <a:pt x="-20463" y="1134558"/>
                  <a:pt x="-14735" y="1118049"/>
                  <a:pt x="0" y="855605"/>
                </a:cubicBezTo>
                <a:cubicBezTo>
                  <a:pt x="14735" y="593161"/>
                  <a:pt x="-30601" y="323056"/>
                  <a:pt x="0" y="0"/>
                </a:cubicBezTo>
                <a:close/>
              </a:path>
              <a:path w="11386457" h="6063343" fill="darken" stroke="0" extrusionOk="0">
                <a:moveTo>
                  <a:pt x="11386457" y="0"/>
                </a:moveTo>
                <a:cubicBezTo>
                  <a:pt x="11384334" y="220392"/>
                  <a:pt x="11416775" y="424069"/>
                  <a:pt x="11386457" y="613071"/>
                </a:cubicBezTo>
                <a:cubicBezTo>
                  <a:pt x="11356139" y="802073"/>
                  <a:pt x="11378184" y="985775"/>
                  <a:pt x="11386457" y="1104876"/>
                </a:cubicBezTo>
                <a:cubicBezTo>
                  <a:pt x="11394730" y="1223978"/>
                  <a:pt x="11373163" y="1499755"/>
                  <a:pt x="11386457" y="1657314"/>
                </a:cubicBezTo>
                <a:cubicBezTo>
                  <a:pt x="11399751" y="1814873"/>
                  <a:pt x="11408113" y="1965438"/>
                  <a:pt x="11386457" y="2149118"/>
                </a:cubicBezTo>
                <a:cubicBezTo>
                  <a:pt x="11364801" y="2332798"/>
                  <a:pt x="11419766" y="2492265"/>
                  <a:pt x="11386457" y="2822823"/>
                </a:cubicBezTo>
                <a:cubicBezTo>
                  <a:pt x="11353148" y="3153381"/>
                  <a:pt x="11383530" y="3241222"/>
                  <a:pt x="11386457" y="3435894"/>
                </a:cubicBezTo>
                <a:cubicBezTo>
                  <a:pt x="11389384" y="3630566"/>
                  <a:pt x="11378224" y="3807275"/>
                  <a:pt x="11386457" y="4048966"/>
                </a:cubicBezTo>
                <a:cubicBezTo>
                  <a:pt x="11394690" y="4290657"/>
                  <a:pt x="11406785" y="4434322"/>
                  <a:pt x="11386457" y="4540770"/>
                </a:cubicBezTo>
                <a:cubicBezTo>
                  <a:pt x="11366129" y="4647218"/>
                  <a:pt x="11389759" y="5133890"/>
                  <a:pt x="11386457" y="5335742"/>
                </a:cubicBezTo>
                <a:cubicBezTo>
                  <a:pt x="11383155" y="5537594"/>
                  <a:pt x="11352256" y="5856973"/>
                  <a:pt x="11386457" y="6063343"/>
                </a:cubicBezTo>
                <a:cubicBezTo>
                  <a:pt x="11292264" y="5934003"/>
                  <a:pt x="11152772" y="5868045"/>
                  <a:pt x="10992340" y="5669226"/>
                </a:cubicBezTo>
                <a:cubicBezTo>
                  <a:pt x="10831908" y="5470407"/>
                  <a:pt x="10695246" y="5401979"/>
                  <a:pt x="10628539" y="5305425"/>
                </a:cubicBezTo>
                <a:cubicBezTo>
                  <a:pt x="10603514" y="5188369"/>
                  <a:pt x="10611497" y="4948777"/>
                  <a:pt x="10628539" y="4746731"/>
                </a:cubicBezTo>
                <a:cubicBezTo>
                  <a:pt x="10645581" y="4544685"/>
                  <a:pt x="10607120" y="4402806"/>
                  <a:pt x="10628539" y="4233513"/>
                </a:cubicBezTo>
                <a:cubicBezTo>
                  <a:pt x="10649958" y="4064220"/>
                  <a:pt x="10616381" y="3759479"/>
                  <a:pt x="10628539" y="3492919"/>
                </a:cubicBezTo>
                <a:cubicBezTo>
                  <a:pt x="10640697" y="3226359"/>
                  <a:pt x="10599767" y="2955686"/>
                  <a:pt x="10628539" y="2797800"/>
                </a:cubicBezTo>
                <a:cubicBezTo>
                  <a:pt x="10657311" y="2639914"/>
                  <a:pt x="10653173" y="2350843"/>
                  <a:pt x="10628539" y="2102681"/>
                </a:cubicBezTo>
                <a:cubicBezTo>
                  <a:pt x="10603905" y="1854519"/>
                  <a:pt x="10632699" y="1630646"/>
                  <a:pt x="10628539" y="1453037"/>
                </a:cubicBezTo>
                <a:cubicBezTo>
                  <a:pt x="10624379" y="1275428"/>
                  <a:pt x="10615246" y="996648"/>
                  <a:pt x="10628539" y="757918"/>
                </a:cubicBezTo>
                <a:cubicBezTo>
                  <a:pt x="10759663" y="609112"/>
                  <a:pt x="10808534" y="553443"/>
                  <a:pt x="10992340" y="394117"/>
                </a:cubicBezTo>
                <a:cubicBezTo>
                  <a:pt x="11176146" y="234791"/>
                  <a:pt x="11240674" y="129686"/>
                  <a:pt x="11386457" y="0"/>
                </a:cubicBezTo>
                <a:close/>
              </a:path>
              <a:path w="11386457" h="6063343" fill="none" extrusionOk="0">
                <a:moveTo>
                  <a:pt x="0" y="0"/>
                </a:moveTo>
                <a:cubicBezTo>
                  <a:pt x="242606" y="21593"/>
                  <a:pt x="598222" y="6936"/>
                  <a:pt x="783656" y="0"/>
                </a:cubicBezTo>
                <a:cubicBezTo>
                  <a:pt x="969090" y="-6936"/>
                  <a:pt x="1291291" y="-36971"/>
                  <a:pt x="1681177" y="0"/>
                </a:cubicBezTo>
                <a:cubicBezTo>
                  <a:pt x="2071063" y="36971"/>
                  <a:pt x="1973408" y="-8691"/>
                  <a:pt x="2123239" y="0"/>
                </a:cubicBezTo>
                <a:cubicBezTo>
                  <a:pt x="2273070" y="8691"/>
                  <a:pt x="2741353" y="30616"/>
                  <a:pt x="2906895" y="0"/>
                </a:cubicBezTo>
                <a:cubicBezTo>
                  <a:pt x="3072437" y="-30616"/>
                  <a:pt x="3510072" y="9648"/>
                  <a:pt x="3690552" y="0"/>
                </a:cubicBezTo>
                <a:cubicBezTo>
                  <a:pt x="3871032" y="-9648"/>
                  <a:pt x="4212534" y="36817"/>
                  <a:pt x="4588072" y="0"/>
                </a:cubicBezTo>
                <a:cubicBezTo>
                  <a:pt x="4963610" y="-36817"/>
                  <a:pt x="4854089" y="-20532"/>
                  <a:pt x="5030135" y="0"/>
                </a:cubicBezTo>
                <a:cubicBezTo>
                  <a:pt x="5206181" y="20532"/>
                  <a:pt x="5315330" y="-4172"/>
                  <a:pt x="5586062" y="0"/>
                </a:cubicBezTo>
                <a:cubicBezTo>
                  <a:pt x="5856794" y="4172"/>
                  <a:pt x="6122923" y="-42622"/>
                  <a:pt x="6483583" y="0"/>
                </a:cubicBezTo>
                <a:cubicBezTo>
                  <a:pt x="6844243" y="42622"/>
                  <a:pt x="7083789" y="44632"/>
                  <a:pt x="7381103" y="0"/>
                </a:cubicBezTo>
                <a:cubicBezTo>
                  <a:pt x="7678417" y="-44632"/>
                  <a:pt x="7865438" y="36581"/>
                  <a:pt x="8164759" y="0"/>
                </a:cubicBezTo>
                <a:cubicBezTo>
                  <a:pt x="8464080" y="-36581"/>
                  <a:pt x="8680579" y="5566"/>
                  <a:pt x="8948416" y="0"/>
                </a:cubicBezTo>
                <a:cubicBezTo>
                  <a:pt x="9216253" y="-5566"/>
                  <a:pt x="9195707" y="8252"/>
                  <a:pt x="9390478" y="0"/>
                </a:cubicBezTo>
                <a:cubicBezTo>
                  <a:pt x="9585249" y="-8252"/>
                  <a:pt x="9706836" y="-18465"/>
                  <a:pt x="9946405" y="0"/>
                </a:cubicBezTo>
                <a:cubicBezTo>
                  <a:pt x="10185974" y="18465"/>
                  <a:pt x="10494690" y="-26249"/>
                  <a:pt x="10730061" y="0"/>
                </a:cubicBezTo>
                <a:cubicBezTo>
                  <a:pt x="10965432" y="26249"/>
                  <a:pt x="11153920" y="4164"/>
                  <a:pt x="11386457" y="0"/>
                </a:cubicBezTo>
                <a:cubicBezTo>
                  <a:pt x="11411386" y="306253"/>
                  <a:pt x="11359619" y="584282"/>
                  <a:pt x="11386457" y="794972"/>
                </a:cubicBezTo>
                <a:cubicBezTo>
                  <a:pt x="11413295" y="1005662"/>
                  <a:pt x="11411097" y="1185980"/>
                  <a:pt x="11386457" y="1347410"/>
                </a:cubicBezTo>
                <a:cubicBezTo>
                  <a:pt x="11361817" y="1508840"/>
                  <a:pt x="11397510" y="1846750"/>
                  <a:pt x="11386457" y="2021114"/>
                </a:cubicBezTo>
                <a:cubicBezTo>
                  <a:pt x="11375404" y="2195478"/>
                  <a:pt x="11356157" y="2510516"/>
                  <a:pt x="11386457" y="2694819"/>
                </a:cubicBezTo>
                <a:cubicBezTo>
                  <a:pt x="11416757" y="2879122"/>
                  <a:pt x="11354759" y="3132530"/>
                  <a:pt x="11386457" y="3429157"/>
                </a:cubicBezTo>
                <a:cubicBezTo>
                  <a:pt x="11418155" y="3725784"/>
                  <a:pt x="11408952" y="3810507"/>
                  <a:pt x="11386457" y="3920962"/>
                </a:cubicBezTo>
                <a:cubicBezTo>
                  <a:pt x="11363962" y="4031417"/>
                  <a:pt x="11395929" y="4319882"/>
                  <a:pt x="11386457" y="4473400"/>
                </a:cubicBezTo>
                <a:cubicBezTo>
                  <a:pt x="11376985" y="4626918"/>
                  <a:pt x="11386118" y="4835215"/>
                  <a:pt x="11386457" y="5147105"/>
                </a:cubicBezTo>
                <a:cubicBezTo>
                  <a:pt x="11386796" y="5458996"/>
                  <a:pt x="11366266" y="5645129"/>
                  <a:pt x="11386457" y="6063343"/>
                </a:cubicBezTo>
                <a:cubicBezTo>
                  <a:pt x="11158150" y="6041964"/>
                  <a:pt x="10958227" y="6036100"/>
                  <a:pt x="10602801" y="6063343"/>
                </a:cubicBezTo>
                <a:cubicBezTo>
                  <a:pt x="10247375" y="6090586"/>
                  <a:pt x="10308744" y="6047436"/>
                  <a:pt x="10046874" y="6063343"/>
                </a:cubicBezTo>
                <a:cubicBezTo>
                  <a:pt x="9785004" y="6079250"/>
                  <a:pt x="9575314" y="6053868"/>
                  <a:pt x="9377082" y="6063343"/>
                </a:cubicBezTo>
                <a:cubicBezTo>
                  <a:pt x="9178850" y="6072818"/>
                  <a:pt x="9085340" y="6052778"/>
                  <a:pt x="8935020" y="6063343"/>
                </a:cubicBezTo>
                <a:cubicBezTo>
                  <a:pt x="8784700" y="6073908"/>
                  <a:pt x="8368654" y="6040413"/>
                  <a:pt x="8037499" y="6063343"/>
                </a:cubicBezTo>
                <a:cubicBezTo>
                  <a:pt x="7706344" y="6086273"/>
                  <a:pt x="7413003" y="6090822"/>
                  <a:pt x="7139978" y="6063343"/>
                </a:cubicBezTo>
                <a:cubicBezTo>
                  <a:pt x="6866953" y="6035864"/>
                  <a:pt x="6766515" y="6068742"/>
                  <a:pt x="6584051" y="6063343"/>
                </a:cubicBezTo>
                <a:cubicBezTo>
                  <a:pt x="6401587" y="6057944"/>
                  <a:pt x="5950241" y="6091034"/>
                  <a:pt x="5686531" y="6063343"/>
                </a:cubicBezTo>
                <a:cubicBezTo>
                  <a:pt x="5422821" y="6035652"/>
                  <a:pt x="5199070" y="6035544"/>
                  <a:pt x="4902874" y="6063343"/>
                </a:cubicBezTo>
                <a:cubicBezTo>
                  <a:pt x="4606678" y="6091142"/>
                  <a:pt x="4658900" y="6085273"/>
                  <a:pt x="4460812" y="6063343"/>
                </a:cubicBezTo>
                <a:cubicBezTo>
                  <a:pt x="4262724" y="6041413"/>
                  <a:pt x="4239816" y="6055463"/>
                  <a:pt x="4132614" y="6063343"/>
                </a:cubicBezTo>
                <a:cubicBezTo>
                  <a:pt x="4025412" y="6071223"/>
                  <a:pt x="3518050" y="6069588"/>
                  <a:pt x="3235093" y="6063343"/>
                </a:cubicBezTo>
                <a:cubicBezTo>
                  <a:pt x="2952136" y="6057098"/>
                  <a:pt x="2704586" y="6041138"/>
                  <a:pt x="2565302" y="6063343"/>
                </a:cubicBezTo>
                <a:cubicBezTo>
                  <a:pt x="2426018" y="6085548"/>
                  <a:pt x="2286390" y="6051573"/>
                  <a:pt x="2123239" y="6063343"/>
                </a:cubicBezTo>
                <a:cubicBezTo>
                  <a:pt x="1960088" y="6075113"/>
                  <a:pt x="1673285" y="6075129"/>
                  <a:pt x="1339583" y="6063343"/>
                </a:cubicBezTo>
                <a:cubicBezTo>
                  <a:pt x="1005881" y="6051557"/>
                  <a:pt x="1023697" y="6039026"/>
                  <a:pt x="783656" y="6063343"/>
                </a:cubicBezTo>
                <a:cubicBezTo>
                  <a:pt x="543615" y="6087660"/>
                  <a:pt x="291103" y="6042080"/>
                  <a:pt x="0" y="6063343"/>
                </a:cubicBezTo>
                <a:cubicBezTo>
                  <a:pt x="-16011" y="5927435"/>
                  <a:pt x="11505" y="5624995"/>
                  <a:pt x="0" y="5510905"/>
                </a:cubicBezTo>
                <a:cubicBezTo>
                  <a:pt x="-11505" y="5396815"/>
                  <a:pt x="14543" y="5260538"/>
                  <a:pt x="0" y="5019101"/>
                </a:cubicBezTo>
                <a:cubicBezTo>
                  <a:pt x="-14543" y="4777664"/>
                  <a:pt x="13165" y="4614430"/>
                  <a:pt x="0" y="4406029"/>
                </a:cubicBezTo>
                <a:cubicBezTo>
                  <a:pt x="-13165" y="4197628"/>
                  <a:pt x="18445" y="4115689"/>
                  <a:pt x="0" y="3853591"/>
                </a:cubicBezTo>
                <a:cubicBezTo>
                  <a:pt x="-18445" y="3591493"/>
                  <a:pt x="14705" y="3575554"/>
                  <a:pt x="0" y="3361787"/>
                </a:cubicBezTo>
                <a:cubicBezTo>
                  <a:pt x="-14705" y="3148020"/>
                  <a:pt x="-10967" y="2956723"/>
                  <a:pt x="0" y="2688082"/>
                </a:cubicBezTo>
                <a:cubicBezTo>
                  <a:pt x="10967" y="2419442"/>
                  <a:pt x="-22394" y="2164694"/>
                  <a:pt x="0" y="1893110"/>
                </a:cubicBezTo>
                <a:cubicBezTo>
                  <a:pt x="22394" y="1621526"/>
                  <a:pt x="-17721" y="1529436"/>
                  <a:pt x="0" y="1219406"/>
                </a:cubicBezTo>
                <a:cubicBezTo>
                  <a:pt x="17721" y="909376"/>
                  <a:pt x="16619" y="488771"/>
                  <a:pt x="0" y="0"/>
                </a:cubicBezTo>
                <a:close/>
                <a:moveTo>
                  <a:pt x="757918" y="757918"/>
                </a:moveTo>
                <a:cubicBezTo>
                  <a:pt x="952943" y="742850"/>
                  <a:pt x="1209295" y="730647"/>
                  <a:pt x="1415959" y="757918"/>
                </a:cubicBezTo>
                <a:cubicBezTo>
                  <a:pt x="1622623" y="785189"/>
                  <a:pt x="1842849" y="775596"/>
                  <a:pt x="2074001" y="757918"/>
                </a:cubicBezTo>
                <a:cubicBezTo>
                  <a:pt x="2305153" y="740240"/>
                  <a:pt x="2272475" y="768493"/>
                  <a:pt x="2435924" y="757918"/>
                </a:cubicBezTo>
                <a:cubicBezTo>
                  <a:pt x="2599373" y="747343"/>
                  <a:pt x="2938330" y="746921"/>
                  <a:pt x="3093965" y="757918"/>
                </a:cubicBezTo>
                <a:cubicBezTo>
                  <a:pt x="3249600" y="768915"/>
                  <a:pt x="3297254" y="772411"/>
                  <a:pt x="3455888" y="757918"/>
                </a:cubicBezTo>
                <a:cubicBezTo>
                  <a:pt x="3614522" y="743425"/>
                  <a:pt x="3838066" y="726995"/>
                  <a:pt x="4113929" y="757918"/>
                </a:cubicBezTo>
                <a:cubicBezTo>
                  <a:pt x="4389792" y="788841"/>
                  <a:pt x="4551156" y="784643"/>
                  <a:pt x="4771971" y="757918"/>
                </a:cubicBezTo>
                <a:cubicBezTo>
                  <a:pt x="4992786" y="731193"/>
                  <a:pt x="4971220" y="776011"/>
                  <a:pt x="5133893" y="757918"/>
                </a:cubicBezTo>
                <a:cubicBezTo>
                  <a:pt x="5296566" y="739825"/>
                  <a:pt x="5500152" y="743406"/>
                  <a:pt x="5594522" y="757918"/>
                </a:cubicBezTo>
                <a:cubicBezTo>
                  <a:pt x="5688892" y="772430"/>
                  <a:pt x="6238656" y="750579"/>
                  <a:pt x="6449976" y="757918"/>
                </a:cubicBezTo>
                <a:cubicBezTo>
                  <a:pt x="6661296" y="765257"/>
                  <a:pt x="6845479" y="744791"/>
                  <a:pt x="7206724" y="757918"/>
                </a:cubicBezTo>
                <a:cubicBezTo>
                  <a:pt x="7567969" y="771045"/>
                  <a:pt x="7842814" y="749641"/>
                  <a:pt x="8062178" y="757918"/>
                </a:cubicBezTo>
                <a:cubicBezTo>
                  <a:pt x="8281542" y="766195"/>
                  <a:pt x="8492537" y="757274"/>
                  <a:pt x="8917631" y="757918"/>
                </a:cubicBezTo>
                <a:cubicBezTo>
                  <a:pt x="9342725" y="758562"/>
                  <a:pt x="9138010" y="756465"/>
                  <a:pt x="9279554" y="757918"/>
                </a:cubicBezTo>
                <a:cubicBezTo>
                  <a:pt x="9421098" y="759371"/>
                  <a:pt x="9535105" y="743592"/>
                  <a:pt x="9641477" y="757918"/>
                </a:cubicBezTo>
                <a:cubicBezTo>
                  <a:pt x="9747849" y="772244"/>
                  <a:pt x="10242780" y="724387"/>
                  <a:pt x="10628539" y="757918"/>
                </a:cubicBezTo>
                <a:cubicBezTo>
                  <a:pt x="10626942" y="990160"/>
                  <a:pt x="10629017" y="1087678"/>
                  <a:pt x="10628539" y="1316612"/>
                </a:cubicBezTo>
                <a:cubicBezTo>
                  <a:pt x="10628061" y="1545546"/>
                  <a:pt x="10605889" y="1830869"/>
                  <a:pt x="10628539" y="1966256"/>
                </a:cubicBezTo>
                <a:cubicBezTo>
                  <a:pt x="10651189" y="2101643"/>
                  <a:pt x="10651217" y="2484465"/>
                  <a:pt x="10628539" y="2615899"/>
                </a:cubicBezTo>
                <a:cubicBezTo>
                  <a:pt x="10605861" y="2747333"/>
                  <a:pt x="10628267" y="2906022"/>
                  <a:pt x="10628539" y="3174593"/>
                </a:cubicBezTo>
                <a:cubicBezTo>
                  <a:pt x="10628811" y="3443164"/>
                  <a:pt x="10622851" y="3580599"/>
                  <a:pt x="10628539" y="3687812"/>
                </a:cubicBezTo>
                <a:cubicBezTo>
                  <a:pt x="10634227" y="3795025"/>
                  <a:pt x="10659307" y="4108988"/>
                  <a:pt x="10628539" y="4337456"/>
                </a:cubicBezTo>
                <a:cubicBezTo>
                  <a:pt x="10597771" y="4565924"/>
                  <a:pt x="10588952" y="5071940"/>
                  <a:pt x="10628539" y="5305425"/>
                </a:cubicBezTo>
                <a:cubicBezTo>
                  <a:pt x="10484752" y="5318123"/>
                  <a:pt x="10369372" y="5311833"/>
                  <a:pt x="10167910" y="5305425"/>
                </a:cubicBezTo>
                <a:cubicBezTo>
                  <a:pt x="9966448" y="5299017"/>
                  <a:pt x="9729675" y="5308623"/>
                  <a:pt x="9608575" y="5305425"/>
                </a:cubicBezTo>
                <a:cubicBezTo>
                  <a:pt x="9487475" y="5302227"/>
                  <a:pt x="9317208" y="5310494"/>
                  <a:pt x="9049240" y="5305425"/>
                </a:cubicBezTo>
                <a:cubicBezTo>
                  <a:pt x="8781273" y="5300356"/>
                  <a:pt x="8407455" y="5269107"/>
                  <a:pt x="8193786" y="5305425"/>
                </a:cubicBezTo>
                <a:cubicBezTo>
                  <a:pt x="7980117" y="5341743"/>
                  <a:pt x="7946617" y="5298273"/>
                  <a:pt x="7733157" y="5305425"/>
                </a:cubicBezTo>
                <a:cubicBezTo>
                  <a:pt x="7519697" y="5312577"/>
                  <a:pt x="7423037" y="5301453"/>
                  <a:pt x="7173822" y="5305425"/>
                </a:cubicBezTo>
                <a:cubicBezTo>
                  <a:pt x="6924608" y="5309397"/>
                  <a:pt x="6706464" y="5332819"/>
                  <a:pt x="6515780" y="5305425"/>
                </a:cubicBezTo>
                <a:cubicBezTo>
                  <a:pt x="6325096" y="5278031"/>
                  <a:pt x="5999539" y="5335851"/>
                  <a:pt x="5660326" y="5305425"/>
                </a:cubicBezTo>
                <a:cubicBezTo>
                  <a:pt x="5321113" y="5274999"/>
                  <a:pt x="5087862" y="5286018"/>
                  <a:pt x="4804873" y="5305425"/>
                </a:cubicBezTo>
                <a:cubicBezTo>
                  <a:pt x="4521884" y="5324832"/>
                  <a:pt x="4481962" y="5301117"/>
                  <a:pt x="4344244" y="5305425"/>
                </a:cubicBezTo>
                <a:cubicBezTo>
                  <a:pt x="4206526" y="5309733"/>
                  <a:pt x="4031841" y="5294846"/>
                  <a:pt x="3784908" y="5305425"/>
                </a:cubicBezTo>
                <a:cubicBezTo>
                  <a:pt x="3537975" y="5316004"/>
                  <a:pt x="3568566" y="5288874"/>
                  <a:pt x="3422986" y="5305425"/>
                </a:cubicBezTo>
                <a:cubicBezTo>
                  <a:pt x="3277406" y="5321976"/>
                  <a:pt x="3017323" y="5305407"/>
                  <a:pt x="2764944" y="5305425"/>
                </a:cubicBezTo>
                <a:cubicBezTo>
                  <a:pt x="2512565" y="5305443"/>
                  <a:pt x="2405519" y="5337987"/>
                  <a:pt x="2106903" y="5305425"/>
                </a:cubicBezTo>
                <a:cubicBezTo>
                  <a:pt x="1808287" y="5272863"/>
                  <a:pt x="1261375" y="5355346"/>
                  <a:pt x="757918" y="5305425"/>
                </a:cubicBezTo>
                <a:cubicBezTo>
                  <a:pt x="731406" y="5012683"/>
                  <a:pt x="737352" y="4850594"/>
                  <a:pt x="757918" y="4655781"/>
                </a:cubicBezTo>
                <a:cubicBezTo>
                  <a:pt x="778484" y="4460968"/>
                  <a:pt x="757749" y="4394174"/>
                  <a:pt x="757918" y="4142562"/>
                </a:cubicBezTo>
                <a:cubicBezTo>
                  <a:pt x="758087" y="3890950"/>
                  <a:pt x="773593" y="3601946"/>
                  <a:pt x="757918" y="3447444"/>
                </a:cubicBezTo>
                <a:cubicBezTo>
                  <a:pt x="742243" y="3292942"/>
                  <a:pt x="785186" y="3118416"/>
                  <a:pt x="757918" y="2888750"/>
                </a:cubicBezTo>
                <a:cubicBezTo>
                  <a:pt x="730650" y="2659084"/>
                  <a:pt x="753511" y="2550034"/>
                  <a:pt x="757918" y="2375531"/>
                </a:cubicBezTo>
                <a:cubicBezTo>
                  <a:pt x="762325" y="2201028"/>
                  <a:pt x="763416" y="1788276"/>
                  <a:pt x="757918" y="1634937"/>
                </a:cubicBezTo>
                <a:cubicBezTo>
                  <a:pt x="752420" y="1481598"/>
                  <a:pt x="791027" y="1151581"/>
                  <a:pt x="757918" y="757918"/>
                </a:cubicBezTo>
                <a:close/>
                <a:moveTo>
                  <a:pt x="0" y="0"/>
                </a:moveTo>
                <a:cubicBezTo>
                  <a:pt x="103180" y="125977"/>
                  <a:pt x="188232" y="225025"/>
                  <a:pt x="394117" y="394117"/>
                </a:cubicBezTo>
                <a:cubicBezTo>
                  <a:pt x="600002" y="563209"/>
                  <a:pt x="602365" y="631792"/>
                  <a:pt x="757918" y="757918"/>
                </a:cubicBezTo>
                <a:moveTo>
                  <a:pt x="0" y="6063343"/>
                </a:moveTo>
                <a:cubicBezTo>
                  <a:pt x="167511" y="5915032"/>
                  <a:pt x="223314" y="5873764"/>
                  <a:pt x="378959" y="5684384"/>
                </a:cubicBezTo>
                <a:cubicBezTo>
                  <a:pt x="534604" y="5495004"/>
                  <a:pt x="666806" y="5424854"/>
                  <a:pt x="757918" y="5305425"/>
                </a:cubicBezTo>
                <a:moveTo>
                  <a:pt x="11386457" y="0"/>
                </a:moveTo>
                <a:cubicBezTo>
                  <a:pt x="11289247" y="61472"/>
                  <a:pt x="11177870" y="208907"/>
                  <a:pt x="11022656" y="363801"/>
                </a:cubicBezTo>
                <a:cubicBezTo>
                  <a:pt x="10867442" y="518695"/>
                  <a:pt x="10756978" y="600157"/>
                  <a:pt x="10628539" y="757918"/>
                </a:cubicBezTo>
                <a:moveTo>
                  <a:pt x="11386457" y="6063343"/>
                </a:moveTo>
                <a:cubicBezTo>
                  <a:pt x="11269955" y="5977931"/>
                  <a:pt x="11181626" y="5843687"/>
                  <a:pt x="10999919" y="5676805"/>
                </a:cubicBezTo>
                <a:cubicBezTo>
                  <a:pt x="10818212" y="5509923"/>
                  <a:pt x="10801478" y="5457590"/>
                  <a:pt x="10628539" y="5305425"/>
                </a:cubicBezTo>
              </a:path>
              <a:path w="11386457" h="6063343" fill="none" stroke="0" extrusionOk="0">
                <a:moveTo>
                  <a:pt x="0" y="0"/>
                </a:moveTo>
                <a:cubicBezTo>
                  <a:pt x="396260" y="-1385"/>
                  <a:pt x="703423" y="31576"/>
                  <a:pt x="897521" y="0"/>
                </a:cubicBezTo>
                <a:cubicBezTo>
                  <a:pt x="1091619" y="-31576"/>
                  <a:pt x="1499586" y="-20620"/>
                  <a:pt x="1681177" y="0"/>
                </a:cubicBezTo>
                <a:cubicBezTo>
                  <a:pt x="1862768" y="20620"/>
                  <a:pt x="2157959" y="-40289"/>
                  <a:pt x="2578698" y="0"/>
                </a:cubicBezTo>
                <a:cubicBezTo>
                  <a:pt x="2999437" y="40289"/>
                  <a:pt x="2754924" y="8269"/>
                  <a:pt x="2906895" y="0"/>
                </a:cubicBezTo>
                <a:cubicBezTo>
                  <a:pt x="3058866" y="-8269"/>
                  <a:pt x="3207947" y="10881"/>
                  <a:pt x="3462823" y="0"/>
                </a:cubicBezTo>
                <a:cubicBezTo>
                  <a:pt x="3717699" y="-10881"/>
                  <a:pt x="3684362" y="6920"/>
                  <a:pt x="3904885" y="0"/>
                </a:cubicBezTo>
                <a:cubicBezTo>
                  <a:pt x="4125408" y="-6920"/>
                  <a:pt x="4366877" y="-32274"/>
                  <a:pt x="4802406" y="0"/>
                </a:cubicBezTo>
                <a:cubicBezTo>
                  <a:pt x="5237935" y="32274"/>
                  <a:pt x="5316739" y="-9611"/>
                  <a:pt x="5586062" y="0"/>
                </a:cubicBezTo>
                <a:cubicBezTo>
                  <a:pt x="5855385" y="9611"/>
                  <a:pt x="5806269" y="7283"/>
                  <a:pt x="5914260" y="0"/>
                </a:cubicBezTo>
                <a:cubicBezTo>
                  <a:pt x="6022251" y="-7283"/>
                  <a:pt x="6436497" y="-41212"/>
                  <a:pt x="6811780" y="0"/>
                </a:cubicBezTo>
                <a:cubicBezTo>
                  <a:pt x="7187063" y="41212"/>
                  <a:pt x="7032510" y="-13211"/>
                  <a:pt x="7139978" y="0"/>
                </a:cubicBezTo>
                <a:cubicBezTo>
                  <a:pt x="7247446" y="13211"/>
                  <a:pt x="7641175" y="-41326"/>
                  <a:pt x="8037499" y="0"/>
                </a:cubicBezTo>
                <a:cubicBezTo>
                  <a:pt x="8433823" y="41326"/>
                  <a:pt x="8480140" y="18473"/>
                  <a:pt x="8821155" y="0"/>
                </a:cubicBezTo>
                <a:cubicBezTo>
                  <a:pt x="9162170" y="-18473"/>
                  <a:pt x="9212576" y="25329"/>
                  <a:pt x="9377082" y="0"/>
                </a:cubicBezTo>
                <a:cubicBezTo>
                  <a:pt x="9541588" y="-25329"/>
                  <a:pt x="9701312" y="226"/>
                  <a:pt x="9819145" y="0"/>
                </a:cubicBezTo>
                <a:cubicBezTo>
                  <a:pt x="9936978" y="-226"/>
                  <a:pt x="10259940" y="-22417"/>
                  <a:pt x="10602801" y="0"/>
                </a:cubicBezTo>
                <a:cubicBezTo>
                  <a:pt x="10945662" y="22417"/>
                  <a:pt x="11171682" y="-4132"/>
                  <a:pt x="11386457" y="0"/>
                </a:cubicBezTo>
                <a:cubicBezTo>
                  <a:pt x="11354048" y="184232"/>
                  <a:pt x="11416923" y="516656"/>
                  <a:pt x="11386457" y="794972"/>
                </a:cubicBezTo>
                <a:cubicBezTo>
                  <a:pt x="11355991" y="1073288"/>
                  <a:pt x="11377473" y="1071642"/>
                  <a:pt x="11386457" y="1286776"/>
                </a:cubicBezTo>
                <a:cubicBezTo>
                  <a:pt x="11395441" y="1501910"/>
                  <a:pt x="11403582" y="1653596"/>
                  <a:pt x="11386457" y="1778581"/>
                </a:cubicBezTo>
                <a:cubicBezTo>
                  <a:pt x="11369332" y="1903566"/>
                  <a:pt x="11400881" y="2262618"/>
                  <a:pt x="11386457" y="2391652"/>
                </a:cubicBezTo>
                <a:cubicBezTo>
                  <a:pt x="11372033" y="2520686"/>
                  <a:pt x="11367247" y="2911999"/>
                  <a:pt x="11386457" y="3186624"/>
                </a:cubicBezTo>
                <a:cubicBezTo>
                  <a:pt x="11405667" y="3461249"/>
                  <a:pt x="11409232" y="3599401"/>
                  <a:pt x="11386457" y="3799695"/>
                </a:cubicBezTo>
                <a:cubicBezTo>
                  <a:pt x="11363682" y="3999989"/>
                  <a:pt x="11418403" y="4305321"/>
                  <a:pt x="11386457" y="4534033"/>
                </a:cubicBezTo>
                <a:cubicBezTo>
                  <a:pt x="11354511" y="4762745"/>
                  <a:pt x="11419655" y="4989575"/>
                  <a:pt x="11386457" y="5268371"/>
                </a:cubicBezTo>
                <a:cubicBezTo>
                  <a:pt x="11353259" y="5547167"/>
                  <a:pt x="11409969" y="5848837"/>
                  <a:pt x="11386457" y="6063343"/>
                </a:cubicBezTo>
                <a:cubicBezTo>
                  <a:pt x="11224532" y="6074084"/>
                  <a:pt x="11158427" y="6083058"/>
                  <a:pt x="10944395" y="6063343"/>
                </a:cubicBezTo>
                <a:cubicBezTo>
                  <a:pt x="10730363" y="6043628"/>
                  <a:pt x="10533191" y="6045037"/>
                  <a:pt x="10274603" y="6063343"/>
                </a:cubicBezTo>
                <a:cubicBezTo>
                  <a:pt x="10016015" y="6081649"/>
                  <a:pt x="9928868" y="6044031"/>
                  <a:pt x="9832541" y="6063343"/>
                </a:cubicBezTo>
                <a:cubicBezTo>
                  <a:pt x="9736214" y="6082655"/>
                  <a:pt x="9539420" y="6037326"/>
                  <a:pt x="9276613" y="6063343"/>
                </a:cubicBezTo>
                <a:cubicBezTo>
                  <a:pt x="9013806" y="6089360"/>
                  <a:pt x="8754252" y="6030999"/>
                  <a:pt x="8492957" y="6063343"/>
                </a:cubicBezTo>
                <a:cubicBezTo>
                  <a:pt x="8231662" y="6095687"/>
                  <a:pt x="8006103" y="6045325"/>
                  <a:pt x="7595437" y="6063343"/>
                </a:cubicBezTo>
                <a:cubicBezTo>
                  <a:pt x="7184771" y="6081361"/>
                  <a:pt x="7188953" y="6058241"/>
                  <a:pt x="7039510" y="6063343"/>
                </a:cubicBezTo>
                <a:cubicBezTo>
                  <a:pt x="6890067" y="6068445"/>
                  <a:pt x="6656422" y="6058384"/>
                  <a:pt x="6369718" y="6063343"/>
                </a:cubicBezTo>
                <a:cubicBezTo>
                  <a:pt x="6083014" y="6068302"/>
                  <a:pt x="6114068" y="6065291"/>
                  <a:pt x="6041520" y="6063343"/>
                </a:cubicBezTo>
                <a:cubicBezTo>
                  <a:pt x="5968972" y="6061395"/>
                  <a:pt x="5793572" y="6062959"/>
                  <a:pt x="5599458" y="6063343"/>
                </a:cubicBezTo>
                <a:cubicBezTo>
                  <a:pt x="5405344" y="6063727"/>
                  <a:pt x="5232297" y="6071093"/>
                  <a:pt x="5043531" y="6063343"/>
                </a:cubicBezTo>
                <a:cubicBezTo>
                  <a:pt x="4854765" y="6055593"/>
                  <a:pt x="4560257" y="6098903"/>
                  <a:pt x="4146010" y="6063343"/>
                </a:cubicBezTo>
                <a:cubicBezTo>
                  <a:pt x="3731763" y="6027783"/>
                  <a:pt x="3551522" y="6100026"/>
                  <a:pt x="3248489" y="6063343"/>
                </a:cubicBezTo>
                <a:cubicBezTo>
                  <a:pt x="2945456" y="6026660"/>
                  <a:pt x="3012817" y="6054320"/>
                  <a:pt x="2920291" y="6063343"/>
                </a:cubicBezTo>
                <a:cubicBezTo>
                  <a:pt x="2827765" y="6072366"/>
                  <a:pt x="2513778" y="6076614"/>
                  <a:pt x="2364364" y="6063343"/>
                </a:cubicBezTo>
                <a:cubicBezTo>
                  <a:pt x="2214950" y="6050072"/>
                  <a:pt x="2153503" y="6079743"/>
                  <a:pt x="2036166" y="6063343"/>
                </a:cubicBezTo>
                <a:cubicBezTo>
                  <a:pt x="1918829" y="6046943"/>
                  <a:pt x="1737901" y="6081279"/>
                  <a:pt x="1594104" y="6063343"/>
                </a:cubicBezTo>
                <a:cubicBezTo>
                  <a:pt x="1450307" y="6045407"/>
                  <a:pt x="1207672" y="6034276"/>
                  <a:pt x="924312" y="6063343"/>
                </a:cubicBezTo>
                <a:cubicBezTo>
                  <a:pt x="640952" y="6092410"/>
                  <a:pt x="425654" y="6083998"/>
                  <a:pt x="0" y="6063343"/>
                </a:cubicBezTo>
                <a:cubicBezTo>
                  <a:pt x="20955" y="5908862"/>
                  <a:pt x="-9963" y="5775152"/>
                  <a:pt x="0" y="5571539"/>
                </a:cubicBezTo>
                <a:cubicBezTo>
                  <a:pt x="9963" y="5367926"/>
                  <a:pt x="27704" y="5090278"/>
                  <a:pt x="0" y="4897834"/>
                </a:cubicBezTo>
                <a:cubicBezTo>
                  <a:pt x="-27704" y="4705391"/>
                  <a:pt x="7813" y="4534012"/>
                  <a:pt x="0" y="4345396"/>
                </a:cubicBezTo>
                <a:cubicBezTo>
                  <a:pt x="-7813" y="4156780"/>
                  <a:pt x="27481" y="3986097"/>
                  <a:pt x="0" y="3732324"/>
                </a:cubicBezTo>
                <a:cubicBezTo>
                  <a:pt x="-27481" y="3478551"/>
                  <a:pt x="15780" y="3365498"/>
                  <a:pt x="0" y="3058620"/>
                </a:cubicBezTo>
                <a:cubicBezTo>
                  <a:pt x="-15780" y="2751742"/>
                  <a:pt x="22439" y="2706665"/>
                  <a:pt x="0" y="2566815"/>
                </a:cubicBezTo>
                <a:cubicBezTo>
                  <a:pt x="-22439" y="2426966"/>
                  <a:pt x="13701" y="2225233"/>
                  <a:pt x="0" y="2075011"/>
                </a:cubicBezTo>
                <a:cubicBezTo>
                  <a:pt x="-13701" y="1924789"/>
                  <a:pt x="-12272" y="1775176"/>
                  <a:pt x="0" y="1583206"/>
                </a:cubicBezTo>
                <a:cubicBezTo>
                  <a:pt x="12272" y="1391237"/>
                  <a:pt x="15593" y="1306963"/>
                  <a:pt x="0" y="1030768"/>
                </a:cubicBezTo>
                <a:cubicBezTo>
                  <a:pt x="-15593" y="754573"/>
                  <a:pt x="-19739" y="454923"/>
                  <a:pt x="0" y="0"/>
                </a:cubicBezTo>
                <a:close/>
                <a:moveTo>
                  <a:pt x="757918" y="757918"/>
                </a:moveTo>
                <a:cubicBezTo>
                  <a:pt x="1028992" y="755398"/>
                  <a:pt x="1161798" y="764017"/>
                  <a:pt x="1317253" y="757918"/>
                </a:cubicBezTo>
                <a:cubicBezTo>
                  <a:pt x="1472708" y="751819"/>
                  <a:pt x="1831983" y="751683"/>
                  <a:pt x="1975295" y="757918"/>
                </a:cubicBezTo>
                <a:cubicBezTo>
                  <a:pt x="2118607" y="764153"/>
                  <a:pt x="2222641" y="772434"/>
                  <a:pt x="2337217" y="757918"/>
                </a:cubicBezTo>
                <a:cubicBezTo>
                  <a:pt x="2451793" y="743402"/>
                  <a:pt x="2580625" y="765890"/>
                  <a:pt x="2699140" y="757918"/>
                </a:cubicBezTo>
                <a:cubicBezTo>
                  <a:pt x="2817655" y="749946"/>
                  <a:pt x="3046308" y="750917"/>
                  <a:pt x="3159769" y="757918"/>
                </a:cubicBezTo>
                <a:cubicBezTo>
                  <a:pt x="3273230" y="764919"/>
                  <a:pt x="3632521" y="760515"/>
                  <a:pt x="3817811" y="757918"/>
                </a:cubicBezTo>
                <a:cubicBezTo>
                  <a:pt x="4003101" y="755321"/>
                  <a:pt x="4329854" y="754211"/>
                  <a:pt x="4475852" y="757918"/>
                </a:cubicBezTo>
                <a:cubicBezTo>
                  <a:pt x="4621850" y="761625"/>
                  <a:pt x="4724354" y="775217"/>
                  <a:pt x="4936481" y="757918"/>
                </a:cubicBezTo>
                <a:cubicBezTo>
                  <a:pt x="5148608" y="740619"/>
                  <a:pt x="5361401" y="769537"/>
                  <a:pt x="5693229" y="757918"/>
                </a:cubicBezTo>
                <a:cubicBezTo>
                  <a:pt x="6025057" y="746299"/>
                  <a:pt x="6057654" y="758717"/>
                  <a:pt x="6252564" y="757918"/>
                </a:cubicBezTo>
                <a:cubicBezTo>
                  <a:pt x="6447474" y="757119"/>
                  <a:pt x="6537126" y="765132"/>
                  <a:pt x="6614486" y="757918"/>
                </a:cubicBezTo>
                <a:cubicBezTo>
                  <a:pt x="6691846" y="750704"/>
                  <a:pt x="6968585" y="765622"/>
                  <a:pt x="7075115" y="757918"/>
                </a:cubicBezTo>
                <a:cubicBezTo>
                  <a:pt x="7181645" y="750214"/>
                  <a:pt x="7296696" y="763089"/>
                  <a:pt x="7437038" y="757918"/>
                </a:cubicBezTo>
                <a:cubicBezTo>
                  <a:pt x="7577380" y="752747"/>
                  <a:pt x="7740954" y="741027"/>
                  <a:pt x="7996373" y="757918"/>
                </a:cubicBezTo>
                <a:cubicBezTo>
                  <a:pt x="8251792" y="774809"/>
                  <a:pt x="8261347" y="759458"/>
                  <a:pt x="8358296" y="757918"/>
                </a:cubicBezTo>
                <a:cubicBezTo>
                  <a:pt x="8455245" y="756378"/>
                  <a:pt x="8768164" y="733379"/>
                  <a:pt x="8917631" y="757918"/>
                </a:cubicBezTo>
                <a:cubicBezTo>
                  <a:pt x="9067098" y="782457"/>
                  <a:pt x="9328144" y="742733"/>
                  <a:pt x="9674379" y="757918"/>
                </a:cubicBezTo>
                <a:cubicBezTo>
                  <a:pt x="10020614" y="773103"/>
                  <a:pt x="10249564" y="804454"/>
                  <a:pt x="10628539" y="757918"/>
                </a:cubicBezTo>
                <a:cubicBezTo>
                  <a:pt x="10620356" y="960958"/>
                  <a:pt x="10641046" y="1187844"/>
                  <a:pt x="10628539" y="1362087"/>
                </a:cubicBezTo>
                <a:cubicBezTo>
                  <a:pt x="10616032" y="1536330"/>
                  <a:pt x="10654292" y="1778312"/>
                  <a:pt x="10628539" y="1920781"/>
                </a:cubicBezTo>
                <a:cubicBezTo>
                  <a:pt x="10602786" y="2063250"/>
                  <a:pt x="10605300" y="2326598"/>
                  <a:pt x="10628539" y="2479474"/>
                </a:cubicBezTo>
                <a:cubicBezTo>
                  <a:pt x="10651778" y="2632350"/>
                  <a:pt x="10630012" y="2888166"/>
                  <a:pt x="10628539" y="3083643"/>
                </a:cubicBezTo>
                <a:cubicBezTo>
                  <a:pt x="10627066" y="3279120"/>
                  <a:pt x="10651004" y="3560939"/>
                  <a:pt x="10628539" y="3778762"/>
                </a:cubicBezTo>
                <a:cubicBezTo>
                  <a:pt x="10606074" y="3996585"/>
                  <a:pt x="10607087" y="4138252"/>
                  <a:pt x="10628539" y="4382931"/>
                </a:cubicBezTo>
                <a:cubicBezTo>
                  <a:pt x="10649991" y="4627610"/>
                  <a:pt x="10586932" y="4918262"/>
                  <a:pt x="10628539" y="5305425"/>
                </a:cubicBezTo>
                <a:cubicBezTo>
                  <a:pt x="10403603" y="5314838"/>
                  <a:pt x="10257072" y="5298410"/>
                  <a:pt x="10069204" y="5305425"/>
                </a:cubicBezTo>
                <a:cubicBezTo>
                  <a:pt x="9881337" y="5312440"/>
                  <a:pt x="9835757" y="5310398"/>
                  <a:pt x="9707281" y="5305425"/>
                </a:cubicBezTo>
                <a:cubicBezTo>
                  <a:pt x="9578805" y="5300452"/>
                  <a:pt x="9254666" y="5281673"/>
                  <a:pt x="9049240" y="5305425"/>
                </a:cubicBezTo>
                <a:cubicBezTo>
                  <a:pt x="8843814" y="5329177"/>
                  <a:pt x="8725072" y="5296844"/>
                  <a:pt x="8588611" y="5305425"/>
                </a:cubicBezTo>
                <a:cubicBezTo>
                  <a:pt x="8452150" y="5314006"/>
                  <a:pt x="8099388" y="5288107"/>
                  <a:pt x="7930569" y="5305425"/>
                </a:cubicBezTo>
                <a:cubicBezTo>
                  <a:pt x="7761750" y="5322743"/>
                  <a:pt x="7393616" y="5311180"/>
                  <a:pt x="7075115" y="5305425"/>
                </a:cubicBezTo>
                <a:cubicBezTo>
                  <a:pt x="6756614" y="5299670"/>
                  <a:pt x="6481499" y="5299380"/>
                  <a:pt x="6318368" y="5305425"/>
                </a:cubicBezTo>
                <a:cubicBezTo>
                  <a:pt x="6155237" y="5311470"/>
                  <a:pt x="5970463" y="5310789"/>
                  <a:pt x="5759033" y="5305425"/>
                </a:cubicBezTo>
                <a:cubicBezTo>
                  <a:pt x="5547603" y="5300061"/>
                  <a:pt x="5455475" y="5317305"/>
                  <a:pt x="5298404" y="5305425"/>
                </a:cubicBezTo>
                <a:cubicBezTo>
                  <a:pt x="5141333" y="5293545"/>
                  <a:pt x="5058384" y="5304523"/>
                  <a:pt x="4936481" y="5305425"/>
                </a:cubicBezTo>
                <a:cubicBezTo>
                  <a:pt x="4814578" y="5306327"/>
                  <a:pt x="4561148" y="5305021"/>
                  <a:pt x="4377146" y="5305425"/>
                </a:cubicBezTo>
                <a:cubicBezTo>
                  <a:pt x="4193144" y="5305829"/>
                  <a:pt x="3817205" y="5306191"/>
                  <a:pt x="3620398" y="5305425"/>
                </a:cubicBezTo>
                <a:cubicBezTo>
                  <a:pt x="3423591" y="5304659"/>
                  <a:pt x="3228097" y="5322435"/>
                  <a:pt x="2863650" y="5305425"/>
                </a:cubicBezTo>
                <a:cubicBezTo>
                  <a:pt x="2499203" y="5288415"/>
                  <a:pt x="2392091" y="5326525"/>
                  <a:pt x="2205609" y="5305425"/>
                </a:cubicBezTo>
                <a:cubicBezTo>
                  <a:pt x="2019127" y="5284325"/>
                  <a:pt x="1789374" y="5330340"/>
                  <a:pt x="1547568" y="5305425"/>
                </a:cubicBezTo>
                <a:cubicBezTo>
                  <a:pt x="1305762" y="5280510"/>
                  <a:pt x="1072953" y="5344623"/>
                  <a:pt x="757918" y="5305425"/>
                </a:cubicBezTo>
                <a:cubicBezTo>
                  <a:pt x="763800" y="4988499"/>
                  <a:pt x="760896" y="4804029"/>
                  <a:pt x="757918" y="4564831"/>
                </a:cubicBezTo>
                <a:cubicBezTo>
                  <a:pt x="754940" y="4325633"/>
                  <a:pt x="769385" y="4042986"/>
                  <a:pt x="757918" y="3824237"/>
                </a:cubicBezTo>
                <a:cubicBezTo>
                  <a:pt x="746451" y="3605488"/>
                  <a:pt x="731615" y="3428985"/>
                  <a:pt x="757918" y="3174593"/>
                </a:cubicBezTo>
                <a:cubicBezTo>
                  <a:pt x="784221" y="2920201"/>
                  <a:pt x="786669" y="2753124"/>
                  <a:pt x="757918" y="2433999"/>
                </a:cubicBezTo>
                <a:cubicBezTo>
                  <a:pt x="729167" y="2114874"/>
                  <a:pt x="746856" y="1881602"/>
                  <a:pt x="757918" y="1693405"/>
                </a:cubicBezTo>
                <a:cubicBezTo>
                  <a:pt x="768980" y="1505208"/>
                  <a:pt x="738957" y="1096581"/>
                  <a:pt x="757918" y="757918"/>
                </a:cubicBezTo>
                <a:close/>
                <a:moveTo>
                  <a:pt x="0" y="0"/>
                </a:moveTo>
                <a:cubicBezTo>
                  <a:pt x="107392" y="121249"/>
                  <a:pt x="278840" y="315375"/>
                  <a:pt x="378959" y="378959"/>
                </a:cubicBezTo>
                <a:cubicBezTo>
                  <a:pt x="479078" y="442543"/>
                  <a:pt x="622269" y="604269"/>
                  <a:pt x="757918" y="757918"/>
                </a:cubicBezTo>
                <a:moveTo>
                  <a:pt x="0" y="6063343"/>
                </a:moveTo>
                <a:cubicBezTo>
                  <a:pt x="181404" y="5881640"/>
                  <a:pt x="233203" y="5864219"/>
                  <a:pt x="371380" y="5691963"/>
                </a:cubicBezTo>
                <a:cubicBezTo>
                  <a:pt x="509557" y="5519707"/>
                  <a:pt x="611039" y="5479395"/>
                  <a:pt x="757918" y="5305425"/>
                </a:cubicBezTo>
                <a:moveTo>
                  <a:pt x="11386457" y="0"/>
                </a:moveTo>
                <a:cubicBezTo>
                  <a:pt x="11259136" y="146657"/>
                  <a:pt x="11084778" y="281764"/>
                  <a:pt x="11015077" y="371380"/>
                </a:cubicBezTo>
                <a:cubicBezTo>
                  <a:pt x="10945376" y="460996"/>
                  <a:pt x="10796702" y="568359"/>
                  <a:pt x="10628539" y="757918"/>
                </a:cubicBezTo>
                <a:moveTo>
                  <a:pt x="11386457" y="6063343"/>
                </a:moveTo>
                <a:cubicBezTo>
                  <a:pt x="11250973" y="5938944"/>
                  <a:pt x="11116323" y="5828041"/>
                  <a:pt x="11030236" y="5707122"/>
                </a:cubicBezTo>
                <a:cubicBezTo>
                  <a:pt x="10944149" y="5586203"/>
                  <a:pt x="10732384" y="5380848"/>
                  <a:pt x="10628539" y="5305425"/>
                </a:cubicBezTo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207074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9600" b="1" kern="100" dirty="0">
                <a:solidFill>
                  <a:srgbClr val="EAF6FC"/>
                </a:solidFill>
                <a:effectLst/>
                <a:latin typeface="Trade Gothic Inline" panose="020B0504030203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End</a:t>
            </a:r>
            <a:endParaRPr lang="el-GR" sz="9600" kern="100" dirty="0">
              <a:solidFill>
                <a:srgbClr val="EAF6F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40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290</Words>
  <Application>Microsoft Office PowerPoint</Application>
  <PresentationFormat>Widescreen</PresentationFormat>
  <Paragraphs>29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Aptos Display</vt:lpstr>
      <vt:lpstr>Arial</vt:lpstr>
      <vt:lpstr>Flama Book</vt:lpstr>
      <vt:lpstr>Nunito Sans</vt:lpstr>
      <vt:lpstr>Roboto</vt:lpstr>
      <vt:lpstr>Times New Roman</vt:lpstr>
      <vt:lpstr>Trade Gothic Inline</vt:lpstr>
      <vt:lpstr>Office Theme</vt:lpstr>
      <vt:lpstr>PowerPoint Presentation</vt:lpstr>
      <vt:lpstr>PowerPoint Presentation</vt:lpstr>
      <vt:lpstr>Self-Portrait in front of an easel, ca. 1908–09, Oil on canvas, 78 × 60.5 cm</vt:lpstr>
      <vt:lpstr>Fisherman's House (Fischerhaus), 1908, Oil on board, 39.4 × 31.1 cm</vt:lpstr>
      <vt:lpstr>Kandinsky and Erma Bossi, 1910, Oil on board, 48.9 × 70.5 cm  </vt:lpstr>
      <vt:lpstr>Mother of Kandinsky, 1913, Oil on canvas, 45.2 x 38 cm </vt:lpstr>
      <vt:lpstr>From Norway (Tjellebotten), 1917, Oil on canvas, 52.1 x 62.9 cm</vt:lpstr>
      <vt:lpstr>Kahl (Barren Landscape), 1949, Oil on canvas, 49 x 56.5 cm </vt:lpstr>
      <vt:lpstr>PowerPoint Presentation</vt:lpstr>
      <vt:lpstr> Staffelsee in Autumn, 1923, Oil on board,  84 x 48 cm </vt:lpstr>
      <vt:lpstr>Breakfast of the Birds, 1934, Oil on board,  45.82 x 53.34   </vt:lpstr>
      <vt:lpstr>PowerPoint Presentation</vt:lpstr>
      <vt:lpstr>View from her Brother´s House in Bonn, 1908, Oil on cardboard. 47.2 x 33.6 cm </vt:lpstr>
      <vt:lpstr>School House, Murnau, 1908, Oil on cardboard. 40.6 x 32.7 cm </vt:lpstr>
      <vt:lpstr>Self-portrait, ca. 1909-1910, Oil on cardboard, 49 x 33.6 cm </vt:lpstr>
      <vt:lpstr>https://nmwa.org/art/artists/gabriele-munter/ </vt:lpstr>
      <vt:lpstr>Murnau (Murnau on May), 1924, Oil on canvas,  51 x 38 cm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2025-03-02T05:30:26Z</dcterms:created>
  <dcterms:modified xsi:type="dcterms:W3CDTF">2025-03-02T07:29:49Z</dcterms:modified>
</cp:coreProperties>
</file>