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24" r:id="rId2"/>
    <p:sldId id="426" r:id="rId3"/>
    <p:sldId id="424" r:id="rId4"/>
    <p:sldId id="416" r:id="rId5"/>
    <p:sldId id="417" r:id="rId6"/>
    <p:sldId id="418" r:id="rId7"/>
    <p:sldId id="419" r:id="rId8"/>
    <p:sldId id="420" r:id="rId9"/>
    <p:sldId id="421" r:id="rId10"/>
    <p:sldId id="430" r:id="rId11"/>
    <p:sldId id="422" r:id="rId12"/>
    <p:sldId id="427" r:id="rId13"/>
    <p:sldId id="428" r:id="rId14"/>
    <p:sldId id="415" r:id="rId15"/>
    <p:sldId id="425" r:id="rId16"/>
    <p:sldId id="413" r:id="rId17"/>
    <p:sldId id="412" r:id="rId18"/>
    <p:sldId id="294" r:id="rId19"/>
    <p:sldId id="429" r:id="rId2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E31AAA-A002-457D-A6A6-312323112714}" v="51" dt="2025-02-27T07:56:27.4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75A80DC9-2D8C-4C04-B4C8-0DAA23BB60FF}"/>
    <pc:docChg chg="undo redo custSel addSld delSld modSld sldOrd">
      <pc:chgData name="Amalia Spiliakou" userId="f4bd6b91a0b5818a" providerId="LiveId" clId="{75A80DC9-2D8C-4C04-B4C8-0DAA23BB60FF}" dt="2024-12-08T05:58:43.502" v="2056" actId="47"/>
      <pc:docMkLst>
        <pc:docMk/>
      </pc:docMkLst>
      <pc:sldChg chg="del">
        <pc:chgData name="Amalia Spiliakou" userId="f4bd6b91a0b5818a" providerId="LiveId" clId="{75A80DC9-2D8C-4C04-B4C8-0DAA23BB60FF}" dt="2024-11-21T11:06:16.545" v="168" actId="47"/>
        <pc:sldMkLst>
          <pc:docMk/>
          <pc:sldMk cId="151530339" sldId="256"/>
        </pc:sldMkLst>
      </pc:sldChg>
      <pc:sldChg chg="addSp modSp del">
        <pc:chgData name="Amalia Spiliakou" userId="f4bd6b91a0b5818a" providerId="LiveId" clId="{75A80DC9-2D8C-4C04-B4C8-0DAA23BB60FF}" dt="2024-11-21T11:11:33.729" v="179" actId="47"/>
        <pc:sldMkLst>
          <pc:docMk/>
          <pc:sldMk cId="0" sldId="258"/>
        </pc:sldMkLst>
      </pc:sldChg>
      <pc:sldChg chg="modSp del mod">
        <pc:chgData name="Amalia Spiliakou" userId="f4bd6b91a0b5818a" providerId="LiveId" clId="{75A80DC9-2D8C-4C04-B4C8-0DAA23BB60FF}" dt="2024-11-21T11:11:38.231" v="185" actId="47"/>
        <pc:sldMkLst>
          <pc:docMk/>
          <pc:sldMk cId="0" sldId="259"/>
        </pc:sldMkLst>
      </pc:sldChg>
      <pc:sldChg chg="addSp delSp modSp del mod chgLayout">
        <pc:chgData name="Amalia Spiliakou" userId="f4bd6b91a0b5818a" providerId="LiveId" clId="{75A80DC9-2D8C-4C04-B4C8-0DAA23BB60FF}" dt="2024-11-21T11:11:32.410" v="177" actId="47"/>
        <pc:sldMkLst>
          <pc:docMk/>
          <pc:sldMk cId="0" sldId="260"/>
        </pc:sldMkLst>
      </pc:sldChg>
      <pc:sldChg chg="modSp del mod">
        <pc:chgData name="Amalia Spiliakou" userId="f4bd6b91a0b5818a" providerId="LiveId" clId="{75A80DC9-2D8C-4C04-B4C8-0DAA23BB60FF}" dt="2024-11-21T11:11:29.557" v="173" actId="47"/>
        <pc:sldMkLst>
          <pc:docMk/>
          <pc:sldMk cId="0" sldId="272"/>
        </pc:sldMkLst>
      </pc:sldChg>
      <pc:sldChg chg="modSp del mod">
        <pc:chgData name="Amalia Spiliakou" userId="f4bd6b91a0b5818a" providerId="LiveId" clId="{75A80DC9-2D8C-4C04-B4C8-0DAA23BB60FF}" dt="2024-11-21T11:11:31.684" v="176" actId="47"/>
        <pc:sldMkLst>
          <pc:docMk/>
          <pc:sldMk cId="0" sldId="273"/>
        </pc:sldMkLst>
      </pc:sldChg>
      <pc:sldChg chg="modSp del mod">
        <pc:chgData name="Amalia Spiliakou" userId="f4bd6b91a0b5818a" providerId="LiveId" clId="{75A80DC9-2D8C-4C04-B4C8-0DAA23BB60FF}" dt="2024-11-21T11:11:36.545" v="183" actId="47"/>
        <pc:sldMkLst>
          <pc:docMk/>
          <pc:sldMk cId="0" sldId="274"/>
        </pc:sldMkLst>
      </pc:sldChg>
      <pc:sldChg chg="modSp del mod">
        <pc:chgData name="Amalia Spiliakou" userId="f4bd6b91a0b5818a" providerId="LiveId" clId="{75A80DC9-2D8C-4C04-B4C8-0DAA23BB60FF}" dt="2024-11-21T11:11:37.741" v="184" actId="47"/>
        <pc:sldMkLst>
          <pc:docMk/>
          <pc:sldMk cId="0" sldId="275"/>
        </pc:sldMkLst>
      </pc:sldChg>
      <pc:sldChg chg="modSp del mod">
        <pc:chgData name="Amalia Spiliakou" userId="f4bd6b91a0b5818a" providerId="LiveId" clId="{75A80DC9-2D8C-4C04-B4C8-0DAA23BB60FF}" dt="2024-11-21T11:11:34.373" v="180" actId="47"/>
        <pc:sldMkLst>
          <pc:docMk/>
          <pc:sldMk cId="0" sldId="276"/>
        </pc:sldMkLst>
      </pc:sldChg>
      <pc:sldChg chg="modSp del mod">
        <pc:chgData name="Amalia Spiliakou" userId="f4bd6b91a0b5818a" providerId="LiveId" clId="{75A80DC9-2D8C-4C04-B4C8-0DAA23BB60FF}" dt="2024-11-21T11:11:35.101" v="181" actId="47"/>
        <pc:sldMkLst>
          <pc:docMk/>
          <pc:sldMk cId="0" sldId="277"/>
        </pc:sldMkLst>
      </pc:sldChg>
      <pc:sldChg chg="del">
        <pc:chgData name="Amalia Spiliakou" userId="f4bd6b91a0b5818a" providerId="LiveId" clId="{75A80DC9-2D8C-4C04-B4C8-0DAA23BB60FF}" dt="2024-11-21T11:11:40.638" v="188" actId="47"/>
        <pc:sldMkLst>
          <pc:docMk/>
          <pc:sldMk cId="0" sldId="278"/>
        </pc:sldMkLst>
      </pc:sldChg>
      <pc:sldChg chg="del">
        <pc:chgData name="Amalia Spiliakou" userId="f4bd6b91a0b5818a" providerId="LiveId" clId="{75A80DC9-2D8C-4C04-B4C8-0DAA23BB60FF}" dt="2024-11-21T11:11:41.652" v="189" actId="47"/>
        <pc:sldMkLst>
          <pc:docMk/>
          <pc:sldMk cId="0" sldId="279"/>
        </pc:sldMkLst>
      </pc:sldChg>
      <pc:sldChg chg="del">
        <pc:chgData name="Amalia Spiliakou" userId="f4bd6b91a0b5818a" providerId="LiveId" clId="{75A80DC9-2D8C-4C04-B4C8-0DAA23BB60FF}" dt="2024-11-21T11:11:42.461" v="190" actId="47"/>
        <pc:sldMkLst>
          <pc:docMk/>
          <pc:sldMk cId="0" sldId="280"/>
        </pc:sldMkLst>
      </pc:sldChg>
      <pc:sldChg chg="del">
        <pc:chgData name="Amalia Spiliakou" userId="f4bd6b91a0b5818a" providerId="LiveId" clId="{75A80DC9-2D8C-4C04-B4C8-0DAA23BB60FF}" dt="2024-11-21T11:11:43.523" v="191" actId="47"/>
        <pc:sldMkLst>
          <pc:docMk/>
          <pc:sldMk cId="0" sldId="281"/>
        </pc:sldMkLst>
      </pc:sldChg>
      <pc:sldChg chg="del">
        <pc:chgData name="Amalia Spiliakou" userId="f4bd6b91a0b5818a" providerId="LiveId" clId="{75A80DC9-2D8C-4C04-B4C8-0DAA23BB60FF}" dt="2024-12-05T12:15:41.447" v="199" actId="47"/>
        <pc:sldMkLst>
          <pc:docMk/>
          <pc:sldMk cId="0" sldId="282"/>
        </pc:sldMkLst>
      </pc:sldChg>
      <pc:sldChg chg="addSp delSp modSp mod modClrScheme chgLayout">
        <pc:chgData name="Amalia Spiliakou" userId="f4bd6b91a0b5818a" providerId="LiveId" clId="{75A80DC9-2D8C-4C04-B4C8-0DAA23BB60FF}" dt="2024-12-05T12:33:06.891" v="318" actId="20577"/>
        <pc:sldMkLst>
          <pc:docMk/>
          <pc:sldMk cId="0" sldId="283"/>
        </pc:sldMkLst>
      </pc:sldChg>
      <pc:sldChg chg="addSp delSp modSp mod">
        <pc:chgData name="Amalia Spiliakou" userId="f4bd6b91a0b5818a" providerId="LiveId" clId="{75A80DC9-2D8C-4C04-B4C8-0DAA23BB60FF}" dt="2024-12-05T12:41:52.565" v="849" actId="20577"/>
        <pc:sldMkLst>
          <pc:docMk/>
          <pc:sldMk cId="0" sldId="284"/>
        </pc:sldMkLst>
      </pc:sldChg>
      <pc:sldChg chg="modSp">
        <pc:chgData name="Amalia Spiliakou" userId="f4bd6b91a0b5818a" providerId="LiveId" clId="{75A80DC9-2D8C-4C04-B4C8-0DAA23BB60FF}" dt="2024-12-05T12:38:37.984" v="371" actId="14100"/>
        <pc:sldMkLst>
          <pc:docMk/>
          <pc:sldMk cId="0" sldId="285"/>
        </pc:sldMkLst>
      </pc:sldChg>
      <pc:sldChg chg="modSp">
        <pc:chgData name="Amalia Spiliakou" userId="f4bd6b91a0b5818a" providerId="LiveId" clId="{75A80DC9-2D8C-4C04-B4C8-0DAA23BB60FF}" dt="2024-12-05T12:36:09.820" v="358" actId="1076"/>
        <pc:sldMkLst>
          <pc:docMk/>
          <pc:sldMk cId="0" sldId="287"/>
        </pc:sldMkLst>
      </pc:sldChg>
      <pc:sldChg chg="modSp mod">
        <pc:chgData name="Amalia Spiliakou" userId="f4bd6b91a0b5818a" providerId="LiveId" clId="{75A80DC9-2D8C-4C04-B4C8-0DAA23BB60FF}" dt="2024-12-06T13:45:11.115" v="1038" actId="20577"/>
        <pc:sldMkLst>
          <pc:docMk/>
          <pc:sldMk cId="0" sldId="288"/>
        </pc:sldMkLst>
      </pc:sldChg>
      <pc:sldChg chg="addSp delSp modSp mod">
        <pc:chgData name="Amalia Spiliakou" userId="f4bd6b91a0b5818a" providerId="LiveId" clId="{75A80DC9-2D8C-4C04-B4C8-0DAA23BB60FF}" dt="2024-12-06T13:45:37.334" v="1043" actId="14100"/>
        <pc:sldMkLst>
          <pc:docMk/>
          <pc:sldMk cId="0" sldId="289"/>
        </pc:sldMkLst>
      </pc:sldChg>
      <pc:sldChg chg="modSp mod">
        <pc:chgData name="Amalia Spiliakou" userId="f4bd6b91a0b5818a" providerId="LiveId" clId="{75A80DC9-2D8C-4C04-B4C8-0DAA23BB60FF}" dt="2024-12-06T13:50:20.291" v="1077" actId="14100"/>
        <pc:sldMkLst>
          <pc:docMk/>
          <pc:sldMk cId="0" sldId="290"/>
        </pc:sldMkLst>
      </pc:sldChg>
      <pc:sldChg chg="modSp del">
        <pc:chgData name="Amalia Spiliakou" userId="f4bd6b91a0b5818a" providerId="LiveId" clId="{75A80DC9-2D8C-4C04-B4C8-0DAA23BB60FF}" dt="2024-12-06T13:58:22.820" v="1135" actId="47"/>
        <pc:sldMkLst>
          <pc:docMk/>
          <pc:sldMk cId="0" sldId="291"/>
        </pc:sldMkLst>
      </pc:sldChg>
      <pc:sldChg chg="modSp mod">
        <pc:chgData name="Amalia Spiliakou" userId="f4bd6b91a0b5818a" providerId="LiveId" clId="{75A80DC9-2D8C-4C04-B4C8-0DAA23BB60FF}" dt="2024-12-08T05:23:25.351" v="1893" actId="6549"/>
        <pc:sldMkLst>
          <pc:docMk/>
          <pc:sldMk cId="0" sldId="292"/>
        </pc:sldMkLst>
      </pc:sldChg>
      <pc:sldChg chg="addSp delSp modSp">
        <pc:chgData name="Amalia Spiliakou" userId="f4bd6b91a0b5818a" providerId="LiveId" clId="{75A80DC9-2D8C-4C04-B4C8-0DAA23BB60FF}" dt="2024-12-06T14:01:45.497" v="1163" actId="1076"/>
        <pc:sldMkLst>
          <pc:docMk/>
          <pc:sldMk cId="0" sldId="293"/>
        </pc:sldMkLst>
      </pc:sldChg>
      <pc:sldChg chg="modSp mod">
        <pc:chgData name="Amalia Spiliakou" userId="f4bd6b91a0b5818a" providerId="LiveId" clId="{75A80DC9-2D8C-4C04-B4C8-0DAA23BB60FF}" dt="2024-12-07T08:43:53.724" v="1441" actId="113"/>
        <pc:sldMkLst>
          <pc:docMk/>
          <pc:sldMk cId="0" sldId="294"/>
        </pc:sldMkLst>
        <pc:spChg chg="mod">
          <ac:chgData name="Amalia Spiliakou" userId="f4bd6b91a0b5818a" providerId="LiveId" clId="{75A80DC9-2D8C-4C04-B4C8-0DAA23BB60FF}" dt="2024-12-07T08:43:53.724" v="1441" actId="113"/>
          <ac:spMkLst>
            <pc:docMk/>
            <pc:sldMk cId="0" sldId="294"/>
            <ac:spMk id="56322" creationId="{E9580179-10C7-8B50-E900-4C5179092B11}"/>
          </ac:spMkLst>
        </pc:spChg>
        <pc:picChg chg="mod">
          <ac:chgData name="Amalia Spiliakou" userId="f4bd6b91a0b5818a" providerId="LiveId" clId="{75A80DC9-2D8C-4C04-B4C8-0DAA23BB60FF}" dt="2024-12-07T08:41:29.371" v="1239" actId="1076"/>
          <ac:picMkLst>
            <pc:docMk/>
            <pc:sldMk cId="0" sldId="294"/>
            <ac:picMk id="75779" creationId="{207521C9-0FA4-B008-922F-4B02BF17154E}"/>
          </ac:picMkLst>
        </pc:picChg>
      </pc:sldChg>
      <pc:sldChg chg="modSp mod ord">
        <pc:chgData name="Amalia Spiliakou" userId="f4bd6b91a0b5818a" providerId="LiveId" clId="{75A80DC9-2D8C-4C04-B4C8-0DAA23BB60FF}" dt="2024-12-07T12:39:18.896" v="1727"/>
        <pc:sldMkLst>
          <pc:docMk/>
          <pc:sldMk cId="0" sldId="295"/>
        </pc:sldMkLst>
      </pc:sldChg>
      <pc:sldChg chg="addSp delSp modSp del">
        <pc:chgData name="Amalia Spiliakou" userId="f4bd6b91a0b5818a" providerId="LiveId" clId="{75A80DC9-2D8C-4C04-B4C8-0DAA23BB60FF}" dt="2024-12-07T12:38:57.576" v="1721" actId="47"/>
        <pc:sldMkLst>
          <pc:docMk/>
          <pc:sldMk cId="0" sldId="296"/>
        </pc:sldMkLst>
      </pc:sldChg>
      <pc:sldChg chg="modSp del">
        <pc:chgData name="Amalia Spiliakou" userId="f4bd6b91a0b5818a" providerId="LiveId" clId="{75A80DC9-2D8C-4C04-B4C8-0DAA23BB60FF}" dt="2024-12-07T12:22:36.920" v="1630" actId="47"/>
        <pc:sldMkLst>
          <pc:docMk/>
          <pc:sldMk cId="0" sldId="297"/>
        </pc:sldMkLst>
      </pc:sldChg>
      <pc:sldChg chg="addSp delSp modSp mod setBg">
        <pc:chgData name="Amalia Spiliakou" userId="f4bd6b91a0b5818a" providerId="LiveId" clId="{75A80DC9-2D8C-4C04-B4C8-0DAA23BB60FF}" dt="2024-12-07T13:14:48.345" v="1793" actId="26606"/>
        <pc:sldMkLst>
          <pc:docMk/>
          <pc:sldMk cId="0" sldId="298"/>
        </pc:sldMkLst>
      </pc:sldChg>
      <pc:sldChg chg="addSp delSp modSp mod ord setBg">
        <pc:chgData name="Amalia Spiliakou" userId="f4bd6b91a0b5818a" providerId="LiveId" clId="{75A80DC9-2D8C-4C04-B4C8-0DAA23BB60FF}" dt="2024-12-07T12:31:36.188" v="1684"/>
        <pc:sldMkLst>
          <pc:docMk/>
          <pc:sldMk cId="0" sldId="299"/>
        </pc:sldMkLst>
      </pc:sldChg>
      <pc:sldChg chg="modSp del">
        <pc:chgData name="Amalia Spiliakou" userId="f4bd6b91a0b5818a" providerId="LiveId" clId="{75A80DC9-2D8C-4C04-B4C8-0DAA23BB60FF}" dt="2024-12-07T13:04:28.335" v="1768" actId="47"/>
        <pc:sldMkLst>
          <pc:docMk/>
          <pc:sldMk cId="0" sldId="300"/>
        </pc:sldMkLst>
      </pc:sldChg>
      <pc:sldChg chg="modSp">
        <pc:chgData name="Amalia Spiliakou" userId="f4bd6b91a0b5818a" providerId="LiveId" clId="{75A80DC9-2D8C-4C04-B4C8-0DAA23BB60FF}" dt="2024-12-07T10:21:41.207" v="1611" actId="1076"/>
        <pc:sldMkLst>
          <pc:docMk/>
          <pc:sldMk cId="0" sldId="303"/>
        </pc:sldMkLst>
      </pc:sldChg>
      <pc:sldChg chg="modSp del">
        <pc:chgData name="Amalia Spiliakou" userId="f4bd6b91a0b5818a" providerId="LiveId" clId="{75A80DC9-2D8C-4C04-B4C8-0DAA23BB60FF}" dt="2024-12-07T12:31:51.807" v="1685" actId="47"/>
        <pc:sldMkLst>
          <pc:docMk/>
          <pc:sldMk cId="0" sldId="304"/>
        </pc:sldMkLst>
      </pc:sldChg>
      <pc:sldChg chg="addSp delSp modSp">
        <pc:chgData name="Amalia Spiliakou" userId="f4bd6b91a0b5818a" providerId="LiveId" clId="{75A80DC9-2D8C-4C04-B4C8-0DAA23BB60FF}" dt="2024-12-07T12:32:07.740" v="1686"/>
        <pc:sldMkLst>
          <pc:docMk/>
          <pc:sldMk cId="0" sldId="305"/>
        </pc:sldMkLst>
      </pc:sldChg>
      <pc:sldChg chg="addSp delSp modSp del mod chgLayout">
        <pc:chgData name="Amalia Spiliakou" userId="f4bd6b91a0b5818a" providerId="LiveId" clId="{75A80DC9-2D8C-4C04-B4C8-0DAA23BB60FF}" dt="2024-11-21T11:11:35.841" v="182" actId="47"/>
        <pc:sldMkLst>
          <pc:docMk/>
          <pc:sldMk cId="0" sldId="308"/>
        </pc:sldMkLst>
      </pc:sldChg>
      <pc:sldChg chg="modSp del">
        <pc:chgData name="Amalia Spiliakou" userId="f4bd6b91a0b5818a" providerId="LiveId" clId="{75A80DC9-2D8C-4C04-B4C8-0DAA23BB60FF}" dt="2024-11-21T11:11:40.013" v="187" actId="47"/>
        <pc:sldMkLst>
          <pc:docMk/>
          <pc:sldMk cId="0" sldId="309"/>
        </pc:sldMkLst>
      </pc:sldChg>
      <pc:sldChg chg="modSp">
        <pc:chgData name="Amalia Spiliakou" userId="f4bd6b91a0b5818a" providerId="LiveId" clId="{75A80DC9-2D8C-4C04-B4C8-0DAA23BB60FF}" dt="2024-12-06T14:00:53.850" v="1156" actId="14100"/>
        <pc:sldMkLst>
          <pc:docMk/>
          <pc:sldMk cId="0" sldId="310"/>
        </pc:sldMkLst>
      </pc:sldChg>
      <pc:sldChg chg="modSp del mod">
        <pc:chgData name="Amalia Spiliakou" userId="f4bd6b91a0b5818a" providerId="LiveId" clId="{75A80DC9-2D8C-4C04-B4C8-0DAA23BB60FF}" dt="2024-11-21T11:11:33.086" v="178" actId="47"/>
        <pc:sldMkLst>
          <pc:docMk/>
          <pc:sldMk cId="0" sldId="311"/>
        </pc:sldMkLst>
      </pc:sldChg>
      <pc:sldChg chg="modSp del mod">
        <pc:chgData name="Amalia Spiliakou" userId="f4bd6b91a0b5818a" providerId="LiveId" clId="{75A80DC9-2D8C-4C04-B4C8-0DAA23BB60FF}" dt="2024-11-21T11:11:30.943" v="175" actId="47"/>
        <pc:sldMkLst>
          <pc:docMk/>
          <pc:sldMk cId="0" sldId="312"/>
        </pc:sldMkLst>
      </pc:sldChg>
      <pc:sldChg chg="modSp">
        <pc:chgData name="Amalia Spiliakou" userId="f4bd6b91a0b5818a" providerId="LiveId" clId="{75A80DC9-2D8C-4C04-B4C8-0DAA23BB60FF}" dt="2024-12-05T12:38:22.857" v="370" actId="1076"/>
        <pc:sldMkLst>
          <pc:docMk/>
          <pc:sldMk cId="0" sldId="314"/>
        </pc:sldMkLst>
      </pc:sldChg>
      <pc:sldChg chg="modSp del mod">
        <pc:chgData name="Amalia Spiliakou" userId="f4bd6b91a0b5818a" providerId="LiveId" clId="{75A80DC9-2D8C-4C04-B4C8-0DAA23BB60FF}" dt="2024-11-21T11:11:30.265" v="174" actId="47"/>
        <pc:sldMkLst>
          <pc:docMk/>
          <pc:sldMk cId="0" sldId="317"/>
        </pc:sldMkLst>
      </pc:sldChg>
      <pc:sldChg chg="del">
        <pc:chgData name="Amalia Spiliakou" userId="f4bd6b91a0b5818a" providerId="LiveId" clId="{75A80DC9-2D8C-4C04-B4C8-0DAA23BB60FF}" dt="2024-11-21T11:11:39.027" v="186" actId="47"/>
        <pc:sldMkLst>
          <pc:docMk/>
          <pc:sldMk cId="0" sldId="322"/>
        </pc:sldMkLst>
      </pc:sldChg>
      <pc:sldChg chg="modSp del mod">
        <pc:chgData name="Amalia Spiliakou" userId="f4bd6b91a0b5818a" providerId="LiveId" clId="{75A80DC9-2D8C-4C04-B4C8-0DAA23BB60FF}" dt="2024-11-21T11:11:28.774" v="172" actId="47"/>
        <pc:sldMkLst>
          <pc:docMk/>
          <pc:sldMk cId="0" sldId="323"/>
        </pc:sldMkLst>
      </pc:sldChg>
      <pc:sldChg chg="modSp add mod setBg">
        <pc:chgData name="Amalia Spiliakou" userId="f4bd6b91a0b5818a" providerId="LiveId" clId="{75A80DC9-2D8C-4C04-B4C8-0DAA23BB60FF}" dt="2024-11-21T11:06:34.081" v="171"/>
        <pc:sldMkLst>
          <pc:docMk/>
          <pc:sldMk cId="0" sldId="324"/>
        </pc:sldMkLst>
      </pc:sldChg>
      <pc:sldChg chg="modSp mod">
        <pc:chgData name="Amalia Spiliakou" userId="f4bd6b91a0b5818a" providerId="LiveId" clId="{75A80DC9-2D8C-4C04-B4C8-0DAA23BB60FF}" dt="2024-11-21T10:12:01.205" v="8" actId="122"/>
        <pc:sldMkLst>
          <pc:docMk/>
          <pc:sldMk cId="0" sldId="356"/>
        </pc:sldMkLst>
      </pc:sldChg>
      <pc:sldChg chg="new del">
        <pc:chgData name="Amalia Spiliakou" userId="f4bd6b91a0b5818a" providerId="LiveId" clId="{75A80DC9-2D8C-4C04-B4C8-0DAA23BB60FF}" dt="2024-11-21T10:27:31.484" v="122" actId="47"/>
        <pc:sldMkLst>
          <pc:docMk/>
          <pc:sldMk cId="49354693" sldId="357"/>
        </pc:sldMkLst>
      </pc:sldChg>
      <pc:sldChg chg="modSp add del mod setBg">
        <pc:chgData name="Amalia Spiliakou" userId="f4bd6b91a0b5818a" providerId="LiveId" clId="{75A80DC9-2D8C-4C04-B4C8-0DAA23BB60FF}" dt="2024-12-05T12:15:28.343" v="198"/>
        <pc:sldMkLst>
          <pc:docMk/>
          <pc:sldMk cId="132970155" sldId="357"/>
        </pc:sldMkLst>
      </pc:sldChg>
      <pc:sldChg chg="addSp delSp new del mod">
        <pc:chgData name="Amalia Spiliakou" userId="f4bd6b91a0b5818a" providerId="LiveId" clId="{75A80DC9-2D8C-4C04-B4C8-0DAA23BB60FF}" dt="2024-12-05T12:27:00.437" v="303" actId="47"/>
        <pc:sldMkLst>
          <pc:docMk/>
          <pc:sldMk cId="564049945" sldId="358"/>
        </pc:sldMkLst>
      </pc:sldChg>
      <pc:sldChg chg="addSp modSp new mod setBg">
        <pc:chgData name="Amalia Spiliakou" userId="f4bd6b91a0b5818a" providerId="LiveId" clId="{75A80DC9-2D8C-4C04-B4C8-0DAA23BB60FF}" dt="2024-12-05T12:44:53.511" v="950" actId="14100"/>
        <pc:sldMkLst>
          <pc:docMk/>
          <pc:sldMk cId="3941722012" sldId="358"/>
        </pc:sldMkLst>
      </pc:sldChg>
      <pc:sldChg chg="addSp delSp modSp new mod setBg modClrScheme delDesignElem chgLayout">
        <pc:chgData name="Amalia Spiliakou" userId="f4bd6b91a0b5818a" providerId="LiveId" clId="{75A80DC9-2D8C-4C04-B4C8-0DAA23BB60FF}" dt="2024-12-05T13:29:12.905" v="986" actId="14100"/>
        <pc:sldMkLst>
          <pc:docMk/>
          <pc:sldMk cId="1934773295" sldId="359"/>
        </pc:sldMkLst>
      </pc:sldChg>
      <pc:sldChg chg="addSp modSp new mod setBg">
        <pc:chgData name="Amalia Spiliakou" userId="f4bd6b91a0b5818a" providerId="LiveId" clId="{75A80DC9-2D8C-4C04-B4C8-0DAA23BB60FF}" dt="2024-12-05T13:26:20.144" v="956" actId="26606"/>
        <pc:sldMkLst>
          <pc:docMk/>
          <pc:sldMk cId="2295027917" sldId="360"/>
        </pc:sldMkLst>
      </pc:sldChg>
      <pc:sldChg chg="addSp delSp modSp new mod setBg modClrScheme delDesignElem chgLayout">
        <pc:chgData name="Amalia Spiliakou" userId="f4bd6b91a0b5818a" providerId="LiveId" clId="{75A80DC9-2D8C-4C04-B4C8-0DAA23BB60FF}" dt="2024-12-05T13:28:09.672" v="970" actId="14100"/>
        <pc:sldMkLst>
          <pc:docMk/>
          <pc:sldMk cId="3444776440" sldId="361"/>
        </pc:sldMkLst>
      </pc:sldChg>
      <pc:sldChg chg="addSp delSp modSp new mod setBg modClrScheme delDesignElem chgLayout">
        <pc:chgData name="Amalia Spiliakou" userId="f4bd6b91a0b5818a" providerId="LiveId" clId="{75A80DC9-2D8C-4C04-B4C8-0DAA23BB60FF}" dt="2024-12-05T13:28:42.957" v="978" actId="14100"/>
        <pc:sldMkLst>
          <pc:docMk/>
          <pc:sldMk cId="860751186" sldId="362"/>
        </pc:sldMkLst>
      </pc:sldChg>
      <pc:sldChg chg="addSp modSp new del mod setBg modClrScheme chgLayout">
        <pc:chgData name="Amalia Spiliakou" userId="f4bd6b91a0b5818a" providerId="LiveId" clId="{75A80DC9-2D8C-4C04-B4C8-0DAA23BB60FF}" dt="2024-12-05T13:32:22.668" v="1006" actId="47"/>
        <pc:sldMkLst>
          <pc:docMk/>
          <pc:sldMk cId="2527034133" sldId="363"/>
        </pc:sldMkLst>
      </pc:sldChg>
      <pc:sldChg chg="addSp delSp modSp new mod setBg delDesignElem chgLayout">
        <pc:chgData name="Amalia Spiliakou" userId="f4bd6b91a0b5818a" providerId="LiveId" clId="{75A80DC9-2D8C-4C04-B4C8-0DAA23BB60FF}" dt="2024-12-05T13:33:11.248" v="1014" actId="14100"/>
        <pc:sldMkLst>
          <pc:docMk/>
          <pc:sldMk cId="3842014397" sldId="364"/>
        </pc:sldMkLst>
      </pc:sldChg>
      <pc:sldChg chg="addSp delSp modSp new mod setBg">
        <pc:chgData name="Amalia Spiliakou" userId="f4bd6b91a0b5818a" providerId="LiveId" clId="{75A80DC9-2D8C-4C04-B4C8-0DAA23BB60FF}" dt="2024-12-06T13:48:08.828" v="1067" actId="20577"/>
        <pc:sldMkLst>
          <pc:docMk/>
          <pc:sldMk cId="1093155528" sldId="365"/>
        </pc:sldMkLst>
      </pc:sldChg>
      <pc:sldChg chg="addSp modSp new del mod ord setBg">
        <pc:chgData name="Amalia Spiliakou" userId="f4bd6b91a0b5818a" providerId="LiveId" clId="{75A80DC9-2D8C-4C04-B4C8-0DAA23BB60FF}" dt="2024-12-06T13:54:24.626" v="1100" actId="47"/>
        <pc:sldMkLst>
          <pc:docMk/>
          <pc:sldMk cId="46185057" sldId="366"/>
        </pc:sldMkLst>
      </pc:sldChg>
      <pc:sldChg chg="addSp delSp modSp new setBg">
        <pc:chgData name="Amalia Spiliakou" userId="f4bd6b91a0b5818a" providerId="LiveId" clId="{75A80DC9-2D8C-4C04-B4C8-0DAA23BB60FF}" dt="2024-12-06T13:57:59.374" v="1134"/>
        <pc:sldMkLst>
          <pc:docMk/>
          <pc:sldMk cId="537349644" sldId="366"/>
        </pc:sldMkLst>
      </pc:sldChg>
      <pc:sldChg chg="addSp modSp new ord setBg">
        <pc:chgData name="Amalia Spiliakou" userId="f4bd6b91a0b5818a" providerId="LiveId" clId="{75A80DC9-2D8C-4C04-B4C8-0DAA23BB60FF}" dt="2024-12-06T13:55:30.836" v="1114"/>
        <pc:sldMkLst>
          <pc:docMk/>
          <pc:sldMk cId="1352616023" sldId="367"/>
        </pc:sldMkLst>
      </pc:sldChg>
      <pc:sldChg chg="addSp modSp new mod setBg">
        <pc:chgData name="Amalia Spiliakou" userId="f4bd6b91a0b5818a" providerId="LiveId" clId="{75A80DC9-2D8C-4C04-B4C8-0DAA23BB60FF}" dt="2024-12-06T14:07:37.392" v="1200" actId="20577"/>
        <pc:sldMkLst>
          <pc:docMk/>
          <pc:sldMk cId="1878719477" sldId="368"/>
        </pc:sldMkLst>
      </pc:sldChg>
      <pc:sldChg chg="addSp modSp new mod setBg">
        <pc:chgData name="Amalia Spiliakou" userId="f4bd6b91a0b5818a" providerId="LiveId" clId="{75A80DC9-2D8C-4C04-B4C8-0DAA23BB60FF}" dt="2024-12-06T14:14:17.337" v="1237" actId="20577"/>
        <pc:sldMkLst>
          <pc:docMk/>
          <pc:sldMk cId="2840365471" sldId="369"/>
        </pc:sldMkLst>
      </pc:sldChg>
      <pc:sldChg chg="addSp modSp new mod ord setBg modClrScheme chgLayout">
        <pc:chgData name="Amalia Spiliakou" userId="f4bd6b91a0b5818a" providerId="LiveId" clId="{75A80DC9-2D8C-4C04-B4C8-0DAA23BB60FF}" dt="2024-12-07T08:57:39.067" v="1584" actId="14100"/>
        <pc:sldMkLst>
          <pc:docMk/>
          <pc:sldMk cId="317023890" sldId="370"/>
        </pc:sldMkLst>
      </pc:sldChg>
      <pc:sldChg chg="new del">
        <pc:chgData name="Amalia Spiliakou" userId="f4bd6b91a0b5818a" providerId="LiveId" clId="{75A80DC9-2D8C-4C04-B4C8-0DAA23BB60FF}" dt="2024-12-06T14:13:03.759" v="1225" actId="47"/>
        <pc:sldMkLst>
          <pc:docMk/>
          <pc:sldMk cId="2279041815" sldId="370"/>
        </pc:sldMkLst>
      </pc:sldChg>
      <pc:sldChg chg="new del">
        <pc:chgData name="Amalia Spiliakou" userId="f4bd6b91a0b5818a" providerId="LiveId" clId="{75A80DC9-2D8C-4C04-B4C8-0DAA23BB60FF}" dt="2024-12-07T08:45:09.179" v="1443" actId="47"/>
        <pc:sldMkLst>
          <pc:docMk/>
          <pc:sldMk cId="3879368486" sldId="370"/>
        </pc:sldMkLst>
      </pc:sldChg>
      <pc:sldChg chg="new del">
        <pc:chgData name="Amalia Spiliakou" userId="f4bd6b91a0b5818a" providerId="LiveId" clId="{75A80DC9-2D8C-4C04-B4C8-0DAA23BB60FF}" dt="2024-12-06T14:13:04.504" v="1226" actId="47"/>
        <pc:sldMkLst>
          <pc:docMk/>
          <pc:sldMk cId="2322521868" sldId="371"/>
        </pc:sldMkLst>
      </pc:sldChg>
      <pc:sldChg chg="addSp modSp new mod setBg modClrScheme chgLayout">
        <pc:chgData name="Amalia Spiliakou" userId="f4bd6b91a0b5818a" providerId="LiveId" clId="{75A80DC9-2D8C-4C04-B4C8-0DAA23BB60FF}" dt="2024-12-07T08:57:16.936" v="1580" actId="20577"/>
        <pc:sldMkLst>
          <pc:docMk/>
          <pc:sldMk cId="3145306833" sldId="371"/>
        </pc:sldMkLst>
      </pc:sldChg>
      <pc:sldChg chg="addSp modSp new mod ord setBg modClrScheme chgLayout">
        <pc:chgData name="Amalia Spiliakou" userId="f4bd6b91a0b5818a" providerId="LiveId" clId="{75A80DC9-2D8C-4C04-B4C8-0DAA23BB60FF}" dt="2024-12-07T08:56:58.131" v="1577" actId="6549"/>
        <pc:sldMkLst>
          <pc:docMk/>
          <pc:sldMk cId="4030262398" sldId="372"/>
        </pc:sldMkLst>
      </pc:sldChg>
      <pc:sldChg chg="addSp modSp new setBg">
        <pc:chgData name="Amalia Spiliakou" userId="f4bd6b91a0b5818a" providerId="LiveId" clId="{75A80DC9-2D8C-4C04-B4C8-0DAA23BB60FF}" dt="2024-12-07T12:21:57.552" v="1628"/>
        <pc:sldMkLst>
          <pc:docMk/>
          <pc:sldMk cId="605883170" sldId="373"/>
        </pc:sldMkLst>
      </pc:sldChg>
      <pc:sldChg chg="addSp new setBg">
        <pc:chgData name="Amalia Spiliakou" userId="f4bd6b91a0b5818a" providerId="LiveId" clId="{75A80DC9-2D8C-4C04-B4C8-0DAA23BB60FF}" dt="2024-12-07T12:22:49.985" v="1632"/>
        <pc:sldMkLst>
          <pc:docMk/>
          <pc:sldMk cId="2915559410" sldId="374"/>
        </pc:sldMkLst>
      </pc:sldChg>
      <pc:sldChg chg="addSp modSp new del setBg">
        <pc:chgData name="Amalia Spiliakou" userId="f4bd6b91a0b5818a" providerId="LiveId" clId="{75A80DC9-2D8C-4C04-B4C8-0DAA23BB60FF}" dt="2024-12-07T12:42:38.045" v="1741" actId="47"/>
        <pc:sldMkLst>
          <pc:docMk/>
          <pc:sldMk cId="3041484977" sldId="375"/>
        </pc:sldMkLst>
      </pc:sldChg>
      <pc:sldChg chg="addSp delSp modSp new mod ord setBg">
        <pc:chgData name="Amalia Spiliakou" userId="f4bd6b91a0b5818a" providerId="LiveId" clId="{75A80DC9-2D8C-4C04-B4C8-0DAA23BB60FF}" dt="2024-12-07T13:29:35.671" v="1839" actId="26606"/>
        <pc:sldMkLst>
          <pc:docMk/>
          <pc:sldMk cId="4210772567" sldId="376"/>
        </pc:sldMkLst>
      </pc:sldChg>
      <pc:sldChg chg="addSp new">
        <pc:chgData name="Amalia Spiliakou" userId="f4bd6b91a0b5818a" providerId="LiveId" clId="{75A80DC9-2D8C-4C04-B4C8-0DAA23BB60FF}" dt="2024-12-07T12:27:43.610" v="1651"/>
        <pc:sldMkLst>
          <pc:docMk/>
          <pc:sldMk cId="634674952" sldId="377"/>
        </pc:sldMkLst>
      </pc:sldChg>
      <pc:sldChg chg="addSp modSp new mod ord setBg">
        <pc:chgData name="Amalia Spiliakou" userId="f4bd6b91a0b5818a" providerId="LiveId" clId="{75A80DC9-2D8C-4C04-B4C8-0DAA23BB60FF}" dt="2024-12-07T12:30:02.147" v="1667"/>
        <pc:sldMkLst>
          <pc:docMk/>
          <pc:sldMk cId="3757783308" sldId="378"/>
        </pc:sldMkLst>
      </pc:sldChg>
      <pc:sldChg chg="addSp modSp new mod ord setBg">
        <pc:chgData name="Amalia Spiliakou" userId="f4bd6b91a0b5818a" providerId="LiveId" clId="{75A80DC9-2D8C-4C04-B4C8-0DAA23BB60FF}" dt="2024-12-07T12:40:56.378" v="1733"/>
        <pc:sldMkLst>
          <pc:docMk/>
          <pc:sldMk cId="3885885798" sldId="379"/>
        </pc:sldMkLst>
      </pc:sldChg>
      <pc:sldChg chg="addSp modSp new mod ord setBg">
        <pc:chgData name="Amalia Spiliakou" userId="f4bd6b91a0b5818a" providerId="LiveId" clId="{75A80DC9-2D8C-4C04-B4C8-0DAA23BB60FF}" dt="2024-12-07T13:22:56.029" v="1824"/>
        <pc:sldMkLst>
          <pc:docMk/>
          <pc:sldMk cId="917495783" sldId="380"/>
        </pc:sldMkLst>
      </pc:sldChg>
      <pc:sldChg chg="addSp modSp new mod ord setBg">
        <pc:chgData name="Amalia Spiliakou" userId="f4bd6b91a0b5818a" providerId="LiveId" clId="{75A80DC9-2D8C-4C04-B4C8-0DAA23BB60FF}" dt="2024-12-07T12:34:58.922" v="1700"/>
        <pc:sldMkLst>
          <pc:docMk/>
          <pc:sldMk cId="1426011564" sldId="381"/>
        </pc:sldMkLst>
      </pc:sldChg>
      <pc:sldChg chg="addSp modSp new mod ord setBg">
        <pc:chgData name="Amalia Spiliakou" userId="f4bd6b91a0b5818a" providerId="LiveId" clId="{75A80DC9-2D8C-4C04-B4C8-0DAA23BB60FF}" dt="2024-12-07T12:30:40.927" v="1673" actId="26606"/>
        <pc:sldMkLst>
          <pc:docMk/>
          <pc:sldMk cId="3443139020" sldId="382"/>
        </pc:sldMkLst>
      </pc:sldChg>
      <pc:sldChg chg="addSp modSp new mod setBg">
        <pc:chgData name="Amalia Spiliakou" userId="f4bd6b91a0b5818a" providerId="LiveId" clId="{75A80DC9-2D8C-4C04-B4C8-0DAA23BB60FF}" dt="2024-12-07T12:33:07.122" v="1689" actId="26606"/>
        <pc:sldMkLst>
          <pc:docMk/>
          <pc:sldMk cId="4079976832" sldId="383"/>
        </pc:sldMkLst>
      </pc:sldChg>
      <pc:sldChg chg="addSp modSp new mod ord setBg">
        <pc:chgData name="Amalia Spiliakou" userId="f4bd6b91a0b5818a" providerId="LiveId" clId="{75A80DC9-2D8C-4C04-B4C8-0DAA23BB60FF}" dt="2024-12-07T13:17:58.031" v="1800"/>
        <pc:sldMkLst>
          <pc:docMk/>
          <pc:sldMk cId="3162154200" sldId="384"/>
        </pc:sldMkLst>
      </pc:sldChg>
      <pc:sldChg chg="addSp delSp modSp new mod ord setBg">
        <pc:chgData name="Amalia Spiliakou" userId="f4bd6b91a0b5818a" providerId="LiveId" clId="{75A80DC9-2D8C-4C04-B4C8-0DAA23BB60FF}" dt="2024-12-07T13:19:39.939" v="1809"/>
        <pc:sldMkLst>
          <pc:docMk/>
          <pc:sldMk cId="2512009032" sldId="385"/>
        </pc:sldMkLst>
      </pc:sldChg>
      <pc:sldChg chg="new del">
        <pc:chgData name="Amalia Spiliakou" userId="f4bd6b91a0b5818a" providerId="LiveId" clId="{75A80DC9-2D8C-4C04-B4C8-0DAA23BB60FF}" dt="2024-12-07T12:40:48.445" v="1731" actId="47"/>
        <pc:sldMkLst>
          <pc:docMk/>
          <pc:sldMk cId="2948798502" sldId="386"/>
        </pc:sldMkLst>
      </pc:sldChg>
      <pc:sldChg chg="addSp modSp new mod setBg">
        <pc:chgData name="Amalia Spiliakou" userId="f4bd6b91a0b5818a" providerId="LiveId" clId="{75A80DC9-2D8C-4C04-B4C8-0DAA23BB60FF}" dt="2024-12-07T12:36:37.565" v="1709" actId="26606"/>
        <pc:sldMkLst>
          <pc:docMk/>
          <pc:sldMk cId="3852551446" sldId="387"/>
        </pc:sldMkLst>
      </pc:sldChg>
      <pc:sldChg chg="addSp modSp new setBg">
        <pc:chgData name="Amalia Spiliakou" userId="f4bd6b91a0b5818a" providerId="LiveId" clId="{75A80DC9-2D8C-4C04-B4C8-0DAA23BB60FF}" dt="2024-12-07T12:39:30.938" v="1728"/>
        <pc:sldMkLst>
          <pc:docMk/>
          <pc:sldMk cId="1147972222" sldId="388"/>
        </pc:sldMkLst>
      </pc:sldChg>
      <pc:sldChg chg="addSp modSp new mod ord setBg">
        <pc:chgData name="Amalia Spiliakou" userId="f4bd6b91a0b5818a" providerId="LiveId" clId="{75A80DC9-2D8C-4C04-B4C8-0DAA23BB60FF}" dt="2024-12-07T12:39:15.211" v="1725"/>
        <pc:sldMkLst>
          <pc:docMk/>
          <pc:sldMk cId="3686232694" sldId="389"/>
        </pc:sldMkLst>
      </pc:sldChg>
      <pc:sldChg chg="addSp modSp new setBg">
        <pc:chgData name="Amalia Spiliakou" userId="f4bd6b91a0b5818a" providerId="LiveId" clId="{75A80DC9-2D8C-4C04-B4C8-0DAA23BB60FF}" dt="2024-12-07T12:42:30.711" v="1740"/>
        <pc:sldMkLst>
          <pc:docMk/>
          <pc:sldMk cId="2510916391" sldId="390"/>
        </pc:sldMkLst>
      </pc:sldChg>
      <pc:sldChg chg="addSp modSp new del setBg">
        <pc:chgData name="Amalia Spiliakou" userId="f4bd6b91a0b5818a" providerId="LiveId" clId="{75A80DC9-2D8C-4C04-B4C8-0DAA23BB60FF}" dt="2024-12-07T12:45:30.221" v="1757" actId="47"/>
        <pc:sldMkLst>
          <pc:docMk/>
          <pc:sldMk cId="161664455" sldId="391"/>
        </pc:sldMkLst>
      </pc:sldChg>
      <pc:sldChg chg="addSp delSp modSp new mod setBg">
        <pc:chgData name="Amalia Spiliakou" userId="f4bd6b91a0b5818a" providerId="LiveId" clId="{75A80DC9-2D8C-4C04-B4C8-0DAA23BB60FF}" dt="2024-12-07T12:50:10.216" v="1767"/>
        <pc:sldMkLst>
          <pc:docMk/>
          <pc:sldMk cId="505760865" sldId="391"/>
        </pc:sldMkLst>
      </pc:sldChg>
      <pc:sldChg chg="addSp modSp new setBg">
        <pc:chgData name="Amalia Spiliakou" userId="f4bd6b91a0b5818a" providerId="LiveId" clId="{75A80DC9-2D8C-4C04-B4C8-0DAA23BB60FF}" dt="2024-12-07T13:24:00.532" v="1826" actId="1076"/>
        <pc:sldMkLst>
          <pc:docMk/>
          <pc:sldMk cId="3678752275" sldId="392"/>
        </pc:sldMkLst>
      </pc:sldChg>
      <pc:sldChg chg="addSp modSp new mod setBg">
        <pc:chgData name="Amalia Spiliakou" userId="f4bd6b91a0b5818a" providerId="LiveId" clId="{75A80DC9-2D8C-4C04-B4C8-0DAA23BB60FF}" dt="2024-12-07T13:06:21.375" v="1774" actId="26606"/>
        <pc:sldMkLst>
          <pc:docMk/>
          <pc:sldMk cId="392025854" sldId="393"/>
        </pc:sldMkLst>
      </pc:sldChg>
      <pc:sldChg chg="addSp modSp new mod setBg">
        <pc:chgData name="Amalia Spiliakou" userId="f4bd6b91a0b5818a" providerId="LiveId" clId="{75A80DC9-2D8C-4C04-B4C8-0DAA23BB60FF}" dt="2024-12-07T13:07:25.680" v="1777" actId="26606"/>
        <pc:sldMkLst>
          <pc:docMk/>
          <pc:sldMk cId="2404226444" sldId="394"/>
        </pc:sldMkLst>
      </pc:sldChg>
      <pc:sldChg chg="addSp modSp new mod setBg">
        <pc:chgData name="Amalia Spiliakou" userId="f4bd6b91a0b5818a" providerId="LiveId" clId="{75A80DC9-2D8C-4C04-B4C8-0DAA23BB60FF}" dt="2024-12-07T13:12:45.451" v="1783" actId="26606"/>
        <pc:sldMkLst>
          <pc:docMk/>
          <pc:sldMk cId="3879029525" sldId="395"/>
        </pc:sldMkLst>
      </pc:sldChg>
      <pc:sldChg chg="addSp modSp new del mod ord setBg">
        <pc:chgData name="Amalia Spiliakou" userId="f4bd6b91a0b5818a" providerId="LiveId" clId="{75A80DC9-2D8C-4C04-B4C8-0DAA23BB60FF}" dt="2024-12-07T13:22:35.069" v="1822" actId="47"/>
        <pc:sldMkLst>
          <pc:docMk/>
          <pc:sldMk cId="979186711" sldId="396"/>
        </pc:sldMkLst>
      </pc:sldChg>
      <pc:sldChg chg="addSp delSp modSp new mod setBg">
        <pc:chgData name="Amalia Spiliakou" userId="f4bd6b91a0b5818a" providerId="LiveId" clId="{75A80DC9-2D8C-4C04-B4C8-0DAA23BB60FF}" dt="2024-12-07T13:22:22.021" v="1821" actId="1076"/>
        <pc:sldMkLst>
          <pc:docMk/>
          <pc:sldMk cId="3911891324" sldId="397"/>
        </pc:sldMkLst>
      </pc:sldChg>
      <pc:sldChg chg="addSp modSp new mod setBg">
        <pc:chgData name="Amalia Spiliakou" userId="f4bd6b91a0b5818a" providerId="LiveId" clId="{75A80DC9-2D8C-4C04-B4C8-0DAA23BB60FF}" dt="2024-12-07T13:24:55.771" v="1829" actId="26606"/>
        <pc:sldMkLst>
          <pc:docMk/>
          <pc:sldMk cId="391858050" sldId="398"/>
        </pc:sldMkLst>
      </pc:sldChg>
      <pc:sldChg chg="addSp new setBg">
        <pc:chgData name="Amalia Spiliakou" userId="f4bd6b91a0b5818a" providerId="LiveId" clId="{75A80DC9-2D8C-4C04-B4C8-0DAA23BB60FF}" dt="2024-12-07T13:26:14.621" v="1832"/>
        <pc:sldMkLst>
          <pc:docMk/>
          <pc:sldMk cId="602243463" sldId="399"/>
        </pc:sldMkLst>
      </pc:sldChg>
      <pc:sldChg chg="addSp modSp new mod setBg">
        <pc:chgData name="Amalia Spiliakou" userId="f4bd6b91a0b5818a" providerId="LiveId" clId="{75A80DC9-2D8C-4C04-B4C8-0DAA23BB60FF}" dt="2024-12-07T13:28:11.392" v="1835" actId="26606"/>
        <pc:sldMkLst>
          <pc:docMk/>
          <pc:sldMk cId="4170290137" sldId="400"/>
        </pc:sldMkLst>
      </pc:sldChg>
      <pc:sldChg chg="addSp modSp new mod setBg">
        <pc:chgData name="Amalia Spiliakou" userId="f4bd6b91a0b5818a" providerId="LiveId" clId="{75A80DC9-2D8C-4C04-B4C8-0DAA23BB60FF}" dt="2024-12-07T13:31:29.859" v="1842" actId="26606"/>
        <pc:sldMkLst>
          <pc:docMk/>
          <pc:sldMk cId="616424748" sldId="401"/>
        </pc:sldMkLst>
      </pc:sldChg>
      <pc:sldChg chg="addSp modSp new mod setBg">
        <pc:chgData name="Amalia Spiliakou" userId="f4bd6b91a0b5818a" providerId="LiveId" clId="{75A80DC9-2D8C-4C04-B4C8-0DAA23BB60FF}" dt="2024-12-07T13:33:15.525" v="1845" actId="26606"/>
        <pc:sldMkLst>
          <pc:docMk/>
          <pc:sldMk cId="344110080" sldId="402"/>
        </pc:sldMkLst>
      </pc:sldChg>
      <pc:sldChg chg="addSp modSp new mod setBg">
        <pc:chgData name="Amalia Spiliakou" userId="f4bd6b91a0b5818a" providerId="LiveId" clId="{75A80DC9-2D8C-4C04-B4C8-0DAA23BB60FF}" dt="2024-12-08T05:46:53.670" v="1931"/>
        <pc:sldMkLst>
          <pc:docMk/>
          <pc:sldMk cId="2451613233" sldId="403"/>
        </pc:sldMkLst>
      </pc:sldChg>
      <pc:sldChg chg="addSp modSp new mod setBg">
        <pc:chgData name="Amalia Spiliakou" userId="f4bd6b91a0b5818a" providerId="LiveId" clId="{75A80DC9-2D8C-4C04-B4C8-0DAA23BB60FF}" dt="2024-12-08T05:49:30.376" v="1972" actId="20577"/>
        <pc:sldMkLst>
          <pc:docMk/>
          <pc:sldMk cId="3195112397" sldId="404"/>
        </pc:sldMkLst>
      </pc:sldChg>
      <pc:sldChg chg="addSp modSp new mod setBg">
        <pc:chgData name="Amalia Spiliakou" userId="f4bd6b91a0b5818a" providerId="LiveId" clId="{75A80DC9-2D8C-4C04-B4C8-0DAA23BB60FF}" dt="2024-12-08T05:51:12.452" v="2003" actId="20577"/>
        <pc:sldMkLst>
          <pc:docMk/>
          <pc:sldMk cId="3114077772" sldId="405"/>
        </pc:sldMkLst>
      </pc:sldChg>
      <pc:sldChg chg="addSp delSp modSp new mod setBg">
        <pc:chgData name="Amalia Spiliakou" userId="f4bd6b91a0b5818a" providerId="LiveId" clId="{75A80DC9-2D8C-4C04-B4C8-0DAA23BB60FF}" dt="2024-12-08T05:52:26.649" v="2012"/>
        <pc:sldMkLst>
          <pc:docMk/>
          <pc:sldMk cId="1698893885" sldId="406"/>
        </pc:sldMkLst>
      </pc:sldChg>
      <pc:sldChg chg="addSp delSp modSp new mod setBg">
        <pc:chgData name="Amalia Spiliakou" userId="f4bd6b91a0b5818a" providerId="LiveId" clId="{75A80DC9-2D8C-4C04-B4C8-0DAA23BB60FF}" dt="2024-12-08T05:53:56.575" v="2023"/>
        <pc:sldMkLst>
          <pc:docMk/>
          <pc:sldMk cId="3233330689" sldId="407"/>
        </pc:sldMkLst>
      </pc:sldChg>
      <pc:sldChg chg="new del">
        <pc:chgData name="Amalia Spiliakou" userId="f4bd6b91a0b5818a" providerId="LiveId" clId="{75A80DC9-2D8C-4C04-B4C8-0DAA23BB60FF}" dt="2024-12-08T05:55:21.487" v="2027" actId="47"/>
        <pc:sldMkLst>
          <pc:docMk/>
          <pc:sldMk cId="456959245" sldId="408"/>
        </pc:sldMkLst>
      </pc:sldChg>
      <pc:sldChg chg="addSp delSp modSp new mod setBg">
        <pc:chgData name="Amalia Spiliakou" userId="f4bd6b91a0b5818a" providerId="LiveId" clId="{75A80DC9-2D8C-4C04-B4C8-0DAA23BB60FF}" dt="2024-12-08T05:56:20.992" v="2040"/>
        <pc:sldMkLst>
          <pc:docMk/>
          <pc:sldMk cId="2449144493" sldId="408"/>
        </pc:sldMkLst>
      </pc:sldChg>
      <pc:sldChg chg="new del">
        <pc:chgData name="Amalia Spiliakou" userId="f4bd6b91a0b5818a" providerId="LiveId" clId="{75A80DC9-2D8C-4C04-B4C8-0DAA23BB60FF}" dt="2024-12-08T05:55:22.304" v="2028" actId="47"/>
        <pc:sldMkLst>
          <pc:docMk/>
          <pc:sldMk cId="349718042" sldId="409"/>
        </pc:sldMkLst>
      </pc:sldChg>
      <pc:sldChg chg="addSp delSp modSp new mod setBg">
        <pc:chgData name="Amalia Spiliakou" userId="f4bd6b91a0b5818a" providerId="LiveId" clId="{75A80DC9-2D8C-4C04-B4C8-0DAA23BB60FF}" dt="2024-12-08T05:57:45.659" v="2049"/>
        <pc:sldMkLst>
          <pc:docMk/>
          <pc:sldMk cId="3421472241" sldId="409"/>
        </pc:sldMkLst>
      </pc:sldChg>
      <pc:sldChg chg="new del">
        <pc:chgData name="Amalia Spiliakou" userId="f4bd6b91a0b5818a" providerId="LiveId" clId="{75A80DC9-2D8C-4C04-B4C8-0DAA23BB60FF}" dt="2024-12-08T05:55:23.263" v="2029" actId="47"/>
        <pc:sldMkLst>
          <pc:docMk/>
          <pc:sldMk cId="1534151584" sldId="410"/>
        </pc:sldMkLst>
      </pc:sldChg>
      <pc:sldChg chg="addSp delSp new mod setBg">
        <pc:chgData name="Amalia Spiliakou" userId="f4bd6b91a0b5818a" providerId="LiveId" clId="{75A80DC9-2D8C-4C04-B4C8-0DAA23BB60FF}" dt="2024-12-08T05:58:39.003" v="2054"/>
        <pc:sldMkLst>
          <pc:docMk/>
          <pc:sldMk cId="2180791532" sldId="410"/>
        </pc:sldMkLst>
      </pc:sldChg>
      <pc:sldChg chg="new del">
        <pc:chgData name="Amalia Spiliakou" userId="f4bd6b91a0b5818a" providerId="LiveId" clId="{75A80DC9-2D8C-4C04-B4C8-0DAA23BB60FF}" dt="2024-12-08T05:58:42.865" v="2055" actId="47"/>
        <pc:sldMkLst>
          <pc:docMk/>
          <pc:sldMk cId="510098479" sldId="411"/>
        </pc:sldMkLst>
      </pc:sldChg>
      <pc:sldChg chg="new del">
        <pc:chgData name="Amalia Spiliakou" userId="f4bd6b91a0b5818a" providerId="LiveId" clId="{75A80DC9-2D8C-4C04-B4C8-0DAA23BB60FF}" dt="2024-12-08T05:58:43.502" v="2056" actId="47"/>
        <pc:sldMkLst>
          <pc:docMk/>
          <pc:sldMk cId="2746176667" sldId="412"/>
        </pc:sldMkLst>
      </pc:sldChg>
    </pc:docChg>
  </pc:docChgLst>
  <pc:docChgLst>
    <pc:chgData name="Amalia Spiliakou" userId="f4bd6b91a0b5818a" providerId="LiveId" clId="{87E31AAA-A002-457D-A6A6-312323112714}"/>
    <pc:docChg chg="undo redo custSel addSld delSld modSld sldOrd">
      <pc:chgData name="Amalia Spiliakou" userId="f4bd6b91a0b5818a" providerId="LiveId" clId="{87E31AAA-A002-457D-A6A6-312323112714}" dt="2025-02-27T10:23:45.851" v="1009"/>
      <pc:docMkLst>
        <pc:docMk/>
      </pc:docMkLst>
      <pc:sldChg chg="del">
        <pc:chgData name="Amalia Spiliakou" userId="f4bd6b91a0b5818a" providerId="LiveId" clId="{87E31AAA-A002-457D-A6A6-312323112714}" dt="2025-02-26T05:53:17.353" v="3" actId="47"/>
        <pc:sldMkLst>
          <pc:docMk/>
          <pc:sldMk cId="0" sldId="283"/>
        </pc:sldMkLst>
      </pc:sldChg>
      <pc:sldChg chg="del">
        <pc:chgData name="Amalia Spiliakou" userId="f4bd6b91a0b5818a" providerId="LiveId" clId="{87E31AAA-A002-457D-A6A6-312323112714}" dt="2025-02-26T05:53:17.843" v="4" actId="47"/>
        <pc:sldMkLst>
          <pc:docMk/>
          <pc:sldMk cId="0" sldId="284"/>
        </pc:sldMkLst>
      </pc:sldChg>
      <pc:sldChg chg="del">
        <pc:chgData name="Amalia Spiliakou" userId="f4bd6b91a0b5818a" providerId="LiveId" clId="{87E31AAA-A002-457D-A6A6-312323112714}" dt="2025-02-26T05:53:22.095" v="13" actId="47"/>
        <pc:sldMkLst>
          <pc:docMk/>
          <pc:sldMk cId="0" sldId="285"/>
        </pc:sldMkLst>
      </pc:sldChg>
      <pc:sldChg chg="del">
        <pc:chgData name="Amalia Spiliakou" userId="f4bd6b91a0b5818a" providerId="LiveId" clId="{87E31AAA-A002-457D-A6A6-312323112714}" dt="2025-02-26T05:53:18.856" v="6" actId="47"/>
        <pc:sldMkLst>
          <pc:docMk/>
          <pc:sldMk cId="0" sldId="287"/>
        </pc:sldMkLst>
      </pc:sldChg>
      <pc:sldChg chg="del">
        <pc:chgData name="Amalia Spiliakou" userId="f4bd6b91a0b5818a" providerId="LiveId" clId="{87E31AAA-A002-457D-A6A6-312323112714}" dt="2025-02-26T05:53:22.803" v="14" actId="47"/>
        <pc:sldMkLst>
          <pc:docMk/>
          <pc:sldMk cId="0" sldId="288"/>
        </pc:sldMkLst>
      </pc:sldChg>
      <pc:sldChg chg="del">
        <pc:chgData name="Amalia Spiliakou" userId="f4bd6b91a0b5818a" providerId="LiveId" clId="{87E31AAA-A002-457D-A6A6-312323112714}" dt="2025-02-26T05:53:23.073" v="15" actId="47"/>
        <pc:sldMkLst>
          <pc:docMk/>
          <pc:sldMk cId="0" sldId="289"/>
        </pc:sldMkLst>
      </pc:sldChg>
      <pc:sldChg chg="del">
        <pc:chgData name="Amalia Spiliakou" userId="f4bd6b91a0b5818a" providerId="LiveId" clId="{87E31AAA-A002-457D-A6A6-312323112714}" dt="2025-02-26T05:53:23.585" v="17" actId="47"/>
        <pc:sldMkLst>
          <pc:docMk/>
          <pc:sldMk cId="0" sldId="290"/>
        </pc:sldMkLst>
      </pc:sldChg>
      <pc:sldChg chg="del">
        <pc:chgData name="Amalia Spiliakou" userId="f4bd6b91a0b5818a" providerId="LiveId" clId="{87E31AAA-A002-457D-A6A6-312323112714}" dt="2025-02-26T05:53:24.292" v="20" actId="47"/>
        <pc:sldMkLst>
          <pc:docMk/>
          <pc:sldMk cId="0" sldId="292"/>
        </pc:sldMkLst>
      </pc:sldChg>
      <pc:sldChg chg="del">
        <pc:chgData name="Amalia Spiliakou" userId="f4bd6b91a0b5818a" providerId="LiveId" clId="{87E31AAA-A002-457D-A6A6-312323112714}" dt="2025-02-26T05:53:24.583" v="21" actId="47"/>
        <pc:sldMkLst>
          <pc:docMk/>
          <pc:sldMk cId="0" sldId="293"/>
        </pc:sldMkLst>
      </pc:sldChg>
      <pc:sldChg chg="modSp mod">
        <pc:chgData name="Amalia Spiliakou" userId="f4bd6b91a0b5818a" providerId="LiveId" clId="{87E31AAA-A002-457D-A6A6-312323112714}" dt="2025-02-27T06:03:02.615" v="808" actId="14100"/>
        <pc:sldMkLst>
          <pc:docMk/>
          <pc:sldMk cId="0" sldId="294"/>
        </pc:sldMkLst>
        <pc:spChg chg="mod">
          <ac:chgData name="Amalia Spiliakou" userId="f4bd6b91a0b5818a" providerId="LiveId" clId="{87E31AAA-A002-457D-A6A6-312323112714}" dt="2025-02-27T06:03:02.615" v="808" actId="14100"/>
          <ac:spMkLst>
            <pc:docMk/>
            <pc:sldMk cId="0" sldId="294"/>
            <ac:spMk id="56322" creationId="{E9580179-10C7-8B50-E900-4C5179092B11}"/>
          </ac:spMkLst>
        </pc:spChg>
      </pc:sldChg>
      <pc:sldChg chg="del">
        <pc:chgData name="Amalia Spiliakou" userId="f4bd6b91a0b5818a" providerId="LiveId" clId="{87E31AAA-A002-457D-A6A6-312323112714}" dt="2025-02-26T06:06:27.180" v="25" actId="47"/>
        <pc:sldMkLst>
          <pc:docMk/>
          <pc:sldMk cId="0" sldId="295"/>
        </pc:sldMkLst>
      </pc:sldChg>
      <pc:sldChg chg="del">
        <pc:chgData name="Amalia Spiliakou" userId="f4bd6b91a0b5818a" providerId="LiveId" clId="{87E31AAA-A002-457D-A6A6-312323112714}" dt="2025-02-26T06:06:44.951" v="56" actId="47"/>
        <pc:sldMkLst>
          <pc:docMk/>
          <pc:sldMk cId="0" sldId="298"/>
        </pc:sldMkLst>
      </pc:sldChg>
      <pc:sldChg chg="del">
        <pc:chgData name="Amalia Spiliakou" userId="f4bd6b91a0b5818a" providerId="LiveId" clId="{87E31AAA-A002-457D-A6A6-312323112714}" dt="2025-02-26T06:06:38.043" v="46" actId="47"/>
        <pc:sldMkLst>
          <pc:docMk/>
          <pc:sldMk cId="0" sldId="299"/>
        </pc:sldMkLst>
      </pc:sldChg>
      <pc:sldChg chg="del">
        <pc:chgData name="Amalia Spiliakou" userId="f4bd6b91a0b5818a" providerId="LiveId" clId="{87E31AAA-A002-457D-A6A6-312323112714}" dt="2025-02-26T06:06:39.784" v="50" actId="47"/>
        <pc:sldMkLst>
          <pc:docMk/>
          <pc:sldMk cId="0" sldId="303"/>
        </pc:sldMkLst>
      </pc:sldChg>
      <pc:sldChg chg="del">
        <pc:chgData name="Amalia Spiliakou" userId="f4bd6b91a0b5818a" providerId="LiveId" clId="{87E31AAA-A002-457D-A6A6-312323112714}" dt="2025-02-26T06:06:38.405" v="47" actId="47"/>
        <pc:sldMkLst>
          <pc:docMk/>
          <pc:sldMk cId="0" sldId="305"/>
        </pc:sldMkLst>
      </pc:sldChg>
      <pc:sldChg chg="del">
        <pc:chgData name="Amalia Spiliakou" userId="f4bd6b91a0b5818a" providerId="LiveId" clId="{87E31AAA-A002-457D-A6A6-312323112714}" dt="2025-02-26T05:53:24.887" v="22" actId="47"/>
        <pc:sldMkLst>
          <pc:docMk/>
          <pc:sldMk cId="0" sldId="310"/>
        </pc:sldMkLst>
      </pc:sldChg>
      <pc:sldChg chg="del">
        <pc:chgData name="Amalia Spiliakou" userId="f4bd6b91a0b5818a" providerId="LiveId" clId="{87E31AAA-A002-457D-A6A6-312323112714}" dt="2025-02-26T05:53:21.022" v="12" actId="47"/>
        <pc:sldMkLst>
          <pc:docMk/>
          <pc:sldMk cId="0" sldId="314"/>
        </pc:sldMkLst>
      </pc:sldChg>
      <pc:sldChg chg="modSp mod">
        <pc:chgData name="Amalia Spiliakou" userId="f4bd6b91a0b5818a" providerId="LiveId" clId="{87E31AAA-A002-457D-A6A6-312323112714}" dt="2025-02-27T04:27:52.799" v="190" actId="6549"/>
        <pc:sldMkLst>
          <pc:docMk/>
          <pc:sldMk cId="0" sldId="324"/>
        </pc:sldMkLst>
        <pc:spChg chg="mod">
          <ac:chgData name="Amalia Spiliakou" userId="f4bd6b91a0b5818a" providerId="LiveId" clId="{87E31AAA-A002-457D-A6A6-312323112714}" dt="2025-02-27T04:27:52.799" v="190" actId="6549"/>
          <ac:spMkLst>
            <pc:docMk/>
            <pc:sldMk cId="0" sldId="324"/>
            <ac:spMk id="2" creationId="{0F3BABFC-205E-61A6-0ABA-22E86E7F4640}"/>
          </ac:spMkLst>
        </pc:spChg>
      </pc:sldChg>
      <pc:sldChg chg="del">
        <pc:chgData name="Amalia Spiliakou" userId="f4bd6b91a0b5818a" providerId="LiveId" clId="{87E31AAA-A002-457D-A6A6-312323112714}" dt="2025-02-26T05:53:16.258" v="1" actId="47"/>
        <pc:sldMkLst>
          <pc:docMk/>
          <pc:sldMk cId="0" sldId="346"/>
        </pc:sldMkLst>
      </pc:sldChg>
      <pc:sldChg chg="del">
        <pc:chgData name="Amalia Spiliakou" userId="f4bd6b91a0b5818a" providerId="LiveId" clId="{87E31AAA-A002-457D-A6A6-312323112714}" dt="2025-02-26T05:53:15.372" v="0" actId="47"/>
        <pc:sldMkLst>
          <pc:docMk/>
          <pc:sldMk cId="0" sldId="356"/>
        </pc:sldMkLst>
      </pc:sldChg>
      <pc:sldChg chg="del">
        <pc:chgData name="Amalia Spiliakou" userId="f4bd6b91a0b5818a" providerId="LiveId" clId="{87E31AAA-A002-457D-A6A6-312323112714}" dt="2025-02-26T05:53:16.850" v="2" actId="47"/>
        <pc:sldMkLst>
          <pc:docMk/>
          <pc:sldMk cId="132970155" sldId="357"/>
        </pc:sldMkLst>
      </pc:sldChg>
      <pc:sldChg chg="del">
        <pc:chgData name="Amalia Spiliakou" userId="f4bd6b91a0b5818a" providerId="LiveId" clId="{87E31AAA-A002-457D-A6A6-312323112714}" dt="2025-02-26T05:53:18.402" v="5" actId="47"/>
        <pc:sldMkLst>
          <pc:docMk/>
          <pc:sldMk cId="3941722012" sldId="358"/>
        </pc:sldMkLst>
      </pc:sldChg>
      <pc:sldChg chg="del">
        <pc:chgData name="Amalia Spiliakou" userId="f4bd6b91a0b5818a" providerId="LiveId" clId="{87E31AAA-A002-457D-A6A6-312323112714}" dt="2025-02-26T05:53:20.379" v="10" actId="47"/>
        <pc:sldMkLst>
          <pc:docMk/>
          <pc:sldMk cId="1934773295" sldId="359"/>
        </pc:sldMkLst>
      </pc:sldChg>
      <pc:sldChg chg="del">
        <pc:chgData name="Amalia Spiliakou" userId="f4bd6b91a0b5818a" providerId="LiveId" clId="{87E31AAA-A002-457D-A6A6-312323112714}" dt="2025-02-26T05:53:20.692" v="11" actId="47"/>
        <pc:sldMkLst>
          <pc:docMk/>
          <pc:sldMk cId="2295027917" sldId="360"/>
        </pc:sldMkLst>
      </pc:sldChg>
      <pc:sldChg chg="del">
        <pc:chgData name="Amalia Spiliakou" userId="f4bd6b91a0b5818a" providerId="LiveId" clId="{87E31AAA-A002-457D-A6A6-312323112714}" dt="2025-02-26T05:53:19.662" v="8" actId="47"/>
        <pc:sldMkLst>
          <pc:docMk/>
          <pc:sldMk cId="3444776440" sldId="361"/>
        </pc:sldMkLst>
      </pc:sldChg>
      <pc:sldChg chg="del">
        <pc:chgData name="Amalia Spiliakou" userId="f4bd6b91a0b5818a" providerId="LiveId" clId="{87E31AAA-A002-457D-A6A6-312323112714}" dt="2025-02-26T05:53:20.033" v="9" actId="47"/>
        <pc:sldMkLst>
          <pc:docMk/>
          <pc:sldMk cId="860751186" sldId="362"/>
        </pc:sldMkLst>
      </pc:sldChg>
      <pc:sldChg chg="del">
        <pc:chgData name="Amalia Spiliakou" userId="f4bd6b91a0b5818a" providerId="LiveId" clId="{87E31AAA-A002-457D-A6A6-312323112714}" dt="2025-02-26T05:53:19.252" v="7" actId="47"/>
        <pc:sldMkLst>
          <pc:docMk/>
          <pc:sldMk cId="3842014397" sldId="364"/>
        </pc:sldMkLst>
      </pc:sldChg>
      <pc:sldChg chg="del">
        <pc:chgData name="Amalia Spiliakou" userId="f4bd6b91a0b5818a" providerId="LiveId" clId="{87E31AAA-A002-457D-A6A6-312323112714}" dt="2025-02-26T05:53:23.371" v="16" actId="47"/>
        <pc:sldMkLst>
          <pc:docMk/>
          <pc:sldMk cId="1093155528" sldId="365"/>
        </pc:sldMkLst>
      </pc:sldChg>
      <pc:sldChg chg="del">
        <pc:chgData name="Amalia Spiliakou" userId="f4bd6b91a0b5818a" providerId="LiveId" clId="{87E31AAA-A002-457D-A6A6-312323112714}" dt="2025-02-26T05:53:24.049" v="19" actId="47"/>
        <pc:sldMkLst>
          <pc:docMk/>
          <pc:sldMk cId="537349644" sldId="366"/>
        </pc:sldMkLst>
      </pc:sldChg>
      <pc:sldChg chg="del">
        <pc:chgData name="Amalia Spiliakou" userId="f4bd6b91a0b5818a" providerId="LiveId" clId="{87E31AAA-A002-457D-A6A6-312323112714}" dt="2025-02-26T05:53:23.821" v="18" actId="47"/>
        <pc:sldMkLst>
          <pc:docMk/>
          <pc:sldMk cId="1352616023" sldId="367"/>
        </pc:sldMkLst>
      </pc:sldChg>
      <pc:sldChg chg="del">
        <pc:chgData name="Amalia Spiliakou" userId="f4bd6b91a0b5818a" providerId="LiveId" clId="{87E31AAA-A002-457D-A6A6-312323112714}" dt="2025-02-26T05:53:27.524" v="23" actId="47"/>
        <pc:sldMkLst>
          <pc:docMk/>
          <pc:sldMk cId="1878719477" sldId="368"/>
        </pc:sldMkLst>
      </pc:sldChg>
      <pc:sldChg chg="del">
        <pc:chgData name="Amalia Spiliakou" userId="f4bd6b91a0b5818a" providerId="LiveId" clId="{87E31AAA-A002-457D-A6A6-312323112714}" dt="2025-02-26T05:53:28.200" v="24" actId="47"/>
        <pc:sldMkLst>
          <pc:docMk/>
          <pc:sldMk cId="2840365471" sldId="369"/>
        </pc:sldMkLst>
      </pc:sldChg>
      <pc:sldChg chg="del">
        <pc:chgData name="Amalia Spiliakou" userId="f4bd6b91a0b5818a" providerId="LiveId" clId="{87E31AAA-A002-457D-A6A6-312323112714}" dt="2025-02-26T06:06:53.794" v="58" actId="47"/>
        <pc:sldMkLst>
          <pc:docMk/>
          <pc:sldMk cId="317023890" sldId="370"/>
        </pc:sldMkLst>
      </pc:sldChg>
      <pc:sldChg chg="del">
        <pc:chgData name="Amalia Spiliakou" userId="f4bd6b91a0b5818a" providerId="LiveId" clId="{87E31AAA-A002-457D-A6A6-312323112714}" dt="2025-02-26T06:06:52.682" v="57" actId="47"/>
        <pc:sldMkLst>
          <pc:docMk/>
          <pc:sldMk cId="3145306833" sldId="371"/>
        </pc:sldMkLst>
      </pc:sldChg>
      <pc:sldChg chg="del ord">
        <pc:chgData name="Amalia Spiliakou" userId="f4bd6b91a0b5818a" providerId="LiveId" clId="{87E31AAA-A002-457D-A6A6-312323112714}" dt="2025-02-27T06:00:59.465" v="799" actId="47"/>
        <pc:sldMkLst>
          <pc:docMk/>
          <pc:sldMk cId="4030262398" sldId="372"/>
        </pc:sldMkLst>
      </pc:sldChg>
      <pc:sldChg chg="del">
        <pc:chgData name="Amalia Spiliakou" userId="f4bd6b91a0b5818a" providerId="LiveId" clId="{87E31AAA-A002-457D-A6A6-312323112714}" dt="2025-02-26T06:06:29.382" v="29" actId="47"/>
        <pc:sldMkLst>
          <pc:docMk/>
          <pc:sldMk cId="605883170" sldId="373"/>
        </pc:sldMkLst>
      </pc:sldChg>
      <pc:sldChg chg="del">
        <pc:chgData name="Amalia Spiliakou" userId="f4bd6b91a0b5818a" providerId="LiveId" clId="{87E31AAA-A002-457D-A6A6-312323112714}" dt="2025-02-26T06:06:30.908" v="32" actId="47"/>
        <pc:sldMkLst>
          <pc:docMk/>
          <pc:sldMk cId="2915559410" sldId="374"/>
        </pc:sldMkLst>
      </pc:sldChg>
      <pc:sldChg chg="del">
        <pc:chgData name="Amalia Spiliakou" userId="f4bd6b91a0b5818a" providerId="LiveId" clId="{87E31AAA-A002-457D-A6A6-312323112714}" dt="2025-02-26T06:06:35.915" v="42" actId="47"/>
        <pc:sldMkLst>
          <pc:docMk/>
          <pc:sldMk cId="4210772567" sldId="376"/>
        </pc:sldMkLst>
      </pc:sldChg>
      <pc:sldChg chg="del">
        <pc:chgData name="Amalia Spiliakou" userId="f4bd6b91a0b5818a" providerId="LiveId" clId="{87E31AAA-A002-457D-A6A6-312323112714}" dt="2025-02-26T06:06:31.375" v="33" actId="47"/>
        <pc:sldMkLst>
          <pc:docMk/>
          <pc:sldMk cId="634674952" sldId="377"/>
        </pc:sldMkLst>
      </pc:sldChg>
      <pc:sldChg chg="del">
        <pc:chgData name="Amalia Spiliakou" userId="f4bd6b91a0b5818a" providerId="LiveId" clId="{87E31AAA-A002-457D-A6A6-312323112714}" dt="2025-02-26T06:06:31.886" v="34" actId="47"/>
        <pc:sldMkLst>
          <pc:docMk/>
          <pc:sldMk cId="3757783308" sldId="378"/>
        </pc:sldMkLst>
      </pc:sldChg>
      <pc:sldChg chg="del">
        <pc:chgData name="Amalia Spiliakou" userId="f4bd6b91a0b5818a" providerId="LiveId" clId="{87E31AAA-A002-457D-A6A6-312323112714}" dt="2025-02-26T06:06:35.379" v="41" actId="47"/>
        <pc:sldMkLst>
          <pc:docMk/>
          <pc:sldMk cId="3885885798" sldId="379"/>
        </pc:sldMkLst>
      </pc:sldChg>
      <pc:sldChg chg="del">
        <pc:chgData name="Amalia Spiliakou" userId="f4bd6b91a0b5818a" providerId="LiveId" clId="{87E31AAA-A002-457D-A6A6-312323112714}" dt="2025-02-26T06:06:33.869" v="38" actId="47"/>
        <pc:sldMkLst>
          <pc:docMk/>
          <pc:sldMk cId="917495783" sldId="380"/>
        </pc:sldMkLst>
      </pc:sldChg>
      <pc:sldChg chg="del">
        <pc:chgData name="Amalia Spiliakou" userId="f4bd6b91a0b5818a" providerId="LiveId" clId="{87E31AAA-A002-457D-A6A6-312323112714}" dt="2025-02-26T06:06:36.424" v="43" actId="47"/>
        <pc:sldMkLst>
          <pc:docMk/>
          <pc:sldMk cId="1426011564" sldId="381"/>
        </pc:sldMkLst>
      </pc:sldChg>
      <pc:sldChg chg="del">
        <pc:chgData name="Amalia Spiliakou" userId="f4bd6b91a0b5818a" providerId="LiveId" clId="{87E31AAA-A002-457D-A6A6-312323112714}" dt="2025-02-26T06:06:32.359" v="35" actId="47"/>
        <pc:sldMkLst>
          <pc:docMk/>
          <pc:sldMk cId="3443139020" sldId="382"/>
        </pc:sldMkLst>
      </pc:sldChg>
      <pc:sldChg chg="del">
        <pc:chgData name="Amalia Spiliakou" userId="f4bd6b91a0b5818a" providerId="LiveId" clId="{87E31AAA-A002-457D-A6A6-312323112714}" dt="2025-02-26T06:06:37.302" v="44" actId="47"/>
        <pc:sldMkLst>
          <pc:docMk/>
          <pc:sldMk cId="4079976832" sldId="383"/>
        </pc:sldMkLst>
      </pc:sldChg>
      <pc:sldChg chg="del">
        <pc:chgData name="Amalia Spiliakou" userId="f4bd6b91a0b5818a" providerId="LiveId" clId="{87E31AAA-A002-457D-A6A6-312323112714}" dt="2025-02-26T06:06:33.316" v="37" actId="47"/>
        <pc:sldMkLst>
          <pc:docMk/>
          <pc:sldMk cId="3162154200" sldId="384"/>
        </pc:sldMkLst>
      </pc:sldChg>
      <pc:sldChg chg="del">
        <pc:chgData name="Amalia Spiliakou" userId="f4bd6b91a0b5818a" providerId="LiveId" clId="{87E31AAA-A002-457D-A6A6-312323112714}" dt="2025-02-26T06:06:34.925" v="40" actId="47"/>
        <pc:sldMkLst>
          <pc:docMk/>
          <pc:sldMk cId="2512009032" sldId="385"/>
        </pc:sldMkLst>
      </pc:sldChg>
      <pc:sldChg chg="del">
        <pc:chgData name="Amalia Spiliakou" userId="f4bd6b91a0b5818a" providerId="LiveId" clId="{87E31AAA-A002-457D-A6A6-312323112714}" dt="2025-02-26T06:06:32.841" v="36" actId="47"/>
        <pc:sldMkLst>
          <pc:docMk/>
          <pc:sldMk cId="3852551446" sldId="387"/>
        </pc:sldMkLst>
      </pc:sldChg>
      <pc:sldChg chg="del">
        <pc:chgData name="Amalia Spiliakou" userId="f4bd6b91a0b5818a" providerId="LiveId" clId="{87E31AAA-A002-457D-A6A6-312323112714}" dt="2025-02-26T06:06:28.317" v="27" actId="47"/>
        <pc:sldMkLst>
          <pc:docMk/>
          <pc:sldMk cId="1147972222" sldId="388"/>
        </pc:sldMkLst>
      </pc:sldChg>
      <pc:sldChg chg="del">
        <pc:chgData name="Amalia Spiliakou" userId="f4bd6b91a0b5818a" providerId="LiveId" clId="{87E31AAA-A002-457D-A6A6-312323112714}" dt="2025-02-26T06:06:27.808" v="26" actId="47"/>
        <pc:sldMkLst>
          <pc:docMk/>
          <pc:sldMk cId="3686232694" sldId="389"/>
        </pc:sldMkLst>
      </pc:sldChg>
      <pc:sldChg chg="del">
        <pc:chgData name="Amalia Spiliakou" userId="f4bd6b91a0b5818a" providerId="LiveId" clId="{87E31AAA-A002-457D-A6A6-312323112714}" dt="2025-02-26T06:06:29.913" v="30" actId="47"/>
        <pc:sldMkLst>
          <pc:docMk/>
          <pc:sldMk cId="2510916391" sldId="390"/>
        </pc:sldMkLst>
      </pc:sldChg>
      <pc:sldChg chg="del">
        <pc:chgData name="Amalia Spiliakou" userId="f4bd6b91a0b5818a" providerId="LiveId" clId="{87E31AAA-A002-457D-A6A6-312323112714}" dt="2025-02-26T06:06:37.684" v="45" actId="47"/>
        <pc:sldMkLst>
          <pc:docMk/>
          <pc:sldMk cId="505760865" sldId="391"/>
        </pc:sldMkLst>
      </pc:sldChg>
      <pc:sldChg chg="del">
        <pc:chgData name="Amalia Spiliakou" userId="f4bd6b91a0b5818a" providerId="LiveId" clId="{87E31AAA-A002-457D-A6A6-312323112714}" dt="2025-02-26T06:06:42.639" v="55" actId="47"/>
        <pc:sldMkLst>
          <pc:docMk/>
          <pc:sldMk cId="3678752275" sldId="392"/>
        </pc:sldMkLst>
      </pc:sldChg>
      <pc:sldChg chg="del">
        <pc:chgData name="Amalia Spiliakou" userId="f4bd6b91a0b5818a" providerId="LiveId" clId="{87E31AAA-A002-457D-A6A6-312323112714}" dt="2025-02-26T06:06:40.984" v="52" actId="47"/>
        <pc:sldMkLst>
          <pc:docMk/>
          <pc:sldMk cId="392025854" sldId="393"/>
        </pc:sldMkLst>
      </pc:sldChg>
      <pc:sldChg chg="del">
        <pc:chgData name="Amalia Spiliakou" userId="f4bd6b91a0b5818a" providerId="LiveId" clId="{87E31AAA-A002-457D-A6A6-312323112714}" dt="2025-02-26T06:06:41.416" v="53" actId="47"/>
        <pc:sldMkLst>
          <pc:docMk/>
          <pc:sldMk cId="2404226444" sldId="394"/>
        </pc:sldMkLst>
      </pc:sldChg>
      <pc:sldChg chg="del">
        <pc:chgData name="Amalia Spiliakou" userId="f4bd6b91a0b5818a" providerId="LiveId" clId="{87E31AAA-A002-457D-A6A6-312323112714}" dt="2025-02-26T06:06:39.464" v="49" actId="47"/>
        <pc:sldMkLst>
          <pc:docMk/>
          <pc:sldMk cId="3879029525" sldId="395"/>
        </pc:sldMkLst>
      </pc:sldChg>
      <pc:sldChg chg="del">
        <pc:chgData name="Amalia Spiliakou" userId="f4bd6b91a0b5818a" providerId="LiveId" clId="{87E31AAA-A002-457D-A6A6-312323112714}" dt="2025-02-26T06:06:34.397" v="39" actId="47"/>
        <pc:sldMkLst>
          <pc:docMk/>
          <pc:sldMk cId="3911891324" sldId="397"/>
        </pc:sldMkLst>
      </pc:sldChg>
      <pc:sldChg chg="del">
        <pc:chgData name="Amalia Spiliakou" userId="f4bd6b91a0b5818a" providerId="LiveId" clId="{87E31AAA-A002-457D-A6A6-312323112714}" dt="2025-02-26T06:06:30.427" v="31" actId="47"/>
        <pc:sldMkLst>
          <pc:docMk/>
          <pc:sldMk cId="391858050" sldId="398"/>
        </pc:sldMkLst>
      </pc:sldChg>
      <pc:sldChg chg="del">
        <pc:chgData name="Amalia Spiliakou" userId="f4bd6b91a0b5818a" providerId="LiveId" clId="{87E31AAA-A002-457D-A6A6-312323112714}" dt="2025-02-26T06:06:39.150" v="48" actId="47"/>
        <pc:sldMkLst>
          <pc:docMk/>
          <pc:sldMk cId="602243463" sldId="399"/>
        </pc:sldMkLst>
      </pc:sldChg>
      <pc:sldChg chg="del">
        <pc:chgData name="Amalia Spiliakou" userId="f4bd6b91a0b5818a" providerId="LiveId" clId="{87E31AAA-A002-457D-A6A6-312323112714}" dt="2025-02-26T06:06:40.649" v="51" actId="47"/>
        <pc:sldMkLst>
          <pc:docMk/>
          <pc:sldMk cId="4170290137" sldId="400"/>
        </pc:sldMkLst>
      </pc:sldChg>
      <pc:sldChg chg="del">
        <pc:chgData name="Amalia Spiliakou" userId="f4bd6b91a0b5818a" providerId="LiveId" clId="{87E31AAA-A002-457D-A6A6-312323112714}" dt="2025-02-26T06:06:28.835" v="28" actId="47"/>
        <pc:sldMkLst>
          <pc:docMk/>
          <pc:sldMk cId="616424748" sldId="401"/>
        </pc:sldMkLst>
      </pc:sldChg>
      <pc:sldChg chg="del">
        <pc:chgData name="Amalia Spiliakou" userId="f4bd6b91a0b5818a" providerId="LiveId" clId="{87E31AAA-A002-457D-A6A6-312323112714}" dt="2025-02-26T06:06:42.090" v="54" actId="47"/>
        <pc:sldMkLst>
          <pc:docMk/>
          <pc:sldMk cId="344110080" sldId="402"/>
        </pc:sldMkLst>
      </pc:sldChg>
      <pc:sldChg chg="modSp del mod">
        <pc:chgData name="Amalia Spiliakou" userId="f4bd6b91a0b5818a" providerId="LiveId" clId="{87E31AAA-A002-457D-A6A6-312323112714}" dt="2025-02-27T06:01:39.418" v="800" actId="47"/>
        <pc:sldMkLst>
          <pc:docMk/>
          <pc:sldMk cId="2451613233" sldId="403"/>
        </pc:sldMkLst>
        <pc:spChg chg="mod">
          <ac:chgData name="Amalia Spiliakou" userId="f4bd6b91a0b5818a" providerId="LiveId" clId="{87E31AAA-A002-457D-A6A6-312323112714}" dt="2025-02-26T06:07:10.490" v="61" actId="20577"/>
          <ac:spMkLst>
            <pc:docMk/>
            <pc:sldMk cId="2451613233" sldId="403"/>
            <ac:spMk id="2" creationId="{F9B8879C-F10C-6DFC-C12A-68D9F9D1AB43}"/>
          </ac:spMkLst>
        </pc:spChg>
      </pc:sldChg>
      <pc:sldChg chg="del">
        <pc:chgData name="Amalia Spiliakou" userId="f4bd6b91a0b5818a" providerId="LiveId" clId="{87E31AAA-A002-457D-A6A6-312323112714}" dt="2025-02-27T06:01:41.127" v="801" actId="47"/>
        <pc:sldMkLst>
          <pc:docMk/>
          <pc:sldMk cId="3195112397" sldId="404"/>
        </pc:sldMkLst>
      </pc:sldChg>
      <pc:sldChg chg="del">
        <pc:chgData name="Amalia Spiliakou" userId="f4bd6b91a0b5818a" providerId="LiveId" clId="{87E31AAA-A002-457D-A6A6-312323112714}" dt="2025-02-27T06:01:42.405" v="802" actId="47"/>
        <pc:sldMkLst>
          <pc:docMk/>
          <pc:sldMk cId="3114077772" sldId="405"/>
        </pc:sldMkLst>
      </pc:sldChg>
      <pc:sldChg chg="del">
        <pc:chgData name="Amalia Spiliakou" userId="f4bd6b91a0b5818a" providerId="LiveId" clId="{87E31AAA-A002-457D-A6A6-312323112714}" dt="2025-02-27T06:01:43.068" v="803" actId="47"/>
        <pc:sldMkLst>
          <pc:docMk/>
          <pc:sldMk cId="1698893885" sldId="406"/>
        </pc:sldMkLst>
      </pc:sldChg>
      <pc:sldChg chg="del">
        <pc:chgData name="Amalia Spiliakou" userId="f4bd6b91a0b5818a" providerId="LiveId" clId="{87E31AAA-A002-457D-A6A6-312323112714}" dt="2025-02-27T06:01:45.567" v="804" actId="47"/>
        <pc:sldMkLst>
          <pc:docMk/>
          <pc:sldMk cId="3233330689" sldId="407"/>
        </pc:sldMkLst>
      </pc:sldChg>
      <pc:sldChg chg="del">
        <pc:chgData name="Amalia Spiliakou" userId="f4bd6b91a0b5818a" providerId="LiveId" clId="{87E31AAA-A002-457D-A6A6-312323112714}" dt="2025-02-27T06:01:46.935" v="805" actId="47"/>
        <pc:sldMkLst>
          <pc:docMk/>
          <pc:sldMk cId="2449144493" sldId="408"/>
        </pc:sldMkLst>
      </pc:sldChg>
      <pc:sldChg chg="del">
        <pc:chgData name="Amalia Spiliakou" userId="f4bd6b91a0b5818a" providerId="LiveId" clId="{87E31AAA-A002-457D-A6A6-312323112714}" dt="2025-02-27T06:01:49.397" v="806" actId="47"/>
        <pc:sldMkLst>
          <pc:docMk/>
          <pc:sldMk cId="3421472241" sldId="409"/>
        </pc:sldMkLst>
      </pc:sldChg>
      <pc:sldChg chg="del">
        <pc:chgData name="Amalia Spiliakou" userId="f4bd6b91a0b5818a" providerId="LiveId" clId="{87E31AAA-A002-457D-A6A6-312323112714}" dt="2025-02-27T06:01:51.135" v="807" actId="47"/>
        <pc:sldMkLst>
          <pc:docMk/>
          <pc:sldMk cId="2180791532" sldId="410"/>
        </pc:sldMkLst>
      </pc:sldChg>
      <pc:sldChg chg="addSp modSp new del mod modClrScheme chgLayout">
        <pc:chgData name="Amalia Spiliakou" userId="f4bd6b91a0b5818a" providerId="LiveId" clId="{87E31AAA-A002-457D-A6A6-312323112714}" dt="2025-02-27T05:32:40.802" v="460" actId="47"/>
        <pc:sldMkLst>
          <pc:docMk/>
          <pc:sldMk cId="2915115966" sldId="411"/>
        </pc:sldMkLst>
        <pc:spChg chg="add mod">
          <ac:chgData name="Amalia Spiliakou" userId="f4bd6b91a0b5818a" providerId="LiveId" clId="{87E31AAA-A002-457D-A6A6-312323112714}" dt="2025-02-27T04:28:36.548" v="192" actId="122"/>
          <ac:spMkLst>
            <pc:docMk/>
            <pc:sldMk cId="2915115966" sldId="411"/>
            <ac:spMk id="2" creationId="{64145369-AE9D-EB6A-6E64-375CDEC60CAD}"/>
          </ac:spMkLst>
        </pc:spChg>
        <pc:picChg chg="add mod">
          <ac:chgData name="Amalia Spiliakou" userId="f4bd6b91a0b5818a" providerId="LiveId" clId="{87E31AAA-A002-457D-A6A6-312323112714}" dt="2025-02-27T04:26:13.288" v="67" actId="1076"/>
          <ac:picMkLst>
            <pc:docMk/>
            <pc:sldMk cId="2915115966" sldId="411"/>
            <ac:picMk id="1026" creationId="{17452996-005E-AC8D-7FB6-35DDB4D7EA5C}"/>
          </ac:picMkLst>
        </pc:picChg>
      </pc:sldChg>
      <pc:sldChg chg="addSp modSp new mod ord setBg modClrScheme chgLayout">
        <pc:chgData name="Amalia Spiliakou" userId="f4bd6b91a0b5818a" providerId="LiveId" clId="{87E31AAA-A002-457D-A6A6-312323112714}" dt="2025-02-27T06:03:14.389" v="810" actId="14100"/>
        <pc:sldMkLst>
          <pc:docMk/>
          <pc:sldMk cId="3969062817" sldId="412"/>
        </pc:sldMkLst>
        <pc:spChg chg="add mod">
          <ac:chgData name="Amalia Spiliakou" userId="f4bd6b91a0b5818a" providerId="LiveId" clId="{87E31AAA-A002-457D-A6A6-312323112714}" dt="2025-02-27T06:03:14.389" v="810" actId="14100"/>
          <ac:spMkLst>
            <pc:docMk/>
            <pc:sldMk cId="3969062817" sldId="412"/>
            <ac:spMk id="2" creationId="{5F293B74-D4C6-105E-0FB0-21D7875A9E4D}"/>
          </ac:spMkLst>
        </pc:spChg>
        <pc:picChg chg="add mod">
          <ac:chgData name="Amalia Spiliakou" userId="f4bd6b91a0b5818a" providerId="LiveId" clId="{87E31AAA-A002-457D-A6A6-312323112714}" dt="2025-02-27T05:30:41.585" v="449" actId="14100"/>
          <ac:picMkLst>
            <pc:docMk/>
            <pc:sldMk cId="3969062817" sldId="412"/>
            <ac:picMk id="3074" creationId="{634A8C4D-E28C-F944-FEDB-5E775D234771}"/>
          </ac:picMkLst>
        </pc:picChg>
      </pc:sldChg>
      <pc:sldChg chg="addSp modSp new mod setBg modClrScheme chgLayout">
        <pc:chgData name="Amalia Spiliakou" userId="f4bd6b91a0b5818a" providerId="LiveId" clId="{87E31AAA-A002-457D-A6A6-312323112714}" dt="2025-02-27T06:03:27.201" v="811" actId="255"/>
        <pc:sldMkLst>
          <pc:docMk/>
          <pc:sldMk cId="3664175581" sldId="413"/>
        </pc:sldMkLst>
        <pc:spChg chg="add mod">
          <ac:chgData name="Amalia Spiliakou" userId="f4bd6b91a0b5818a" providerId="LiveId" clId="{87E31AAA-A002-457D-A6A6-312323112714}" dt="2025-02-27T06:03:27.201" v="811" actId="255"/>
          <ac:spMkLst>
            <pc:docMk/>
            <pc:sldMk cId="3664175581" sldId="413"/>
            <ac:spMk id="2" creationId="{E5533FED-8BAE-0B1A-C30C-0BD763B20180}"/>
          </ac:spMkLst>
        </pc:spChg>
        <pc:picChg chg="add mod">
          <ac:chgData name="Amalia Spiliakou" userId="f4bd6b91a0b5818a" providerId="LiveId" clId="{87E31AAA-A002-457D-A6A6-312323112714}" dt="2025-02-27T05:14:02.098" v="419" actId="1076"/>
          <ac:picMkLst>
            <pc:docMk/>
            <pc:sldMk cId="3664175581" sldId="413"/>
            <ac:picMk id="2050" creationId="{261DCE79-15F5-9EA8-E074-6AEE3C48C6A2}"/>
          </ac:picMkLst>
        </pc:picChg>
      </pc:sldChg>
      <pc:sldChg chg="new del">
        <pc:chgData name="Amalia Spiliakou" userId="f4bd6b91a0b5818a" providerId="LiveId" clId="{87E31AAA-A002-457D-A6A6-312323112714}" dt="2025-02-27T05:32:14.325" v="457" actId="47"/>
        <pc:sldMkLst>
          <pc:docMk/>
          <pc:sldMk cId="4084182899" sldId="414"/>
        </pc:sldMkLst>
      </pc:sldChg>
      <pc:sldChg chg="add ord setBg">
        <pc:chgData name="Amalia Spiliakou" userId="f4bd6b91a0b5818a" providerId="LiveId" clId="{87E31AAA-A002-457D-A6A6-312323112714}" dt="2025-02-27T05:32:34.010" v="459"/>
        <pc:sldMkLst>
          <pc:docMk/>
          <pc:sldMk cId="151722415" sldId="415"/>
        </pc:sldMkLst>
      </pc:sldChg>
      <pc:sldChg chg="add setBg">
        <pc:chgData name="Amalia Spiliakou" userId="f4bd6b91a0b5818a" providerId="LiveId" clId="{87E31AAA-A002-457D-A6A6-312323112714}" dt="2025-02-27T05:32:06.416" v="456"/>
        <pc:sldMkLst>
          <pc:docMk/>
          <pc:sldMk cId="3958465490" sldId="416"/>
        </pc:sldMkLst>
      </pc:sldChg>
      <pc:sldChg chg="modSp add mod setBg">
        <pc:chgData name="Amalia Spiliakou" userId="f4bd6b91a0b5818a" providerId="LiveId" clId="{87E31AAA-A002-457D-A6A6-312323112714}" dt="2025-02-27T10:22:40.731" v="1003" actId="20577"/>
        <pc:sldMkLst>
          <pc:docMk/>
          <pc:sldMk cId="3242271436" sldId="417"/>
        </pc:sldMkLst>
        <pc:spChg chg="mod">
          <ac:chgData name="Amalia Spiliakou" userId="f4bd6b91a0b5818a" providerId="LiveId" clId="{87E31AAA-A002-457D-A6A6-312323112714}" dt="2025-02-27T10:22:40.731" v="1003" actId="20577"/>
          <ac:spMkLst>
            <pc:docMk/>
            <pc:sldMk cId="3242271436" sldId="417"/>
            <ac:spMk id="2" creationId="{818D3CA2-534A-01EA-D15E-65295F1BB7ED}"/>
          </ac:spMkLst>
        </pc:spChg>
        <pc:picChg chg="mod">
          <ac:chgData name="Amalia Spiliakou" userId="f4bd6b91a0b5818a" providerId="LiveId" clId="{87E31AAA-A002-457D-A6A6-312323112714}" dt="2025-02-27T07:39:33.847" v="925" actId="1036"/>
          <ac:picMkLst>
            <pc:docMk/>
            <pc:sldMk cId="3242271436" sldId="417"/>
            <ac:picMk id="2050" creationId="{646B57F5-39DA-FD68-7014-BF1CFF8930BF}"/>
          </ac:picMkLst>
        </pc:picChg>
      </pc:sldChg>
      <pc:sldChg chg="modSp add mod setBg">
        <pc:chgData name="Amalia Spiliakou" userId="f4bd6b91a0b5818a" providerId="LiveId" clId="{87E31AAA-A002-457D-A6A6-312323112714}" dt="2025-02-27T10:23:13.968" v="1006" actId="20577"/>
        <pc:sldMkLst>
          <pc:docMk/>
          <pc:sldMk cId="4116968509" sldId="418"/>
        </pc:sldMkLst>
        <pc:spChg chg="mod">
          <ac:chgData name="Amalia Spiliakou" userId="f4bd6b91a0b5818a" providerId="LiveId" clId="{87E31AAA-A002-457D-A6A6-312323112714}" dt="2025-02-27T10:23:13.968" v="1006" actId="20577"/>
          <ac:spMkLst>
            <pc:docMk/>
            <pc:sldMk cId="4116968509" sldId="418"/>
            <ac:spMk id="2" creationId="{06FE1CA1-E077-9E5F-E8D1-6723B9BDE7F5}"/>
          </ac:spMkLst>
        </pc:spChg>
      </pc:sldChg>
      <pc:sldChg chg="add setBg">
        <pc:chgData name="Amalia Spiliakou" userId="f4bd6b91a0b5818a" providerId="LiveId" clId="{87E31AAA-A002-457D-A6A6-312323112714}" dt="2025-02-27T05:32:06.416" v="456"/>
        <pc:sldMkLst>
          <pc:docMk/>
          <pc:sldMk cId="3803416075" sldId="419"/>
        </pc:sldMkLst>
      </pc:sldChg>
      <pc:sldChg chg="add setBg">
        <pc:chgData name="Amalia Spiliakou" userId="f4bd6b91a0b5818a" providerId="LiveId" clId="{87E31AAA-A002-457D-A6A6-312323112714}" dt="2025-02-27T05:32:06.416" v="456"/>
        <pc:sldMkLst>
          <pc:docMk/>
          <pc:sldMk cId="2663748751" sldId="420"/>
        </pc:sldMkLst>
      </pc:sldChg>
      <pc:sldChg chg="addSp modSp add mod setBg chgLayout">
        <pc:chgData name="Amalia Spiliakou" userId="f4bd6b91a0b5818a" providerId="LiveId" clId="{87E31AAA-A002-457D-A6A6-312323112714}" dt="2025-02-27T10:23:34.979" v="1008" actId="27636"/>
        <pc:sldMkLst>
          <pc:docMk/>
          <pc:sldMk cId="2138150334" sldId="421"/>
        </pc:sldMkLst>
        <pc:spChg chg="add mod ord">
          <ac:chgData name="Amalia Spiliakou" userId="f4bd6b91a0b5818a" providerId="LiveId" clId="{87E31AAA-A002-457D-A6A6-312323112714}" dt="2025-02-27T10:23:34.979" v="1008" actId="27636"/>
          <ac:spMkLst>
            <pc:docMk/>
            <pc:sldMk cId="2138150334" sldId="421"/>
            <ac:spMk id="2" creationId="{24B47F2D-6BCF-58EE-1CAC-0CE37AE09211}"/>
          </ac:spMkLst>
        </pc:spChg>
        <pc:picChg chg="mod">
          <ac:chgData name="Amalia Spiliakou" userId="f4bd6b91a0b5818a" providerId="LiveId" clId="{87E31AAA-A002-457D-A6A6-312323112714}" dt="2025-02-27T07:56:27.487" v="972" actId="1076"/>
          <ac:picMkLst>
            <pc:docMk/>
            <pc:sldMk cId="2138150334" sldId="421"/>
            <ac:picMk id="6148" creationId="{AD52B94D-02A0-309B-5C8D-22DFD430414A}"/>
          </ac:picMkLst>
        </pc:picChg>
      </pc:sldChg>
      <pc:sldChg chg="add setBg">
        <pc:chgData name="Amalia Spiliakou" userId="f4bd6b91a0b5818a" providerId="LiveId" clId="{87E31AAA-A002-457D-A6A6-312323112714}" dt="2025-02-27T05:32:06.416" v="456"/>
        <pc:sldMkLst>
          <pc:docMk/>
          <pc:sldMk cId="4221537809" sldId="422"/>
        </pc:sldMkLst>
      </pc:sldChg>
      <pc:sldChg chg="add del setBg">
        <pc:chgData name="Amalia Spiliakou" userId="f4bd6b91a0b5818a" providerId="LiveId" clId="{87E31AAA-A002-457D-A6A6-312323112714}" dt="2025-02-27T07:57:20.563" v="978" actId="47"/>
        <pc:sldMkLst>
          <pc:docMk/>
          <pc:sldMk cId="3275289743" sldId="423"/>
        </pc:sldMkLst>
      </pc:sldChg>
      <pc:sldChg chg="addSp delSp modSp new mod ord setBg">
        <pc:chgData name="Amalia Spiliakou" userId="f4bd6b91a0b5818a" providerId="LiveId" clId="{87E31AAA-A002-457D-A6A6-312323112714}" dt="2025-02-27T05:53:49.710" v="721" actId="255"/>
        <pc:sldMkLst>
          <pc:docMk/>
          <pc:sldMk cId="2869380616" sldId="424"/>
        </pc:sldMkLst>
        <pc:spChg chg="mod">
          <ac:chgData name="Amalia Spiliakou" userId="f4bd6b91a0b5818a" providerId="LiveId" clId="{87E31AAA-A002-457D-A6A6-312323112714}" dt="2025-02-27T05:53:49.710" v="721" actId="255"/>
          <ac:spMkLst>
            <pc:docMk/>
            <pc:sldMk cId="2869380616" sldId="424"/>
            <ac:spMk id="2" creationId="{6C3D1B16-A403-F8A1-2E03-83862006CECC}"/>
          </ac:spMkLst>
        </pc:spChg>
        <pc:graphicFrameChg chg="add del mod">
          <ac:chgData name="Amalia Spiliakou" userId="f4bd6b91a0b5818a" providerId="LiveId" clId="{87E31AAA-A002-457D-A6A6-312323112714}" dt="2025-02-27T05:43:46.010" v="576" actId="478"/>
          <ac:graphicFrameMkLst>
            <pc:docMk/>
            <pc:sldMk cId="2869380616" sldId="424"/>
            <ac:graphicFrameMk id="3" creationId="{961ABC3C-A739-A4B1-CD71-28518E612188}"/>
          </ac:graphicFrameMkLst>
        </pc:graphicFrameChg>
        <pc:picChg chg="add mod">
          <ac:chgData name="Amalia Spiliakou" userId="f4bd6b91a0b5818a" providerId="LiveId" clId="{87E31AAA-A002-457D-A6A6-312323112714}" dt="2025-02-27T05:41:58.938" v="473"/>
          <ac:picMkLst>
            <pc:docMk/>
            <pc:sldMk cId="2869380616" sldId="424"/>
            <ac:picMk id="4097" creationId="{119A6010-8CEE-23DD-4F8D-559D0B3439C2}"/>
          </ac:picMkLst>
        </pc:picChg>
        <pc:picChg chg="add mod">
          <ac:chgData name="Amalia Spiliakou" userId="f4bd6b91a0b5818a" providerId="LiveId" clId="{87E31AAA-A002-457D-A6A6-312323112714}" dt="2025-02-27T05:41:58.938" v="473"/>
          <ac:picMkLst>
            <pc:docMk/>
            <pc:sldMk cId="2869380616" sldId="424"/>
            <ac:picMk id="4098" creationId="{8DF91EF3-F9D5-4C65-4FEC-7EFD35AE084F}"/>
          </ac:picMkLst>
        </pc:picChg>
        <pc:picChg chg="add mod">
          <ac:chgData name="Amalia Spiliakou" userId="f4bd6b91a0b5818a" providerId="LiveId" clId="{87E31AAA-A002-457D-A6A6-312323112714}" dt="2025-02-27T05:44:49.265" v="589" actId="1076"/>
          <ac:picMkLst>
            <pc:docMk/>
            <pc:sldMk cId="2869380616" sldId="424"/>
            <ac:picMk id="4100" creationId="{725EAC1D-0115-4068-A9D7-60A622B051A4}"/>
          </ac:picMkLst>
        </pc:picChg>
      </pc:sldChg>
      <pc:sldChg chg="addSp modSp new mod ord setBg modClrScheme chgLayout">
        <pc:chgData name="Amalia Spiliakou" userId="f4bd6b91a0b5818a" providerId="LiveId" clId="{87E31AAA-A002-457D-A6A6-312323112714}" dt="2025-02-27T06:00:46.989" v="798"/>
        <pc:sldMkLst>
          <pc:docMk/>
          <pc:sldMk cId="1658039067" sldId="425"/>
        </pc:sldMkLst>
        <pc:spChg chg="add mod">
          <ac:chgData name="Amalia Spiliakou" userId="f4bd6b91a0b5818a" providerId="LiveId" clId="{87E31AAA-A002-457D-A6A6-312323112714}" dt="2025-02-27T05:59:04.568" v="792" actId="14100"/>
          <ac:spMkLst>
            <pc:docMk/>
            <pc:sldMk cId="1658039067" sldId="425"/>
            <ac:spMk id="2" creationId="{511C770D-C6C9-D461-4A07-C5924E631B72}"/>
          </ac:spMkLst>
        </pc:spChg>
        <pc:picChg chg="add mod">
          <ac:chgData name="Amalia Spiliakou" userId="f4bd6b91a0b5818a" providerId="LiveId" clId="{87E31AAA-A002-457D-A6A6-312323112714}" dt="2025-02-27T05:56:11.945" v="723" actId="1076"/>
          <ac:picMkLst>
            <pc:docMk/>
            <pc:sldMk cId="1658039067" sldId="425"/>
            <ac:picMk id="6146" creationId="{48EFAA18-BA71-2D16-B8F2-975EA6BCB8BA}"/>
          </ac:picMkLst>
        </pc:picChg>
      </pc:sldChg>
      <pc:sldChg chg="addSp modSp new mod setBg">
        <pc:chgData name="Amalia Spiliakou" userId="f4bd6b91a0b5818a" providerId="LiveId" clId="{87E31AAA-A002-457D-A6A6-312323112714}" dt="2025-02-27T05:53:32.690" v="720" actId="1076"/>
        <pc:sldMkLst>
          <pc:docMk/>
          <pc:sldMk cId="2202907336" sldId="426"/>
        </pc:sldMkLst>
        <pc:spChg chg="mod">
          <ac:chgData name="Amalia Spiliakou" userId="f4bd6b91a0b5818a" providerId="LiveId" clId="{87E31AAA-A002-457D-A6A6-312323112714}" dt="2025-02-27T05:52:36.869" v="717" actId="14100"/>
          <ac:spMkLst>
            <pc:docMk/>
            <pc:sldMk cId="2202907336" sldId="426"/>
            <ac:spMk id="2" creationId="{A9446513-3965-85E3-18F0-026461B7E003}"/>
          </ac:spMkLst>
        </pc:spChg>
        <pc:picChg chg="add mod">
          <ac:chgData name="Amalia Spiliakou" userId="f4bd6b91a0b5818a" providerId="LiveId" clId="{87E31AAA-A002-457D-A6A6-312323112714}" dt="2025-02-27T05:51:11.009" v="614" actId="1076"/>
          <ac:picMkLst>
            <pc:docMk/>
            <pc:sldMk cId="2202907336" sldId="426"/>
            <ac:picMk id="5122" creationId="{E8C59967-7A7A-6E45-0B7F-B7FEFFDCF307}"/>
          </ac:picMkLst>
        </pc:picChg>
        <pc:picChg chg="add mod">
          <ac:chgData name="Amalia Spiliakou" userId="f4bd6b91a0b5818a" providerId="LiveId" clId="{87E31AAA-A002-457D-A6A6-312323112714}" dt="2025-02-27T05:53:32.690" v="720" actId="1076"/>
          <ac:picMkLst>
            <pc:docMk/>
            <pc:sldMk cId="2202907336" sldId="426"/>
            <ac:picMk id="5124" creationId="{DC4A30D6-05D7-08BA-7553-18842B65AE48}"/>
          </ac:picMkLst>
        </pc:picChg>
      </pc:sldChg>
      <pc:sldChg chg="addSp modSp new mod setBg">
        <pc:chgData name="Amalia Spiliakou" userId="f4bd6b91a0b5818a" providerId="LiveId" clId="{87E31AAA-A002-457D-A6A6-312323112714}" dt="2025-02-27T10:23:45.851" v="1009"/>
        <pc:sldMkLst>
          <pc:docMk/>
          <pc:sldMk cId="3957300563" sldId="427"/>
        </pc:sldMkLst>
        <pc:spChg chg="mod">
          <ac:chgData name="Amalia Spiliakou" userId="f4bd6b91a0b5818a" providerId="LiveId" clId="{87E31AAA-A002-457D-A6A6-312323112714}" dt="2025-02-27T10:23:45.851" v="1009"/>
          <ac:spMkLst>
            <pc:docMk/>
            <pc:sldMk cId="3957300563" sldId="427"/>
            <ac:spMk id="2" creationId="{DF00AF1C-C0D4-67D4-0199-A9581EC8A1DF}"/>
          </ac:spMkLst>
        </pc:spChg>
        <pc:picChg chg="add mod">
          <ac:chgData name="Amalia Spiliakou" userId="f4bd6b91a0b5818a" providerId="LiveId" clId="{87E31AAA-A002-457D-A6A6-312323112714}" dt="2025-02-27T06:09:51.699" v="815" actId="14100"/>
          <ac:picMkLst>
            <pc:docMk/>
            <pc:sldMk cId="3957300563" sldId="427"/>
            <ac:picMk id="7170" creationId="{DD5DD130-0DF6-1BD7-9849-00E5097F9400}"/>
          </ac:picMkLst>
        </pc:picChg>
      </pc:sldChg>
      <pc:sldChg chg="addSp delSp modSp new mod setBg">
        <pc:chgData name="Amalia Spiliakou" userId="f4bd6b91a0b5818a" providerId="LiveId" clId="{87E31AAA-A002-457D-A6A6-312323112714}" dt="2025-02-27T06:12:39.212" v="874" actId="26606"/>
        <pc:sldMkLst>
          <pc:docMk/>
          <pc:sldMk cId="85774840" sldId="428"/>
        </pc:sldMkLst>
        <pc:spChg chg="del">
          <ac:chgData name="Amalia Spiliakou" userId="f4bd6b91a0b5818a" providerId="LiveId" clId="{87E31AAA-A002-457D-A6A6-312323112714}" dt="2025-02-27T06:12:31.740" v="873" actId="478"/>
          <ac:spMkLst>
            <pc:docMk/>
            <pc:sldMk cId="85774840" sldId="428"/>
            <ac:spMk id="2" creationId="{5CAD0AD2-0EFB-CF80-BA26-2FE33683A26A}"/>
          </ac:spMkLst>
        </pc:spChg>
        <pc:spChg chg="add">
          <ac:chgData name="Amalia Spiliakou" userId="f4bd6b91a0b5818a" providerId="LiveId" clId="{87E31AAA-A002-457D-A6A6-312323112714}" dt="2025-02-27T06:12:39.212" v="874" actId="26606"/>
          <ac:spMkLst>
            <pc:docMk/>
            <pc:sldMk cId="85774840" sldId="428"/>
            <ac:spMk id="8199" creationId="{42A4FC2C-047E-45A5-965D-8E1E3BF09BC6}"/>
          </ac:spMkLst>
        </pc:spChg>
        <pc:picChg chg="add mod">
          <ac:chgData name="Amalia Spiliakou" userId="f4bd6b91a0b5818a" providerId="LiveId" clId="{87E31AAA-A002-457D-A6A6-312323112714}" dt="2025-02-27T06:12:39.212" v="874" actId="26606"/>
          <ac:picMkLst>
            <pc:docMk/>
            <pc:sldMk cId="85774840" sldId="428"/>
            <ac:picMk id="8194" creationId="{4B513EEC-3518-34B9-6F29-80F51FCB3F7A}"/>
          </ac:picMkLst>
        </pc:picChg>
      </pc:sldChg>
      <pc:sldChg chg="modSp add mod setBg">
        <pc:chgData name="Amalia Spiliakou" userId="f4bd6b91a0b5818a" providerId="LiveId" clId="{87E31AAA-A002-457D-A6A6-312323112714}" dt="2025-02-27T06:19:36.910" v="924" actId="255"/>
        <pc:sldMkLst>
          <pc:docMk/>
          <pc:sldMk cId="51044535" sldId="429"/>
        </pc:sldMkLst>
        <pc:spChg chg="mod">
          <ac:chgData name="Amalia Spiliakou" userId="f4bd6b91a0b5818a" providerId="LiveId" clId="{87E31AAA-A002-457D-A6A6-312323112714}" dt="2025-02-27T06:19:36.910" v="924" actId="255"/>
          <ac:spMkLst>
            <pc:docMk/>
            <pc:sldMk cId="51044535" sldId="429"/>
            <ac:spMk id="2" creationId="{D2AE3C45-0198-3040-38B5-F03CE6C6C291}"/>
          </ac:spMkLst>
        </pc:spChg>
      </pc:sldChg>
      <pc:sldChg chg="addSp delSp modSp new mod setBg">
        <pc:chgData name="Amalia Spiliakou" userId="f4bd6b91a0b5818a" providerId="LiveId" clId="{87E31AAA-A002-457D-A6A6-312323112714}" dt="2025-02-27T07:41:39.841" v="932" actId="26606"/>
        <pc:sldMkLst>
          <pc:docMk/>
          <pc:sldMk cId="4271079798" sldId="430"/>
        </pc:sldMkLst>
        <pc:spChg chg="del">
          <ac:chgData name="Amalia Spiliakou" userId="f4bd6b91a0b5818a" providerId="LiveId" clId="{87E31AAA-A002-457D-A6A6-312323112714}" dt="2025-02-27T07:39:49.077" v="927" actId="478"/>
          <ac:spMkLst>
            <pc:docMk/>
            <pc:sldMk cId="4271079798" sldId="430"/>
            <ac:spMk id="2" creationId="{F73C493D-515A-9C71-834E-1FCE67B3D2DD}"/>
          </ac:spMkLst>
        </pc:spChg>
        <pc:spChg chg="add">
          <ac:chgData name="Amalia Spiliakou" userId="f4bd6b91a0b5818a" providerId="LiveId" clId="{87E31AAA-A002-457D-A6A6-312323112714}" dt="2025-02-27T07:41:39.841" v="932" actId="26606"/>
          <ac:spMkLst>
            <pc:docMk/>
            <pc:sldMk cId="4271079798" sldId="430"/>
            <ac:spMk id="9223" creationId="{42A4FC2C-047E-45A5-965D-8E1E3BF09BC6}"/>
          </ac:spMkLst>
        </pc:spChg>
        <pc:picChg chg="add del mod">
          <ac:chgData name="Amalia Spiliakou" userId="f4bd6b91a0b5818a" providerId="LiveId" clId="{87E31AAA-A002-457D-A6A6-312323112714}" dt="2025-02-27T07:40:29.017" v="930" actId="478"/>
          <ac:picMkLst>
            <pc:docMk/>
            <pc:sldMk cId="4271079798" sldId="430"/>
            <ac:picMk id="3" creationId="{E03CF765-2E0D-0E04-56B4-5C96E6F19FB5}"/>
          </ac:picMkLst>
        </pc:picChg>
        <pc:picChg chg="add mod">
          <ac:chgData name="Amalia Spiliakou" userId="f4bd6b91a0b5818a" providerId="LiveId" clId="{87E31AAA-A002-457D-A6A6-312323112714}" dt="2025-02-27T07:41:39.841" v="932" actId="26606"/>
          <ac:picMkLst>
            <pc:docMk/>
            <pc:sldMk cId="4271079798" sldId="430"/>
            <ac:picMk id="9218" creationId="{1E707655-4B31-71C1-FC1B-E2FFF7422A1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75B08-5444-4F51-B97F-DB66EA433D11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B6126-D5FC-4AFA-A347-C2210AC8BDC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5378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61530-18E2-7978-2ECA-088E7D6320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FD6364-F48A-5E2F-D9FE-39C7C54653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A855F-3233-B013-B048-27CC8E787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63A3-78A5-4E3E-A2A2-C3DBCAB59E94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1727D-66AF-07BD-62BE-A5FD9FF86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A8E64D-D43A-4A38-9293-36B157C36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C975-7A01-4F90-905C-6D7C0B8FD26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9503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E264A-0354-24E2-DB55-202FBE344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D9A8C-FF57-BA4D-3117-1D6DB2508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5B93D-5294-4C92-1093-2964F2EDD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63A3-78A5-4E3E-A2A2-C3DBCAB59E94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24001-425A-7735-D1D1-5DD55C3BA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301E6-0CCF-0232-3711-FAD947D94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C975-7A01-4F90-905C-6D7C0B8FD26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198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9B250-67DD-919F-6F67-08FCAB8F3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E13FF-1E74-EC02-B221-04636D88E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3D711-0014-58A9-9515-10B9BA3B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63A3-78A5-4E3E-A2A2-C3DBCAB59E94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D03D0-6B56-18B2-BA92-16412083A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6620D7-EA3D-402B-19E2-40B0FCB36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C975-7A01-4F90-905C-6D7C0B8FD26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0131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118F7-F0A7-2E94-2409-888945D97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1564A-80D3-46BC-3FAB-8CA4C9BB1B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D9440A-62DD-BD68-108C-AB345EB12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FC2971-FC5A-B951-95DD-4CA5BC10B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63A3-78A5-4E3E-A2A2-C3DBCAB59E94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15797-6E29-5CFD-8C6E-0BAE3BBF5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7EDD34-64F0-B1C6-72AF-F55D9085A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C975-7A01-4F90-905C-6D7C0B8FD26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71237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0597D-7242-A1CE-DB86-00470B9BD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C91799-98C5-2E1F-C7A5-AF57EF3EC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9FCA4C-0B4C-DE10-EB03-265D8E5E6C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064CE7-5969-5336-87B3-7F25A53AEF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0B7588-DB95-90E1-73A9-793EDA1875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82D1B0-D5CC-52A0-DE67-C949013AE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63A3-78A5-4E3E-A2A2-C3DBCAB59E94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F46092-DE2E-30B7-1EEC-72AADAED6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CCB559-BE39-BDE0-58C7-24F4E437A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C975-7A01-4F90-905C-6D7C0B8FD26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2321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FB013-78F7-6DA6-65E9-77A4CD4C2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D37A40-30DD-0A97-2E74-050CC2B00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63A3-78A5-4E3E-A2A2-C3DBCAB59E94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5006AC-C9AA-E25F-CFF8-9F9DD309D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D2A718-62B7-B687-2D11-05D33D3D3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C975-7A01-4F90-905C-6D7C0B8FD26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6694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2793BE-169D-F068-1F0C-75AF19E01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63A3-78A5-4E3E-A2A2-C3DBCAB59E94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32A967-E42C-9E48-422C-CFE30D446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7AB33-E6C6-2D5B-D338-B76671441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C975-7A01-4F90-905C-6D7C0B8FD26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0398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C8155-BB03-63AC-7CD3-C2D1201B3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79725-1598-5B96-15C5-C7120478D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E04999-7917-5AC8-CCA5-50D35F2162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BE65B-58ED-6DED-45AA-28977E2C0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63A3-78A5-4E3E-A2A2-C3DBCAB59E94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16892E-E7FE-CD8A-D6DE-57383DE68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5D5D55-D9AD-7F8B-C59B-2B1AAD107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C975-7A01-4F90-905C-6D7C0B8FD26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0027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B6826-16BE-3C5F-5501-A6DB9F9A0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E733AB-3409-C675-A9C7-344773DE5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27B15-5614-8774-3961-8ECCF7335C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01112B-5793-E940-D644-6AB53DB04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63A3-78A5-4E3E-A2A2-C3DBCAB59E94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658C73-ADA7-488D-179F-DB1C63354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F7BB6-7696-1AC2-C408-C95F0821E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C975-7A01-4F90-905C-6D7C0B8FD26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6764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D2AE8-7027-9254-9C72-58FA98C69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0EDD94-5A3A-B5A2-E732-F2B290628F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EE27A-6157-23C8-C4D2-3A647D97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63A3-78A5-4E3E-A2A2-C3DBCAB59E94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17591-EF98-0360-23BA-947F8AC88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105B7-F6DD-6105-BD31-838FB458A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C975-7A01-4F90-905C-6D7C0B8FD26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3230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174317-0FA1-2A00-A3B4-D6EB1D7EDA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E4E0E1-D3A3-9475-7949-D6ED2CFF8B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A8FEE-2DC0-1BC1-5F90-B03E13C53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63A3-78A5-4E3E-A2A2-C3DBCAB59E94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D32B7-0DFA-4DDF-788A-42373C04B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7DF597-913A-D9BC-8ED5-45C9DC1D2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C975-7A01-4F90-905C-6D7C0B8FD26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2754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F96614-4D11-D829-BEC2-0FBCA12EF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20E0F6-EB9A-C71B-8B50-CB4211530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4E726-80CA-0A21-269C-E24B403BA5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0E63A3-78A5-4E3E-A2A2-C3DBCAB59E94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EDA4B-533D-77ED-C0C1-3BE77169E4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199F1-3834-F925-D4E6-CDAD87E991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A9C975-7A01-4F90-905C-6D7C0B8FD26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00942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wikiart.org/en/pietro-lorenzetti/crucifix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el.m.wikipedia.org/wiki/%CE%91%CF%81%CF%87%CE%B5%CE%AF%CE%BF:Tarlati-polyptych-Pietro_Lorenzetti_Pieve_di_santa_Maria_Arezzo.jpg#/media/File%3APietro_Lorenzetti_-_Polyptych_-_WGA13536.jp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wga.hu/frames-e.html?/html/l/lorenzet/pietro/index.html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arsartisticadventureofmankind.wordpress.com/tag/basilica-of-saint-francis-of-assisi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arsartisticadventureofmankind.wordpress.com/tag/basilica-of-saint-francis-of-assisi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arsartisticadventureofmankind.wordpress.com/tag/basilica-of-saint-francis-of-assisi/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ga.hu/frames-e.html?/html/l/lorenzet/pietro/index.html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metmuseum.org/art/collection/search/438605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uffizi.it/en/artworks/lorenzetti-madonna-majesty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commons.wikimedia.org/wiki/File:Pietro_Lorenzetti_-_Man_of_Sorrow_-_WGA13546.jpg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0F3BABFC-205E-61A6-0ABA-22E86E7F4640}"/>
              </a:ext>
            </a:extLst>
          </p:cNvPr>
          <p:cNvSpPr/>
          <p:nvPr/>
        </p:nvSpPr>
        <p:spPr>
          <a:xfrm>
            <a:off x="457200" y="457200"/>
            <a:ext cx="11277600" cy="5943600"/>
          </a:xfrm>
          <a:custGeom>
            <a:avLst/>
            <a:gdLst>
              <a:gd name="connsiteX0" fmla="*/ 1018116 w 11277600"/>
              <a:gd name="connsiteY0" fmla="*/ 1977072 h 5943600"/>
              <a:gd name="connsiteX1" fmla="*/ 1467915 w 11277600"/>
              <a:gd name="connsiteY1" fmla="*/ 950288 h 5943600"/>
              <a:gd name="connsiteX2" fmla="*/ 3656083 w 11277600"/>
              <a:gd name="connsiteY2" fmla="*/ 715708 h 5943600"/>
              <a:gd name="connsiteX3" fmla="*/ 5862263 w 11277600"/>
              <a:gd name="connsiteY3" fmla="*/ 472186 h 5943600"/>
              <a:gd name="connsiteX4" fmla="*/ 6721919 w 11277600"/>
              <a:gd name="connsiteY4" fmla="*/ 27516 h 5943600"/>
              <a:gd name="connsiteX5" fmla="*/ 7788070 w 11277600"/>
              <a:gd name="connsiteY5" fmla="*/ 341344 h 5943600"/>
              <a:gd name="connsiteX6" fmla="*/ 9257813 w 11277600"/>
              <a:gd name="connsiteY6" fmla="*/ 94932 h 5943600"/>
              <a:gd name="connsiteX7" fmla="*/ 10003126 w 11277600"/>
              <a:gd name="connsiteY7" fmla="*/ 767164 h 5943600"/>
              <a:gd name="connsiteX8" fmla="*/ 10959634 w 11277600"/>
              <a:gd name="connsiteY8" fmla="*/ 1419584 h 5943600"/>
              <a:gd name="connsiteX9" fmla="*/ 10916821 w 11277600"/>
              <a:gd name="connsiteY9" fmla="*/ 2127038 h 5943600"/>
              <a:gd name="connsiteX10" fmla="*/ 11229565 w 11277600"/>
              <a:gd name="connsiteY10" fmla="*/ 3208718 h 5943600"/>
              <a:gd name="connsiteX11" fmla="*/ 9764522 w 11277600"/>
              <a:gd name="connsiteY11" fmla="*/ 4155567 h 5943600"/>
              <a:gd name="connsiteX12" fmla="*/ 9240061 w 11277600"/>
              <a:gd name="connsiteY12" fmla="*/ 4966895 h 5943600"/>
              <a:gd name="connsiteX13" fmla="*/ 7454441 w 11277600"/>
              <a:gd name="connsiteY13" fmla="*/ 5065130 h 5943600"/>
              <a:gd name="connsiteX14" fmla="*/ 6178401 w 11277600"/>
              <a:gd name="connsiteY14" fmla="*/ 5930667 h 5943600"/>
              <a:gd name="connsiteX15" fmla="*/ 4302195 w 11277600"/>
              <a:gd name="connsiteY15" fmla="*/ 5402347 h 5943600"/>
              <a:gd name="connsiteX16" fmla="*/ 1515166 w 11277600"/>
              <a:gd name="connsiteY16" fmla="*/ 4880356 h 5943600"/>
              <a:gd name="connsiteX17" fmla="*/ 289771 w 11277600"/>
              <a:gd name="connsiteY17" fmla="*/ 4299479 h 5943600"/>
              <a:gd name="connsiteX18" fmla="*/ 551610 w 11277600"/>
              <a:gd name="connsiteY18" fmla="*/ 3515391 h 5943600"/>
              <a:gd name="connsiteX19" fmla="*/ -1306 w 11277600"/>
              <a:gd name="connsiteY19" fmla="*/ 2710942 h 5943600"/>
              <a:gd name="connsiteX20" fmla="*/ 1008457 w 11277600"/>
              <a:gd name="connsiteY20" fmla="*/ 1995921 h 5943600"/>
              <a:gd name="connsiteX21" fmla="*/ 1018116 w 11277600"/>
              <a:gd name="connsiteY21" fmla="*/ 1977072 h 5943600"/>
              <a:gd name="connsiteX0" fmla="*/ 1225133 w 11277600"/>
              <a:gd name="connsiteY0" fmla="*/ 3601518 h 5943600"/>
              <a:gd name="connsiteX1" fmla="*/ 563880 w 11277600"/>
              <a:gd name="connsiteY1" fmla="*/ 3491865 h 5943600"/>
              <a:gd name="connsiteX2" fmla="*/ 1808592 w 11277600"/>
              <a:gd name="connsiteY2" fmla="*/ 4801520 h 5943600"/>
              <a:gd name="connsiteX3" fmla="*/ 1519343 w 11277600"/>
              <a:gd name="connsiteY3" fmla="*/ 4853940 h 5943600"/>
              <a:gd name="connsiteX4" fmla="*/ 4301673 w 11277600"/>
              <a:gd name="connsiteY4" fmla="*/ 5378132 h 5943600"/>
              <a:gd name="connsiteX5" fmla="*/ 4127288 w 11277600"/>
              <a:gd name="connsiteY5" fmla="*/ 5138737 h 5943600"/>
              <a:gd name="connsiteX6" fmla="*/ 7525448 w 11277600"/>
              <a:gd name="connsiteY6" fmla="*/ 4781158 h 5943600"/>
              <a:gd name="connsiteX7" fmla="*/ 7455746 w 11277600"/>
              <a:gd name="connsiteY7" fmla="*/ 5043805 h 5943600"/>
              <a:gd name="connsiteX8" fmla="*/ 8909565 w 11277600"/>
              <a:gd name="connsiteY8" fmla="*/ 3158087 h 5943600"/>
              <a:gd name="connsiteX9" fmla="*/ 9758256 w 11277600"/>
              <a:gd name="connsiteY9" fmla="*/ 4139882 h 5943600"/>
              <a:gd name="connsiteX10" fmla="*/ 10911600 w 11277600"/>
              <a:gd name="connsiteY10" fmla="*/ 2112454 h 5943600"/>
              <a:gd name="connsiteX11" fmla="*/ 10533591 w 11277600"/>
              <a:gd name="connsiteY11" fmla="*/ 2480627 h 5943600"/>
              <a:gd name="connsiteX12" fmla="*/ 10004693 w 11277600"/>
              <a:gd name="connsiteY12" fmla="*/ 746527 h 5943600"/>
              <a:gd name="connsiteX13" fmla="*/ 10024533 w 11277600"/>
              <a:gd name="connsiteY13" fmla="*/ 920432 h 5943600"/>
              <a:gd name="connsiteX14" fmla="*/ 7590973 w 11277600"/>
              <a:gd name="connsiteY14" fmla="*/ 543729 h 5943600"/>
              <a:gd name="connsiteX15" fmla="*/ 7784676 w 11277600"/>
              <a:gd name="connsiteY15" fmla="*/ 321945 h 5943600"/>
              <a:gd name="connsiteX16" fmla="*/ 5780031 w 11277600"/>
              <a:gd name="connsiteY16" fmla="*/ 649393 h 5943600"/>
              <a:gd name="connsiteX17" fmla="*/ 5873750 w 11277600"/>
              <a:gd name="connsiteY17" fmla="*/ 458152 h 5943600"/>
              <a:gd name="connsiteX18" fmla="*/ 3654777 w 11277600"/>
              <a:gd name="connsiteY18" fmla="*/ 714332 h 5943600"/>
              <a:gd name="connsiteX19" fmla="*/ 3994150 w 11277600"/>
              <a:gd name="connsiteY19" fmla="*/ 899795 h 5943600"/>
              <a:gd name="connsiteX20" fmla="*/ 1077376 w 11277600"/>
              <a:gd name="connsiteY20" fmla="*/ 2172303 h 5943600"/>
              <a:gd name="connsiteX21" fmla="*/ 1018116 w 11277600"/>
              <a:gd name="connsiteY21" fmla="*/ 1977072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277600" h="5943600" fill="none" extrusionOk="0">
                <a:moveTo>
                  <a:pt x="1018116" y="1977072"/>
                </a:moveTo>
                <a:cubicBezTo>
                  <a:pt x="909741" y="1586940"/>
                  <a:pt x="1120284" y="1293165"/>
                  <a:pt x="1467915" y="950288"/>
                </a:cubicBezTo>
                <a:cubicBezTo>
                  <a:pt x="2093287" y="505130"/>
                  <a:pt x="2898170" y="417606"/>
                  <a:pt x="3656083" y="715708"/>
                </a:cubicBezTo>
                <a:cubicBezTo>
                  <a:pt x="4092043" y="247518"/>
                  <a:pt x="5159076" y="-83259"/>
                  <a:pt x="5862263" y="472186"/>
                </a:cubicBezTo>
                <a:cubicBezTo>
                  <a:pt x="6042758" y="208399"/>
                  <a:pt x="6317151" y="51317"/>
                  <a:pt x="6721919" y="27516"/>
                </a:cubicBezTo>
                <a:cubicBezTo>
                  <a:pt x="7167579" y="29434"/>
                  <a:pt x="7571394" y="128305"/>
                  <a:pt x="7788070" y="341344"/>
                </a:cubicBezTo>
                <a:cubicBezTo>
                  <a:pt x="8166935" y="28163"/>
                  <a:pt x="8650769" y="-31809"/>
                  <a:pt x="9257813" y="94932"/>
                </a:cubicBezTo>
                <a:cubicBezTo>
                  <a:pt x="9591649" y="211513"/>
                  <a:pt x="9889295" y="423537"/>
                  <a:pt x="10003126" y="767164"/>
                </a:cubicBezTo>
                <a:cubicBezTo>
                  <a:pt x="10452881" y="878345"/>
                  <a:pt x="10865129" y="1058459"/>
                  <a:pt x="10959634" y="1419584"/>
                </a:cubicBezTo>
                <a:cubicBezTo>
                  <a:pt x="11020449" y="1658078"/>
                  <a:pt x="11008558" y="1907740"/>
                  <a:pt x="10916821" y="2127038"/>
                </a:cubicBezTo>
                <a:cubicBezTo>
                  <a:pt x="11299215" y="2402782"/>
                  <a:pt x="11310085" y="2811550"/>
                  <a:pt x="11229565" y="3208718"/>
                </a:cubicBezTo>
                <a:cubicBezTo>
                  <a:pt x="11131734" y="3674458"/>
                  <a:pt x="10534623" y="4082754"/>
                  <a:pt x="9764522" y="4155567"/>
                </a:cubicBezTo>
                <a:cubicBezTo>
                  <a:pt x="9777524" y="4509546"/>
                  <a:pt x="9579236" y="4761731"/>
                  <a:pt x="9240061" y="4966895"/>
                </a:cubicBezTo>
                <a:cubicBezTo>
                  <a:pt x="8740331" y="5307646"/>
                  <a:pt x="8029122" y="5285832"/>
                  <a:pt x="7454441" y="5065130"/>
                </a:cubicBezTo>
                <a:cubicBezTo>
                  <a:pt x="7355356" y="5537976"/>
                  <a:pt x="6882368" y="5800937"/>
                  <a:pt x="6178401" y="5930667"/>
                </a:cubicBezTo>
                <a:cubicBezTo>
                  <a:pt x="5408570" y="6050096"/>
                  <a:pt x="4630461" y="5814281"/>
                  <a:pt x="4302195" y="5402347"/>
                </a:cubicBezTo>
                <a:cubicBezTo>
                  <a:pt x="3368070" y="5850835"/>
                  <a:pt x="2137117" y="5581405"/>
                  <a:pt x="1515166" y="4880356"/>
                </a:cubicBezTo>
                <a:cubicBezTo>
                  <a:pt x="1013764" y="4862428"/>
                  <a:pt x="442517" y="4705235"/>
                  <a:pt x="289771" y="4299479"/>
                </a:cubicBezTo>
                <a:cubicBezTo>
                  <a:pt x="203942" y="4053012"/>
                  <a:pt x="249799" y="3763423"/>
                  <a:pt x="551610" y="3515391"/>
                </a:cubicBezTo>
                <a:cubicBezTo>
                  <a:pt x="165109" y="3395610"/>
                  <a:pt x="-9886" y="2994150"/>
                  <a:pt x="-1306" y="2710942"/>
                </a:cubicBezTo>
                <a:cubicBezTo>
                  <a:pt x="68031" y="2256026"/>
                  <a:pt x="511332" y="2008965"/>
                  <a:pt x="1008457" y="1995921"/>
                </a:cubicBezTo>
                <a:cubicBezTo>
                  <a:pt x="1011060" y="1990616"/>
                  <a:pt x="1016000" y="1984371"/>
                  <a:pt x="1018116" y="1977072"/>
                </a:cubicBezTo>
                <a:close/>
              </a:path>
              <a:path w="11277600" h="5943600" fill="none" extrusionOk="0">
                <a:moveTo>
                  <a:pt x="1225133" y="3601518"/>
                </a:moveTo>
                <a:cubicBezTo>
                  <a:pt x="994705" y="3618834"/>
                  <a:pt x="767135" y="3590348"/>
                  <a:pt x="563880" y="3491865"/>
                </a:cubicBezTo>
                <a:moveTo>
                  <a:pt x="1808592" y="4801520"/>
                </a:moveTo>
                <a:cubicBezTo>
                  <a:pt x="1715519" y="4810890"/>
                  <a:pt x="1622526" y="4836194"/>
                  <a:pt x="1519343" y="4853940"/>
                </a:cubicBezTo>
                <a:moveTo>
                  <a:pt x="4301673" y="5378132"/>
                </a:moveTo>
                <a:cubicBezTo>
                  <a:pt x="4230609" y="5312161"/>
                  <a:pt x="4181949" y="5208591"/>
                  <a:pt x="4127288" y="5138737"/>
                </a:cubicBezTo>
                <a:moveTo>
                  <a:pt x="7525448" y="4781158"/>
                </a:moveTo>
                <a:cubicBezTo>
                  <a:pt x="7531269" y="4862306"/>
                  <a:pt x="7491194" y="4952429"/>
                  <a:pt x="7455746" y="5043805"/>
                </a:cubicBezTo>
                <a:moveTo>
                  <a:pt x="8909565" y="3158087"/>
                </a:moveTo>
                <a:cubicBezTo>
                  <a:pt x="9414448" y="3378509"/>
                  <a:pt x="9727059" y="3668398"/>
                  <a:pt x="9758256" y="4139882"/>
                </a:cubicBezTo>
                <a:moveTo>
                  <a:pt x="10911600" y="2112454"/>
                </a:moveTo>
                <a:cubicBezTo>
                  <a:pt x="10816323" y="2257783"/>
                  <a:pt x="10705211" y="2402816"/>
                  <a:pt x="10533591" y="2480627"/>
                </a:cubicBezTo>
                <a:moveTo>
                  <a:pt x="10004693" y="746527"/>
                </a:moveTo>
                <a:cubicBezTo>
                  <a:pt x="10029286" y="808427"/>
                  <a:pt x="10018950" y="856729"/>
                  <a:pt x="10024533" y="920432"/>
                </a:cubicBezTo>
                <a:moveTo>
                  <a:pt x="7590973" y="543729"/>
                </a:moveTo>
                <a:cubicBezTo>
                  <a:pt x="7630833" y="462021"/>
                  <a:pt x="7705613" y="390439"/>
                  <a:pt x="7784676" y="321945"/>
                </a:cubicBezTo>
                <a:moveTo>
                  <a:pt x="5780031" y="649393"/>
                </a:moveTo>
                <a:cubicBezTo>
                  <a:pt x="5800094" y="588199"/>
                  <a:pt x="5844812" y="522837"/>
                  <a:pt x="5873750" y="458152"/>
                </a:cubicBezTo>
                <a:moveTo>
                  <a:pt x="3654777" y="714332"/>
                </a:moveTo>
                <a:cubicBezTo>
                  <a:pt x="3779302" y="767232"/>
                  <a:pt x="3890086" y="827836"/>
                  <a:pt x="3994150" y="899795"/>
                </a:cubicBezTo>
                <a:moveTo>
                  <a:pt x="1077376" y="2172303"/>
                </a:moveTo>
                <a:cubicBezTo>
                  <a:pt x="1044631" y="2097529"/>
                  <a:pt x="1031762" y="2040835"/>
                  <a:pt x="1018116" y="1977072"/>
                </a:cubicBezTo>
              </a:path>
              <a:path w="11277600" h="5943600" stroke="0" extrusionOk="0">
                <a:moveTo>
                  <a:pt x="1018116" y="1977072"/>
                </a:moveTo>
                <a:cubicBezTo>
                  <a:pt x="952903" y="1584132"/>
                  <a:pt x="1101855" y="1227356"/>
                  <a:pt x="1467915" y="950288"/>
                </a:cubicBezTo>
                <a:cubicBezTo>
                  <a:pt x="1914327" y="566380"/>
                  <a:pt x="2955007" y="448157"/>
                  <a:pt x="3656083" y="715708"/>
                </a:cubicBezTo>
                <a:cubicBezTo>
                  <a:pt x="4089191" y="92860"/>
                  <a:pt x="5230372" y="-103889"/>
                  <a:pt x="5862263" y="472186"/>
                </a:cubicBezTo>
                <a:cubicBezTo>
                  <a:pt x="5966886" y="235725"/>
                  <a:pt x="6326798" y="116913"/>
                  <a:pt x="6721919" y="27516"/>
                </a:cubicBezTo>
                <a:cubicBezTo>
                  <a:pt x="7135028" y="-57923"/>
                  <a:pt x="7544745" y="116711"/>
                  <a:pt x="7788070" y="341344"/>
                </a:cubicBezTo>
                <a:cubicBezTo>
                  <a:pt x="8161608" y="23593"/>
                  <a:pt x="8782441" y="-154196"/>
                  <a:pt x="9257813" y="94932"/>
                </a:cubicBezTo>
                <a:cubicBezTo>
                  <a:pt x="9619671" y="203806"/>
                  <a:pt x="9962234" y="510440"/>
                  <a:pt x="10003126" y="767164"/>
                </a:cubicBezTo>
                <a:cubicBezTo>
                  <a:pt x="10426844" y="892204"/>
                  <a:pt x="10837440" y="1076855"/>
                  <a:pt x="10959634" y="1419584"/>
                </a:cubicBezTo>
                <a:cubicBezTo>
                  <a:pt x="11062758" y="1652167"/>
                  <a:pt x="11054962" y="1903137"/>
                  <a:pt x="10916821" y="2127038"/>
                </a:cubicBezTo>
                <a:cubicBezTo>
                  <a:pt x="11219291" y="2400085"/>
                  <a:pt x="11390067" y="2792745"/>
                  <a:pt x="11229565" y="3208718"/>
                </a:cubicBezTo>
                <a:cubicBezTo>
                  <a:pt x="11069307" y="3638921"/>
                  <a:pt x="10525255" y="4023424"/>
                  <a:pt x="9764522" y="4155567"/>
                </a:cubicBezTo>
                <a:cubicBezTo>
                  <a:pt x="9749964" y="4466701"/>
                  <a:pt x="9585572" y="4774762"/>
                  <a:pt x="9240061" y="4966895"/>
                </a:cubicBezTo>
                <a:cubicBezTo>
                  <a:pt x="8776977" y="5323407"/>
                  <a:pt x="8020781" y="5336898"/>
                  <a:pt x="7454441" y="5065130"/>
                </a:cubicBezTo>
                <a:cubicBezTo>
                  <a:pt x="7363013" y="5495059"/>
                  <a:pt x="6838278" y="5850172"/>
                  <a:pt x="6178401" y="5930667"/>
                </a:cubicBezTo>
                <a:cubicBezTo>
                  <a:pt x="5501603" y="6028187"/>
                  <a:pt x="4745255" y="5840196"/>
                  <a:pt x="4302195" y="5402347"/>
                </a:cubicBezTo>
                <a:cubicBezTo>
                  <a:pt x="3249419" y="5765843"/>
                  <a:pt x="2089655" y="5589185"/>
                  <a:pt x="1515166" y="4880356"/>
                </a:cubicBezTo>
                <a:cubicBezTo>
                  <a:pt x="938636" y="4951528"/>
                  <a:pt x="453030" y="4687194"/>
                  <a:pt x="289771" y="4299479"/>
                </a:cubicBezTo>
                <a:cubicBezTo>
                  <a:pt x="151410" y="4010220"/>
                  <a:pt x="283467" y="3671822"/>
                  <a:pt x="551610" y="3515391"/>
                </a:cubicBezTo>
                <a:cubicBezTo>
                  <a:pt x="176280" y="3341914"/>
                  <a:pt x="-48879" y="3048803"/>
                  <a:pt x="-1306" y="2710942"/>
                </a:cubicBezTo>
                <a:cubicBezTo>
                  <a:pt x="-40195" y="2336505"/>
                  <a:pt x="494655" y="1945291"/>
                  <a:pt x="1008457" y="1995921"/>
                </a:cubicBezTo>
                <a:cubicBezTo>
                  <a:pt x="1011707" y="1989480"/>
                  <a:pt x="1015249" y="1984331"/>
                  <a:pt x="1018116" y="1977072"/>
                </a:cubicBezTo>
                <a:close/>
              </a:path>
              <a:path w="11277600" h="5943600" fill="none" stroke="0" extrusionOk="0">
                <a:moveTo>
                  <a:pt x="1225133" y="3601518"/>
                </a:moveTo>
                <a:cubicBezTo>
                  <a:pt x="1012516" y="3614282"/>
                  <a:pt x="783053" y="3597351"/>
                  <a:pt x="563880" y="3491865"/>
                </a:cubicBezTo>
                <a:moveTo>
                  <a:pt x="1808592" y="4801520"/>
                </a:moveTo>
                <a:cubicBezTo>
                  <a:pt x="1731194" y="4820397"/>
                  <a:pt x="1619143" y="4842433"/>
                  <a:pt x="1519343" y="4853940"/>
                </a:cubicBezTo>
                <a:moveTo>
                  <a:pt x="4301673" y="5378132"/>
                </a:moveTo>
                <a:cubicBezTo>
                  <a:pt x="4233652" y="5287307"/>
                  <a:pt x="4183162" y="5227947"/>
                  <a:pt x="4127288" y="5138737"/>
                </a:cubicBezTo>
                <a:moveTo>
                  <a:pt x="7525448" y="4781158"/>
                </a:moveTo>
                <a:cubicBezTo>
                  <a:pt x="7512259" y="4869476"/>
                  <a:pt x="7493159" y="4958902"/>
                  <a:pt x="7455746" y="5043805"/>
                </a:cubicBezTo>
                <a:moveTo>
                  <a:pt x="8909565" y="3158087"/>
                </a:moveTo>
                <a:cubicBezTo>
                  <a:pt x="9448128" y="3316330"/>
                  <a:pt x="9762207" y="3697074"/>
                  <a:pt x="9758256" y="4139882"/>
                </a:cubicBezTo>
                <a:moveTo>
                  <a:pt x="10911600" y="2112454"/>
                </a:moveTo>
                <a:cubicBezTo>
                  <a:pt x="10811500" y="2226757"/>
                  <a:pt x="10686207" y="2358812"/>
                  <a:pt x="10533591" y="2480627"/>
                </a:cubicBezTo>
                <a:moveTo>
                  <a:pt x="10004693" y="746527"/>
                </a:moveTo>
                <a:cubicBezTo>
                  <a:pt x="10026871" y="804189"/>
                  <a:pt x="10022596" y="860875"/>
                  <a:pt x="10024533" y="920432"/>
                </a:cubicBezTo>
                <a:moveTo>
                  <a:pt x="7590973" y="543729"/>
                </a:moveTo>
                <a:cubicBezTo>
                  <a:pt x="7636783" y="480095"/>
                  <a:pt x="7698361" y="371106"/>
                  <a:pt x="7784676" y="321945"/>
                </a:cubicBezTo>
                <a:moveTo>
                  <a:pt x="5780031" y="649393"/>
                </a:moveTo>
                <a:cubicBezTo>
                  <a:pt x="5809297" y="590333"/>
                  <a:pt x="5837878" y="518072"/>
                  <a:pt x="5873750" y="458152"/>
                </a:cubicBezTo>
                <a:moveTo>
                  <a:pt x="3654777" y="714332"/>
                </a:moveTo>
                <a:cubicBezTo>
                  <a:pt x="3792063" y="773535"/>
                  <a:pt x="3902468" y="835590"/>
                  <a:pt x="3994150" y="899795"/>
                </a:cubicBezTo>
                <a:moveTo>
                  <a:pt x="1077376" y="2172303"/>
                </a:moveTo>
                <a:cubicBezTo>
                  <a:pt x="1048743" y="2097418"/>
                  <a:pt x="1034344" y="2055893"/>
                  <a:pt x="1018116" y="1977072"/>
                </a:cubicBezTo>
              </a:path>
            </a:pathLst>
          </a:custGeom>
          <a:ln w="28575">
            <a:solidFill>
              <a:schemeClr val="accent1">
                <a:lumMod val="20000"/>
                <a:lumOff val="8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00" dirty="0">
              <a:solidFill>
                <a:schemeClr val="tx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r>
              <a:rPr lang="en-US" sz="40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13</a:t>
            </a:r>
            <a:r>
              <a:rPr lang="en-US" sz="4000" baseline="300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th</a:t>
            </a:r>
            <a:r>
              <a:rPr lang="en-US" sz="40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 - 14</a:t>
            </a:r>
            <a:r>
              <a:rPr lang="en-US" sz="4000" baseline="300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th</a:t>
            </a:r>
            <a:r>
              <a:rPr lang="en-US" sz="40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 century Italian Renaissance Art</a:t>
            </a:r>
          </a:p>
          <a:p>
            <a:pPr algn="ctr">
              <a:defRPr/>
            </a:pPr>
            <a:r>
              <a:rPr lang="en-US" sz="66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Pietro </a:t>
            </a:r>
            <a:r>
              <a:rPr lang="en-US" sz="66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Lornzetti</a:t>
            </a:r>
            <a:endParaRPr lang="en-US" sz="6600" dirty="0">
              <a:solidFill>
                <a:schemeClr val="tx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r>
              <a:rPr lang="en-US" sz="66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ca. 1280-1348</a:t>
            </a:r>
            <a:endParaRPr lang="en-US" sz="1600" dirty="0">
              <a:solidFill>
                <a:schemeClr val="tx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46513-3965-85E3-18F0-026461B7E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365171"/>
            <a:ext cx="5704114" cy="2321379"/>
          </a:xfrm>
        </p:spPr>
        <p:txBody>
          <a:bodyPr>
            <a:normAutofit/>
          </a:bodyPr>
          <a:lstStyle/>
          <a:p>
            <a:pPr algn="ctr"/>
            <a:r>
              <a:rPr lang="en-US" sz="2800" b="1" kern="10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Crucifix, </a:t>
            </a:r>
            <a:r>
              <a:rPr lang="en-US" sz="2800" kern="10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circa 1320, Tempera on Wood, 380x 274 cm, Diocesan Museum, Cortona, Italy</a:t>
            </a:r>
            <a:br>
              <a:rPr lang="en-US" sz="2800" kern="100" dirty="0"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https://www.wikiart.org/en/pietro-lorenzetti/crucifix</a:t>
            </a:r>
            <a:r>
              <a:rPr lang="en-US" sz="1200" kern="100" dirty="0"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br>
              <a:rPr lang="el-GR" sz="1300" kern="100" dirty="0"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1300" dirty="0">
              <a:latin typeface="Monotype Corsiva" panose="03010101010201010101" pitchFamily="66" charset="0"/>
            </a:endParaRPr>
          </a:p>
        </p:txBody>
      </p:sp>
      <p:pic>
        <p:nvPicPr>
          <p:cNvPr id="5122" name="Picture 2" descr="Crucifix, c.1320 - Pietro Lorenzetti">
            <a:extLst>
              <a:ext uri="{FF2B5EF4-FFF2-40B4-BE49-F238E27FC236}">
                <a16:creationId xmlns:a16="http://schemas.microsoft.com/office/drawing/2014/main" id="{E8C59967-7A7A-6E45-0B7F-B7FEFFDCF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503" y="171450"/>
            <a:ext cx="4658297" cy="651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etro lorenzetti, crocifisso, dettaglio 03">
            <a:extLst>
              <a:ext uri="{FF2B5EF4-FFF2-40B4-BE49-F238E27FC236}">
                <a16:creationId xmlns:a16="http://schemas.microsoft.com/office/drawing/2014/main" id="{DC4A30D6-05D7-08BA-7553-18842B65A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14" y="171450"/>
            <a:ext cx="3748088" cy="441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907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D1B16-A403-F8A1-2E03-83862006C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8212" y="2743200"/>
            <a:ext cx="4065587" cy="41148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Tarlaty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 Polyptych,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1320, Tempera on Wood, 298x309 mm, Santa Maria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della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 Pieve, Arezzo, Italy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  <a:hlinkClick r:id="rId2"/>
              </a:rPr>
              <a:t>https://el.m.wikipedia.org/wiki/%CE%91%CF%81%CF%87%CE%B5%CE%AF%CE%BF:Tarlati-polyptych-Pietro_Lorenzetti_Pieve_di_santa_Maria_Arezzo.jpg#/media/File%3APietro_Lorenzetti_-_Polyptych_-_WGA13536.jpg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endParaRPr lang="el-GR" sz="2400" b="1" dirty="0">
              <a:solidFill>
                <a:schemeClr val="bg1">
                  <a:lumMod val="95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097" name="Picture 1" descr="Επεξεργασία στα Wikidata">
            <a:extLst>
              <a:ext uri="{FF2B5EF4-FFF2-40B4-BE49-F238E27FC236}">
                <a16:creationId xmlns:a16="http://schemas.microsoft.com/office/drawing/2014/main" id="{119A6010-8CEE-23DD-4F8D-559D0B343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638" y="2254250"/>
            <a:ext cx="95250" cy="9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Επεξεργασία στα Wikidata">
            <a:extLst>
              <a:ext uri="{FF2B5EF4-FFF2-40B4-BE49-F238E27FC236}">
                <a16:creationId xmlns:a16="http://schemas.microsoft.com/office/drawing/2014/main" id="{8DF91EF3-F9D5-4C65-4FEC-7EFD35AE0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638" y="2254250"/>
            <a:ext cx="95250" cy="9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725EAC1D-0115-4068-A9D7-60A622B05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64500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380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92ACF0-D238-51A9-118E-65D5F5F51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5ED38-5369-879D-67D6-154A87DAD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970" y="365125"/>
            <a:ext cx="3589337" cy="6492875"/>
          </a:xfrm>
        </p:spPr>
        <p:txBody>
          <a:bodyPr>
            <a:normAutofit/>
          </a:bodyPr>
          <a:lstStyle/>
          <a:p>
            <a:pPr algn="ctr"/>
            <a:r>
              <a:rPr lang="it-IT" alt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Pietro Lornzetti, </a:t>
            </a:r>
            <a:br>
              <a:rPr lang="it-IT" alt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it-IT" alt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ca. 1280-1348</a:t>
            </a:r>
            <a:br>
              <a:rPr 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Panoramic view of the frescoes,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1320-40, Fresco, Lower Church, San Francesco, Assisi, Italy</a:t>
            </a:r>
            <a:br>
              <a:rPr lang="en-US" sz="1800" dirty="0">
                <a:latin typeface="Monotype Corsiva" panose="03010101010201010101" pitchFamily="66" charset="0"/>
              </a:rPr>
            </a:br>
            <a:r>
              <a:rPr lang="en-US" sz="1800" dirty="0">
                <a:latin typeface="Monotype Corsiva" panose="03010101010201010101" pitchFamily="66" charset="0"/>
                <a:hlinkClick r:id="rId2"/>
              </a:rPr>
              <a:t>https://www.wga.hu/frames-e.html?/html/l/lorenzet/pietro/index.html</a:t>
            </a:r>
            <a:r>
              <a:rPr lang="en-US" sz="1800" dirty="0">
                <a:latin typeface="Monotype Corsiva" panose="03010101010201010101" pitchFamily="66" charset="0"/>
              </a:rPr>
              <a:t> </a:t>
            </a:r>
            <a:endParaRPr lang="el-GR" sz="2800" dirty="0">
              <a:latin typeface="Monotype Corsiva" panose="03010101010201010101" pitchFamily="66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459C2E8-5338-3951-92CB-C36860EC0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92" y="0"/>
            <a:ext cx="8245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465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10E4CF-A43E-7376-ABF6-D7B41C128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D3CA2-534A-01EA-D15E-65295F1BB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286" y="365125"/>
            <a:ext cx="2008414" cy="649287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View of the south arm of the western transept, </a:t>
            </a:r>
            <a:br>
              <a:rPr 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c. 1320, Fresco, Lower Church, Left Transept, San Francesco, Assisi, Italy</a:t>
            </a:r>
            <a:endParaRPr lang="el-GR" sz="2800" dirty="0">
              <a:solidFill>
                <a:schemeClr val="bg1">
                  <a:lumMod val="95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46B57F5-39DA-FD68-7014-BF1CFF893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0886"/>
            <a:ext cx="9829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271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4182E3-BF61-D8E2-127C-0A77684F8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E1CA1-E077-9E5F-E8D1-6723B9BDE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0742" y="2873829"/>
            <a:ext cx="3987573" cy="3984171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Entry of Christ into Jerusalem,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c. 1320, Fresco, Left Transept,</a:t>
            </a: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Lower Church, San Francesco, Assisi, Italy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  <a:hlinkClick r:id="rId2"/>
              </a:rPr>
              <a:t>https://arsartisticadventureofmankind.wordpress.com/tag/basilica-of-saint-francis-of-assisi/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 </a:t>
            </a:r>
            <a:endParaRPr lang="el-GR" sz="2800" dirty="0">
              <a:solidFill>
                <a:schemeClr val="bg1">
                  <a:lumMod val="95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37A4B77-82AF-C077-6726-3B7781BD2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84" y="0"/>
            <a:ext cx="7953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968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6CC78A-7FDC-7BF2-0A7A-18033B8C7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2570F2A4-E55A-62CA-B383-247CDB7C1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08" y="0"/>
            <a:ext cx="5605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8CFAB39D-2D8E-367D-E54B-DD6A38564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879" y="0"/>
            <a:ext cx="5091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416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A2CED9-42A1-C68F-08DE-CC55E716F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05E19584-C03B-828E-9817-B7F3E7DC7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542" y="0"/>
            <a:ext cx="7947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87774FD0-128C-5BB3-B2B3-C65B59F9E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3" y="242207"/>
            <a:ext cx="3931852" cy="6373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748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CE00D8-BAB0-9D9E-CA1D-C6BD8715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F405C18E-5D93-DEFD-83DB-B31239840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95" y="0"/>
            <a:ext cx="8389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AD52B94D-02A0-309B-5C8D-22DFD4304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4050" y="146957"/>
            <a:ext cx="3148798" cy="444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B47F2D-6BCF-58EE-1CAC-0CE37AE09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6924" y="4593771"/>
            <a:ext cx="3460980" cy="226422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The Crucifixion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, c. 1320, Fresco, Lower Church,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Left Transept,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San Francesco, Assisi, Italy</a:t>
            </a:r>
            <a:br>
              <a:rPr lang="en-US" sz="27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  <a:hlinkClick r:id="rId4"/>
              </a:rPr>
              <a:t>https://arsartisticadventureofmankind.wordpress.com/tag/basilica-of-saint-francis-of-assisi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  <a:hlinkClick r:id="rId4"/>
              </a:rPr>
              <a:t>/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150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1E707655-4B31-71C1-FC1B-E2FFF7422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" r="-1" b="4267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079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1AB635-6525-547D-230B-1FFA4C0A6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>
            <a:extLst>
              <a:ext uri="{FF2B5EF4-FFF2-40B4-BE49-F238E27FC236}">
                <a16:creationId xmlns:a16="http://schemas.microsoft.com/office/drawing/2014/main" id="{13594C98-A2D3-0477-C4EA-38CDC93BA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909" y="0"/>
            <a:ext cx="5292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20B7860F-AF41-90FE-D4FB-DF1529F8B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66" y="0"/>
            <a:ext cx="5011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537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0AF1C-C0D4-67D4-0199-A9581EC8A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6770" y="1698171"/>
            <a:ext cx="2542495" cy="506185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Deposition, </a:t>
            </a:r>
            <a:br>
              <a:rPr 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c. 1320, Fresco</a:t>
            </a: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Lower Church, Left Transept,</a:t>
            </a: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 San Francesco, Assisi, Italy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  <a:hlinkClick r:id="rId2"/>
              </a:rPr>
              <a:t>https://arsartisticadventureofmankind.wordpress.com/tag/basilica-of-saint-francis-of-assisi/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 </a:t>
            </a:r>
            <a:endParaRPr lang="el-GR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DD5DD130-0DF6-1BD7-9849-00E5097F9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34" y="97292"/>
            <a:ext cx="9349499" cy="666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300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4B513EEC-3518-34B9-6F29-80F51FCB3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98" b="2246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74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DC232B-BDC4-A6BF-CBBD-BA550595C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FF7DE3A6-692E-993E-41FB-953809458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36" y="10886"/>
            <a:ext cx="68945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BA6BF4-F42D-8729-20F8-28B6E8876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028" y="1219200"/>
            <a:ext cx="4906735" cy="5638800"/>
          </a:xfrm>
        </p:spPr>
        <p:txBody>
          <a:bodyPr>
            <a:normAutofit/>
          </a:bodyPr>
          <a:lstStyle/>
          <a:p>
            <a:pPr algn="ctr"/>
            <a:r>
              <a:rPr lang="it-IT" alt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Pietro Lornzetti, </a:t>
            </a:r>
            <a:r>
              <a:rPr lang="it-IT" alt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ca. 1280-1348</a:t>
            </a:r>
            <a:br>
              <a:rPr lang="it-IT" alt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St Humility and Scenes from her Life,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1335-40, Tempera on wood, gold background, 257 x 168 cm, Galleria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degli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 Uffizi, Florence, Italy</a:t>
            </a:r>
            <a:br>
              <a:rPr lang="en-US" sz="1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  <a:hlinkClick r:id="rId3"/>
              </a:rPr>
              <a:t>https://www.wga.hu/frames-e.html?/html/l/lorenzet/pietro/index.html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 </a:t>
            </a:r>
            <a:endParaRPr lang="el-GR" sz="2800" dirty="0">
              <a:solidFill>
                <a:schemeClr val="bg1">
                  <a:lumMod val="9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22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C770D-C6C9-D461-4A07-C5924E631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36" y="2383971"/>
            <a:ext cx="5186364" cy="4474029"/>
          </a:xfrm>
        </p:spPr>
        <p:txBody>
          <a:bodyPr>
            <a:normAutofit/>
          </a:bodyPr>
          <a:lstStyle/>
          <a:p>
            <a:pPr algn="ctr"/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The Crucifixion,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 1340s, Tempera on Wood, 41.9 x 31.8 cm, the MET, NY, USA</a:t>
            </a:r>
            <a:br>
              <a:rPr lang="en-US" sz="31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1200" dirty="0">
                <a:latin typeface="Monotype Corsiva" panose="03010101010201010101" pitchFamily="66" charset="0"/>
                <a:hlinkClick r:id="rId2"/>
              </a:rPr>
              <a:t>https://www.metmuseum.org/art/collection/search/438605</a:t>
            </a:r>
            <a:r>
              <a:rPr lang="en-US" sz="1200" dirty="0">
                <a:latin typeface="Monotype Corsiva" panose="03010101010201010101" pitchFamily="66" charset="0"/>
              </a:rPr>
              <a:t> </a:t>
            </a:r>
            <a:endParaRPr lang="el-GR" sz="2800" b="1" dirty="0">
              <a:latin typeface="Monotype Corsiva" panose="03010101010201010101" pitchFamily="66" charset="0"/>
            </a:endParaRPr>
          </a:p>
        </p:txBody>
      </p:sp>
      <p:pic>
        <p:nvPicPr>
          <p:cNvPr id="6146" name="Picture 2" descr="The Crucifixion, Pietro Lorenzetti (Italian, active Siena 1320–44), Tempera and gold leaf on wood">
            <a:extLst>
              <a:ext uri="{FF2B5EF4-FFF2-40B4-BE49-F238E27FC236}">
                <a16:creationId xmlns:a16="http://schemas.microsoft.com/office/drawing/2014/main" id="{48EFAA18-BA71-2D16-B8F2-975EA6BCB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186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039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33FED-8BAE-0B1A-C30C-0BD763B20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6736" y="1513114"/>
            <a:ext cx="5803899" cy="5344886"/>
          </a:xfrm>
        </p:spPr>
        <p:txBody>
          <a:bodyPr>
            <a:normAutofit/>
          </a:bodyPr>
          <a:lstStyle/>
          <a:p>
            <a:pPr algn="ctr"/>
            <a:r>
              <a:rPr lang="en-US" sz="2800" b="1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Madonna and Child Enthroned with Angels, </a:t>
            </a:r>
            <a:r>
              <a:rPr lang="en-US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1340, Tempera on Panel, 1220 x 1450 mm, Uffizi Gallery, Florence, Italy</a:t>
            </a:r>
            <a:br>
              <a:rPr lang="en-US" sz="2800" b="0" i="0" dirty="0">
                <a:solidFill>
                  <a:srgbClr val="3C4043"/>
                </a:solidFill>
                <a:effectLst/>
                <a:latin typeface="Monotype Corsiva" panose="03010101010201010101" pitchFamily="66" charset="0"/>
              </a:rPr>
            </a:br>
            <a:r>
              <a:rPr lang="en-US" sz="1200" b="0" i="0" dirty="0">
                <a:solidFill>
                  <a:srgbClr val="3C4043"/>
                </a:solidFill>
                <a:effectLst/>
                <a:latin typeface="Monotype Corsiva" panose="03010101010201010101" pitchFamily="66" charset="0"/>
                <a:hlinkClick r:id="rId2"/>
              </a:rPr>
              <a:t>https://www.uffizi.it/en/artworks/lorenzetti-madonna-majesty</a:t>
            </a:r>
            <a:r>
              <a:rPr lang="en-US" sz="1200" b="0" i="0" dirty="0">
                <a:solidFill>
                  <a:srgbClr val="3C4043"/>
                </a:solidFill>
                <a:effectLst/>
                <a:latin typeface="Monotype Corsiva" panose="03010101010201010101" pitchFamily="66" charset="0"/>
              </a:rPr>
              <a:t> </a:t>
            </a:r>
            <a:endParaRPr lang="el-GR" dirty="0"/>
          </a:p>
        </p:txBody>
      </p:sp>
      <p:pic>
        <p:nvPicPr>
          <p:cNvPr id="2050" name="Picture 2" descr="Virgin and Child enthroned, with angels">
            <a:extLst>
              <a:ext uri="{FF2B5EF4-FFF2-40B4-BE49-F238E27FC236}">
                <a16:creationId xmlns:a16="http://schemas.microsoft.com/office/drawing/2014/main" id="{261DCE79-15F5-9EA8-E074-6AEE3C48C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65" y="0"/>
            <a:ext cx="5803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175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93B74-D4C6-105E-0FB0-21D7875A9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62943"/>
            <a:ext cx="6106229" cy="3820886"/>
          </a:xfrm>
        </p:spPr>
        <p:txBody>
          <a:bodyPr>
            <a:normAutofit/>
          </a:bodyPr>
          <a:lstStyle/>
          <a:p>
            <a:pPr algn="ctr"/>
            <a:r>
              <a:rPr lang="en-US" sz="2800" b="1" kern="10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Man of Sorrow, </a:t>
            </a:r>
            <a:r>
              <a:rPr lang="en-US" sz="2800" kern="10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between 1340 and 1345, Tempera on Wood, 29x20 cm, </a:t>
            </a:r>
            <a:r>
              <a:rPr lang="en-US" sz="28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Lindenau</a:t>
            </a:r>
            <a:r>
              <a:rPr lang="en-US" sz="2800" kern="10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-Museum, Altenburg, Thuringia, Germany</a:t>
            </a:r>
            <a:br>
              <a:rPr lang="en-US" sz="2800" kern="10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300" kern="100" dirty="0"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https://commons.wikimedia.org/wiki/File:Pietro_Lorenzetti_-_Man_of_Sorrow_-_WGA13546.jpg</a:t>
            </a:r>
            <a:r>
              <a:rPr lang="en-US" sz="1300" kern="100" dirty="0"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2400" kern="100" dirty="0"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34A8C4D-E28C-F944-FEDB-5E775D234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429" y="129949"/>
            <a:ext cx="4409372" cy="655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062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E9580179-10C7-8B50-E900-4C5179092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2" y="2307771"/>
            <a:ext cx="5344886" cy="4377431"/>
          </a:xfrm>
        </p:spPr>
        <p:txBody>
          <a:bodyPr>
            <a:normAutofit/>
          </a:bodyPr>
          <a:lstStyle/>
          <a:p>
            <a:pPr algn="ctr">
              <a:defRPr/>
            </a:pP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3100" dirty="0"/>
            </a:br>
            <a:r>
              <a:rPr lang="it-IT" altLang="en-US" sz="31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Pietro Lornzetti, </a:t>
            </a:r>
            <a:r>
              <a:rPr lang="it-IT" altLang="en-US" sz="31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ca. 1280-1348</a:t>
            </a:r>
            <a:br>
              <a:rPr lang="it-IT" altLang="en-US" sz="31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it-IT" altLang="en-US" sz="31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Ambrogio Lorenzetti, </a:t>
            </a:r>
            <a:r>
              <a:rPr lang="it-IT" altLang="en-US" sz="31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ca. 1290-1348</a:t>
            </a:r>
            <a:br>
              <a:rPr lang="it-IT" altLang="en-US" sz="31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altLang="en-US" sz="31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The Birth of Mary, </a:t>
            </a:r>
            <a:r>
              <a:rPr lang="en-US" altLang="en-US" sz="31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1342, Tempera on wood, Museo </a:t>
            </a:r>
            <a:r>
              <a:rPr lang="en-US" altLang="en-US" sz="3100" dirty="0" err="1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dell'Opera</a:t>
            </a:r>
            <a:r>
              <a:rPr lang="en-US" altLang="en-US" sz="31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 del Duomo, Siena</a:t>
            </a:r>
            <a:br>
              <a:rPr lang="it-IT" altLang="en-US" sz="20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br>
              <a:rPr lang="it-IT" altLang="en-US" sz="20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endParaRPr lang="en-US" altLang="en-US" sz="2000" dirty="0">
              <a:solidFill>
                <a:schemeClr val="bg1">
                  <a:lumMod val="95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75779" name="Picture 2">
            <a:extLst>
              <a:ext uri="{FF2B5EF4-FFF2-40B4-BE49-F238E27FC236}">
                <a16:creationId xmlns:a16="http://schemas.microsoft.com/office/drawing/2014/main" id="{207521C9-0FA4-B008-922F-4B02BF1715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72797"/>
            <a:ext cx="6379029" cy="6512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068372-1FDF-3869-21F4-D588B44A0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D2AE3C45-0198-3040-38B5-F03CE6C6C291}"/>
              </a:ext>
            </a:extLst>
          </p:cNvPr>
          <p:cNvSpPr/>
          <p:nvPr/>
        </p:nvSpPr>
        <p:spPr>
          <a:xfrm>
            <a:off x="457200" y="457200"/>
            <a:ext cx="11277600" cy="5943600"/>
          </a:xfrm>
          <a:custGeom>
            <a:avLst/>
            <a:gdLst>
              <a:gd name="connsiteX0" fmla="*/ 1018116 w 11277600"/>
              <a:gd name="connsiteY0" fmla="*/ 1977072 h 5943600"/>
              <a:gd name="connsiteX1" fmla="*/ 1467915 w 11277600"/>
              <a:gd name="connsiteY1" fmla="*/ 950288 h 5943600"/>
              <a:gd name="connsiteX2" fmla="*/ 3656083 w 11277600"/>
              <a:gd name="connsiteY2" fmla="*/ 715708 h 5943600"/>
              <a:gd name="connsiteX3" fmla="*/ 5862263 w 11277600"/>
              <a:gd name="connsiteY3" fmla="*/ 472186 h 5943600"/>
              <a:gd name="connsiteX4" fmla="*/ 6721919 w 11277600"/>
              <a:gd name="connsiteY4" fmla="*/ 27516 h 5943600"/>
              <a:gd name="connsiteX5" fmla="*/ 7788070 w 11277600"/>
              <a:gd name="connsiteY5" fmla="*/ 341344 h 5943600"/>
              <a:gd name="connsiteX6" fmla="*/ 9257813 w 11277600"/>
              <a:gd name="connsiteY6" fmla="*/ 94932 h 5943600"/>
              <a:gd name="connsiteX7" fmla="*/ 10003126 w 11277600"/>
              <a:gd name="connsiteY7" fmla="*/ 767164 h 5943600"/>
              <a:gd name="connsiteX8" fmla="*/ 10959634 w 11277600"/>
              <a:gd name="connsiteY8" fmla="*/ 1419584 h 5943600"/>
              <a:gd name="connsiteX9" fmla="*/ 10916821 w 11277600"/>
              <a:gd name="connsiteY9" fmla="*/ 2127038 h 5943600"/>
              <a:gd name="connsiteX10" fmla="*/ 11229565 w 11277600"/>
              <a:gd name="connsiteY10" fmla="*/ 3208718 h 5943600"/>
              <a:gd name="connsiteX11" fmla="*/ 9764522 w 11277600"/>
              <a:gd name="connsiteY11" fmla="*/ 4155567 h 5943600"/>
              <a:gd name="connsiteX12" fmla="*/ 9240061 w 11277600"/>
              <a:gd name="connsiteY12" fmla="*/ 4966895 h 5943600"/>
              <a:gd name="connsiteX13" fmla="*/ 7454441 w 11277600"/>
              <a:gd name="connsiteY13" fmla="*/ 5065130 h 5943600"/>
              <a:gd name="connsiteX14" fmla="*/ 6178401 w 11277600"/>
              <a:gd name="connsiteY14" fmla="*/ 5930667 h 5943600"/>
              <a:gd name="connsiteX15" fmla="*/ 4302195 w 11277600"/>
              <a:gd name="connsiteY15" fmla="*/ 5402347 h 5943600"/>
              <a:gd name="connsiteX16" fmla="*/ 1515166 w 11277600"/>
              <a:gd name="connsiteY16" fmla="*/ 4880356 h 5943600"/>
              <a:gd name="connsiteX17" fmla="*/ 289771 w 11277600"/>
              <a:gd name="connsiteY17" fmla="*/ 4299479 h 5943600"/>
              <a:gd name="connsiteX18" fmla="*/ 551610 w 11277600"/>
              <a:gd name="connsiteY18" fmla="*/ 3515391 h 5943600"/>
              <a:gd name="connsiteX19" fmla="*/ -1306 w 11277600"/>
              <a:gd name="connsiteY19" fmla="*/ 2710942 h 5943600"/>
              <a:gd name="connsiteX20" fmla="*/ 1008457 w 11277600"/>
              <a:gd name="connsiteY20" fmla="*/ 1995921 h 5943600"/>
              <a:gd name="connsiteX21" fmla="*/ 1018116 w 11277600"/>
              <a:gd name="connsiteY21" fmla="*/ 1977072 h 5943600"/>
              <a:gd name="connsiteX0" fmla="*/ 1225133 w 11277600"/>
              <a:gd name="connsiteY0" fmla="*/ 3601518 h 5943600"/>
              <a:gd name="connsiteX1" fmla="*/ 563880 w 11277600"/>
              <a:gd name="connsiteY1" fmla="*/ 3491865 h 5943600"/>
              <a:gd name="connsiteX2" fmla="*/ 1808592 w 11277600"/>
              <a:gd name="connsiteY2" fmla="*/ 4801520 h 5943600"/>
              <a:gd name="connsiteX3" fmla="*/ 1519343 w 11277600"/>
              <a:gd name="connsiteY3" fmla="*/ 4853940 h 5943600"/>
              <a:gd name="connsiteX4" fmla="*/ 4301673 w 11277600"/>
              <a:gd name="connsiteY4" fmla="*/ 5378132 h 5943600"/>
              <a:gd name="connsiteX5" fmla="*/ 4127288 w 11277600"/>
              <a:gd name="connsiteY5" fmla="*/ 5138737 h 5943600"/>
              <a:gd name="connsiteX6" fmla="*/ 7525448 w 11277600"/>
              <a:gd name="connsiteY6" fmla="*/ 4781158 h 5943600"/>
              <a:gd name="connsiteX7" fmla="*/ 7455746 w 11277600"/>
              <a:gd name="connsiteY7" fmla="*/ 5043805 h 5943600"/>
              <a:gd name="connsiteX8" fmla="*/ 8909565 w 11277600"/>
              <a:gd name="connsiteY8" fmla="*/ 3158087 h 5943600"/>
              <a:gd name="connsiteX9" fmla="*/ 9758256 w 11277600"/>
              <a:gd name="connsiteY9" fmla="*/ 4139882 h 5943600"/>
              <a:gd name="connsiteX10" fmla="*/ 10911600 w 11277600"/>
              <a:gd name="connsiteY10" fmla="*/ 2112454 h 5943600"/>
              <a:gd name="connsiteX11" fmla="*/ 10533591 w 11277600"/>
              <a:gd name="connsiteY11" fmla="*/ 2480627 h 5943600"/>
              <a:gd name="connsiteX12" fmla="*/ 10004693 w 11277600"/>
              <a:gd name="connsiteY12" fmla="*/ 746527 h 5943600"/>
              <a:gd name="connsiteX13" fmla="*/ 10024533 w 11277600"/>
              <a:gd name="connsiteY13" fmla="*/ 920432 h 5943600"/>
              <a:gd name="connsiteX14" fmla="*/ 7590973 w 11277600"/>
              <a:gd name="connsiteY14" fmla="*/ 543729 h 5943600"/>
              <a:gd name="connsiteX15" fmla="*/ 7784676 w 11277600"/>
              <a:gd name="connsiteY15" fmla="*/ 321945 h 5943600"/>
              <a:gd name="connsiteX16" fmla="*/ 5780031 w 11277600"/>
              <a:gd name="connsiteY16" fmla="*/ 649393 h 5943600"/>
              <a:gd name="connsiteX17" fmla="*/ 5873750 w 11277600"/>
              <a:gd name="connsiteY17" fmla="*/ 458152 h 5943600"/>
              <a:gd name="connsiteX18" fmla="*/ 3654777 w 11277600"/>
              <a:gd name="connsiteY18" fmla="*/ 714332 h 5943600"/>
              <a:gd name="connsiteX19" fmla="*/ 3994150 w 11277600"/>
              <a:gd name="connsiteY19" fmla="*/ 899795 h 5943600"/>
              <a:gd name="connsiteX20" fmla="*/ 1077376 w 11277600"/>
              <a:gd name="connsiteY20" fmla="*/ 2172303 h 5943600"/>
              <a:gd name="connsiteX21" fmla="*/ 1018116 w 11277600"/>
              <a:gd name="connsiteY21" fmla="*/ 1977072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277600" h="5943600" fill="none" extrusionOk="0">
                <a:moveTo>
                  <a:pt x="1018116" y="1977072"/>
                </a:moveTo>
                <a:cubicBezTo>
                  <a:pt x="909741" y="1586940"/>
                  <a:pt x="1120284" y="1293165"/>
                  <a:pt x="1467915" y="950288"/>
                </a:cubicBezTo>
                <a:cubicBezTo>
                  <a:pt x="2093287" y="505130"/>
                  <a:pt x="2898170" y="417606"/>
                  <a:pt x="3656083" y="715708"/>
                </a:cubicBezTo>
                <a:cubicBezTo>
                  <a:pt x="4092043" y="247518"/>
                  <a:pt x="5159076" y="-83259"/>
                  <a:pt x="5862263" y="472186"/>
                </a:cubicBezTo>
                <a:cubicBezTo>
                  <a:pt x="6042758" y="208399"/>
                  <a:pt x="6317151" y="51317"/>
                  <a:pt x="6721919" y="27516"/>
                </a:cubicBezTo>
                <a:cubicBezTo>
                  <a:pt x="7167579" y="29434"/>
                  <a:pt x="7571394" y="128305"/>
                  <a:pt x="7788070" y="341344"/>
                </a:cubicBezTo>
                <a:cubicBezTo>
                  <a:pt x="8166935" y="28163"/>
                  <a:pt x="8650769" y="-31809"/>
                  <a:pt x="9257813" y="94932"/>
                </a:cubicBezTo>
                <a:cubicBezTo>
                  <a:pt x="9591649" y="211513"/>
                  <a:pt x="9889295" y="423537"/>
                  <a:pt x="10003126" y="767164"/>
                </a:cubicBezTo>
                <a:cubicBezTo>
                  <a:pt x="10452881" y="878345"/>
                  <a:pt x="10865129" y="1058459"/>
                  <a:pt x="10959634" y="1419584"/>
                </a:cubicBezTo>
                <a:cubicBezTo>
                  <a:pt x="11020449" y="1658078"/>
                  <a:pt x="11008558" y="1907740"/>
                  <a:pt x="10916821" y="2127038"/>
                </a:cubicBezTo>
                <a:cubicBezTo>
                  <a:pt x="11299215" y="2402782"/>
                  <a:pt x="11310085" y="2811550"/>
                  <a:pt x="11229565" y="3208718"/>
                </a:cubicBezTo>
                <a:cubicBezTo>
                  <a:pt x="11131734" y="3674458"/>
                  <a:pt x="10534623" y="4082754"/>
                  <a:pt x="9764522" y="4155567"/>
                </a:cubicBezTo>
                <a:cubicBezTo>
                  <a:pt x="9777524" y="4509546"/>
                  <a:pt x="9579236" y="4761731"/>
                  <a:pt x="9240061" y="4966895"/>
                </a:cubicBezTo>
                <a:cubicBezTo>
                  <a:pt x="8740331" y="5307646"/>
                  <a:pt x="8029122" y="5285832"/>
                  <a:pt x="7454441" y="5065130"/>
                </a:cubicBezTo>
                <a:cubicBezTo>
                  <a:pt x="7355356" y="5537976"/>
                  <a:pt x="6882368" y="5800937"/>
                  <a:pt x="6178401" y="5930667"/>
                </a:cubicBezTo>
                <a:cubicBezTo>
                  <a:pt x="5408570" y="6050096"/>
                  <a:pt x="4630461" y="5814281"/>
                  <a:pt x="4302195" y="5402347"/>
                </a:cubicBezTo>
                <a:cubicBezTo>
                  <a:pt x="3368070" y="5850835"/>
                  <a:pt x="2137117" y="5581405"/>
                  <a:pt x="1515166" y="4880356"/>
                </a:cubicBezTo>
                <a:cubicBezTo>
                  <a:pt x="1013764" y="4862428"/>
                  <a:pt x="442517" y="4705235"/>
                  <a:pt x="289771" y="4299479"/>
                </a:cubicBezTo>
                <a:cubicBezTo>
                  <a:pt x="203942" y="4053012"/>
                  <a:pt x="249799" y="3763423"/>
                  <a:pt x="551610" y="3515391"/>
                </a:cubicBezTo>
                <a:cubicBezTo>
                  <a:pt x="165109" y="3395610"/>
                  <a:pt x="-9886" y="2994150"/>
                  <a:pt x="-1306" y="2710942"/>
                </a:cubicBezTo>
                <a:cubicBezTo>
                  <a:pt x="68031" y="2256026"/>
                  <a:pt x="511332" y="2008965"/>
                  <a:pt x="1008457" y="1995921"/>
                </a:cubicBezTo>
                <a:cubicBezTo>
                  <a:pt x="1011060" y="1990616"/>
                  <a:pt x="1016000" y="1984371"/>
                  <a:pt x="1018116" y="1977072"/>
                </a:cubicBezTo>
                <a:close/>
              </a:path>
              <a:path w="11277600" h="5943600" fill="none" extrusionOk="0">
                <a:moveTo>
                  <a:pt x="1225133" y="3601518"/>
                </a:moveTo>
                <a:cubicBezTo>
                  <a:pt x="994705" y="3618834"/>
                  <a:pt x="767135" y="3590348"/>
                  <a:pt x="563880" y="3491865"/>
                </a:cubicBezTo>
                <a:moveTo>
                  <a:pt x="1808592" y="4801520"/>
                </a:moveTo>
                <a:cubicBezTo>
                  <a:pt x="1715519" y="4810890"/>
                  <a:pt x="1622526" y="4836194"/>
                  <a:pt x="1519343" y="4853940"/>
                </a:cubicBezTo>
                <a:moveTo>
                  <a:pt x="4301673" y="5378132"/>
                </a:moveTo>
                <a:cubicBezTo>
                  <a:pt x="4230609" y="5312161"/>
                  <a:pt x="4181949" y="5208591"/>
                  <a:pt x="4127288" y="5138737"/>
                </a:cubicBezTo>
                <a:moveTo>
                  <a:pt x="7525448" y="4781158"/>
                </a:moveTo>
                <a:cubicBezTo>
                  <a:pt x="7531269" y="4862306"/>
                  <a:pt x="7491194" y="4952429"/>
                  <a:pt x="7455746" y="5043805"/>
                </a:cubicBezTo>
                <a:moveTo>
                  <a:pt x="8909565" y="3158087"/>
                </a:moveTo>
                <a:cubicBezTo>
                  <a:pt x="9414448" y="3378509"/>
                  <a:pt x="9727059" y="3668398"/>
                  <a:pt x="9758256" y="4139882"/>
                </a:cubicBezTo>
                <a:moveTo>
                  <a:pt x="10911600" y="2112454"/>
                </a:moveTo>
                <a:cubicBezTo>
                  <a:pt x="10816323" y="2257783"/>
                  <a:pt x="10705211" y="2402816"/>
                  <a:pt x="10533591" y="2480627"/>
                </a:cubicBezTo>
                <a:moveTo>
                  <a:pt x="10004693" y="746527"/>
                </a:moveTo>
                <a:cubicBezTo>
                  <a:pt x="10029286" y="808427"/>
                  <a:pt x="10018950" y="856729"/>
                  <a:pt x="10024533" y="920432"/>
                </a:cubicBezTo>
                <a:moveTo>
                  <a:pt x="7590973" y="543729"/>
                </a:moveTo>
                <a:cubicBezTo>
                  <a:pt x="7630833" y="462021"/>
                  <a:pt x="7705613" y="390439"/>
                  <a:pt x="7784676" y="321945"/>
                </a:cubicBezTo>
                <a:moveTo>
                  <a:pt x="5780031" y="649393"/>
                </a:moveTo>
                <a:cubicBezTo>
                  <a:pt x="5800094" y="588199"/>
                  <a:pt x="5844812" y="522837"/>
                  <a:pt x="5873750" y="458152"/>
                </a:cubicBezTo>
                <a:moveTo>
                  <a:pt x="3654777" y="714332"/>
                </a:moveTo>
                <a:cubicBezTo>
                  <a:pt x="3779302" y="767232"/>
                  <a:pt x="3890086" y="827836"/>
                  <a:pt x="3994150" y="899795"/>
                </a:cubicBezTo>
                <a:moveTo>
                  <a:pt x="1077376" y="2172303"/>
                </a:moveTo>
                <a:cubicBezTo>
                  <a:pt x="1044631" y="2097529"/>
                  <a:pt x="1031762" y="2040835"/>
                  <a:pt x="1018116" y="1977072"/>
                </a:cubicBezTo>
              </a:path>
              <a:path w="11277600" h="5943600" stroke="0" extrusionOk="0">
                <a:moveTo>
                  <a:pt x="1018116" y="1977072"/>
                </a:moveTo>
                <a:cubicBezTo>
                  <a:pt x="952903" y="1584132"/>
                  <a:pt x="1101855" y="1227356"/>
                  <a:pt x="1467915" y="950288"/>
                </a:cubicBezTo>
                <a:cubicBezTo>
                  <a:pt x="1914327" y="566380"/>
                  <a:pt x="2955007" y="448157"/>
                  <a:pt x="3656083" y="715708"/>
                </a:cubicBezTo>
                <a:cubicBezTo>
                  <a:pt x="4089191" y="92860"/>
                  <a:pt x="5230372" y="-103889"/>
                  <a:pt x="5862263" y="472186"/>
                </a:cubicBezTo>
                <a:cubicBezTo>
                  <a:pt x="5966886" y="235725"/>
                  <a:pt x="6326798" y="116913"/>
                  <a:pt x="6721919" y="27516"/>
                </a:cubicBezTo>
                <a:cubicBezTo>
                  <a:pt x="7135028" y="-57923"/>
                  <a:pt x="7544745" y="116711"/>
                  <a:pt x="7788070" y="341344"/>
                </a:cubicBezTo>
                <a:cubicBezTo>
                  <a:pt x="8161608" y="23593"/>
                  <a:pt x="8782441" y="-154196"/>
                  <a:pt x="9257813" y="94932"/>
                </a:cubicBezTo>
                <a:cubicBezTo>
                  <a:pt x="9619671" y="203806"/>
                  <a:pt x="9962234" y="510440"/>
                  <a:pt x="10003126" y="767164"/>
                </a:cubicBezTo>
                <a:cubicBezTo>
                  <a:pt x="10426844" y="892204"/>
                  <a:pt x="10837440" y="1076855"/>
                  <a:pt x="10959634" y="1419584"/>
                </a:cubicBezTo>
                <a:cubicBezTo>
                  <a:pt x="11062758" y="1652167"/>
                  <a:pt x="11054962" y="1903137"/>
                  <a:pt x="10916821" y="2127038"/>
                </a:cubicBezTo>
                <a:cubicBezTo>
                  <a:pt x="11219291" y="2400085"/>
                  <a:pt x="11390067" y="2792745"/>
                  <a:pt x="11229565" y="3208718"/>
                </a:cubicBezTo>
                <a:cubicBezTo>
                  <a:pt x="11069307" y="3638921"/>
                  <a:pt x="10525255" y="4023424"/>
                  <a:pt x="9764522" y="4155567"/>
                </a:cubicBezTo>
                <a:cubicBezTo>
                  <a:pt x="9749964" y="4466701"/>
                  <a:pt x="9585572" y="4774762"/>
                  <a:pt x="9240061" y="4966895"/>
                </a:cubicBezTo>
                <a:cubicBezTo>
                  <a:pt x="8776977" y="5323407"/>
                  <a:pt x="8020781" y="5336898"/>
                  <a:pt x="7454441" y="5065130"/>
                </a:cubicBezTo>
                <a:cubicBezTo>
                  <a:pt x="7363013" y="5495059"/>
                  <a:pt x="6838278" y="5850172"/>
                  <a:pt x="6178401" y="5930667"/>
                </a:cubicBezTo>
                <a:cubicBezTo>
                  <a:pt x="5501603" y="6028187"/>
                  <a:pt x="4745255" y="5840196"/>
                  <a:pt x="4302195" y="5402347"/>
                </a:cubicBezTo>
                <a:cubicBezTo>
                  <a:pt x="3249419" y="5765843"/>
                  <a:pt x="2089655" y="5589185"/>
                  <a:pt x="1515166" y="4880356"/>
                </a:cubicBezTo>
                <a:cubicBezTo>
                  <a:pt x="938636" y="4951528"/>
                  <a:pt x="453030" y="4687194"/>
                  <a:pt x="289771" y="4299479"/>
                </a:cubicBezTo>
                <a:cubicBezTo>
                  <a:pt x="151410" y="4010220"/>
                  <a:pt x="283467" y="3671822"/>
                  <a:pt x="551610" y="3515391"/>
                </a:cubicBezTo>
                <a:cubicBezTo>
                  <a:pt x="176280" y="3341914"/>
                  <a:pt x="-48879" y="3048803"/>
                  <a:pt x="-1306" y="2710942"/>
                </a:cubicBezTo>
                <a:cubicBezTo>
                  <a:pt x="-40195" y="2336505"/>
                  <a:pt x="494655" y="1945291"/>
                  <a:pt x="1008457" y="1995921"/>
                </a:cubicBezTo>
                <a:cubicBezTo>
                  <a:pt x="1011707" y="1989480"/>
                  <a:pt x="1015249" y="1984331"/>
                  <a:pt x="1018116" y="1977072"/>
                </a:cubicBezTo>
                <a:close/>
              </a:path>
              <a:path w="11277600" h="5943600" fill="none" stroke="0" extrusionOk="0">
                <a:moveTo>
                  <a:pt x="1225133" y="3601518"/>
                </a:moveTo>
                <a:cubicBezTo>
                  <a:pt x="1012516" y="3614282"/>
                  <a:pt x="783053" y="3597351"/>
                  <a:pt x="563880" y="3491865"/>
                </a:cubicBezTo>
                <a:moveTo>
                  <a:pt x="1808592" y="4801520"/>
                </a:moveTo>
                <a:cubicBezTo>
                  <a:pt x="1731194" y="4820397"/>
                  <a:pt x="1619143" y="4842433"/>
                  <a:pt x="1519343" y="4853940"/>
                </a:cubicBezTo>
                <a:moveTo>
                  <a:pt x="4301673" y="5378132"/>
                </a:moveTo>
                <a:cubicBezTo>
                  <a:pt x="4233652" y="5287307"/>
                  <a:pt x="4183162" y="5227947"/>
                  <a:pt x="4127288" y="5138737"/>
                </a:cubicBezTo>
                <a:moveTo>
                  <a:pt x="7525448" y="4781158"/>
                </a:moveTo>
                <a:cubicBezTo>
                  <a:pt x="7512259" y="4869476"/>
                  <a:pt x="7493159" y="4958902"/>
                  <a:pt x="7455746" y="5043805"/>
                </a:cubicBezTo>
                <a:moveTo>
                  <a:pt x="8909565" y="3158087"/>
                </a:moveTo>
                <a:cubicBezTo>
                  <a:pt x="9448128" y="3316330"/>
                  <a:pt x="9762207" y="3697074"/>
                  <a:pt x="9758256" y="4139882"/>
                </a:cubicBezTo>
                <a:moveTo>
                  <a:pt x="10911600" y="2112454"/>
                </a:moveTo>
                <a:cubicBezTo>
                  <a:pt x="10811500" y="2226757"/>
                  <a:pt x="10686207" y="2358812"/>
                  <a:pt x="10533591" y="2480627"/>
                </a:cubicBezTo>
                <a:moveTo>
                  <a:pt x="10004693" y="746527"/>
                </a:moveTo>
                <a:cubicBezTo>
                  <a:pt x="10026871" y="804189"/>
                  <a:pt x="10022596" y="860875"/>
                  <a:pt x="10024533" y="920432"/>
                </a:cubicBezTo>
                <a:moveTo>
                  <a:pt x="7590973" y="543729"/>
                </a:moveTo>
                <a:cubicBezTo>
                  <a:pt x="7636783" y="480095"/>
                  <a:pt x="7698361" y="371106"/>
                  <a:pt x="7784676" y="321945"/>
                </a:cubicBezTo>
                <a:moveTo>
                  <a:pt x="5780031" y="649393"/>
                </a:moveTo>
                <a:cubicBezTo>
                  <a:pt x="5809297" y="590333"/>
                  <a:pt x="5837878" y="518072"/>
                  <a:pt x="5873750" y="458152"/>
                </a:cubicBezTo>
                <a:moveTo>
                  <a:pt x="3654777" y="714332"/>
                </a:moveTo>
                <a:cubicBezTo>
                  <a:pt x="3792063" y="773535"/>
                  <a:pt x="3902468" y="835590"/>
                  <a:pt x="3994150" y="899795"/>
                </a:cubicBezTo>
                <a:moveTo>
                  <a:pt x="1077376" y="2172303"/>
                </a:moveTo>
                <a:cubicBezTo>
                  <a:pt x="1048743" y="2097418"/>
                  <a:pt x="1034344" y="2055893"/>
                  <a:pt x="1018116" y="1977072"/>
                </a:cubicBezTo>
              </a:path>
            </a:pathLst>
          </a:custGeom>
          <a:ln w="28575">
            <a:solidFill>
              <a:schemeClr val="accent1">
                <a:lumMod val="20000"/>
                <a:lumOff val="8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00" dirty="0">
              <a:solidFill>
                <a:schemeClr val="tx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r>
              <a:rPr lang="en-US" sz="96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The End </a:t>
            </a:r>
          </a:p>
        </p:txBody>
      </p:sp>
    </p:spTree>
    <p:extLst>
      <p:ext uri="{BB962C8B-B14F-4D97-AF65-F5344CB8AC3E}">
        <p14:creationId xmlns:p14="http://schemas.microsoft.com/office/powerpoint/2010/main" val="51044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1365</TotalTime>
  <Words>544</Words>
  <Application>Microsoft Office PowerPoint</Application>
  <PresentationFormat>Widescreen</PresentationFormat>
  <Paragraphs>18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Monotype Corsiva</vt:lpstr>
      <vt:lpstr>Office Theme</vt:lpstr>
      <vt:lpstr>PowerPoint Presentation</vt:lpstr>
      <vt:lpstr>Crucifix, circa 1320, Tempera on Wood, 380x 274 cm, Diocesan Museum, Cortona, Italy https://www.wikiart.org/en/pietro-lorenzetti/crucifix   </vt:lpstr>
      <vt:lpstr>Tarlaty Polyptych, 1320, Tempera on Wood, 298x309 mm, Santa Maria della Pieve, Arezzo, Italy  https://el.m.wikipedia.org/wiki/%CE%91%CF%81%CF%87%CE%B5%CE%AF%CE%BF:Tarlati-polyptych-Pietro_Lorenzetti_Pieve_di_santa_Maria_Arezzo.jpg#/media/File%3APietro_Lorenzetti_-_Polyptych_-_WGA13536.jpg  </vt:lpstr>
      <vt:lpstr>Pietro Lornzetti,  ca. 1280-1348 Panoramic view of the frescoes, 1320-40, Fresco, Lower Church, San Francesco, Assisi, Italy https://www.wga.hu/frames-e.html?/html/l/lorenzet/pietro/index.html </vt:lpstr>
      <vt:lpstr>View of the south arm of the western transept,  c. 1320, Fresco, Lower Church, Left Transept, San Francesco, Assisi, Italy</vt:lpstr>
      <vt:lpstr>Entry of Christ into Jerusalem, c. 1320, Fresco, Left Transept, Lower Church, San Francesco, Assisi, Italy https://arsartisticadventureofmankind.wordpress.com/tag/basilica-of-saint-francis-of-assisi/ </vt:lpstr>
      <vt:lpstr>PowerPoint Presentation</vt:lpstr>
      <vt:lpstr>PowerPoint Presentation</vt:lpstr>
      <vt:lpstr>The Crucifixion, c. 1320, Fresco, Lower Church, Left Transept, San Francesco, Assisi, Italy https://arsartisticadventureofmankind.wordpress.com/tag/basilica-of-saint-francis-of-assisi/</vt:lpstr>
      <vt:lpstr>PowerPoint Presentation</vt:lpstr>
      <vt:lpstr>PowerPoint Presentation</vt:lpstr>
      <vt:lpstr>Deposition,  c. 1320, Fresco Lower Church, Left Transept,  San Francesco, Assisi, Italy https://arsartisticadventureofmankind.wordpress.com/tag/basilica-of-saint-francis-of-assisi/ </vt:lpstr>
      <vt:lpstr>PowerPoint Presentation</vt:lpstr>
      <vt:lpstr>Pietro Lornzetti, ca. 1280-1348 St Humility and Scenes from her Life, 1335-40, Tempera on wood, gold background, 257 x 168 cm, Galleria degli Uffizi, Florence, Italy https://www.wga.hu/frames-e.html?/html/l/lorenzet/pietro/index.html </vt:lpstr>
      <vt:lpstr>The Crucifixion, 1340s, Tempera on Wood, 41.9 x 31.8 cm, the MET, NY, USA https://www.metmuseum.org/art/collection/search/438605 </vt:lpstr>
      <vt:lpstr>Madonna and Child Enthroned with Angels, 1340, Tempera on Panel, 1220 x 1450 mm, Uffizi Gallery, Florence, Italy https://www.uffizi.it/en/artworks/lorenzetti-madonna-majesty </vt:lpstr>
      <vt:lpstr>Man of Sorrow, between 1340 and 1345, Tempera on Wood, 29x20 cm, Lindenau-Museum, Altenburg, Thuringia, Germany https://commons.wikimedia.org/wiki/File:Pietro_Lorenzetti_-_Man_of_Sorrow_-_WGA13546.jpg  </vt:lpstr>
      <vt:lpstr>   Pietro Lornzetti, ca. 1280-1348 Ambrogio Lorenzetti, ca. 1290-1348 The Birth of Mary, 1342, Tempera on wood, Museo dell'Opera del Duomo, Siena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2024-11-21T10:07:23Z</dcterms:created>
  <dcterms:modified xsi:type="dcterms:W3CDTF">2025-02-27T10:23:53Z</dcterms:modified>
</cp:coreProperties>
</file>