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59" r:id="rId6"/>
    <p:sldId id="261" r:id="rId7"/>
    <p:sldId id="265" r:id="rId8"/>
    <p:sldId id="266" r:id="rId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1810A-F13B-2058-125C-1E2CA1ADD2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28FF83-A844-441E-B5B7-D8959F1C15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6A5FE-8422-8867-A7FB-4DE9BD7E2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8C16-D1D4-4F6D-9C8D-5173726D83EA}" type="datetimeFigureOut">
              <a:rPr lang="el-GR" smtClean="0"/>
              <a:t>24/1/2025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EC62-BDCB-B2BB-9807-89429726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85662-FFA1-5997-0FC4-1B4AC7EFD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672-63E5-4BB3-8CCC-5FFA37B49E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2089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14255-A394-2806-1901-DDDBB4FF0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BF411-92AA-6407-70AB-ADEB300C5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0C001-C010-77FD-A390-775CD1E0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8C16-D1D4-4F6D-9C8D-5173726D83EA}" type="datetimeFigureOut">
              <a:rPr lang="el-GR" smtClean="0"/>
              <a:t>24/1/2025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21245-67E3-F791-1561-AF7AE838D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57193-020D-C901-E680-13AEB531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672-63E5-4BB3-8CCC-5FFA37B49E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4723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557FE-EB5F-FBE9-AA74-8CF5C3F4C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4DFB0-6ACE-DFFC-EC01-17E8C4B1E8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7A39B-53B6-E86F-679E-BE4E23F67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8C16-D1D4-4F6D-9C8D-5173726D83EA}" type="datetimeFigureOut">
              <a:rPr lang="el-GR" smtClean="0"/>
              <a:t>24/1/2025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E4B1B-E34B-9A81-2D4A-2168ECAFF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C283B-702D-14E5-6708-C8CB659AD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672-63E5-4BB3-8CCC-5FFA37B49E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7963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CBEEF-43CC-313A-9046-308E8A8DE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94765-0528-5FFB-61D2-5866C6F49E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1744C-7D05-4130-2229-26CC36C65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B99A6-6AA0-5DF5-E8CD-D84D05E00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8C16-D1D4-4F6D-9C8D-5173726D83EA}" type="datetimeFigureOut">
              <a:rPr lang="el-GR" smtClean="0"/>
              <a:t>24/1/2025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E49D4C-10F5-01BB-C73D-E17D3CED3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66055-532E-2DBC-B025-F4611DD69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672-63E5-4BB3-8CCC-5FFA37B49E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0734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CBC0E-F64D-4AFD-E525-5E2209A50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7BBE9-0E65-0E1E-A214-992C06801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847E32-C9FB-4DD4-A282-F8475064D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F32E7D-C0C7-68FE-6E2F-D8F9683CE1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F07590-D764-F0D1-1896-51275A3A2F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3018A4-1D91-EA1D-7D5B-729D07A4E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8C16-D1D4-4F6D-9C8D-5173726D83EA}" type="datetimeFigureOut">
              <a:rPr lang="el-GR" smtClean="0"/>
              <a:t>24/1/2025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04B06D-D260-93F2-2631-E9FB69ADE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3F6A87-F181-D460-CF62-47BB307A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672-63E5-4BB3-8CCC-5FFA37B49E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450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20B9D-FFCD-97BB-4EC0-5396F68B6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4592CB-AB5F-2A75-6BA6-4D329488E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8C16-D1D4-4F6D-9C8D-5173726D83EA}" type="datetimeFigureOut">
              <a:rPr lang="el-GR" smtClean="0"/>
              <a:t>24/1/2025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F26C90-F5AD-BDEB-2DFD-6624D405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0D137A-2CB9-EC24-7ED8-5BBBD954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672-63E5-4BB3-8CCC-5FFA37B49E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072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EDCFD7-225C-2DE3-9C2E-85D75D01A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8C16-D1D4-4F6D-9C8D-5173726D83EA}" type="datetimeFigureOut">
              <a:rPr lang="el-GR" smtClean="0"/>
              <a:t>24/1/2025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103985-4413-305D-3E99-9BECD0318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5EFD99-A851-7CC5-D84C-F21783895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672-63E5-4BB3-8CCC-5FFA37B49E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1719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6F733-4E49-E2AB-09C2-05D578479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65567-0547-7CC8-A127-2807EDDCF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82A9F-9964-6C8B-A9A2-348F6C5BA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0BDCEE-9936-21D6-E358-C2E8A0196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8C16-D1D4-4F6D-9C8D-5173726D83EA}" type="datetimeFigureOut">
              <a:rPr lang="el-GR" smtClean="0"/>
              <a:t>24/1/2025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47AD2-71F6-56AB-80A7-2FCC0A296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38D9C1-5508-1495-2673-B9F6D751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672-63E5-4BB3-8CCC-5FFA37B49E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9174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78ADC-D394-1621-15D7-CABA0A587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9AE9D6-506F-E9A5-247C-B5E19F408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58384E-C7F2-0A7F-0AB1-04207023DD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409A28-22B9-F1D1-EB57-1B7F6C1E2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8C16-D1D4-4F6D-9C8D-5173726D83EA}" type="datetimeFigureOut">
              <a:rPr lang="el-GR" smtClean="0"/>
              <a:t>24/1/2025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A51F4-C9C2-AF93-E106-AD05B57BE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88E14B-EB87-97E8-E25E-2D16BB518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672-63E5-4BB3-8CCC-5FFA37B49E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632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F5C3A-8777-154C-8A4C-1B4A408BB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C744D6-F3C8-BD01-88A9-0C023C320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00475-EA1E-C33A-D9C7-4BA05FF34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8C16-D1D4-4F6D-9C8D-5173726D83EA}" type="datetimeFigureOut">
              <a:rPr lang="el-GR" smtClean="0"/>
              <a:t>24/1/2025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42DCA-617C-75C3-0805-B1EF431A1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52438-1575-6FE9-F13A-F69632671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672-63E5-4BB3-8CCC-5FFA37B49E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5297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B9F67A-CFE8-38D8-7D7E-B20F828FB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DAF4D-80AA-70F1-63FC-FB59F033E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56D84-0730-53FF-1952-E976A4E9A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8C16-D1D4-4F6D-9C8D-5173726D83EA}" type="datetimeFigureOut">
              <a:rPr lang="el-GR" smtClean="0"/>
              <a:t>24/1/2025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42339-2C07-D6FB-9B5F-0813FC164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1FBA15-CAA8-C752-AAC4-1B098A654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2672-63E5-4BB3-8CCC-5FFA37B49E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9739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151F2F-197E-16F2-3517-D6B7603F2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1061D9-F77C-97B3-347F-082C540E7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9E4D6-7749-9C69-AECC-8BC7F44B8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B8C16-D1D4-4F6D-9C8D-5173726D83EA}" type="datetimeFigureOut">
              <a:rPr lang="el-GR" smtClean="0"/>
              <a:t>24/1/2025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5759B-777F-B662-3E76-11A0E71F3B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94D88-27D6-31E2-1A74-7F4DC0167A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AC2672-63E5-4BB3-8CCC-5FFA37B49E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9332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pi.com/2571-9408/6/8/296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743583FC-CFE7-5020-9651-C7F7D74FB5AF}"/>
              </a:ext>
            </a:extLst>
          </p:cNvPr>
          <p:cNvSpPr/>
          <p:nvPr/>
        </p:nvSpPr>
        <p:spPr>
          <a:xfrm>
            <a:off x="435428" y="440871"/>
            <a:ext cx="11321144" cy="5976257"/>
          </a:xfrm>
          <a:custGeom>
            <a:avLst/>
            <a:gdLst>
              <a:gd name="connsiteX0" fmla="*/ 11321144 w 11321144"/>
              <a:gd name="connsiteY0" fmla="*/ 373516 h 5976257"/>
              <a:gd name="connsiteX1" fmla="*/ 10947628 w 11321144"/>
              <a:gd name="connsiteY1" fmla="*/ 747032 h 5976257"/>
              <a:gd name="connsiteX2" fmla="*/ 10947628 w 11321144"/>
              <a:gd name="connsiteY2" fmla="*/ 373516 h 5976257"/>
              <a:gd name="connsiteX3" fmla="*/ 10760870 w 11321144"/>
              <a:gd name="connsiteY3" fmla="*/ 560274 h 5976257"/>
              <a:gd name="connsiteX4" fmla="*/ 10574112 w 11321144"/>
              <a:gd name="connsiteY4" fmla="*/ 373516 h 5976257"/>
              <a:gd name="connsiteX5" fmla="*/ 10574112 w 11321144"/>
              <a:gd name="connsiteY5" fmla="*/ 747032 h 5976257"/>
              <a:gd name="connsiteX6" fmla="*/ 10211424 w 11321144"/>
              <a:gd name="connsiteY6" fmla="*/ 747032 h 5976257"/>
              <a:gd name="connsiteX7" fmla="*/ 9848736 w 11321144"/>
              <a:gd name="connsiteY7" fmla="*/ 747032 h 5976257"/>
              <a:gd name="connsiteX8" fmla="*/ 9180031 w 11321144"/>
              <a:gd name="connsiteY8" fmla="*/ 747032 h 5976257"/>
              <a:gd name="connsiteX9" fmla="*/ 8919349 w 11321144"/>
              <a:gd name="connsiteY9" fmla="*/ 747032 h 5976257"/>
              <a:gd name="connsiteX10" fmla="*/ 8454655 w 11321144"/>
              <a:gd name="connsiteY10" fmla="*/ 747032 h 5976257"/>
              <a:gd name="connsiteX11" fmla="*/ 8193973 w 11321144"/>
              <a:gd name="connsiteY11" fmla="*/ 747032 h 5976257"/>
              <a:gd name="connsiteX12" fmla="*/ 7423261 w 11321144"/>
              <a:gd name="connsiteY12" fmla="*/ 747032 h 5976257"/>
              <a:gd name="connsiteX13" fmla="*/ 6856561 w 11321144"/>
              <a:gd name="connsiteY13" fmla="*/ 747032 h 5976257"/>
              <a:gd name="connsiteX14" fmla="*/ 6187856 w 11321144"/>
              <a:gd name="connsiteY14" fmla="*/ 747032 h 5976257"/>
              <a:gd name="connsiteX15" fmla="*/ 5621156 w 11321144"/>
              <a:gd name="connsiteY15" fmla="*/ 747032 h 5976257"/>
              <a:gd name="connsiteX16" fmla="*/ 5156462 w 11321144"/>
              <a:gd name="connsiteY16" fmla="*/ 747032 h 5976257"/>
              <a:gd name="connsiteX17" fmla="*/ 4385750 w 11321144"/>
              <a:gd name="connsiteY17" fmla="*/ 747032 h 5976257"/>
              <a:gd name="connsiteX18" fmla="*/ 3615039 w 11321144"/>
              <a:gd name="connsiteY18" fmla="*/ 747032 h 5976257"/>
              <a:gd name="connsiteX19" fmla="*/ 3252351 w 11321144"/>
              <a:gd name="connsiteY19" fmla="*/ 747032 h 5976257"/>
              <a:gd name="connsiteX20" fmla="*/ 2991669 w 11321144"/>
              <a:gd name="connsiteY20" fmla="*/ 747032 h 5976257"/>
              <a:gd name="connsiteX21" fmla="*/ 2424969 w 11321144"/>
              <a:gd name="connsiteY21" fmla="*/ 747032 h 5976257"/>
              <a:gd name="connsiteX22" fmla="*/ 1756263 w 11321144"/>
              <a:gd name="connsiteY22" fmla="*/ 747032 h 5976257"/>
              <a:gd name="connsiteX23" fmla="*/ 1087558 w 11321144"/>
              <a:gd name="connsiteY23" fmla="*/ 747032 h 5976257"/>
              <a:gd name="connsiteX24" fmla="*/ 373516 w 11321144"/>
              <a:gd name="connsiteY24" fmla="*/ 747032 h 5976257"/>
              <a:gd name="connsiteX25" fmla="*/ 0 w 11321144"/>
              <a:gd name="connsiteY25" fmla="*/ 1120548 h 5976257"/>
              <a:gd name="connsiteX26" fmla="*/ 0 w 11321144"/>
              <a:gd name="connsiteY26" fmla="*/ 1680822 h 5976257"/>
              <a:gd name="connsiteX27" fmla="*/ 0 w 11321144"/>
              <a:gd name="connsiteY27" fmla="*/ 2330740 h 5976257"/>
              <a:gd name="connsiteX28" fmla="*/ 0 w 11321144"/>
              <a:gd name="connsiteY28" fmla="*/ 2801370 h 5976257"/>
              <a:gd name="connsiteX29" fmla="*/ 0 w 11321144"/>
              <a:gd name="connsiteY29" fmla="*/ 3451288 h 5976257"/>
              <a:gd name="connsiteX30" fmla="*/ 0 w 11321144"/>
              <a:gd name="connsiteY30" fmla="*/ 3921919 h 5976257"/>
              <a:gd name="connsiteX31" fmla="*/ 0 w 11321144"/>
              <a:gd name="connsiteY31" fmla="*/ 4347727 h 5976257"/>
              <a:gd name="connsiteX32" fmla="*/ 0 w 11321144"/>
              <a:gd name="connsiteY32" fmla="*/ 4908001 h 5976257"/>
              <a:gd name="connsiteX33" fmla="*/ 0 w 11321144"/>
              <a:gd name="connsiteY33" fmla="*/ 5602741 h 5976257"/>
              <a:gd name="connsiteX34" fmla="*/ 373516 w 11321144"/>
              <a:gd name="connsiteY34" fmla="*/ 5976257 h 5976257"/>
              <a:gd name="connsiteX35" fmla="*/ 747032 w 11321144"/>
              <a:gd name="connsiteY35" fmla="*/ 5602741 h 5976257"/>
              <a:gd name="connsiteX36" fmla="*/ 747032 w 11321144"/>
              <a:gd name="connsiteY36" fmla="*/ 5229225 h 5976257"/>
              <a:gd name="connsiteX37" fmla="*/ 1007714 w 11321144"/>
              <a:gd name="connsiteY37" fmla="*/ 5229225 h 5976257"/>
              <a:gd name="connsiteX38" fmla="*/ 1676420 w 11321144"/>
              <a:gd name="connsiteY38" fmla="*/ 5229225 h 5976257"/>
              <a:gd name="connsiteX39" fmla="*/ 1937102 w 11321144"/>
              <a:gd name="connsiteY39" fmla="*/ 5229225 h 5976257"/>
              <a:gd name="connsiteX40" fmla="*/ 2503801 w 11321144"/>
              <a:gd name="connsiteY40" fmla="*/ 5229225 h 5976257"/>
              <a:gd name="connsiteX41" fmla="*/ 3070501 w 11321144"/>
              <a:gd name="connsiteY41" fmla="*/ 5229225 h 5976257"/>
              <a:gd name="connsiteX42" fmla="*/ 3841213 w 11321144"/>
              <a:gd name="connsiteY42" fmla="*/ 5229225 h 5976257"/>
              <a:gd name="connsiteX43" fmla="*/ 4407913 w 11321144"/>
              <a:gd name="connsiteY43" fmla="*/ 5229225 h 5976257"/>
              <a:gd name="connsiteX44" fmla="*/ 4872606 w 11321144"/>
              <a:gd name="connsiteY44" fmla="*/ 5229225 h 5976257"/>
              <a:gd name="connsiteX45" fmla="*/ 5541312 w 11321144"/>
              <a:gd name="connsiteY45" fmla="*/ 5229225 h 5976257"/>
              <a:gd name="connsiteX46" fmla="*/ 6006006 w 11321144"/>
              <a:gd name="connsiteY46" fmla="*/ 5229225 h 5976257"/>
              <a:gd name="connsiteX47" fmla="*/ 6572706 w 11321144"/>
              <a:gd name="connsiteY47" fmla="*/ 5229225 h 5976257"/>
              <a:gd name="connsiteX48" fmla="*/ 6935394 w 11321144"/>
              <a:gd name="connsiteY48" fmla="*/ 5229225 h 5976257"/>
              <a:gd name="connsiteX49" fmla="*/ 7196075 w 11321144"/>
              <a:gd name="connsiteY49" fmla="*/ 5229225 h 5976257"/>
              <a:gd name="connsiteX50" fmla="*/ 7660769 w 11321144"/>
              <a:gd name="connsiteY50" fmla="*/ 5229225 h 5976257"/>
              <a:gd name="connsiteX51" fmla="*/ 8431481 w 11321144"/>
              <a:gd name="connsiteY51" fmla="*/ 5229225 h 5976257"/>
              <a:gd name="connsiteX52" fmla="*/ 8692163 w 11321144"/>
              <a:gd name="connsiteY52" fmla="*/ 5229225 h 5976257"/>
              <a:gd name="connsiteX53" fmla="*/ 9054851 w 11321144"/>
              <a:gd name="connsiteY53" fmla="*/ 5229225 h 5976257"/>
              <a:gd name="connsiteX54" fmla="*/ 9315533 w 11321144"/>
              <a:gd name="connsiteY54" fmla="*/ 5229225 h 5976257"/>
              <a:gd name="connsiteX55" fmla="*/ 10086244 w 11321144"/>
              <a:gd name="connsiteY55" fmla="*/ 5229225 h 5976257"/>
              <a:gd name="connsiteX56" fmla="*/ 10947628 w 11321144"/>
              <a:gd name="connsiteY56" fmla="*/ 5229225 h 5976257"/>
              <a:gd name="connsiteX57" fmla="*/ 11321144 w 11321144"/>
              <a:gd name="connsiteY57" fmla="*/ 4855709 h 5976257"/>
              <a:gd name="connsiteX58" fmla="*/ 11321144 w 11321144"/>
              <a:gd name="connsiteY58" fmla="*/ 4250613 h 5976257"/>
              <a:gd name="connsiteX59" fmla="*/ 11321144 w 11321144"/>
              <a:gd name="connsiteY59" fmla="*/ 3735161 h 5976257"/>
              <a:gd name="connsiteX60" fmla="*/ 11321144 w 11321144"/>
              <a:gd name="connsiteY60" fmla="*/ 3174887 h 5976257"/>
              <a:gd name="connsiteX61" fmla="*/ 11321144 w 11321144"/>
              <a:gd name="connsiteY61" fmla="*/ 2569791 h 5976257"/>
              <a:gd name="connsiteX62" fmla="*/ 11321144 w 11321144"/>
              <a:gd name="connsiteY62" fmla="*/ 1964695 h 5976257"/>
              <a:gd name="connsiteX63" fmla="*/ 11321144 w 11321144"/>
              <a:gd name="connsiteY63" fmla="*/ 1494064 h 5976257"/>
              <a:gd name="connsiteX64" fmla="*/ 11321144 w 11321144"/>
              <a:gd name="connsiteY64" fmla="*/ 933790 h 5976257"/>
              <a:gd name="connsiteX65" fmla="*/ 11321144 w 11321144"/>
              <a:gd name="connsiteY65" fmla="*/ 373516 h 5976257"/>
              <a:gd name="connsiteX66" fmla="*/ 373516 w 11321144"/>
              <a:gd name="connsiteY66" fmla="*/ 1494064 h 5976257"/>
              <a:gd name="connsiteX67" fmla="*/ 747032 w 11321144"/>
              <a:gd name="connsiteY67" fmla="*/ 1120548 h 5976257"/>
              <a:gd name="connsiteX68" fmla="*/ 560274 w 11321144"/>
              <a:gd name="connsiteY68" fmla="*/ 933790 h 5976257"/>
              <a:gd name="connsiteX69" fmla="*/ 373516 w 11321144"/>
              <a:gd name="connsiteY69" fmla="*/ 1120548 h 5976257"/>
              <a:gd name="connsiteX70" fmla="*/ 373516 w 11321144"/>
              <a:gd name="connsiteY70" fmla="*/ 1494064 h 5976257"/>
              <a:gd name="connsiteX0" fmla="*/ 373516 w 11321144"/>
              <a:gd name="connsiteY0" fmla="*/ 1494064 h 5976257"/>
              <a:gd name="connsiteX1" fmla="*/ 747032 w 11321144"/>
              <a:gd name="connsiteY1" fmla="*/ 1120548 h 5976257"/>
              <a:gd name="connsiteX2" fmla="*/ 560274 w 11321144"/>
              <a:gd name="connsiteY2" fmla="*/ 933790 h 5976257"/>
              <a:gd name="connsiteX3" fmla="*/ 373516 w 11321144"/>
              <a:gd name="connsiteY3" fmla="*/ 1120548 h 5976257"/>
              <a:gd name="connsiteX4" fmla="*/ 373516 w 11321144"/>
              <a:gd name="connsiteY4" fmla="*/ 1494064 h 5976257"/>
              <a:gd name="connsiteX5" fmla="*/ 10947628 w 11321144"/>
              <a:gd name="connsiteY5" fmla="*/ 747032 h 5976257"/>
              <a:gd name="connsiteX6" fmla="*/ 11321144 w 11321144"/>
              <a:gd name="connsiteY6" fmla="*/ 373516 h 5976257"/>
              <a:gd name="connsiteX7" fmla="*/ 10947628 w 11321144"/>
              <a:gd name="connsiteY7" fmla="*/ 0 h 5976257"/>
              <a:gd name="connsiteX8" fmla="*/ 10574112 w 11321144"/>
              <a:gd name="connsiteY8" fmla="*/ 373516 h 5976257"/>
              <a:gd name="connsiteX9" fmla="*/ 10760870 w 11321144"/>
              <a:gd name="connsiteY9" fmla="*/ 560274 h 5976257"/>
              <a:gd name="connsiteX10" fmla="*/ 10947628 w 11321144"/>
              <a:gd name="connsiteY10" fmla="*/ 373516 h 5976257"/>
              <a:gd name="connsiteX11" fmla="*/ 10947628 w 11321144"/>
              <a:gd name="connsiteY11" fmla="*/ 747032 h 5976257"/>
              <a:gd name="connsiteX0" fmla="*/ 0 w 11321144"/>
              <a:gd name="connsiteY0" fmla="*/ 1120548 h 5976257"/>
              <a:gd name="connsiteX1" fmla="*/ 373516 w 11321144"/>
              <a:gd name="connsiteY1" fmla="*/ 747032 h 5976257"/>
              <a:gd name="connsiteX2" fmla="*/ 1144228 w 11321144"/>
              <a:gd name="connsiteY2" fmla="*/ 747032 h 5976257"/>
              <a:gd name="connsiteX3" fmla="*/ 1404910 w 11321144"/>
              <a:gd name="connsiteY3" fmla="*/ 747032 h 5976257"/>
              <a:gd name="connsiteX4" fmla="*/ 2175621 w 11321144"/>
              <a:gd name="connsiteY4" fmla="*/ 747032 h 5976257"/>
              <a:gd name="connsiteX5" fmla="*/ 2436303 w 11321144"/>
              <a:gd name="connsiteY5" fmla="*/ 747032 h 5976257"/>
              <a:gd name="connsiteX6" fmla="*/ 2900997 w 11321144"/>
              <a:gd name="connsiteY6" fmla="*/ 747032 h 5976257"/>
              <a:gd name="connsiteX7" fmla="*/ 3263685 w 11321144"/>
              <a:gd name="connsiteY7" fmla="*/ 747032 h 5976257"/>
              <a:gd name="connsiteX8" fmla="*/ 3830385 w 11321144"/>
              <a:gd name="connsiteY8" fmla="*/ 747032 h 5976257"/>
              <a:gd name="connsiteX9" fmla="*/ 4295078 w 11321144"/>
              <a:gd name="connsiteY9" fmla="*/ 747032 h 5976257"/>
              <a:gd name="connsiteX10" fmla="*/ 4963784 w 11321144"/>
              <a:gd name="connsiteY10" fmla="*/ 747032 h 5976257"/>
              <a:gd name="connsiteX11" fmla="*/ 5530484 w 11321144"/>
              <a:gd name="connsiteY11" fmla="*/ 747032 h 5976257"/>
              <a:gd name="connsiteX12" fmla="*/ 6097184 w 11321144"/>
              <a:gd name="connsiteY12" fmla="*/ 747032 h 5976257"/>
              <a:gd name="connsiteX13" fmla="*/ 6459872 w 11321144"/>
              <a:gd name="connsiteY13" fmla="*/ 747032 h 5976257"/>
              <a:gd name="connsiteX14" fmla="*/ 6822559 w 11321144"/>
              <a:gd name="connsiteY14" fmla="*/ 747032 h 5976257"/>
              <a:gd name="connsiteX15" fmla="*/ 7083241 w 11321144"/>
              <a:gd name="connsiteY15" fmla="*/ 747032 h 5976257"/>
              <a:gd name="connsiteX16" fmla="*/ 7445929 w 11321144"/>
              <a:gd name="connsiteY16" fmla="*/ 747032 h 5976257"/>
              <a:gd name="connsiteX17" fmla="*/ 8012629 w 11321144"/>
              <a:gd name="connsiteY17" fmla="*/ 747032 h 5976257"/>
              <a:gd name="connsiteX18" fmla="*/ 8375317 w 11321144"/>
              <a:gd name="connsiteY18" fmla="*/ 747032 h 5976257"/>
              <a:gd name="connsiteX19" fmla="*/ 9146029 w 11321144"/>
              <a:gd name="connsiteY19" fmla="*/ 747032 h 5976257"/>
              <a:gd name="connsiteX20" fmla="*/ 9916740 w 11321144"/>
              <a:gd name="connsiteY20" fmla="*/ 747032 h 5976257"/>
              <a:gd name="connsiteX21" fmla="*/ 10574112 w 11321144"/>
              <a:gd name="connsiteY21" fmla="*/ 747032 h 5976257"/>
              <a:gd name="connsiteX22" fmla="*/ 10574112 w 11321144"/>
              <a:gd name="connsiteY22" fmla="*/ 373516 h 5976257"/>
              <a:gd name="connsiteX23" fmla="*/ 10947628 w 11321144"/>
              <a:gd name="connsiteY23" fmla="*/ 0 h 5976257"/>
              <a:gd name="connsiteX24" fmla="*/ 11321144 w 11321144"/>
              <a:gd name="connsiteY24" fmla="*/ 373516 h 5976257"/>
              <a:gd name="connsiteX25" fmla="*/ 11321144 w 11321144"/>
              <a:gd name="connsiteY25" fmla="*/ 1023434 h 5976257"/>
              <a:gd name="connsiteX26" fmla="*/ 11321144 w 11321144"/>
              <a:gd name="connsiteY26" fmla="*/ 1583708 h 5976257"/>
              <a:gd name="connsiteX27" fmla="*/ 11321144 w 11321144"/>
              <a:gd name="connsiteY27" fmla="*/ 2188804 h 5976257"/>
              <a:gd name="connsiteX28" fmla="*/ 11321144 w 11321144"/>
              <a:gd name="connsiteY28" fmla="*/ 2838722 h 5976257"/>
              <a:gd name="connsiteX29" fmla="*/ 11321144 w 11321144"/>
              <a:gd name="connsiteY29" fmla="*/ 3354174 h 5976257"/>
              <a:gd name="connsiteX30" fmla="*/ 11321144 w 11321144"/>
              <a:gd name="connsiteY30" fmla="*/ 3959270 h 5976257"/>
              <a:gd name="connsiteX31" fmla="*/ 11321144 w 11321144"/>
              <a:gd name="connsiteY31" fmla="*/ 4855709 h 5976257"/>
              <a:gd name="connsiteX32" fmla="*/ 10947628 w 11321144"/>
              <a:gd name="connsiteY32" fmla="*/ 5229225 h 5976257"/>
              <a:gd name="connsiteX33" fmla="*/ 10686946 w 11321144"/>
              <a:gd name="connsiteY33" fmla="*/ 5229225 h 5976257"/>
              <a:gd name="connsiteX34" fmla="*/ 10324258 w 11321144"/>
              <a:gd name="connsiteY34" fmla="*/ 5229225 h 5976257"/>
              <a:gd name="connsiteX35" fmla="*/ 9961570 w 11321144"/>
              <a:gd name="connsiteY35" fmla="*/ 5229225 h 5976257"/>
              <a:gd name="connsiteX36" fmla="*/ 9394871 w 11321144"/>
              <a:gd name="connsiteY36" fmla="*/ 5229225 h 5976257"/>
              <a:gd name="connsiteX37" fmla="*/ 9032183 w 11321144"/>
              <a:gd name="connsiteY37" fmla="*/ 5229225 h 5976257"/>
              <a:gd name="connsiteX38" fmla="*/ 8567489 w 11321144"/>
              <a:gd name="connsiteY38" fmla="*/ 5229225 h 5976257"/>
              <a:gd name="connsiteX39" fmla="*/ 8306807 w 11321144"/>
              <a:gd name="connsiteY39" fmla="*/ 5229225 h 5976257"/>
              <a:gd name="connsiteX40" fmla="*/ 7638101 w 11321144"/>
              <a:gd name="connsiteY40" fmla="*/ 5229225 h 5976257"/>
              <a:gd name="connsiteX41" fmla="*/ 6867390 w 11321144"/>
              <a:gd name="connsiteY41" fmla="*/ 5229225 h 5976257"/>
              <a:gd name="connsiteX42" fmla="*/ 6198684 w 11321144"/>
              <a:gd name="connsiteY42" fmla="*/ 5229225 h 5976257"/>
              <a:gd name="connsiteX43" fmla="*/ 5938002 w 11321144"/>
              <a:gd name="connsiteY43" fmla="*/ 5229225 h 5976257"/>
              <a:gd name="connsiteX44" fmla="*/ 5269296 w 11321144"/>
              <a:gd name="connsiteY44" fmla="*/ 5229225 h 5976257"/>
              <a:gd name="connsiteX45" fmla="*/ 5008614 w 11321144"/>
              <a:gd name="connsiteY45" fmla="*/ 5229225 h 5976257"/>
              <a:gd name="connsiteX46" fmla="*/ 4237903 w 11321144"/>
              <a:gd name="connsiteY46" fmla="*/ 5229225 h 5976257"/>
              <a:gd name="connsiteX47" fmla="*/ 3977221 w 11321144"/>
              <a:gd name="connsiteY47" fmla="*/ 5229225 h 5976257"/>
              <a:gd name="connsiteX48" fmla="*/ 3308515 w 11321144"/>
              <a:gd name="connsiteY48" fmla="*/ 5229225 h 5976257"/>
              <a:gd name="connsiteX49" fmla="*/ 3047833 w 11321144"/>
              <a:gd name="connsiteY49" fmla="*/ 5229225 h 5976257"/>
              <a:gd name="connsiteX50" fmla="*/ 2685145 w 11321144"/>
              <a:gd name="connsiteY50" fmla="*/ 5229225 h 5976257"/>
              <a:gd name="connsiteX51" fmla="*/ 2118445 w 11321144"/>
              <a:gd name="connsiteY51" fmla="*/ 5229225 h 5976257"/>
              <a:gd name="connsiteX52" fmla="*/ 1347734 w 11321144"/>
              <a:gd name="connsiteY52" fmla="*/ 5229225 h 5976257"/>
              <a:gd name="connsiteX53" fmla="*/ 747032 w 11321144"/>
              <a:gd name="connsiteY53" fmla="*/ 5229225 h 5976257"/>
              <a:gd name="connsiteX54" fmla="*/ 747032 w 11321144"/>
              <a:gd name="connsiteY54" fmla="*/ 5602741 h 5976257"/>
              <a:gd name="connsiteX55" fmla="*/ 373516 w 11321144"/>
              <a:gd name="connsiteY55" fmla="*/ 5976257 h 5976257"/>
              <a:gd name="connsiteX56" fmla="*/ 0 w 11321144"/>
              <a:gd name="connsiteY56" fmla="*/ 5602741 h 5976257"/>
              <a:gd name="connsiteX57" fmla="*/ 0 w 11321144"/>
              <a:gd name="connsiteY57" fmla="*/ 5132111 h 5976257"/>
              <a:gd name="connsiteX58" fmla="*/ 0 w 11321144"/>
              <a:gd name="connsiteY58" fmla="*/ 4706302 h 5976257"/>
              <a:gd name="connsiteX59" fmla="*/ 0 w 11321144"/>
              <a:gd name="connsiteY59" fmla="*/ 4056384 h 5976257"/>
              <a:gd name="connsiteX60" fmla="*/ 0 w 11321144"/>
              <a:gd name="connsiteY60" fmla="*/ 3540932 h 5976257"/>
              <a:gd name="connsiteX61" fmla="*/ 0 w 11321144"/>
              <a:gd name="connsiteY61" fmla="*/ 3025480 h 5976257"/>
              <a:gd name="connsiteX62" fmla="*/ 0 w 11321144"/>
              <a:gd name="connsiteY62" fmla="*/ 2420384 h 5976257"/>
              <a:gd name="connsiteX63" fmla="*/ 0 w 11321144"/>
              <a:gd name="connsiteY63" fmla="*/ 1770466 h 5976257"/>
              <a:gd name="connsiteX64" fmla="*/ 0 w 11321144"/>
              <a:gd name="connsiteY64" fmla="*/ 1120548 h 5976257"/>
              <a:gd name="connsiteX65" fmla="*/ 10574112 w 11321144"/>
              <a:gd name="connsiteY65" fmla="*/ 747032 h 5976257"/>
              <a:gd name="connsiteX66" fmla="*/ 10947628 w 11321144"/>
              <a:gd name="connsiteY66" fmla="*/ 747032 h 5976257"/>
              <a:gd name="connsiteX67" fmla="*/ 11321144 w 11321144"/>
              <a:gd name="connsiteY67" fmla="*/ 373516 h 5976257"/>
              <a:gd name="connsiteX68" fmla="*/ 10947628 w 11321144"/>
              <a:gd name="connsiteY68" fmla="*/ 747032 h 5976257"/>
              <a:gd name="connsiteX69" fmla="*/ 10947628 w 11321144"/>
              <a:gd name="connsiteY69" fmla="*/ 373516 h 5976257"/>
              <a:gd name="connsiteX70" fmla="*/ 10760870 w 11321144"/>
              <a:gd name="connsiteY70" fmla="*/ 560274 h 5976257"/>
              <a:gd name="connsiteX71" fmla="*/ 10574112 w 11321144"/>
              <a:gd name="connsiteY71" fmla="*/ 373516 h 5976257"/>
              <a:gd name="connsiteX72" fmla="*/ 373516 w 11321144"/>
              <a:gd name="connsiteY72" fmla="*/ 1494064 h 5976257"/>
              <a:gd name="connsiteX73" fmla="*/ 373516 w 11321144"/>
              <a:gd name="connsiteY73" fmla="*/ 1120548 h 5976257"/>
              <a:gd name="connsiteX74" fmla="*/ 560274 w 11321144"/>
              <a:gd name="connsiteY74" fmla="*/ 933790 h 5976257"/>
              <a:gd name="connsiteX75" fmla="*/ 747032 w 11321144"/>
              <a:gd name="connsiteY75" fmla="*/ 1120548 h 5976257"/>
              <a:gd name="connsiteX76" fmla="*/ 373516 w 11321144"/>
              <a:gd name="connsiteY76" fmla="*/ 1494064 h 5976257"/>
              <a:gd name="connsiteX77" fmla="*/ 0 w 11321144"/>
              <a:gd name="connsiteY77" fmla="*/ 1120548 h 5976257"/>
              <a:gd name="connsiteX78" fmla="*/ 747032 w 11321144"/>
              <a:gd name="connsiteY78" fmla="*/ 1120548 h 5976257"/>
              <a:gd name="connsiteX79" fmla="*/ 747032 w 11321144"/>
              <a:gd name="connsiteY79" fmla="*/ 1666415 h 5976257"/>
              <a:gd name="connsiteX80" fmla="*/ 747032 w 11321144"/>
              <a:gd name="connsiteY80" fmla="*/ 2212282 h 5976257"/>
              <a:gd name="connsiteX81" fmla="*/ 747032 w 11321144"/>
              <a:gd name="connsiteY81" fmla="*/ 2675976 h 5976257"/>
              <a:gd name="connsiteX82" fmla="*/ 747032 w 11321144"/>
              <a:gd name="connsiteY82" fmla="*/ 3345103 h 5976257"/>
              <a:gd name="connsiteX83" fmla="*/ 747032 w 11321144"/>
              <a:gd name="connsiteY83" fmla="*/ 3849883 h 5976257"/>
              <a:gd name="connsiteX84" fmla="*/ 747032 w 11321144"/>
              <a:gd name="connsiteY84" fmla="*/ 4477924 h 5976257"/>
              <a:gd name="connsiteX85" fmla="*/ 747032 w 11321144"/>
              <a:gd name="connsiteY85" fmla="*/ 5229225 h 5976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11321144" h="5976257" stroke="0" extrusionOk="0">
                <a:moveTo>
                  <a:pt x="11321144" y="373516"/>
                </a:moveTo>
                <a:cubicBezTo>
                  <a:pt x="11310182" y="573659"/>
                  <a:pt x="11185299" y="749247"/>
                  <a:pt x="10947628" y="747032"/>
                </a:cubicBezTo>
                <a:cubicBezTo>
                  <a:pt x="10930588" y="619875"/>
                  <a:pt x="10972230" y="526609"/>
                  <a:pt x="10947628" y="373516"/>
                </a:cubicBezTo>
                <a:cubicBezTo>
                  <a:pt x="10943111" y="467939"/>
                  <a:pt x="10854624" y="551710"/>
                  <a:pt x="10760870" y="560274"/>
                </a:cubicBezTo>
                <a:cubicBezTo>
                  <a:pt x="10656059" y="546034"/>
                  <a:pt x="10588384" y="465207"/>
                  <a:pt x="10574112" y="373516"/>
                </a:cubicBezTo>
                <a:cubicBezTo>
                  <a:pt x="10598666" y="493259"/>
                  <a:pt x="10541518" y="623370"/>
                  <a:pt x="10574112" y="747032"/>
                </a:cubicBezTo>
                <a:cubicBezTo>
                  <a:pt x="10435308" y="759135"/>
                  <a:pt x="10381757" y="707146"/>
                  <a:pt x="10211424" y="747032"/>
                </a:cubicBezTo>
                <a:cubicBezTo>
                  <a:pt x="10041091" y="786918"/>
                  <a:pt x="9996367" y="715373"/>
                  <a:pt x="9848736" y="747032"/>
                </a:cubicBezTo>
                <a:cubicBezTo>
                  <a:pt x="9701105" y="778691"/>
                  <a:pt x="9466823" y="722930"/>
                  <a:pt x="9180031" y="747032"/>
                </a:cubicBezTo>
                <a:cubicBezTo>
                  <a:pt x="8893240" y="771134"/>
                  <a:pt x="8975909" y="743541"/>
                  <a:pt x="8919349" y="747032"/>
                </a:cubicBezTo>
                <a:cubicBezTo>
                  <a:pt x="8862789" y="750523"/>
                  <a:pt x="8586829" y="743628"/>
                  <a:pt x="8454655" y="747032"/>
                </a:cubicBezTo>
                <a:cubicBezTo>
                  <a:pt x="8322481" y="750436"/>
                  <a:pt x="8285098" y="737710"/>
                  <a:pt x="8193973" y="747032"/>
                </a:cubicBezTo>
                <a:cubicBezTo>
                  <a:pt x="8102848" y="756354"/>
                  <a:pt x="7778820" y="675686"/>
                  <a:pt x="7423261" y="747032"/>
                </a:cubicBezTo>
                <a:cubicBezTo>
                  <a:pt x="7067702" y="818378"/>
                  <a:pt x="7116839" y="697235"/>
                  <a:pt x="6856561" y="747032"/>
                </a:cubicBezTo>
                <a:cubicBezTo>
                  <a:pt x="6596283" y="796829"/>
                  <a:pt x="6499334" y="674418"/>
                  <a:pt x="6187856" y="747032"/>
                </a:cubicBezTo>
                <a:cubicBezTo>
                  <a:pt x="5876379" y="819646"/>
                  <a:pt x="5822146" y="689184"/>
                  <a:pt x="5621156" y="747032"/>
                </a:cubicBezTo>
                <a:cubicBezTo>
                  <a:pt x="5420166" y="804880"/>
                  <a:pt x="5259350" y="700023"/>
                  <a:pt x="5156462" y="747032"/>
                </a:cubicBezTo>
                <a:cubicBezTo>
                  <a:pt x="5053574" y="794041"/>
                  <a:pt x="4648310" y="690483"/>
                  <a:pt x="4385750" y="747032"/>
                </a:cubicBezTo>
                <a:cubicBezTo>
                  <a:pt x="4123190" y="803581"/>
                  <a:pt x="3966900" y="743380"/>
                  <a:pt x="3615039" y="747032"/>
                </a:cubicBezTo>
                <a:cubicBezTo>
                  <a:pt x="3263178" y="750684"/>
                  <a:pt x="3357587" y="716222"/>
                  <a:pt x="3252351" y="747032"/>
                </a:cubicBezTo>
                <a:cubicBezTo>
                  <a:pt x="3147115" y="777842"/>
                  <a:pt x="3066066" y="739446"/>
                  <a:pt x="2991669" y="747032"/>
                </a:cubicBezTo>
                <a:cubicBezTo>
                  <a:pt x="2917272" y="754618"/>
                  <a:pt x="2541902" y="705037"/>
                  <a:pt x="2424969" y="747032"/>
                </a:cubicBezTo>
                <a:cubicBezTo>
                  <a:pt x="2308036" y="789027"/>
                  <a:pt x="1904684" y="671616"/>
                  <a:pt x="1756263" y="747032"/>
                </a:cubicBezTo>
                <a:cubicBezTo>
                  <a:pt x="1607842" y="822448"/>
                  <a:pt x="1332770" y="744341"/>
                  <a:pt x="1087558" y="747032"/>
                </a:cubicBezTo>
                <a:cubicBezTo>
                  <a:pt x="842346" y="749723"/>
                  <a:pt x="693952" y="743068"/>
                  <a:pt x="373516" y="747032"/>
                </a:cubicBezTo>
                <a:cubicBezTo>
                  <a:pt x="207511" y="762342"/>
                  <a:pt x="7320" y="908037"/>
                  <a:pt x="0" y="1120548"/>
                </a:cubicBezTo>
                <a:cubicBezTo>
                  <a:pt x="14848" y="1357740"/>
                  <a:pt x="-21829" y="1406893"/>
                  <a:pt x="0" y="1680822"/>
                </a:cubicBezTo>
                <a:cubicBezTo>
                  <a:pt x="21829" y="1954751"/>
                  <a:pt x="-6481" y="2197279"/>
                  <a:pt x="0" y="2330740"/>
                </a:cubicBezTo>
                <a:cubicBezTo>
                  <a:pt x="6481" y="2464201"/>
                  <a:pt x="-3248" y="2659259"/>
                  <a:pt x="0" y="2801370"/>
                </a:cubicBezTo>
                <a:cubicBezTo>
                  <a:pt x="3248" y="2943481"/>
                  <a:pt x="-45151" y="3312249"/>
                  <a:pt x="0" y="3451288"/>
                </a:cubicBezTo>
                <a:cubicBezTo>
                  <a:pt x="45151" y="3590327"/>
                  <a:pt x="-47223" y="3736329"/>
                  <a:pt x="0" y="3921919"/>
                </a:cubicBezTo>
                <a:cubicBezTo>
                  <a:pt x="47223" y="4107509"/>
                  <a:pt x="-9594" y="4188629"/>
                  <a:pt x="0" y="4347727"/>
                </a:cubicBezTo>
                <a:cubicBezTo>
                  <a:pt x="9594" y="4506825"/>
                  <a:pt x="-59717" y="4749081"/>
                  <a:pt x="0" y="4908001"/>
                </a:cubicBezTo>
                <a:cubicBezTo>
                  <a:pt x="59717" y="5066921"/>
                  <a:pt x="-77741" y="5348956"/>
                  <a:pt x="0" y="5602741"/>
                </a:cubicBezTo>
                <a:cubicBezTo>
                  <a:pt x="12000" y="5804008"/>
                  <a:pt x="128272" y="5984371"/>
                  <a:pt x="373516" y="5976257"/>
                </a:cubicBezTo>
                <a:cubicBezTo>
                  <a:pt x="602763" y="5963150"/>
                  <a:pt x="773346" y="5810850"/>
                  <a:pt x="747032" y="5602741"/>
                </a:cubicBezTo>
                <a:cubicBezTo>
                  <a:pt x="737240" y="5427965"/>
                  <a:pt x="787362" y="5315851"/>
                  <a:pt x="747032" y="5229225"/>
                </a:cubicBezTo>
                <a:cubicBezTo>
                  <a:pt x="856419" y="5215184"/>
                  <a:pt x="880562" y="5246585"/>
                  <a:pt x="1007714" y="5229225"/>
                </a:cubicBezTo>
                <a:cubicBezTo>
                  <a:pt x="1134866" y="5211865"/>
                  <a:pt x="1529209" y="5286068"/>
                  <a:pt x="1676420" y="5229225"/>
                </a:cubicBezTo>
                <a:cubicBezTo>
                  <a:pt x="1823631" y="5172382"/>
                  <a:pt x="1830881" y="5238067"/>
                  <a:pt x="1937102" y="5229225"/>
                </a:cubicBezTo>
                <a:cubicBezTo>
                  <a:pt x="2043323" y="5220383"/>
                  <a:pt x="2294183" y="5237292"/>
                  <a:pt x="2503801" y="5229225"/>
                </a:cubicBezTo>
                <a:cubicBezTo>
                  <a:pt x="2713419" y="5221158"/>
                  <a:pt x="2896257" y="5258572"/>
                  <a:pt x="3070501" y="5229225"/>
                </a:cubicBezTo>
                <a:cubicBezTo>
                  <a:pt x="3244745" y="5199878"/>
                  <a:pt x="3507755" y="5258348"/>
                  <a:pt x="3841213" y="5229225"/>
                </a:cubicBezTo>
                <a:cubicBezTo>
                  <a:pt x="4174671" y="5200102"/>
                  <a:pt x="4183952" y="5272915"/>
                  <a:pt x="4407913" y="5229225"/>
                </a:cubicBezTo>
                <a:cubicBezTo>
                  <a:pt x="4631874" y="5185535"/>
                  <a:pt x="4724888" y="5250860"/>
                  <a:pt x="4872606" y="5229225"/>
                </a:cubicBezTo>
                <a:cubicBezTo>
                  <a:pt x="5020324" y="5207590"/>
                  <a:pt x="5331810" y="5271173"/>
                  <a:pt x="5541312" y="5229225"/>
                </a:cubicBezTo>
                <a:cubicBezTo>
                  <a:pt x="5750814" y="5187277"/>
                  <a:pt x="5824828" y="5244889"/>
                  <a:pt x="6006006" y="5229225"/>
                </a:cubicBezTo>
                <a:cubicBezTo>
                  <a:pt x="6187184" y="5213561"/>
                  <a:pt x="6420851" y="5245777"/>
                  <a:pt x="6572706" y="5229225"/>
                </a:cubicBezTo>
                <a:cubicBezTo>
                  <a:pt x="6724561" y="5212673"/>
                  <a:pt x="6819446" y="5271542"/>
                  <a:pt x="6935394" y="5229225"/>
                </a:cubicBezTo>
                <a:cubicBezTo>
                  <a:pt x="7051342" y="5186908"/>
                  <a:pt x="7132890" y="5241303"/>
                  <a:pt x="7196075" y="5229225"/>
                </a:cubicBezTo>
                <a:cubicBezTo>
                  <a:pt x="7259260" y="5217147"/>
                  <a:pt x="7459969" y="5237012"/>
                  <a:pt x="7660769" y="5229225"/>
                </a:cubicBezTo>
                <a:cubicBezTo>
                  <a:pt x="7861569" y="5221438"/>
                  <a:pt x="8243704" y="5289150"/>
                  <a:pt x="8431481" y="5229225"/>
                </a:cubicBezTo>
                <a:cubicBezTo>
                  <a:pt x="8619258" y="5169300"/>
                  <a:pt x="8604682" y="5254611"/>
                  <a:pt x="8692163" y="5229225"/>
                </a:cubicBezTo>
                <a:cubicBezTo>
                  <a:pt x="8779644" y="5203839"/>
                  <a:pt x="8950413" y="5271779"/>
                  <a:pt x="9054851" y="5229225"/>
                </a:cubicBezTo>
                <a:cubicBezTo>
                  <a:pt x="9159289" y="5186671"/>
                  <a:pt x="9214422" y="5244228"/>
                  <a:pt x="9315533" y="5229225"/>
                </a:cubicBezTo>
                <a:cubicBezTo>
                  <a:pt x="9416644" y="5214222"/>
                  <a:pt x="9865030" y="5299693"/>
                  <a:pt x="10086244" y="5229225"/>
                </a:cubicBezTo>
                <a:cubicBezTo>
                  <a:pt x="10307458" y="5158757"/>
                  <a:pt x="10650142" y="5310057"/>
                  <a:pt x="10947628" y="5229225"/>
                </a:cubicBezTo>
                <a:cubicBezTo>
                  <a:pt x="11170666" y="5235538"/>
                  <a:pt x="11332736" y="5062838"/>
                  <a:pt x="11321144" y="4855709"/>
                </a:cubicBezTo>
                <a:cubicBezTo>
                  <a:pt x="11308068" y="4708296"/>
                  <a:pt x="11328569" y="4415841"/>
                  <a:pt x="11321144" y="4250613"/>
                </a:cubicBezTo>
                <a:cubicBezTo>
                  <a:pt x="11313719" y="4085385"/>
                  <a:pt x="11355458" y="3976610"/>
                  <a:pt x="11321144" y="3735161"/>
                </a:cubicBezTo>
                <a:cubicBezTo>
                  <a:pt x="11286830" y="3493712"/>
                  <a:pt x="11354632" y="3295029"/>
                  <a:pt x="11321144" y="3174887"/>
                </a:cubicBezTo>
                <a:cubicBezTo>
                  <a:pt x="11287656" y="3054745"/>
                  <a:pt x="11324700" y="2866013"/>
                  <a:pt x="11321144" y="2569791"/>
                </a:cubicBezTo>
                <a:cubicBezTo>
                  <a:pt x="11317588" y="2273569"/>
                  <a:pt x="11375452" y="2169661"/>
                  <a:pt x="11321144" y="1964695"/>
                </a:cubicBezTo>
                <a:cubicBezTo>
                  <a:pt x="11266836" y="1759729"/>
                  <a:pt x="11360519" y="1589325"/>
                  <a:pt x="11321144" y="1494064"/>
                </a:cubicBezTo>
                <a:cubicBezTo>
                  <a:pt x="11281769" y="1398803"/>
                  <a:pt x="11351706" y="1142210"/>
                  <a:pt x="11321144" y="933790"/>
                </a:cubicBezTo>
                <a:cubicBezTo>
                  <a:pt x="11290582" y="725370"/>
                  <a:pt x="11370214" y="497477"/>
                  <a:pt x="11321144" y="373516"/>
                </a:cubicBezTo>
                <a:close/>
                <a:moveTo>
                  <a:pt x="373516" y="1494064"/>
                </a:moveTo>
                <a:cubicBezTo>
                  <a:pt x="589207" y="1480546"/>
                  <a:pt x="756714" y="1353413"/>
                  <a:pt x="747032" y="1120548"/>
                </a:cubicBezTo>
                <a:cubicBezTo>
                  <a:pt x="753713" y="1027821"/>
                  <a:pt x="667056" y="932147"/>
                  <a:pt x="560274" y="933790"/>
                </a:cubicBezTo>
                <a:cubicBezTo>
                  <a:pt x="472372" y="908892"/>
                  <a:pt x="372623" y="997772"/>
                  <a:pt x="373516" y="1120548"/>
                </a:cubicBezTo>
                <a:cubicBezTo>
                  <a:pt x="404748" y="1241838"/>
                  <a:pt x="369362" y="1342094"/>
                  <a:pt x="373516" y="1494064"/>
                </a:cubicBezTo>
                <a:close/>
              </a:path>
              <a:path w="11321144" h="5976257" fill="darkenLess" stroke="0" extrusionOk="0">
                <a:moveTo>
                  <a:pt x="373516" y="1494064"/>
                </a:moveTo>
                <a:cubicBezTo>
                  <a:pt x="627421" y="1480151"/>
                  <a:pt x="742030" y="1316762"/>
                  <a:pt x="747032" y="1120548"/>
                </a:cubicBezTo>
                <a:cubicBezTo>
                  <a:pt x="741512" y="1014943"/>
                  <a:pt x="660911" y="921399"/>
                  <a:pt x="560274" y="933790"/>
                </a:cubicBezTo>
                <a:cubicBezTo>
                  <a:pt x="457542" y="930325"/>
                  <a:pt x="397609" y="1008765"/>
                  <a:pt x="373516" y="1120548"/>
                </a:cubicBezTo>
                <a:cubicBezTo>
                  <a:pt x="410603" y="1197418"/>
                  <a:pt x="365705" y="1346189"/>
                  <a:pt x="373516" y="1494064"/>
                </a:cubicBezTo>
                <a:close/>
                <a:moveTo>
                  <a:pt x="10947628" y="747032"/>
                </a:moveTo>
                <a:cubicBezTo>
                  <a:pt x="11154751" y="735593"/>
                  <a:pt x="11373775" y="585838"/>
                  <a:pt x="11321144" y="373516"/>
                </a:cubicBezTo>
                <a:cubicBezTo>
                  <a:pt x="11315647" y="173677"/>
                  <a:pt x="11162557" y="2081"/>
                  <a:pt x="10947628" y="0"/>
                </a:cubicBezTo>
                <a:cubicBezTo>
                  <a:pt x="10697626" y="-22725"/>
                  <a:pt x="10559258" y="151754"/>
                  <a:pt x="10574112" y="373516"/>
                </a:cubicBezTo>
                <a:cubicBezTo>
                  <a:pt x="10556837" y="489414"/>
                  <a:pt x="10647554" y="559373"/>
                  <a:pt x="10760870" y="560274"/>
                </a:cubicBezTo>
                <a:cubicBezTo>
                  <a:pt x="10844059" y="539527"/>
                  <a:pt x="10943423" y="463821"/>
                  <a:pt x="10947628" y="373516"/>
                </a:cubicBezTo>
                <a:cubicBezTo>
                  <a:pt x="10950552" y="483338"/>
                  <a:pt x="10939641" y="588673"/>
                  <a:pt x="10947628" y="747032"/>
                </a:cubicBezTo>
                <a:close/>
              </a:path>
              <a:path w="11321144" h="5976257" fill="none" extrusionOk="0">
                <a:moveTo>
                  <a:pt x="0" y="1120548"/>
                </a:moveTo>
                <a:cubicBezTo>
                  <a:pt x="42633" y="891649"/>
                  <a:pt x="160106" y="743322"/>
                  <a:pt x="373516" y="747032"/>
                </a:cubicBezTo>
                <a:cubicBezTo>
                  <a:pt x="565821" y="660242"/>
                  <a:pt x="785527" y="836628"/>
                  <a:pt x="1144228" y="747032"/>
                </a:cubicBezTo>
                <a:cubicBezTo>
                  <a:pt x="1502929" y="657436"/>
                  <a:pt x="1303540" y="752956"/>
                  <a:pt x="1404910" y="747032"/>
                </a:cubicBezTo>
                <a:cubicBezTo>
                  <a:pt x="1506280" y="741108"/>
                  <a:pt x="1948660" y="822973"/>
                  <a:pt x="2175621" y="747032"/>
                </a:cubicBezTo>
                <a:cubicBezTo>
                  <a:pt x="2402582" y="671091"/>
                  <a:pt x="2342588" y="757483"/>
                  <a:pt x="2436303" y="747032"/>
                </a:cubicBezTo>
                <a:cubicBezTo>
                  <a:pt x="2530018" y="736581"/>
                  <a:pt x="2699973" y="781032"/>
                  <a:pt x="2900997" y="747032"/>
                </a:cubicBezTo>
                <a:cubicBezTo>
                  <a:pt x="3102021" y="713032"/>
                  <a:pt x="3159846" y="787924"/>
                  <a:pt x="3263685" y="747032"/>
                </a:cubicBezTo>
                <a:cubicBezTo>
                  <a:pt x="3367524" y="706140"/>
                  <a:pt x="3615980" y="766439"/>
                  <a:pt x="3830385" y="747032"/>
                </a:cubicBezTo>
                <a:cubicBezTo>
                  <a:pt x="4044790" y="727625"/>
                  <a:pt x="4133851" y="766137"/>
                  <a:pt x="4295078" y="747032"/>
                </a:cubicBezTo>
                <a:cubicBezTo>
                  <a:pt x="4456305" y="727927"/>
                  <a:pt x="4795079" y="794831"/>
                  <a:pt x="4963784" y="747032"/>
                </a:cubicBezTo>
                <a:cubicBezTo>
                  <a:pt x="5132489" y="699233"/>
                  <a:pt x="5323611" y="774516"/>
                  <a:pt x="5530484" y="747032"/>
                </a:cubicBezTo>
                <a:cubicBezTo>
                  <a:pt x="5737357" y="719548"/>
                  <a:pt x="5909102" y="747945"/>
                  <a:pt x="6097184" y="747032"/>
                </a:cubicBezTo>
                <a:cubicBezTo>
                  <a:pt x="6285266" y="746119"/>
                  <a:pt x="6371605" y="777539"/>
                  <a:pt x="6459872" y="747032"/>
                </a:cubicBezTo>
                <a:cubicBezTo>
                  <a:pt x="6548139" y="716525"/>
                  <a:pt x="6713274" y="759471"/>
                  <a:pt x="6822559" y="747032"/>
                </a:cubicBezTo>
                <a:cubicBezTo>
                  <a:pt x="6931844" y="734593"/>
                  <a:pt x="6970978" y="759871"/>
                  <a:pt x="7083241" y="747032"/>
                </a:cubicBezTo>
                <a:cubicBezTo>
                  <a:pt x="7195504" y="734193"/>
                  <a:pt x="7319725" y="755110"/>
                  <a:pt x="7445929" y="747032"/>
                </a:cubicBezTo>
                <a:cubicBezTo>
                  <a:pt x="7572133" y="738954"/>
                  <a:pt x="7889430" y="755490"/>
                  <a:pt x="8012629" y="747032"/>
                </a:cubicBezTo>
                <a:cubicBezTo>
                  <a:pt x="8135828" y="738574"/>
                  <a:pt x="8293645" y="773775"/>
                  <a:pt x="8375317" y="747032"/>
                </a:cubicBezTo>
                <a:cubicBezTo>
                  <a:pt x="8456989" y="720289"/>
                  <a:pt x="8882230" y="777028"/>
                  <a:pt x="9146029" y="747032"/>
                </a:cubicBezTo>
                <a:cubicBezTo>
                  <a:pt x="9409828" y="717036"/>
                  <a:pt x="9753490" y="791179"/>
                  <a:pt x="9916740" y="747032"/>
                </a:cubicBezTo>
                <a:cubicBezTo>
                  <a:pt x="10079990" y="702885"/>
                  <a:pt x="10280319" y="794002"/>
                  <a:pt x="10574112" y="747032"/>
                </a:cubicBezTo>
                <a:cubicBezTo>
                  <a:pt x="10554614" y="607714"/>
                  <a:pt x="10582209" y="535603"/>
                  <a:pt x="10574112" y="373516"/>
                </a:cubicBezTo>
                <a:cubicBezTo>
                  <a:pt x="10546710" y="127831"/>
                  <a:pt x="10777455" y="-6920"/>
                  <a:pt x="10947628" y="0"/>
                </a:cubicBezTo>
                <a:cubicBezTo>
                  <a:pt x="11133572" y="-8297"/>
                  <a:pt x="11354305" y="147990"/>
                  <a:pt x="11321144" y="373516"/>
                </a:cubicBezTo>
                <a:cubicBezTo>
                  <a:pt x="11334480" y="512283"/>
                  <a:pt x="11243877" y="874184"/>
                  <a:pt x="11321144" y="1023434"/>
                </a:cubicBezTo>
                <a:cubicBezTo>
                  <a:pt x="11398411" y="1172684"/>
                  <a:pt x="11286728" y="1357304"/>
                  <a:pt x="11321144" y="1583708"/>
                </a:cubicBezTo>
                <a:cubicBezTo>
                  <a:pt x="11355560" y="1810112"/>
                  <a:pt x="11303478" y="1936796"/>
                  <a:pt x="11321144" y="2188804"/>
                </a:cubicBezTo>
                <a:cubicBezTo>
                  <a:pt x="11338810" y="2440812"/>
                  <a:pt x="11313074" y="2622173"/>
                  <a:pt x="11321144" y="2838722"/>
                </a:cubicBezTo>
                <a:cubicBezTo>
                  <a:pt x="11329214" y="3055271"/>
                  <a:pt x="11285065" y="3165362"/>
                  <a:pt x="11321144" y="3354174"/>
                </a:cubicBezTo>
                <a:cubicBezTo>
                  <a:pt x="11357223" y="3542986"/>
                  <a:pt x="11304957" y="3812944"/>
                  <a:pt x="11321144" y="3959270"/>
                </a:cubicBezTo>
                <a:cubicBezTo>
                  <a:pt x="11337331" y="4105596"/>
                  <a:pt x="11245788" y="4438539"/>
                  <a:pt x="11321144" y="4855709"/>
                </a:cubicBezTo>
                <a:cubicBezTo>
                  <a:pt x="11372826" y="5063986"/>
                  <a:pt x="11111236" y="5258770"/>
                  <a:pt x="10947628" y="5229225"/>
                </a:cubicBezTo>
                <a:cubicBezTo>
                  <a:pt x="10844011" y="5257277"/>
                  <a:pt x="10793948" y="5205008"/>
                  <a:pt x="10686946" y="5229225"/>
                </a:cubicBezTo>
                <a:cubicBezTo>
                  <a:pt x="10579944" y="5253442"/>
                  <a:pt x="10468139" y="5200544"/>
                  <a:pt x="10324258" y="5229225"/>
                </a:cubicBezTo>
                <a:cubicBezTo>
                  <a:pt x="10180377" y="5257906"/>
                  <a:pt x="10061942" y="5222130"/>
                  <a:pt x="9961570" y="5229225"/>
                </a:cubicBezTo>
                <a:cubicBezTo>
                  <a:pt x="9861198" y="5236320"/>
                  <a:pt x="9563574" y="5174118"/>
                  <a:pt x="9394871" y="5229225"/>
                </a:cubicBezTo>
                <a:cubicBezTo>
                  <a:pt x="9226168" y="5284332"/>
                  <a:pt x="9139541" y="5193552"/>
                  <a:pt x="9032183" y="5229225"/>
                </a:cubicBezTo>
                <a:cubicBezTo>
                  <a:pt x="8924825" y="5264898"/>
                  <a:pt x="8793725" y="5180228"/>
                  <a:pt x="8567489" y="5229225"/>
                </a:cubicBezTo>
                <a:cubicBezTo>
                  <a:pt x="8341253" y="5278222"/>
                  <a:pt x="8434175" y="5210391"/>
                  <a:pt x="8306807" y="5229225"/>
                </a:cubicBezTo>
                <a:cubicBezTo>
                  <a:pt x="8179439" y="5248059"/>
                  <a:pt x="7788561" y="5196224"/>
                  <a:pt x="7638101" y="5229225"/>
                </a:cubicBezTo>
                <a:cubicBezTo>
                  <a:pt x="7487641" y="5262226"/>
                  <a:pt x="7076869" y="5198530"/>
                  <a:pt x="6867390" y="5229225"/>
                </a:cubicBezTo>
                <a:cubicBezTo>
                  <a:pt x="6657911" y="5259920"/>
                  <a:pt x="6478958" y="5203889"/>
                  <a:pt x="6198684" y="5229225"/>
                </a:cubicBezTo>
                <a:cubicBezTo>
                  <a:pt x="5918410" y="5254561"/>
                  <a:pt x="6011960" y="5216951"/>
                  <a:pt x="5938002" y="5229225"/>
                </a:cubicBezTo>
                <a:cubicBezTo>
                  <a:pt x="5864044" y="5241499"/>
                  <a:pt x="5544384" y="5204106"/>
                  <a:pt x="5269296" y="5229225"/>
                </a:cubicBezTo>
                <a:cubicBezTo>
                  <a:pt x="4994208" y="5254344"/>
                  <a:pt x="5076845" y="5228534"/>
                  <a:pt x="5008614" y="5229225"/>
                </a:cubicBezTo>
                <a:cubicBezTo>
                  <a:pt x="4940383" y="5229916"/>
                  <a:pt x="4584535" y="5172402"/>
                  <a:pt x="4237903" y="5229225"/>
                </a:cubicBezTo>
                <a:cubicBezTo>
                  <a:pt x="3891271" y="5286048"/>
                  <a:pt x="4036506" y="5214147"/>
                  <a:pt x="3977221" y="5229225"/>
                </a:cubicBezTo>
                <a:cubicBezTo>
                  <a:pt x="3917936" y="5244303"/>
                  <a:pt x="3466998" y="5224612"/>
                  <a:pt x="3308515" y="5229225"/>
                </a:cubicBezTo>
                <a:cubicBezTo>
                  <a:pt x="3150032" y="5233838"/>
                  <a:pt x="3145596" y="5226711"/>
                  <a:pt x="3047833" y="5229225"/>
                </a:cubicBezTo>
                <a:cubicBezTo>
                  <a:pt x="2950070" y="5231739"/>
                  <a:pt x="2859164" y="5193357"/>
                  <a:pt x="2685145" y="5229225"/>
                </a:cubicBezTo>
                <a:cubicBezTo>
                  <a:pt x="2511126" y="5265093"/>
                  <a:pt x="2331388" y="5209665"/>
                  <a:pt x="2118445" y="5229225"/>
                </a:cubicBezTo>
                <a:cubicBezTo>
                  <a:pt x="1905502" y="5248785"/>
                  <a:pt x="1678461" y="5184151"/>
                  <a:pt x="1347734" y="5229225"/>
                </a:cubicBezTo>
                <a:cubicBezTo>
                  <a:pt x="1017007" y="5274299"/>
                  <a:pt x="871711" y="5225788"/>
                  <a:pt x="747032" y="5229225"/>
                </a:cubicBezTo>
                <a:cubicBezTo>
                  <a:pt x="749417" y="5306233"/>
                  <a:pt x="725230" y="5427077"/>
                  <a:pt x="747032" y="5602741"/>
                </a:cubicBezTo>
                <a:cubicBezTo>
                  <a:pt x="723395" y="5828286"/>
                  <a:pt x="558362" y="6009806"/>
                  <a:pt x="373516" y="5976257"/>
                </a:cubicBezTo>
                <a:cubicBezTo>
                  <a:pt x="194723" y="5932801"/>
                  <a:pt x="-39651" y="5771946"/>
                  <a:pt x="0" y="5602741"/>
                </a:cubicBezTo>
                <a:cubicBezTo>
                  <a:pt x="-9053" y="5449282"/>
                  <a:pt x="43279" y="5231976"/>
                  <a:pt x="0" y="5132111"/>
                </a:cubicBezTo>
                <a:cubicBezTo>
                  <a:pt x="-43279" y="5032246"/>
                  <a:pt x="19056" y="4845499"/>
                  <a:pt x="0" y="4706302"/>
                </a:cubicBezTo>
                <a:cubicBezTo>
                  <a:pt x="-19056" y="4567105"/>
                  <a:pt x="10412" y="4255258"/>
                  <a:pt x="0" y="4056384"/>
                </a:cubicBezTo>
                <a:cubicBezTo>
                  <a:pt x="-10412" y="3857510"/>
                  <a:pt x="10646" y="3674383"/>
                  <a:pt x="0" y="3540932"/>
                </a:cubicBezTo>
                <a:cubicBezTo>
                  <a:pt x="-10646" y="3407481"/>
                  <a:pt x="12187" y="3265340"/>
                  <a:pt x="0" y="3025480"/>
                </a:cubicBezTo>
                <a:cubicBezTo>
                  <a:pt x="-12187" y="2785620"/>
                  <a:pt x="67659" y="2564585"/>
                  <a:pt x="0" y="2420384"/>
                </a:cubicBezTo>
                <a:cubicBezTo>
                  <a:pt x="-67659" y="2276183"/>
                  <a:pt x="42615" y="2081482"/>
                  <a:pt x="0" y="1770466"/>
                </a:cubicBezTo>
                <a:cubicBezTo>
                  <a:pt x="-42615" y="1459450"/>
                  <a:pt x="25705" y="1287761"/>
                  <a:pt x="0" y="1120548"/>
                </a:cubicBezTo>
                <a:close/>
                <a:moveTo>
                  <a:pt x="10574112" y="747032"/>
                </a:moveTo>
                <a:cubicBezTo>
                  <a:pt x="10733977" y="729093"/>
                  <a:pt x="10863157" y="768499"/>
                  <a:pt x="10947628" y="747032"/>
                </a:cubicBezTo>
                <a:cubicBezTo>
                  <a:pt x="11149419" y="714054"/>
                  <a:pt x="11316182" y="552067"/>
                  <a:pt x="11321144" y="373516"/>
                </a:cubicBezTo>
                <a:moveTo>
                  <a:pt x="10947628" y="747032"/>
                </a:moveTo>
                <a:cubicBezTo>
                  <a:pt x="10938486" y="604412"/>
                  <a:pt x="10972167" y="558800"/>
                  <a:pt x="10947628" y="373516"/>
                </a:cubicBezTo>
                <a:cubicBezTo>
                  <a:pt x="10969214" y="482863"/>
                  <a:pt x="10861908" y="567186"/>
                  <a:pt x="10760870" y="560274"/>
                </a:cubicBezTo>
                <a:cubicBezTo>
                  <a:pt x="10671453" y="546744"/>
                  <a:pt x="10568147" y="481565"/>
                  <a:pt x="10574112" y="373516"/>
                </a:cubicBezTo>
                <a:moveTo>
                  <a:pt x="373516" y="1494064"/>
                </a:moveTo>
                <a:cubicBezTo>
                  <a:pt x="329303" y="1331719"/>
                  <a:pt x="384280" y="1288975"/>
                  <a:pt x="373516" y="1120548"/>
                </a:cubicBezTo>
                <a:cubicBezTo>
                  <a:pt x="350350" y="998822"/>
                  <a:pt x="454871" y="931645"/>
                  <a:pt x="560274" y="933790"/>
                </a:cubicBezTo>
                <a:cubicBezTo>
                  <a:pt x="685146" y="940955"/>
                  <a:pt x="748765" y="1022321"/>
                  <a:pt x="747032" y="1120548"/>
                </a:cubicBezTo>
                <a:cubicBezTo>
                  <a:pt x="707660" y="1357228"/>
                  <a:pt x="526624" y="1507372"/>
                  <a:pt x="373516" y="1494064"/>
                </a:cubicBezTo>
                <a:cubicBezTo>
                  <a:pt x="150074" y="1486356"/>
                  <a:pt x="-21756" y="1343674"/>
                  <a:pt x="0" y="1120548"/>
                </a:cubicBezTo>
                <a:moveTo>
                  <a:pt x="747032" y="1120548"/>
                </a:moveTo>
                <a:cubicBezTo>
                  <a:pt x="795080" y="1233188"/>
                  <a:pt x="705309" y="1503420"/>
                  <a:pt x="747032" y="1666415"/>
                </a:cubicBezTo>
                <a:cubicBezTo>
                  <a:pt x="788755" y="1829410"/>
                  <a:pt x="724740" y="2076139"/>
                  <a:pt x="747032" y="2212282"/>
                </a:cubicBezTo>
                <a:cubicBezTo>
                  <a:pt x="769324" y="2348425"/>
                  <a:pt x="720827" y="2478568"/>
                  <a:pt x="747032" y="2675976"/>
                </a:cubicBezTo>
                <a:cubicBezTo>
                  <a:pt x="773237" y="2873384"/>
                  <a:pt x="744500" y="3157037"/>
                  <a:pt x="747032" y="3345103"/>
                </a:cubicBezTo>
                <a:cubicBezTo>
                  <a:pt x="749564" y="3533169"/>
                  <a:pt x="729568" y="3743727"/>
                  <a:pt x="747032" y="3849883"/>
                </a:cubicBezTo>
                <a:cubicBezTo>
                  <a:pt x="764496" y="3956039"/>
                  <a:pt x="732646" y="4317527"/>
                  <a:pt x="747032" y="4477924"/>
                </a:cubicBezTo>
                <a:cubicBezTo>
                  <a:pt x="761418" y="4638321"/>
                  <a:pt x="668778" y="5070487"/>
                  <a:pt x="747032" y="5229225"/>
                </a:cubicBezTo>
              </a:path>
              <a:path w="11321144" h="5976257" fill="none" stroke="0" extrusionOk="0">
                <a:moveTo>
                  <a:pt x="0" y="1120548"/>
                </a:moveTo>
                <a:cubicBezTo>
                  <a:pt x="15750" y="910175"/>
                  <a:pt x="178161" y="707290"/>
                  <a:pt x="373516" y="747032"/>
                </a:cubicBezTo>
                <a:cubicBezTo>
                  <a:pt x="455368" y="735109"/>
                  <a:pt x="604224" y="747398"/>
                  <a:pt x="736204" y="747032"/>
                </a:cubicBezTo>
                <a:cubicBezTo>
                  <a:pt x="868184" y="746666"/>
                  <a:pt x="1314749" y="829969"/>
                  <a:pt x="1506916" y="747032"/>
                </a:cubicBezTo>
                <a:cubicBezTo>
                  <a:pt x="1699083" y="664095"/>
                  <a:pt x="1875886" y="799568"/>
                  <a:pt x="2175621" y="747032"/>
                </a:cubicBezTo>
                <a:cubicBezTo>
                  <a:pt x="2475356" y="694496"/>
                  <a:pt x="2535592" y="806518"/>
                  <a:pt x="2844327" y="747032"/>
                </a:cubicBezTo>
                <a:cubicBezTo>
                  <a:pt x="3153062" y="687546"/>
                  <a:pt x="3130303" y="786717"/>
                  <a:pt x="3207015" y="747032"/>
                </a:cubicBezTo>
                <a:cubicBezTo>
                  <a:pt x="3283727" y="707347"/>
                  <a:pt x="3649170" y="782170"/>
                  <a:pt x="3977727" y="747032"/>
                </a:cubicBezTo>
                <a:cubicBezTo>
                  <a:pt x="4306284" y="711894"/>
                  <a:pt x="4117452" y="776735"/>
                  <a:pt x="4238408" y="747032"/>
                </a:cubicBezTo>
                <a:cubicBezTo>
                  <a:pt x="4359364" y="717329"/>
                  <a:pt x="4593221" y="808971"/>
                  <a:pt x="4805108" y="747032"/>
                </a:cubicBezTo>
                <a:cubicBezTo>
                  <a:pt x="5016995" y="685093"/>
                  <a:pt x="5409252" y="825224"/>
                  <a:pt x="5575820" y="747032"/>
                </a:cubicBezTo>
                <a:cubicBezTo>
                  <a:pt x="5742388" y="668840"/>
                  <a:pt x="6018454" y="775436"/>
                  <a:pt x="6346532" y="747032"/>
                </a:cubicBezTo>
                <a:cubicBezTo>
                  <a:pt x="6674610" y="718628"/>
                  <a:pt x="6961621" y="755805"/>
                  <a:pt x="7117243" y="747032"/>
                </a:cubicBezTo>
                <a:cubicBezTo>
                  <a:pt x="7272865" y="738259"/>
                  <a:pt x="7391019" y="753253"/>
                  <a:pt x="7479931" y="747032"/>
                </a:cubicBezTo>
                <a:cubicBezTo>
                  <a:pt x="7568843" y="740811"/>
                  <a:pt x="7857452" y="801863"/>
                  <a:pt x="8148637" y="747032"/>
                </a:cubicBezTo>
                <a:cubicBezTo>
                  <a:pt x="8439822" y="692201"/>
                  <a:pt x="8588031" y="812841"/>
                  <a:pt x="8919349" y="747032"/>
                </a:cubicBezTo>
                <a:cubicBezTo>
                  <a:pt x="9250667" y="681223"/>
                  <a:pt x="9277798" y="749625"/>
                  <a:pt x="9384042" y="747032"/>
                </a:cubicBezTo>
                <a:cubicBezTo>
                  <a:pt x="9490286" y="744439"/>
                  <a:pt x="9668084" y="775387"/>
                  <a:pt x="9746730" y="747032"/>
                </a:cubicBezTo>
                <a:cubicBezTo>
                  <a:pt x="9825376" y="718677"/>
                  <a:pt x="10218998" y="748978"/>
                  <a:pt x="10574112" y="747032"/>
                </a:cubicBezTo>
                <a:cubicBezTo>
                  <a:pt x="10530200" y="584287"/>
                  <a:pt x="10585145" y="455835"/>
                  <a:pt x="10574112" y="373516"/>
                </a:cubicBezTo>
                <a:cubicBezTo>
                  <a:pt x="10543719" y="119085"/>
                  <a:pt x="10692332" y="-33378"/>
                  <a:pt x="10947628" y="0"/>
                </a:cubicBezTo>
                <a:cubicBezTo>
                  <a:pt x="11168408" y="-1763"/>
                  <a:pt x="11367686" y="148315"/>
                  <a:pt x="11321144" y="373516"/>
                </a:cubicBezTo>
                <a:cubicBezTo>
                  <a:pt x="11337314" y="577916"/>
                  <a:pt x="11270501" y="699347"/>
                  <a:pt x="11321144" y="799324"/>
                </a:cubicBezTo>
                <a:cubicBezTo>
                  <a:pt x="11371787" y="899301"/>
                  <a:pt x="11290712" y="1168779"/>
                  <a:pt x="11321144" y="1404420"/>
                </a:cubicBezTo>
                <a:cubicBezTo>
                  <a:pt x="11351576" y="1640061"/>
                  <a:pt x="11319615" y="1713538"/>
                  <a:pt x="11321144" y="1919873"/>
                </a:cubicBezTo>
                <a:cubicBezTo>
                  <a:pt x="11322673" y="2126208"/>
                  <a:pt x="11287280" y="2176885"/>
                  <a:pt x="11321144" y="2345681"/>
                </a:cubicBezTo>
                <a:cubicBezTo>
                  <a:pt x="11355008" y="2514477"/>
                  <a:pt x="11275059" y="2569371"/>
                  <a:pt x="11321144" y="2771489"/>
                </a:cubicBezTo>
                <a:cubicBezTo>
                  <a:pt x="11367229" y="2973607"/>
                  <a:pt x="11286306" y="3192024"/>
                  <a:pt x="11321144" y="3331763"/>
                </a:cubicBezTo>
                <a:cubicBezTo>
                  <a:pt x="11355982" y="3471502"/>
                  <a:pt x="11272930" y="3574815"/>
                  <a:pt x="11321144" y="3757572"/>
                </a:cubicBezTo>
                <a:cubicBezTo>
                  <a:pt x="11369358" y="3940329"/>
                  <a:pt x="11261194" y="4145112"/>
                  <a:pt x="11321144" y="4273024"/>
                </a:cubicBezTo>
                <a:cubicBezTo>
                  <a:pt x="11381094" y="4400936"/>
                  <a:pt x="11310953" y="4637219"/>
                  <a:pt x="11321144" y="4855709"/>
                </a:cubicBezTo>
                <a:cubicBezTo>
                  <a:pt x="11300801" y="5031911"/>
                  <a:pt x="11204803" y="5252174"/>
                  <a:pt x="10947628" y="5229225"/>
                </a:cubicBezTo>
                <a:cubicBezTo>
                  <a:pt x="10824403" y="5236887"/>
                  <a:pt x="10711317" y="5212963"/>
                  <a:pt x="10584940" y="5229225"/>
                </a:cubicBezTo>
                <a:cubicBezTo>
                  <a:pt x="10458563" y="5245487"/>
                  <a:pt x="10230023" y="5218132"/>
                  <a:pt x="9916234" y="5229225"/>
                </a:cubicBezTo>
                <a:cubicBezTo>
                  <a:pt x="9602445" y="5240318"/>
                  <a:pt x="9766967" y="5226902"/>
                  <a:pt x="9655553" y="5229225"/>
                </a:cubicBezTo>
                <a:cubicBezTo>
                  <a:pt x="9544139" y="5231548"/>
                  <a:pt x="9303552" y="5166190"/>
                  <a:pt x="9088853" y="5229225"/>
                </a:cubicBezTo>
                <a:cubicBezTo>
                  <a:pt x="8874154" y="5292260"/>
                  <a:pt x="8536659" y="5171425"/>
                  <a:pt x="8318141" y="5229225"/>
                </a:cubicBezTo>
                <a:cubicBezTo>
                  <a:pt x="8099623" y="5287025"/>
                  <a:pt x="7853120" y="5151881"/>
                  <a:pt x="7547429" y="5229225"/>
                </a:cubicBezTo>
                <a:cubicBezTo>
                  <a:pt x="7241738" y="5306569"/>
                  <a:pt x="7097081" y="5184713"/>
                  <a:pt x="6878724" y="5229225"/>
                </a:cubicBezTo>
                <a:cubicBezTo>
                  <a:pt x="6660367" y="5273737"/>
                  <a:pt x="6551776" y="5198853"/>
                  <a:pt x="6414030" y="5229225"/>
                </a:cubicBezTo>
                <a:cubicBezTo>
                  <a:pt x="6276284" y="5259597"/>
                  <a:pt x="6072507" y="5228595"/>
                  <a:pt x="5847330" y="5229225"/>
                </a:cubicBezTo>
                <a:cubicBezTo>
                  <a:pt x="5622153" y="5229855"/>
                  <a:pt x="5534190" y="5220870"/>
                  <a:pt x="5382636" y="5229225"/>
                </a:cubicBezTo>
                <a:cubicBezTo>
                  <a:pt x="5231082" y="5237580"/>
                  <a:pt x="5082036" y="5187647"/>
                  <a:pt x="4917942" y="5229225"/>
                </a:cubicBezTo>
                <a:cubicBezTo>
                  <a:pt x="4753848" y="5270803"/>
                  <a:pt x="4458095" y="5208912"/>
                  <a:pt x="4249237" y="5229225"/>
                </a:cubicBezTo>
                <a:cubicBezTo>
                  <a:pt x="4040379" y="5249538"/>
                  <a:pt x="3912801" y="5203683"/>
                  <a:pt x="3784543" y="5229225"/>
                </a:cubicBezTo>
                <a:cubicBezTo>
                  <a:pt x="3656285" y="5254767"/>
                  <a:pt x="3497548" y="5228844"/>
                  <a:pt x="3217843" y="5229225"/>
                </a:cubicBezTo>
                <a:cubicBezTo>
                  <a:pt x="2938138" y="5229606"/>
                  <a:pt x="2957037" y="5223806"/>
                  <a:pt x="2855155" y="5229225"/>
                </a:cubicBezTo>
                <a:cubicBezTo>
                  <a:pt x="2753273" y="5234644"/>
                  <a:pt x="2486916" y="5173599"/>
                  <a:pt x="2288455" y="5229225"/>
                </a:cubicBezTo>
                <a:cubicBezTo>
                  <a:pt x="2089994" y="5284851"/>
                  <a:pt x="1803216" y="5151392"/>
                  <a:pt x="1517744" y="5229225"/>
                </a:cubicBezTo>
                <a:cubicBezTo>
                  <a:pt x="1232272" y="5307058"/>
                  <a:pt x="1045145" y="5200046"/>
                  <a:pt x="747032" y="5229225"/>
                </a:cubicBezTo>
                <a:cubicBezTo>
                  <a:pt x="776925" y="5360632"/>
                  <a:pt x="717107" y="5491498"/>
                  <a:pt x="747032" y="5602741"/>
                </a:cubicBezTo>
                <a:cubicBezTo>
                  <a:pt x="760681" y="5809999"/>
                  <a:pt x="624764" y="5975991"/>
                  <a:pt x="373516" y="5976257"/>
                </a:cubicBezTo>
                <a:cubicBezTo>
                  <a:pt x="198915" y="5980901"/>
                  <a:pt x="31941" y="5759334"/>
                  <a:pt x="0" y="5602741"/>
                </a:cubicBezTo>
                <a:cubicBezTo>
                  <a:pt x="-49241" y="5432761"/>
                  <a:pt x="19714" y="5278142"/>
                  <a:pt x="0" y="5176933"/>
                </a:cubicBezTo>
                <a:cubicBezTo>
                  <a:pt x="-19714" y="5075724"/>
                  <a:pt x="19225" y="4743377"/>
                  <a:pt x="0" y="4527015"/>
                </a:cubicBezTo>
                <a:cubicBezTo>
                  <a:pt x="-19225" y="4310653"/>
                  <a:pt x="37122" y="4251487"/>
                  <a:pt x="0" y="4011562"/>
                </a:cubicBezTo>
                <a:cubicBezTo>
                  <a:pt x="-37122" y="3771637"/>
                  <a:pt x="8259" y="3625934"/>
                  <a:pt x="0" y="3406466"/>
                </a:cubicBezTo>
                <a:cubicBezTo>
                  <a:pt x="-8259" y="3186998"/>
                  <a:pt x="1024" y="3091723"/>
                  <a:pt x="0" y="2935836"/>
                </a:cubicBezTo>
                <a:cubicBezTo>
                  <a:pt x="-1024" y="2779949"/>
                  <a:pt x="30465" y="2622182"/>
                  <a:pt x="0" y="2375562"/>
                </a:cubicBezTo>
                <a:cubicBezTo>
                  <a:pt x="-30465" y="2128942"/>
                  <a:pt x="12734" y="2017327"/>
                  <a:pt x="0" y="1904932"/>
                </a:cubicBezTo>
                <a:cubicBezTo>
                  <a:pt x="-12734" y="1792537"/>
                  <a:pt x="81843" y="1501179"/>
                  <a:pt x="0" y="1120548"/>
                </a:cubicBezTo>
                <a:close/>
                <a:moveTo>
                  <a:pt x="10574112" y="747032"/>
                </a:moveTo>
                <a:cubicBezTo>
                  <a:pt x="10748269" y="734569"/>
                  <a:pt x="10872388" y="753834"/>
                  <a:pt x="10947628" y="747032"/>
                </a:cubicBezTo>
                <a:cubicBezTo>
                  <a:pt x="11143408" y="748680"/>
                  <a:pt x="11324038" y="595260"/>
                  <a:pt x="11321144" y="373516"/>
                </a:cubicBezTo>
                <a:moveTo>
                  <a:pt x="10947628" y="747032"/>
                </a:moveTo>
                <a:cubicBezTo>
                  <a:pt x="10945324" y="592189"/>
                  <a:pt x="10978460" y="483966"/>
                  <a:pt x="10947628" y="373516"/>
                </a:cubicBezTo>
                <a:cubicBezTo>
                  <a:pt x="10951015" y="485744"/>
                  <a:pt x="10869862" y="542334"/>
                  <a:pt x="10760870" y="560274"/>
                </a:cubicBezTo>
                <a:cubicBezTo>
                  <a:pt x="10640789" y="582330"/>
                  <a:pt x="10549925" y="473366"/>
                  <a:pt x="10574112" y="373516"/>
                </a:cubicBezTo>
                <a:moveTo>
                  <a:pt x="373516" y="1494064"/>
                </a:moveTo>
                <a:cubicBezTo>
                  <a:pt x="343366" y="1329011"/>
                  <a:pt x="384531" y="1256378"/>
                  <a:pt x="373516" y="1120548"/>
                </a:cubicBezTo>
                <a:cubicBezTo>
                  <a:pt x="394363" y="1033208"/>
                  <a:pt x="448603" y="941406"/>
                  <a:pt x="560274" y="933790"/>
                </a:cubicBezTo>
                <a:cubicBezTo>
                  <a:pt x="673525" y="931984"/>
                  <a:pt x="736893" y="1044215"/>
                  <a:pt x="747032" y="1120548"/>
                </a:cubicBezTo>
                <a:cubicBezTo>
                  <a:pt x="734919" y="1324901"/>
                  <a:pt x="549951" y="1524719"/>
                  <a:pt x="373516" y="1494064"/>
                </a:cubicBezTo>
                <a:cubicBezTo>
                  <a:pt x="131847" y="1498348"/>
                  <a:pt x="-13165" y="1283949"/>
                  <a:pt x="0" y="1120548"/>
                </a:cubicBezTo>
                <a:moveTo>
                  <a:pt x="747032" y="1120548"/>
                </a:moveTo>
                <a:cubicBezTo>
                  <a:pt x="808842" y="1363074"/>
                  <a:pt x="712154" y="1507991"/>
                  <a:pt x="747032" y="1748589"/>
                </a:cubicBezTo>
                <a:cubicBezTo>
                  <a:pt x="781910" y="1989187"/>
                  <a:pt x="718204" y="2189260"/>
                  <a:pt x="747032" y="2417716"/>
                </a:cubicBezTo>
                <a:cubicBezTo>
                  <a:pt x="775860" y="2646172"/>
                  <a:pt x="712630" y="2832531"/>
                  <a:pt x="747032" y="2963583"/>
                </a:cubicBezTo>
                <a:cubicBezTo>
                  <a:pt x="781434" y="3094635"/>
                  <a:pt x="726791" y="3320356"/>
                  <a:pt x="747032" y="3591624"/>
                </a:cubicBezTo>
                <a:cubicBezTo>
                  <a:pt x="767273" y="3862892"/>
                  <a:pt x="729733" y="3956902"/>
                  <a:pt x="747032" y="4055317"/>
                </a:cubicBezTo>
                <a:cubicBezTo>
                  <a:pt x="764331" y="4153732"/>
                  <a:pt x="743301" y="4372582"/>
                  <a:pt x="747032" y="4519011"/>
                </a:cubicBezTo>
                <a:cubicBezTo>
                  <a:pt x="750763" y="4665440"/>
                  <a:pt x="710766" y="4997960"/>
                  <a:pt x="747032" y="5229225"/>
                </a:cubicBezTo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759552258">
                  <a:prstGeom prst="horizontalScroll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  <a:t>The Tomb of Philosophers, c. 300 BC, Pella, Greece</a:t>
            </a:r>
          </a:p>
          <a:p>
            <a:pPr algn="ctr"/>
            <a:endParaRPr lang="en-US" b="1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  <a:t>Texts: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hlinkClick r:id="rId3"/>
              </a:rPr>
              <a:t>https://www.mdpi.com/2571-9408/6/8/296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  <a:t>Photo Credit: Christos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  <a:t>Simatos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  <a:t> © Ephorate of Antiquities of Pella, Ministry of Culture and Sports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hlinkClick r:id="rId3"/>
              </a:rPr>
              <a:t>https://www.mdpi.com/2571-9408/6/8/296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  <a:t>  </a:t>
            </a:r>
            <a:endParaRPr lang="el-GR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36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D9009-B687-708F-305E-139C94096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6080" y="365125"/>
            <a:ext cx="2595919" cy="6492875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West wall, main figural frieze showing a man in red himation with wooden rod pointing at a blue globe.</a:t>
            </a:r>
            <a:b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r>
              <a:rPr lang="en-US" sz="18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A young man stands alone against the unpainted plaster. With short brown hair, he wears a bright red himation, leather sandals (</a:t>
            </a:r>
            <a:r>
              <a:rPr lang="en-US" sz="18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krepides</a:t>
            </a:r>
            <a:r>
              <a:rPr lang="en-US" sz="18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) and a wreath with green leaves. With his left leg leaning on a mossy green rock, the man points with a wooden rod at a blue globe in a box. This figure has been identified as an ‘astronomer’ .</a:t>
            </a:r>
            <a:br>
              <a:rPr lang="en-US" sz="18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endParaRPr lang="el-GR" sz="1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2" name="Picture 4" descr="Heritage 06 00296 g001">
            <a:extLst>
              <a:ext uri="{FF2B5EF4-FFF2-40B4-BE49-F238E27FC236}">
                <a16:creationId xmlns:a16="http://schemas.microsoft.com/office/drawing/2014/main" id="{AD97EFB9-8CE7-2B89-25BF-77D64C4EE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" y="87085"/>
            <a:ext cx="4494565" cy="668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eritage 06 00296 g013 550">
            <a:extLst>
              <a:ext uri="{FF2B5EF4-FFF2-40B4-BE49-F238E27FC236}">
                <a16:creationId xmlns:a16="http://schemas.microsoft.com/office/drawing/2014/main" id="{BA22EDC8-B4C0-3169-91A7-041D591F5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92" y="87085"/>
            <a:ext cx="4690833" cy="668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215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ritage 06 00296 g002">
            <a:extLst>
              <a:ext uri="{FF2B5EF4-FFF2-40B4-BE49-F238E27FC236}">
                <a16:creationId xmlns:a16="http://schemas.microsoft.com/office/drawing/2014/main" id="{3E355527-1034-A742-F234-CD2FE8B48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29" y="1922161"/>
            <a:ext cx="11244942" cy="474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717CE7-62F5-55B6-89CF-65855F3C0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br>
              <a:rPr lang="en-US" sz="8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r>
              <a:rPr lang="en-US" sz="27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North wall, main figural frieze with man sitting on a rock (west side), yellow papyri in the center, and remains of a second figure (east side), floral frieze and frieze with horse race.</a:t>
            </a:r>
            <a:br>
              <a:rPr lang="en-US" sz="27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r>
              <a:rPr lang="en-US" sz="20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A bearded man, absorbed in reading a papyrus roll, sits on a rock on the west side of the north wall. With short hair, he wears a chiton, a himation and a wreath. Two rolled papyri are represented to the east of the man. One more figure of a wreathed man was shown seated in the partially collapsed area, dressed in a chiton, himation and </a:t>
            </a:r>
            <a:r>
              <a:rPr lang="en-US" sz="20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krepides</a:t>
            </a:r>
            <a:r>
              <a:rPr lang="en-US" sz="20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. </a:t>
            </a:r>
            <a:br>
              <a:rPr lang="en-US" sz="20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endParaRPr lang="el-GR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930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BDDD4-29FC-7A30-6BC9-DAC98886B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868" y="365125"/>
            <a:ext cx="5153931" cy="6362246"/>
          </a:xfrm>
        </p:spPr>
        <p:txBody>
          <a:bodyPr>
            <a:norm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North wall, main figural frieze: man sitting on a rock (west side) in raking light.</a:t>
            </a:r>
            <a:endParaRPr lang="el-G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 descr="Heritage 06 00296 g004 550">
            <a:extLst>
              <a:ext uri="{FF2B5EF4-FFF2-40B4-BE49-F238E27FC236}">
                <a16:creationId xmlns:a16="http://schemas.microsoft.com/office/drawing/2014/main" id="{317981DF-1485-0B9F-2351-793F959BE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70" y="145597"/>
            <a:ext cx="6067199" cy="658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971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183CE-E2DC-6B2F-DE49-BB6B5A6DA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South wall, main figural frieze with two seated men, floral frieze and frieze with horse race.</a:t>
            </a:r>
            <a:br>
              <a:rPr lang="en-US" sz="27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</a:br>
            <a:r>
              <a:rPr lang="en-US" sz="20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Two figures are represented on the south wall. On the west side, a bearded man with short hair and a wreath sits on a rock, wearing a himation and </a:t>
            </a:r>
            <a:r>
              <a:rPr lang="en-US" sz="20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krepides</a:t>
            </a:r>
            <a:r>
              <a:rPr lang="en-US" sz="20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; he looks to his left and supports his head with his right arm, elbow pressed against his leg. On the east side, another man was seated on a rock, wearing a himation, wreath and </a:t>
            </a:r>
            <a:r>
              <a:rPr lang="en-US" sz="20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krepides</a:t>
            </a:r>
            <a:r>
              <a:rPr lang="en-US" sz="20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, and held a bent arm across the torso.</a:t>
            </a:r>
            <a:endParaRPr lang="el-GR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 descr="Heritage 06 00296 g003">
            <a:extLst>
              <a:ext uri="{FF2B5EF4-FFF2-40B4-BE49-F238E27FC236}">
                <a16:creationId xmlns:a16="http://schemas.microsoft.com/office/drawing/2014/main" id="{6523F5D7-9BEE-36E6-AAA1-36CBC2114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357" y="1816779"/>
            <a:ext cx="9307286" cy="492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483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AF8B1-1267-5F2C-C923-136E9D883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South wall, detail of the horse frieze in raking light</a:t>
            </a:r>
            <a:endParaRPr lang="el-G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2" name="Picture 2" descr="Heritage 06 00296 g005">
            <a:extLst>
              <a:ext uri="{FF2B5EF4-FFF2-40B4-BE49-F238E27FC236}">
                <a16:creationId xmlns:a16="http://schemas.microsoft.com/office/drawing/2014/main" id="{D6C6BB0C-BBCB-4693-E859-C077B447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54137"/>
            <a:ext cx="9906000" cy="513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496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B87AF-FA09-8E96-AA1C-E34A164D8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</a:rPr>
              <a:t> West wall, detail of the scroll frieze in normal light</a:t>
            </a:r>
            <a:endParaRPr lang="el-G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8" name="Picture 4" descr="Heritage 06 00296 g009">
            <a:extLst>
              <a:ext uri="{FF2B5EF4-FFF2-40B4-BE49-F238E27FC236}">
                <a16:creationId xmlns:a16="http://schemas.microsoft.com/office/drawing/2014/main" id="{45BCE4E1-67DD-A795-750B-E4CC41600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685599"/>
            <a:ext cx="11811000" cy="318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616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FE456D-466F-F684-07DE-F3769174B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D6A99F61-D694-6AC1-5287-F11B999C64F1}"/>
              </a:ext>
            </a:extLst>
          </p:cNvPr>
          <p:cNvSpPr/>
          <p:nvPr/>
        </p:nvSpPr>
        <p:spPr>
          <a:xfrm>
            <a:off x="435428" y="440871"/>
            <a:ext cx="11321144" cy="5976257"/>
          </a:xfrm>
          <a:custGeom>
            <a:avLst/>
            <a:gdLst>
              <a:gd name="connsiteX0" fmla="*/ 11321144 w 11321144"/>
              <a:gd name="connsiteY0" fmla="*/ 373516 h 5976257"/>
              <a:gd name="connsiteX1" fmla="*/ 10947628 w 11321144"/>
              <a:gd name="connsiteY1" fmla="*/ 747032 h 5976257"/>
              <a:gd name="connsiteX2" fmla="*/ 10947628 w 11321144"/>
              <a:gd name="connsiteY2" fmla="*/ 373516 h 5976257"/>
              <a:gd name="connsiteX3" fmla="*/ 10760870 w 11321144"/>
              <a:gd name="connsiteY3" fmla="*/ 560274 h 5976257"/>
              <a:gd name="connsiteX4" fmla="*/ 10574112 w 11321144"/>
              <a:gd name="connsiteY4" fmla="*/ 373516 h 5976257"/>
              <a:gd name="connsiteX5" fmla="*/ 10574112 w 11321144"/>
              <a:gd name="connsiteY5" fmla="*/ 747032 h 5976257"/>
              <a:gd name="connsiteX6" fmla="*/ 10211424 w 11321144"/>
              <a:gd name="connsiteY6" fmla="*/ 747032 h 5976257"/>
              <a:gd name="connsiteX7" fmla="*/ 9848736 w 11321144"/>
              <a:gd name="connsiteY7" fmla="*/ 747032 h 5976257"/>
              <a:gd name="connsiteX8" fmla="*/ 9180031 w 11321144"/>
              <a:gd name="connsiteY8" fmla="*/ 747032 h 5976257"/>
              <a:gd name="connsiteX9" fmla="*/ 8919349 w 11321144"/>
              <a:gd name="connsiteY9" fmla="*/ 747032 h 5976257"/>
              <a:gd name="connsiteX10" fmla="*/ 8454655 w 11321144"/>
              <a:gd name="connsiteY10" fmla="*/ 747032 h 5976257"/>
              <a:gd name="connsiteX11" fmla="*/ 8193973 w 11321144"/>
              <a:gd name="connsiteY11" fmla="*/ 747032 h 5976257"/>
              <a:gd name="connsiteX12" fmla="*/ 7423261 w 11321144"/>
              <a:gd name="connsiteY12" fmla="*/ 747032 h 5976257"/>
              <a:gd name="connsiteX13" fmla="*/ 6856561 w 11321144"/>
              <a:gd name="connsiteY13" fmla="*/ 747032 h 5976257"/>
              <a:gd name="connsiteX14" fmla="*/ 6187856 w 11321144"/>
              <a:gd name="connsiteY14" fmla="*/ 747032 h 5976257"/>
              <a:gd name="connsiteX15" fmla="*/ 5621156 w 11321144"/>
              <a:gd name="connsiteY15" fmla="*/ 747032 h 5976257"/>
              <a:gd name="connsiteX16" fmla="*/ 5156462 w 11321144"/>
              <a:gd name="connsiteY16" fmla="*/ 747032 h 5976257"/>
              <a:gd name="connsiteX17" fmla="*/ 4385750 w 11321144"/>
              <a:gd name="connsiteY17" fmla="*/ 747032 h 5976257"/>
              <a:gd name="connsiteX18" fmla="*/ 3615039 w 11321144"/>
              <a:gd name="connsiteY18" fmla="*/ 747032 h 5976257"/>
              <a:gd name="connsiteX19" fmla="*/ 3252351 w 11321144"/>
              <a:gd name="connsiteY19" fmla="*/ 747032 h 5976257"/>
              <a:gd name="connsiteX20" fmla="*/ 2991669 w 11321144"/>
              <a:gd name="connsiteY20" fmla="*/ 747032 h 5976257"/>
              <a:gd name="connsiteX21" fmla="*/ 2424969 w 11321144"/>
              <a:gd name="connsiteY21" fmla="*/ 747032 h 5976257"/>
              <a:gd name="connsiteX22" fmla="*/ 1756263 w 11321144"/>
              <a:gd name="connsiteY22" fmla="*/ 747032 h 5976257"/>
              <a:gd name="connsiteX23" fmla="*/ 1087558 w 11321144"/>
              <a:gd name="connsiteY23" fmla="*/ 747032 h 5976257"/>
              <a:gd name="connsiteX24" fmla="*/ 373516 w 11321144"/>
              <a:gd name="connsiteY24" fmla="*/ 747032 h 5976257"/>
              <a:gd name="connsiteX25" fmla="*/ 0 w 11321144"/>
              <a:gd name="connsiteY25" fmla="*/ 1120548 h 5976257"/>
              <a:gd name="connsiteX26" fmla="*/ 0 w 11321144"/>
              <a:gd name="connsiteY26" fmla="*/ 1680822 h 5976257"/>
              <a:gd name="connsiteX27" fmla="*/ 0 w 11321144"/>
              <a:gd name="connsiteY27" fmla="*/ 2330740 h 5976257"/>
              <a:gd name="connsiteX28" fmla="*/ 0 w 11321144"/>
              <a:gd name="connsiteY28" fmla="*/ 2801370 h 5976257"/>
              <a:gd name="connsiteX29" fmla="*/ 0 w 11321144"/>
              <a:gd name="connsiteY29" fmla="*/ 3451288 h 5976257"/>
              <a:gd name="connsiteX30" fmla="*/ 0 w 11321144"/>
              <a:gd name="connsiteY30" fmla="*/ 3921919 h 5976257"/>
              <a:gd name="connsiteX31" fmla="*/ 0 w 11321144"/>
              <a:gd name="connsiteY31" fmla="*/ 4347727 h 5976257"/>
              <a:gd name="connsiteX32" fmla="*/ 0 w 11321144"/>
              <a:gd name="connsiteY32" fmla="*/ 4908001 h 5976257"/>
              <a:gd name="connsiteX33" fmla="*/ 0 w 11321144"/>
              <a:gd name="connsiteY33" fmla="*/ 5602741 h 5976257"/>
              <a:gd name="connsiteX34" fmla="*/ 373516 w 11321144"/>
              <a:gd name="connsiteY34" fmla="*/ 5976257 h 5976257"/>
              <a:gd name="connsiteX35" fmla="*/ 747032 w 11321144"/>
              <a:gd name="connsiteY35" fmla="*/ 5602741 h 5976257"/>
              <a:gd name="connsiteX36" fmla="*/ 747032 w 11321144"/>
              <a:gd name="connsiteY36" fmla="*/ 5229225 h 5976257"/>
              <a:gd name="connsiteX37" fmla="*/ 1007714 w 11321144"/>
              <a:gd name="connsiteY37" fmla="*/ 5229225 h 5976257"/>
              <a:gd name="connsiteX38" fmla="*/ 1676420 w 11321144"/>
              <a:gd name="connsiteY38" fmla="*/ 5229225 h 5976257"/>
              <a:gd name="connsiteX39" fmla="*/ 1937102 w 11321144"/>
              <a:gd name="connsiteY39" fmla="*/ 5229225 h 5976257"/>
              <a:gd name="connsiteX40" fmla="*/ 2503801 w 11321144"/>
              <a:gd name="connsiteY40" fmla="*/ 5229225 h 5976257"/>
              <a:gd name="connsiteX41" fmla="*/ 3070501 w 11321144"/>
              <a:gd name="connsiteY41" fmla="*/ 5229225 h 5976257"/>
              <a:gd name="connsiteX42" fmla="*/ 3841213 w 11321144"/>
              <a:gd name="connsiteY42" fmla="*/ 5229225 h 5976257"/>
              <a:gd name="connsiteX43" fmla="*/ 4407913 w 11321144"/>
              <a:gd name="connsiteY43" fmla="*/ 5229225 h 5976257"/>
              <a:gd name="connsiteX44" fmla="*/ 4872606 w 11321144"/>
              <a:gd name="connsiteY44" fmla="*/ 5229225 h 5976257"/>
              <a:gd name="connsiteX45" fmla="*/ 5541312 w 11321144"/>
              <a:gd name="connsiteY45" fmla="*/ 5229225 h 5976257"/>
              <a:gd name="connsiteX46" fmla="*/ 6006006 w 11321144"/>
              <a:gd name="connsiteY46" fmla="*/ 5229225 h 5976257"/>
              <a:gd name="connsiteX47" fmla="*/ 6572706 w 11321144"/>
              <a:gd name="connsiteY47" fmla="*/ 5229225 h 5976257"/>
              <a:gd name="connsiteX48" fmla="*/ 6935394 w 11321144"/>
              <a:gd name="connsiteY48" fmla="*/ 5229225 h 5976257"/>
              <a:gd name="connsiteX49" fmla="*/ 7196075 w 11321144"/>
              <a:gd name="connsiteY49" fmla="*/ 5229225 h 5976257"/>
              <a:gd name="connsiteX50" fmla="*/ 7660769 w 11321144"/>
              <a:gd name="connsiteY50" fmla="*/ 5229225 h 5976257"/>
              <a:gd name="connsiteX51" fmla="*/ 8431481 w 11321144"/>
              <a:gd name="connsiteY51" fmla="*/ 5229225 h 5976257"/>
              <a:gd name="connsiteX52" fmla="*/ 8692163 w 11321144"/>
              <a:gd name="connsiteY52" fmla="*/ 5229225 h 5976257"/>
              <a:gd name="connsiteX53" fmla="*/ 9054851 w 11321144"/>
              <a:gd name="connsiteY53" fmla="*/ 5229225 h 5976257"/>
              <a:gd name="connsiteX54" fmla="*/ 9315533 w 11321144"/>
              <a:gd name="connsiteY54" fmla="*/ 5229225 h 5976257"/>
              <a:gd name="connsiteX55" fmla="*/ 10086244 w 11321144"/>
              <a:gd name="connsiteY55" fmla="*/ 5229225 h 5976257"/>
              <a:gd name="connsiteX56" fmla="*/ 10947628 w 11321144"/>
              <a:gd name="connsiteY56" fmla="*/ 5229225 h 5976257"/>
              <a:gd name="connsiteX57" fmla="*/ 11321144 w 11321144"/>
              <a:gd name="connsiteY57" fmla="*/ 4855709 h 5976257"/>
              <a:gd name="connsiteX58" fmla="*/ 11321144 w 11321144"/>
              <a:gd name="connsiteY58" fmla="*/ 4250613 h 5976257"/>
              <a:gd name="connsiteX59" fmla="*/ 11321144 w 11321144"/>
              <a:gd name="connsiteY59" fmla="*/ 3735161 h 5976257"/>
              <a:gd name="connsiteX60" fmla="*/ 11321144 w 11321144"/>
              <a:gd name="connsiteY60" fmla="*/ 3174887 h 5976257"/>
              <a:gd name="connsiteX61" fmla="*/ 11321144 w 11321144"/>
              <a:gd name="connsiteY61" fmla="*/ 2569791 h 5976257"/>
              <a:gd name="connsiteX62" fmla="*/ 11321144 w 11321144"/>
              <a:gd name="connsiteY62" fmla="*/ 1964695 h 5976257"/>
              <a:gd name="connsiteX63" fmla="*/ 11321144 w 11321144"/>
              <a:gd name="connsiteY63" fmla="*/ 1494064 h 5976257"/>
              <a:gd name="connsiteX64" fmla="*/ 11321144 w 11321144"/>
              <a:gd name="connsiteY64" fmla="*/ 933790 h 5976257"/>
              <a:gd name="connsiteX65" fmla="*/ 11321144 w 11321144"/>
              <a:gd name="connsiteY65" fmla="*/ 373516 h 5976257"/>
              <a:gd name="connsiteX66" fmla="*/ 373516 w 11321144"/>
              <a:gd name="connsiteY66" fmla="*/ 1494064 h 5976257"/>
              <a:gd name="connsiteX67" fmla="*/ 747032 w 11321144"/>
              <a:gd name="connsiteY67" fmla="*/ 1120548 h 5976257"/>
              <a:gd name="connsiteX68" fmla="*/ 560274 w 11321144"/>
              <a:gd name="connsiteY68" fmla="*/ 933790 h 5976257"/>
              <a:gd name="connsiteX69" fmla="*/ 373516 w 11321144"/>
              <a:gd name="connsiteY69" fmla="*/ 1120548 h 5976257"/>
              <a:gd name="connsiteX70" fmla="*/ 373516 w 11321144"/>
              <a:gd name="connsiteY70" fmla="*/ 1494064 h 5976257"/>
              <a:gd name="connsiteX0" fmla="*/ 373516 w 11321144"/>
              <a:gd name="connsiteY0" fmla="*/ 1494064 h 5976257"/>
              <a:gd name="connsiteX1" fmla="*/ 747032 w 11321144"/>
              <a:gd name="connsiteY1" fmla="*/ 1120548 h 5976257"/>
              <a:gd name="connsiteX2" fmla="*/ 560274 w 11321144"/>
              <a:gd name="connsiteY2" fmla="*/ 933790 h 5976257"/>
              <a:gd name="connsiteX3" fmla="*/ 373516 w 11321144"/>
              <a:gd name="connsiteY3" fmla="*/ 1120548 h 5976257"/>
              <a:gd name="connsiteX4" fmla="*/ 373516 w 11321144"/>
              <a:gd name="connsiteY4" fmla="*/ 1494064 h 5976257"/>
              <a:gd name="connsiteX5" fmla="*/ 10947628 w 11321144"/>
              <a:gd name="connsiteY5" fmla="*/ 747032 h 5976257"/>
              <a:gd name="connsiteX6" fmla="*/ 11321144 w 11321144"/>
              <a:gd name="connsiteY6" fmla="*/ 373516 h 5976257"/>
              <a:gd name="connsiteX7" fmla="*/ 10947628 w 11321144"/>
              <a:gd name="connsiteY7" fmla="*/ 0 h 5976257"/>
              <a:gd name="connsiteX8" fmla="*/ 10574112 w 11321144"/>
              <a:gd name="connsiteY8" fmla="*/ 373516 h 5976257"/>
              <a:gd name="connsiteX9" fmla="*/ 10760870 w 11321144"/>
              <a:gd name="connsiteY9" fmla="*/ 560274 h 5976257"/>
              <a:gd name="connsiteX10" fmla="*/ 10947628 w 11321144"/>
              <a:gd name="connsiteY10" fmla="*/ 373516 h 5976257"/>
              <a:gd name="connsiteX11" fmla="*/ 10947628 w 11321144"/>
              <a:gd name="connsiteY11" fmla="*/ 747032 h 5976257"/>
              <a:gd name="connsiteX0" fmla="*/ 0 w 11321144"/>
              <a:gd name="connsiteY0" fmla="*/ 1120548 h 5976257"/>
              <a:gd name="connsiteX1" fmla="*/ 373516 w 11321144"/>
              <a:gd name="connsiteY1" fmla="*/ 747032 h 5976257"/>
              <a:gd name="connsiteX2" fmla="*/ 1144228 w 11321144"/>
              <a:gd name="connsiteY2" fmla="*/ 747032 h 5976257"/>
              <a:gd name="connsiteX3" fmla="*/ 1404910 w 11321144"/>
              <a:gd name="connsiteY3" fmla="*/ 747032 h 5976257"/>
              <a:gd name="connsiteX4" fmla="*/ 2175621 w 11321144"/>
              <a:gd name="connsiteY4" fmla="*/ 747032 h 5976257"/>
              <a:gd name="connsiteX5" fmla="*/ 2436303 w 11321144"/>
              <a:gd name="connsiteY5" fmla="*/ 747032 h 5976257"/>
              <a:gd name="connsiteX6" fmla="*/ 2900997 w 11321144"/>
              <a:gd name="connsiteY6" fmla="*/ 747032 h 5976257"/>
              <a:gd name="connsiteX7" fmla="*/ 3263685 w 11321144"/>
              <a:gd name="connsiteY7" fmla="*/ 747032 h 5976257"/>
              <a:gd name="connsiteX8" fmla="*/ 3830385 w 11321144"/>
              <a:gd name="connsiteY8" fmla="*/ 747032 h 5976257"/>
              <a:gd name="connsiteX9" fmla="*/ 4295078 w 11321144"/>
              <a:gd name="connsiteY9" fmla="*/ 747032 h 5976257"/>
              <a:gd name="connsiteX10" fmla="*/ 4963784 w 11321144"/>
              <a:gd name="connsiteY10" fmla="*/ 747032 h 5976257"/>
              <a:gd name="connsiteX11" fmla="*/ 5530484 w 11321144"/>
              <a:gd name="connsiteY11" fmla="*/ 747032 h 5976257"/>
              <a:gd name="connsiteX12" fmla="*/ 6097184 w 11321144"/>
              <a:gd name="connsiteY12" fmla="*/ 747032 h 5976257"/>
              <a:gd name="connsiteX13" fmla="*/ 6459872 w 11321144"/>
              <a:gd name="connsiteY13" fmla="*/ 747032 h 5976257"/>
              <a:gd name="connsiteX14" fmla="*/ 6822559 w 11321144"/>
              <a:gd name="connsiteY14" fmla="*/ 747032 h 5976257"/>
              <a:gd name="connsiteX15" fmla="*/ 7083241 w 11321144"/>
              <a:gd name="connsiteY15" fmla="*/ 747032 h 5976257"/>
              <a:gd name="connsiteX16" fmla="*/ 7445929 w 11321144"/>
              <a:gd name="connsiteY16" fmla="*/ 747032 h 5976257"/>
              <a:gd name="connsiteX17" fmla="*/ 8012629 w 11321144"/>
              <a:gd name="connsiteY17" fmla="*/ 747032 h 5976257"/>
              <a:gd name="connsiteX18" fmla="*/ 8375317 w 11321144"/>
              <a:gd name="connsiteY18" fmla="*/ 747032 h 5976257"/>
              <a:gd name="connsiteX19" fmla="*/ 9146029 w 11321144"/>
              <a:gd name="connsiteY19" fmla="*/ 747032 h 5976257"/>
              <a:gd name="connsiteX20" fmla="*/ 9916740 w 11321144"/>
              <a:gd name="connsiteY20" fmla="*/ 747032 h 5976257"/>
              <a:gd name="connsiteX21" fmla="*/ 10574112 w 11321144"/>
              <a:gd name="connsiteY21" fmla="*/ 747032 h 5976257"/>
              <a:gd name="connsiteX22" fmla="*/ 10574112 w 11321144"/>
              <a:gd name="connsiteY22" fmla="*/ 373516 h 5976257"/>
              <a:gd name="connsiteX23" fmla="*/ 10947628 w 11321144"/>
              <a:gd name="connsiteY23" fmla="*/ 0 h 5976257"/>
              <a:gd name="connsiteX24" fmla="*/ 11321144 w 11321144"/>
              <a:gd name="connsiteY24" fmla="*/ 373516 h 5976257"/>
              <a:gd name="connsiteX25" fmla="*/ 11321144 w 11321144"/>
              <a:gd name="connsiteY25" fmla="*/ 1023434 h 5976257"/>
              <a:gd name="connsiteX26" fmla="*/ 11321144 w 11321144"/>
              <a:gd name="connsiteY26" fmla="*/ 1583708 h 5976257"/>
              <a:gd name="connsiteX27" fmla="*/ 11321144 w 11321144"/>
              <a:gd name="connsiteY27" fmla="*/ 2188804 h 5976257"/>
              <a:gd name="connsiteX28" fmla="*/ 11321144 w 11321144"/>
              <a:gd name="connsiteY28" fmla="*/ 2838722 h 5976257"/>
              <a:gd name="connsiteX29" fmla="*/ 11321144 w 11321144"/>
              <a:gd name="connsiteY29" fmla="*/ 3354174 h 5976257"/>
              <a:gd name="connsiteX30" fmla="*/ 11321144 w 11321144"/>
              <a:gd name="connsiteY30" fmla="*/ 3959270 h 5976257"/>
              <a:gd name="connsiteX31" fmla="*/ 11321144 w 11321144"/>
              <a:gd name="connsiteY31" fmla="*/ 4855709 h 5976257"/>
              <a:gd name="connsiteX32" fmla="*/ 10947628 w 11321144"/>
              <a:gd name="connsiteY32" fmla="*/ 5229225 h 5976257"/>
              <a:gd name="connsiteX33" fmla="*/ 10686946 w 11321144"/>
              <a:gd name="connsiteY33" fmla="*/ 5229225 h 5976257"/>
              <a:gd name="connsiteX34" fmla="*/ 10324258 w 11321144"/>
              <a:gd name="connsiteY34" fmla="*/ 5229225 h 5976257"/>
              <a:gd name="connsiteX35" fmla="*/ 9961570 w 11321144"/>
              <a:gd name="connsiteY35" fmla="*/ 5229225 h 5976257"/>
              <a:gd name="connsiteX36" fmla="*/ 9394871 w 11321144"/>
              <a:gd name="connsiteY36" fmla="*/ 5229225 h 5976257"/>
              <a:gd name="connsiteX37" fmla="*/ 9032183 w 11321144"/>
              <a:gd name="connsiteY37" fmla="*/ 5229225 h 5976257"/>
              <a:gd name="connsiteX38" fmla="*/ 8567489 w 11321144"/>
              <a:gd name="connsiteY38" fmla="*/ 5229225 h 5976257"/>
              <a:gd name="connsiteX39" fmla="*/ 8306807 w 11321144"/>
              <a:gd name="connsiteY39" fmla="*/ 5229225 h 5976257"/>
              <a:gd name="connsiteX40" fmla="*/ 7638101 w 11321144"/>
              <a:gd name="connsiteY40" fmla="*/ 5229225 h 5976257"/>
              <a:gd name="connsiteX41" fmla="*/ 6867390 w 11321144"/>
              <a:gd name="connsiteY41" fmla="*/ 5229225 h 5976257"/>
              <a:gd name="connsiteX42" fmla="*/ 6198684 w 11321144"/>
              <a:gd name="connsiteY42" fmla="*/ 5229225 h 5976257"/>
              <a:gd name="connsiteX43" fmla="*/ 5938002 w 11321144"/>
              <a:gd name="connsiteY43" fmla="*/ 5229225 h 5976257"/>
              <a:gd name="connsiteX44" fmla="*/ 5269296 w 11321144"/>
              <a:gd name="connsiteY44" fmla="*/ 5229225 h 5976257"/>
              <a:gd name="connsiteX45" fmla="*/ 5008614 w 11321144"/>
              <a:gd name="connsiteY45" fmla="*/ 5229225 h 5976257"/>
              <a:gd name="connsiteX46" fmla="*/ 4237903 w 11321144"/>
              <a:gd name="connsiteY46" fmla="*/ 5229225 h 5976257"/>
              <a:gd name="connsiteX47" fmla="*/ 3977221 w 11321144"/>
              <a:gd name="connsiteY47" fmla="*/ 5229225 h 5976257"/>
              <a:gd name="connsiteX48" fmla="*/ 3308515 w 11321144"/>
              <a:gd name="connsiteY48" fmla="*/ 5229225 h 5976257"/>
              <a:gd name="connsiteX49" fmla="*/ 3047833 w 11321144"/>
              <a:gd name="connsiteY49" fmla="*/ 5229225 h 5976257"/>
              <a:gd name="connsiteX50" fmla="*/ 2685145 w 11321144"/>
              <a:gd name="connsiteY50" fmla="*/ 5229225 h 5976257"/>
              <a:gd name="connsiteX51" fmla="*/ 2118445 w 11321144"/>
              <a:gd name="connsiteY51" fmla="*/ 5229225 h 5976257"/>
              <a:gd name="connsiteX52" fmla="*/ 1347734 w 11321144"/>
              <a:gd name="connsiteY52" fmla="*/ 5229225 h 5976257"/>
              <a:gd name="connsiteX53" fmla="*/ 747032 w 11321144"/>
              <a:gd name="connsiteY53" fmla="*/ 5229225 h 5976257"/>
              <a:gd name="connsiteX54" fmla="*/ 747032 w 11321144"/>
              <a:gd name="connsiteY54" fmla="*/ 5602741 h 5976257"/>
              <a:gd name="connsiteX55" fmla="*/ 373516 w 11321144"/>
              <a:gd name="connsiteY55" fmla="*/ 5976257 h 5976257"/>
              <a:gd name="connsiteX56" fmla="*/ 0 w 11321144"/>
              <a:gd name="connsiteY56" fmla="*/ 5602741 h 5976257"/>
              <a:gd name="connsiteX57" fmla="*/ 0 w 11321144"/>
              <a:gd name="connsiteY57" fmla="*/ 5132111 h 5976257"/>
              <a:gd name="connsiteX58" fmla="*/ 0 w 11321144"/>
              <a:gd name="connsiteY58" fmla="*/ 4706302 h 5976257"/>
              <a:gd name="connsiteX59" fmla="*/ 0 w 11321144"/>
              <a:gd name="connsiteY59" fmla="*/ 4056384 h 5976257"/>
              <a:gd name="connsiteX60" fmla="*/ 0 w 11321144"/>
              <a:gd name="connsiteY60" fmla="*/ 3540932 h 5976257"/>
              <a:gd name="connsiteX61" fmla="*/ 0 w 11321144"/>
              <a:gd name="connsiteY61" fmla="*/ 3025480 h 5976257"/>
              <a:gd name="connsiteX62" fmla="*/ 0 w 11321144"/>
              <a:gd name="connsiteY62" fmla="*/ 2420384 h 5976257"/>
              <a:gd name="connsiteX63" fmla="*/ 0 w 11321144"/>
              <a:gd name="connsiteY63" fmla="*/ 1770466 h 5976257"/>
              <a:gd name="connsiteX64" fmla="*/ 0 w 11321144"/>
              <a:gd name="connsiteY64" fmla="*/ 1120548 h 5976257"/>
              <a:gd name="connsiteX65" fmla="*/ 10574112 w 11321144"/>
              <a:gd name="connsiteY65" fmla="*/ 747032 h 5976257"/>
              <a:gd name="connsiteX66" fmla="*/ 10947628 w 11321144"/>
              <a:gd name="connsiteY66" fmla="*/ 747032 h 5976257"/>
              <a:gd name="connsiteX67" fmla="*/ 11321144 w 11321144"/>
              <a:gd name="connsiteY67" fmla="*/ 373516 h 5976257"/>
              <a:gd name="connsiteX68" fmla="*/ 10947628 w 11321144"/>
              <a:gd name="connsiteY68" fmla="*/ 747032 h 5976257"/>
              <a:gd name="connsiteX69" fmla="*/ 10947628 w 11321144"/>
              <a:gd name="connsiteY69" fmla="*/ 373516 h 5976257"/>
              <a:gd name="connsiteX70" fmla="*/ 10760870 w 11321144"/>
              <a:gd name="connsiteY70" fmla="*/ 560274 h 5976257"/>
              <a:gd name="connsiteX71" fmla="*/ 10574112 w 11321144"/>
              <a:gd name="connsiteY71" fmla="*/ 373516 h 5976257"/>
              <a:gd name="connsiteX72" fmla="*/ 373516 w 11321144"/>
              <a:gd name="connsiteY72" fmla="*/ 1494064 h 5976257"/>
              <a:gd name="connsiteX73" fmla="*/ 373516 w 11321144"/>
              <a:gd name="connsiteY73" fmla="*/ 1120548 h 5976257"/>
              <a:gd name="connsiteX74" fmla="*/ 560274 w 11321144"/>
              <a:gd name="connsiteY74" fmla="*/ 933790 h 5976257"/>
              <a:gd name="connsiteX75" fmla="*/ 747032 w 11321144"/>
              <a:gd name="connsiteY75" fmla="*/ 1120548 h 5976257"/>
              <a:gd name="connsiteX76" fmla="*/ 373516 w 11321144"/>
              <a:gd name="connsiteY76" fmla="*/ 1494064 h 5976257"/>
              <a:gd name="connsiteX77" fmla="*/ 0 w 11321144"/>
              <a:gd name="connsiteY77" fmla="*/ 1120548 h 5976257"/>
              <a:gd name="connsiteX78" fmla="*/ 747032 w 11321144"/>
              <a:gd name="connsiteY78" fmla="*/ 1120548 h 5976257"/>
              <a:gd name="connsiteX79" fmla="*/ 747032 w 11321144"/>
              <a:gd name="connsiteY79" fmla="*/ 1666415 h 5976257"/>
              <a:gd name="connsiteX80" fmla="*/ 747032 w 11321144"/>
              <a:gd name="connsiteY80" fmla="*/ 2212282 h 5976257"/>
              <a:gd name="connsiteX81" fmla="*/ 747032 w 11321144"/>
              <a:gd name="connsiteY81" fmla="*/ 2675976 h 5976257"/>
              <a:gd name="connsiteX82" fmla="*/ 747032 w 11321144"/>
              <a:gd name="connsiteY82" fmla="*/ 3345103 h 5976257"/>
              <a:gd name="connsiteX83" fmla="*/ 747032 w 11321144"/>
              <a:gd name="connsiteY83" fmla="*/ 3849883 h 5976257"/>
              <a:gd name="connsiteX84" fmla="*/ 747032 w 11321144"/>
              <a:gd name="connsiteY84" fmla="*/ 4477924 h 5976257"/>
              <a:gd name="connsiteX85" fmla="*/ 747032 w 11321144"/>
              <a:gd name="connsiteY85" fmla="*/ 5229225 h 5976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11321144" h="5976257" stroke="0" extrusionOk="0">
                <a:moveTo>
                  <a:pt x="11321144" y="373516"/>
                </a:moveTo>
                <a:cubicBezTo>
                  <a:pt x="11310182" y="573659"/>
                  <a:pt x="11185299" y="749247"/>
                  <a:pt x="10947628" y="747032"/>
                </a:cubicBezTo>
                <a:cubicBezTo>
                  <a:pt x="10930588" y="619875"/>
                  <a:pt x="10972230" y="526609"/>
                  <a:pt x="10947628" y="373516"/>
                </a:cubicBezTo>
                <a:cubicBezTo>
                  <a:pt x="10943111" y="467939"/>
                  <a:pt x="10854624" y="551710"/>
                  <a:pt x="10760870" y="560274"/>
                </a:cubicBezTo>
                <a:cubicBezTo>
                  <a:pt x="10656059" y="546034"/>
                  <a:pt x="10588384" y="465207"/>
                  <a:pt x="10574112" y="373516"/>
                </a:cubicBezTo>
                <a:cubicBezTo>
                  <a:pt x="10598666" y="493259"/>
                  <a:pt x="10541518" y="623370"/>
                  <a:pt x="10574112" y="747032"/>
                </a:cubicBezTo>
                <a:cubicBezTo>
                  <a:pt x="10435308" y="759135"/>
                  <a:pt x="10381757" y="707146"/>
                  <a:pt x="10211424" y="747032"/>
                </a:cubicBezTo>
                <a:cubicBezTo>
                  <a:pt x="10041091" y="786918"/>
                  <a:pt x="9996367" y="715373"/>
                  <a:pt x="9848736" y="747032"/>
                </a:cubicBezTo>
                <a:cubicBezTo>
                  <a:pt x="9701105" y="778691"/>
                  <a:pt x="9466823" y="722930"/>
                  <a:pt x="9180031" y="747032"/>
                </a:cubicBezTo>
                <a:cubicBezTo>
                  <a:pt x="8893240" y="771134"/>
                  <a:pt x="8975909" y="743541"/>
                  <a:pt x="8919349" y="747032"/>
                </a:cubicBezTo>
                <a:cubicBezTo>
                  <a:pt x="8862789" y="750523"/>
                  <a:pt x="8586829" y="743628"/>
                  <a:pt x="8454655" y="747032"/>
                </a:cubicBezTo>
                <a:cubicBezTo>
                  <a:pt x="8322481" y="750436"/>
                  <a:pt x="8285098" y="737710"/>
                  <a:pt x="8193973" y="747032"/>
                </a:cubicBezTo>
                <a:cubicBezTo>
                  <a:pt x="8102848" y="756354"/>
                  <a:pt x="7778820" y="675686"/>
                  <a:pt x="7423261" y="747032"/>
                </a:cubicBezTo>
                <a:cubicBezTo>
                  <a:pt x="7067702" y="818378"/>
                  <a:pt x="7116839" y="697235"/>
                  <a:pt x="6856561" y="747032"/>
                </a:cubicBezTo>
                <a:cubicBezTo>
                  <a:pt x="6596283" y="796829"/>
                  <a:pt x="6499334" y="674418"/>
                  <a:pt x="6187856" y="747032"/>
                </a:cubicBezTo>
                <a:cubicBezTo>
                  <a:pt x="5876379" y="819646"/>
                  <a:pt x="5822146" y="689184"/>
                  <a:pt x="5621156" y="747032"/>
                </a:cubicBezTo>
                <a:cubicBezTo>
                  <a:pt x="5420166" y="804880"/>
                  <a:pt x="5259350" y="700023"/>
                  <a:pt x="5156462" y="747032"/>
                </a:cubicBezTo>
                <a:cubicBezTo>
                  <a:pt x="5053574" y="794041"/>
                  <a:pt x="4648310" y="690483"/>
                  <a:pt x="4385750" y="747032"/>
                </a:cubicBezTo>
                <a:cubicBezTo>
                  <a:pt x="4123190" y="803581"/>
                  <a:pt x="3966900" y="743380"/>
                  <a:pt x="3615039" y="747032"/>
                </a:cubicBezTo>
                <a:cubicBezTo>
                  <a:pt x="3263178" y="750684"/>
                  <a:pt x="3357587" y="716222"/>
                  <a:pt x="3252351" y="747032"/>
                </a:cubicBezTo>
                <a:cubicBezTo>
                  <a:pt x="3147115" y="777842"/>
                  <a:pt x="3066066" y="739446"/>
                  <a:pt x="2991669" y="747032"/>
                </a:cubicBezTo>
                <a:cubicBezTo>
                  <a:pt x="2917272" y="754618"/>
                  <a:pt x="2541902" y="705037"/>
                  <a:pt x="2424969" y="747032"/>
                </a:cubicBezTo>
                <a:cubicBezTo>
                  <a:pt x="2308036" y="789027"/>
                  <a:pt x="1904684" y="671616"/>
                  <a:pt x="1756263" y="747032"/>
                </a:cubicBezTo>
                <a:cubicBezTo>
                  <a:pt x="1607842" y="822448"/>
                  <a:pt x="1332770" y="744341"/>
                  <a:pt x="1087558" y="747032"/>
                </a:cubicBezTo>
                <a:cubicBezTo>
                  <a:pt x="842346" y="749723"/>
                  <a:pt x="693952" y="743068"/>
                  <a:pt x="373516" y="747032"/>
                </a:cubicBezTo>
                <a:cubicBezTo>
                  <a:pt x="207511" y="762342"/>
                  <a:pt x="7320" y="908037"/>
                  <a:pt x="0" y="1120548"/>
                </a:cubicBezTo>
                <a:cubicBezTo>
                  <a:pt x="14848" y="1357740"/>
                  <a:pt x="-21829" y="1406893"/>
                  <a:pt x="0" y="1680822"/>
                </a:cubicBezTo>
                <a:cubicBezTo>
                  <a:pt x="21829" y="1954751"/>
                  <a:pt x="-6481" y="2197279"/>
                  <a:pt x="0" y="2330740"/>
                </a:cubicBezTo>
                <a:cubicBezTo>
                  <a:pt x="6481" y="2464201"/>
                  <a:pt x="-3248" y="2659259"/>
                  <a:pt x="0" y="2801370"/>
                </a:cubicBezTo>
                <a:cubicBezTo>
                  <a:pt x="3248" y="2943481"/>
                  <a:pt x="-45151" y="3312249"/>
                  <a:pt x="0" y="3451288"/>
                </a:cubicBezTo>
                <a:cubicBezTo>
                  <a:pt x="45151" y="3590327"/>
                  <a:pt x="-47223" y="3736329"/>
                  <a:pt x="0" y="3921919"/>
                </a:cubicBezTo>
                <a:cubicBezTo>
                  <a:pt x="47223" y="4107509"/>
                  <a:pt x="-9594" y="4188629"/>
                  <a:pt x="0" y="4347727"/>
                </a:cubicBezTo>
                <a:cubicBezTo>
                  <a:pt x="9594" y="4506825"/>
                  <a:pt x="-59717" y="4749081"/>
                  <a:pt x="0" y="4908001"/>
                </a:cubicBezTo>
                <a:cubicBezTo>
                  <a:pt x="59717" y="5066921"/>
                  <a:pt x="-77741" y="5348956"/>
                  <a:pt x="0" y="5602741"/>
                </a:cubicBezTo>
                <a:cubicBezTo>
                  <a:pt x="12000" y="5804008"/>
                  <a:pt x="128272" y="5984371"/>
                  <a:pt x="373516" y="5976257"/>
                </a:cubicBezTo>
                <a:cubicBezTo>
                  <a:pt x="602763" y="5963150"/>
                  <a:pt x="773346" y="5810850"/>
                  <a:pt x="747032" y="5602741"/>
                </a:cubicBezTo>
                <a:cubicBezTo>
                  <a:pt x="737240" y="5427965"/>
                  <a:pt x="787362" y="5315851"/>
                  <a:pt x="747032" y="5229225"/>
                </a:cubicBezTo>
                <a:cubicBezTo>
                  <a:pt x="856419" y="5215184"/>
                  <a:pt x="880562" y="5246585"/>
                  <a:pt x="1007714" y="5229225"/>
                </a:cubicBezTo>
                <a:cubicBezTo>
                  <a:pt x="1134866" y="5211865"/>
                  <a:pt x="1529209" y="5286068"/>
                  <a:pt x="1676420" y="5229225"/>
                </a:cubicBezTo>
                <a:cubicBezTo>
                  <a:pt x="1823631" y="5172382"/>
                  <a:pt x="1830881" y="5238067"/>
                  <a:pt x="1937102" y="5229225"/>
                </a:cubicBezTo>
                <a:cubicBezTo>
                  <a:pt x="2043323" y="5220383"/>
                  <a:pt x="2294183" y="5237292"/>
                  <a:pt x="2503801" y="5229225"/>
                </a:cubicBezTo>
                <a:cubicBezTo>
                  <a:pt x="2713419" y="5221158"/>
                  <a:pt x="2896257" y="5258572"/>
                  <a:pt x="3070501" y="5229225"/>
                </a:cubicBezTo>
                <a:cubicBezTo>
                  <a:pt x="3244745" y="5199878"/>
                  <a:pt x="3507755" y="5258348"/>
                  <a:pt x="3841213" y="5229225"/>
                </a:cubicBezTo>
                <a:cubicBezTo>
                  <a:pt x="4174671" y="5200102"/>
                  <a:pt x="4183952" y="5272915"/>
                  <a:pt x="4407913" y="5229225"/>
                </a:cubicBezTo>
                <a:cubicBezTo>
                  <a:pt x="4631874" y="5185535"/>
                  <a:pt x="4724888" y="5250860"/>
                  <a:pt x="4872606" y="5229225"/>
                </a:cubicBezTo>
                <a:cubicBezTo>
                  <a:pt x="5020324" y="5207590"/>
                  <a:pt x="5331810" y="5271173"/>
                  <a:pt x="5541312" y="5229225"/>
                </a:cubicBezTo>
                <a:cubicBezTo>
                  <a:pt x="5750814" y="5187277"/>
                  <a:pt x="5824828" y="5244889"/>
                  <a:pt x="6006006" y="5229225"/>
                </a:cubicBezTo>
                <a:cubicBezTo>
                  <a:pt x="6187184" y="5213561"/>
                  <a:pt x="6420851" y="5245777"/>
                  <a:pt x="6572706" y="5229225"/>
                </a:cubicBezTo>
                <a:cubicBezTo>
                  <a:pt x="6724561" y="5212673"/>
                  <a:pt x="6819446" y="5271542"/>
                  <a:pt x="6935394" y="5229225"/>
                </a:cubicBezTo>
                <a:cubicBezTo>
                  <a:pt x="7051342" y="5186908"/>
                  <a:pt x="7132890" y="5241303"/>
                  <a:pt x="7196075" y="5229225"/>
                </a:cubicBezTo>
                <a:cubicBezTo>
                  <a:pt x="7259260" y="5217147"/>
                  <a:pt x="7459969" y="5237012"/>
                  <a:pt x="7660769" y="5229225"/>
                </a:cubicBezTo>
                <a:cubicBezTo>
                  <a:pt x="7861569" y="5221438"/>
                  <a:pt x="8243704" y="5289150"/>
                  <a:pt x="8431481" y="5229225"/>
                </a:cubicBezTo>
                <a:cubicBezTo>
                  <a:pt x="8619258" y="5169300"/>
                  <a:pt x="8604682" y="5254611"/>
                  <a:pt x="8692163" y="5229225"/>
                </a:cubicBezTo>
                <a:cubicBezTo>
                  <a:pt x="8779644" y="5203839"/>
                  <a:pt x="8950413" y="5271779"/>
                  <a:pt x="9054851" y="5229225"/>
                </a:cubicBezTo>
                <a:cubicBezTo>
                  <a:pt x="9159289" y="5186671"/>
                  <a:pt x="9214422" y="5244228"/>
                  <a:pt x="9315533" y="5229225"/>
                </a:cubicBezTo>
                <a:cubicBezTo>
                  <a:pt x="9416644" y="5214222"/>
                  <a:pt x="9865030" y="5299693"/>
                  <a:pt x="10086244" y="5229225"/>
                </a:cubicBezTo>
                <a:cubicBezTo>
                  <a:pt x="10307458" y="5158757"/>
                  <a:pt x="10650142" y="5310057"/>
                  <a:pt x="10947628" y="5229225"/>
                </a:cubicBezTo>
                <a:cubicBezTo>
                  <a:pt x="11170666" y="5235538"/>
                  <a:pt x="11332736" y="5062838"/>
                  <a:pt x="11321144" y="4855709"/>
                </a:cubicBezTo>
                <a:cubicBezTo>
                  <a:pt x="11308068" y="4708296"/>
                  <a:pt x="11328569" y="4415841"/>
                  <a:pt x="11321144" y="4250613"/>
                </a:cubicBezTo>
                <a:cubicBezTo>
                  <a:pt x="11313719" y="4085385"/>
                  <a:pt x="11355458" y="3976610"/>
                  <a:pt x="11321144" y="3735161"/>
                </a:cubicBezTo>
                <a:cubicBezTo>
                  <a:pt x="11286830" y="3493712"/>
                  <a:pt x="11354632" y="3295029"/>
                  <a:pt x="11321144" y="3174887"/>
                </a:cubicBezTo>
                <a:cubicBezTo>
                  <a:pt x="11287656" y="3054745"/>
                  <a:pt x="11324700" y="2866013"/>
                  <a:pt x="11321144" y="2569791"/>
                </a:cubicBezTo>
                <a:cubicBezTo>
                  <a:pt x="11317588" y="2273569"/>
                  <a:pt x="11375452" y="2169661"/>
                  <a:pt x="11321144" y="1964695"/>
                </a:cubicBezTo>
                <a:cubicBezTo>
                  <a:pt x="11266836" y="1759729"/>
                  <a:pt x="11360519" y="1589325"/>
                  <a:pt x="11321144" y="1494064"/>
                </a:cubicBezTo>
                <a:cubicBezTo>
                  <a:pt x="11281769" y="1398803"/>
                  <a:pt x="11351706" y="1142210"/>
                  <a:pt x="11321144" y="933790"/>
                </a:cubicBezTo>
                <a:cubicBezTo>
                  <a:pt x="11290582" y="725370"/>
                  <a:pt x="11370214" y="497477"/>
                  <a:pt x="11321144" y="373516"/>
                </a:cubicBezTo>
                <a:close/>
                <a:moveTo>
                  <a:pt x="373516" y="1494064"/>
                </a:moveTo>
                <a:cubicBezTo>
                  <a:pt x="589207" y="1480546"/>
                  <a:pt x="756714" y="1353413"/>
                  <a:pt x="747032" y="1120548"/>
                </a:cubicBezTo>
                <a:cubicBezTo>
                  <a:pt x="753713" y="1027821"/>
                  <a:pt x="667056" y="932147"/>
                  <a:pt x="560274" y="933790"/>
                </a:cubicBezTo>
                <a:cubicBezTo>
                  <a:pt x="472372" y="908892"/>
                  <a:pt x="372623" y="997772"/>
                  <a:pt x="373516" y="1120548"/>
                </a:cubicBezTo>
                <a:cubicBezTo>
                  <a:pt x="404748" y="1241838"/>
                  <a:pt x="369362" y="1342094"/>
                  <a:pt x="373516" y="1494064"/>
                </a:cubicBezTo>
                <a:close/>
              </a:path>
              <a:path w="11321144" h="5976257" fill="darkenLess" stroke="0" extrusionOk="0">
                <a:moveTo>
                  <a:pt x="373516" y="1494064"/>
                </a:moveTo>
                <a:cubicBezTo>
                  <a:pt x="627421" y="1480151"/>
                  <a:pt x="742030" y="1316762"/>
                  <a:pt x="747032" y="1120548"/>
                </a:cubicBezTo>
                <a:cubicBezTo>
                  <a:pt x="741512" y="1014943"/>
                  <a:pt x="660911" y="921399"/>
                  <a:pt x="560274" y="933790"/>
                </a:cubicBezTo>
                <a:cubicBezTo>
                  <a:pt x="457542" y="930325"/>
                  <a:pt x="397609" y="1008765"/>
                  <a:pt x="373516" y="1120548"/>
                </a:cubicBezTo>
                <a:cubicBezTo>
                  <a:pt x="410603" y="1197418"/>
                  <a:pt x="365705" y="1346189"/>
                  <a:pt x="373516" y="1494064"/>
                </a:cubicBezTo>
                <a:close/>
                <a:moveTo>
                  <a:pt x="10947628" y="747032"/>
                </a:moveTo>
                <a:cubicBezTo>
                  <a:pt x="11154751" y="735593"/>
                  <a:pt x="11373775" y="585838"/>
                  <a:pt x="11321144" y="373516"/>
                </a:cubicBezTo>
                <a:cubicBezTo>
                  <a:pt x="11315647" y="173677"/>
                  <a:pt x="11162557" y="2081"/>
                  <a:pt x="10947628" y="0"/>
                </a:cubicBezTo>
                <a:cubicBezTo>
                  <a:pt x="10697626" y="-22725"/>
                  <a:pt x="10559258" y="151754"/>
                  <a:pt x="10574112" y="373516"/>
                </a:cubicBezTo>
                <a:cubicBezTo>
                  <a:pt x="10556837" y="489414"/>
                  <a:pt x="10647554" y="559373"/>
                  <a:pt x="10760870" y="560274"/>
                </a:cubicBezTo>
                <a:cubicBezTo>
                  <a:pt x="10844059" y="539527"/>
                  <a:pt x="10943423" y="463821"/>
                  <a:pt x="10947628" y="373516"/>
                </a:cubicBezTo>
                <a:cubicBezTo>
                  <a:pt x="10950552" y="483338"/>
                  <a:pt x="10939641" y="588673"/>
                  <a:pt x="10947628" y="747032"/>
                </a:cubicBezTo>
                <a:close/>
              </a:path>
              <a:path w="11321144" h="5976257" fill="none" extrusionOk="0">
                <a:moveTo>
                  <a:pt x="0" y="1120548"/>
                </a:moveTo>
                <a:cubicBezTo>
                  <a:pt x="42633" y="891649"/>
                  <a:pt x="160106" y="743322"/>
                  <a:pt x="373516" y="747032"/>
                </a:cubicBezTo>
                <a:cubicBezTo>
                  <a:pt x="565821" y="660242"/>
                  <a:pt x="785527" y="836628"/>
                  <a:pt x="1144228" y="747032"/>
                </a:cubicBezTo>
                <a:cubicBezTo>
                  <a:pt x="1502929" y="657436"/>
                  <a:pt x="1303540" y="752956"/>
                  <a:pt x="1404910" y="747032"/>
                </a:cubicBezTo>
                <a:cubicBezTo>
                  <a:pt x="1506280" y="741108"/>
                  <a:pt x="1948660" y="822973"/>
                  <a:pt x="2175621" y="747032"/>
                </a:cubicBezTo>
                <a:cubicBezTo>
                  <a:pt x="2402582" y="671091"/>
                  <a:pt x="2342588" y="757483"/>
                  <a:pt x="2436303" y="747032"/>
                </a:cubicBezTo>
                <a:cubicBezTo>
                  <a:pt x="2530018" y="736581"/>
                  <a:pt x="2699973" y="781032"/>
                  <a:pt x="2900997" y="747032"/>
                </a:cubicBezTo>
                <a:cubicBezTo>
                  <a:pt x="3102021" y="713032"/>
                  <a:pt x="3159846" y="787924"/>
                  <a:pt x="3263685" y="747032"/>
                </a:cubicBezTo>
                <a:cubicBezTo>
                  <a:pt x="3367524" y="706140"/>
                  <a:pt x="3615980" y="766439"/>
                  <a:pt x="3830385" y="747032"/>
                </a:cubicBezTo>
                <a:cubicBezTo>
                  <a:pt x="4044790" y="727625"/>
                  <a:pt x="4133851" y="766137"/>
                  <a:pt x="4295078" y="747032"/>
                </a:cubicBezTo>
                <a:cubicBezTo>
                  <a:pt x="4456305" y="727927"/>
                  <a:pt x="4795079" y="794831"/>
                  <a:pt x="4963784" y="747032"/>
                </a:cubicBezTo>
                <a:cubicBezTo>
                  <a:pt x="5132489" y="699233"/>
                  <a:pt x="5323611" y="774516"/>
                  <a:pt x="5530484" y="747032"/>
                </a:cubicBezTo>
                <a:cubicBezTo>
                  <a:pt x="5737357" y="719548"/>
                  <a:pt x="5909102" y="747945"/>
                  <a:pt x="6097184" y="747032"/>
                </a:cubicBezTo>
                <a:cubicBezTo>
                  <a:pt x="6285266" y="746119"/>
                  <a:pt x="6371605" y="777539"/>
                  <a:pt x="6459872" y="747032"/>
                </a:cubicBezTo>
                <a:cubicBezTo>
                  <a:pt x="6548139" y="716525"/>
                  <a:pt x="6713274" y="759471"/>
                  <a:pt x="6822559" y="747032"/>
                </a:cubicBezTo>
                <a:cubicBezTo>
                  <a:pt x="6931844" y="734593"/>
                  <a:pt x="6970978" y="759871"/>
                  <a:pt x="7083241" y="747032"/>
                </a:cubicBezTo>
                <a:cubicBezTo>
                  <a:pt x="7195504" y="734193"/>
                  <a:pt x="7319725" y="755110"/>
                  <a:pt x="7445929" y="747032"/>
                </a:cubicBezTo>
                <a:cubicBezTo>
                  <a:pt x="7572133" y="738954"/>
                  <a:pt x="7889430" y="755490"/>
                  <a:pt x="8012629" y="747032"/>
                </a:cubicBezTo>
                <a:cubicBezTo>
                  <a:pt x="8135828" y="738574"/>
                  <a:pt x="8293645" y="773775"/>
                  <a:pt x="8375317" y="747032"/>
                </a:cubicBezTo>
                <a:cubicBezTo>
                  <a:pt x="8456989" y="720289"/>
                  <a:pt x="8882230" y="777028"/>
                  <a:pt x="9146029" y="747032"/>
                </a:cubicBezTo>
                <a:cubicBezTo>
                  <a:pt x="9409828" y="717036"/>
                  <a:pt x="9753490" y="791179"/>
                  <a:pt x="9916740" y="747032"/>
                </a:cubicBezTo>
                <a:cubicBezTo>
                  <a:pt x="10079990" y="702885"/>
                  <a:pt x="10280319" y="794002"/>
                  <a:pt x="10574112" y="747032"/>
                </a:cubicBezTo>
                <a:cubicBezTo>
                  <a:pt x="10554614" y="607714"/>
                  <a:pt x="10582209" y="535603"/>
                  <a:pt x="10574112" y="373516"/>
                </a:cubicBezTo>
                <a:cubicBezTo>
                  <a:pt x="10546710" y="127831"/>
                  <a:pt x="10777455" y="-6920"/>
                  <a:pt x="10947628" y="0"/>
                </a:cubicBezTo>
                <a:cubicBezTo>
                  <a:pt x="11133572" y="-8297"/>
                  <a:pt x="11354305" y="147990"/>
                  <a:pt x="11321144" y="373516"/>
                </a:cubicBezTo>
                <a:cubicBezTo>
                  <a:pt x="11334480" y="512283"/>
                  <a:pt x="11243877" y="874184"/>
                  <a:pt x="11321144" y="1023434"/>
                </a:cubicBezTo>
                <a:cubicBezTo>
                  <a:pt x="11398411" y="1172684"/>
                  <a:pt x="11286728" y="1357304"/>
                  <a:pt x="11321144" y="1583708"/>
                </a:cubicBezTo>
                <a:cubicBezTo>
                  <a:pt x="11355560" y="1810112"/>
                  <a:pt x="11303478" y="1936796"/>
                  <a:pt x="11321144" y="2188804"/>
                </a:cubicBezTo>
                <a:cubicBezTo>
                  <a:pt x="11338810" y="2440812"/>
                  <a:pt x="11313074" y="2622173"/>
                  <a:pt x="11321144" y="2838722"/>
                </a:cubicBezTo>
                <a:cubicBezTo>
                  <a:pt x="11329214" y="3055271"/>
                  <a:pt x="11285065" y="3165362"/>
                  <a:pt x="11321144" y="3354174"/>
                </a:cubicBezTo>
                <a:cubicBezTo>
                  <a:pt x="11357223" y="3542986"/>
                  <a:pt x="11304957" y="3812944"/>
                  <a:pt x="11321144" y="3959270"/>
                </a:cubicBezTo>
                <a:cubicBezTo>
                  <a:pt x="11337331" y="4105596"/>
                  <a:pt x="11245788" y="4438539"/>
                  <a:pt x="11321144" y="4855709"/>
                </a:cubicBezTo>
                <a:cubicBezTo>
                  <a:pt x="11372826" y="5063986"/>
                  <a:pt x="11111236" y="5258770"/>
                  <a:pt x="10947628" y="5229225"/>
                </a:cubicBezTo>
                <a:cubicBezTo>
                  <a:pt x="10844011" y="5257277"/>
                  <a:pt x="10793948" y="5205008"/>
                  <a:pt x="10686946" y="5229225"/>
                </a:cubicBezTo>
                <a:cubicBezTo>
                  <a:pt x="10579944" y="5253442"/>
                  <a:pt x="10468139" y="5200544"/>
                  <a:pt x="10324258" y="5229225"/>
                </a:cubicBezTo>
                <a:cubicBezTo>
                  <a:pt x="10180377" y="5257906"/>
                  <a:pt x="10061942" y="5222130"/>
                  <a:pt x="9961570" y="5229225"/>
                </a:cubicBezTo>
                <a:cubicBezTo>
                  <a:pt x="9861198" y="5236320"/>
                  <a:pt x="9563574" y="5174118"/>
                  <a:pt x="9394871" y="5229225"/>
                </a:cubicBezTo>
                <a:cubicBezTo>
                  <a:pt x="9226168" y="5284332"/>
                  <a:pt x="9139541" y="5193552"/>
                  <a:pt x="9032183" y="5229225"/>
                </a:cubicBezTo>
                <a:cubicBezTo>
                  <a:pt x="8924825" y="5264898"/>
                  <a:pt x="8793725" y="5180228"/>
                  <a:pt x="8567489" y="5229225"/>
                </a:cubicBezTo>
                <a:cubicBezTo>
                  <a:pt x="8341253" y="5278222"/>
                  <a:pt x="8434175" y="5210391"/>
                  <a:pt x="8306807" y="5229225"/>
                </a:cubicBezTo>
                <a:cubicBezTo>
                  <a:pt x="8179439" y="5248059"/>
                  <a:pt x="7788561" y="5196224"/>
                  <a:pt x="7638101" y="5229225"/>
                </a:cubicBezTo>
                <a:cubicBezTo>
                  <a:pt x="7487641" y="5262226"/>
                  <a:pt x="7076869" y="5198530"/>
                  <a:pt x="6867390" y="5229225"/>
                </a:cubicBezTo>
                <a:cubicBezTo>
                  <a:pt x="6657911" y="5259920"/>
                  <a:pt x="6478958" y="5203889"/>
                  <a:pt x="6198684" y="5229225"/>
                </a:cubicBezTo>
                <a:cubicBezTo>
                  <a:pt x="5918410" y="5254561"/>
                  <a:pt x="6011960" y="5216951"/>
                  <a:pt x="5938002" y="5229225"/>
                </a:cubicBezTo>
                <a:cubicBezTo>
                  <a:pt x="5864044" y="5241499"/>
                  <a:pt x="5544384" y="5204106"/>
                  <a:pt x="5269296" y="5229225"/>
                </a:cubicBezTo>
                <a:cubicBezTo>
                  <a:pt x="4994208" y="5254344"/>
                  <a:pt x="5076845" y="5228534"/>
                  <a:pt x="5008614" y="5229225"/>
                </a:cubicBezTo>
                <a:cubicBezTo>
                  <a:pt x="4940383" y="5229916"/>
                  <a:pt x="4584535" y="5172402"/>
                  <a:pt x="4237903" y="5229225"/>
                </a:cubicBezTo>
                <a:cubicBezTo>
                  <a:pt x="3891271" y="5286048"/>
                  <a:pt x="4036506" y="5214147"/>
                  <a:pt x="3977221" y="5229225"/>
                </a:cubicBezTo>
                <a:cubicBezTo>
                  <a:pt x="3917936" y="5244303"/>
                  <a:pt x="3466998" y="5224612"/>
                  <a:pt x="3308515" y="5229225"/>
                </a:cubicBezTo>
                <a:cubicBezTo>
                  <a:pt x="3150032" y="5233838"/>
                  <a:pt x="3145596" y="5226711"/>
                  <a:pt x="3047833" y="5229225"/>
                </a:cubicBezTo>
                <a:cubicBezTo>
                  <a:pt x="2950070" y="5231739"/>
                  <a:pt x="2859164" y="5193357"/>
                  <a:pt x="2685145" y="5229225"/>
                </a:cubicBezTo>
                <a:cubicBezTo>
                  <a:pt x="2511126" y="5265093"/>
                  <a:pt x="2331388" y="5209665"/>
                  <a:pt x="2118445" y="5229225"/>
                </a:cubicBezTo>
                <a:cubicBezTo>
                  <a:pt x="1905502" y="5248785"/>
                  <a:pt x="1678461" y="5184151"/>
                  <a:pt x="1347734" y="5229225"/>
                </a:cubicBezTo>
                <a:cubicBezTo>
                  <a:pt x="1017007" y="5274299"/>
                  <a:pt x="871711" y="5225788"/>
                  <a:pt x="747032" y="5229225"/>
                </a:cubicBezTo>
                <a:cubicBezTo>
                  <a:pt x="749417" y="5306233"/>
                  <a:pt x="725230" y="5427077"/>
                  <a:pt x="747032" y="5602741"/>
                </a:cubicBezTo>
                <a:cubicBezTo>
                  <a:pt x="723395" y="5828286"/>
                  <a:pt x="558362" y="6009806"/>
                  <a:pt x="373516" y="5976257"/>
                </a:cubicBezTo>
                <a:cubicBezTo>
                  <a:pt x="194723" y="5932801"/>
                  <a:pt x="-39651" y="5771946"/>
                  <a:pt x="0" y="5602741"/>
                </a:cubicBezTo>
                <a:cubicBezTo>
                  <a:pt x="-9053" y="5449282"/>
                  <a:pt x="43279" y="5231976"/>
                  <a:pt x="0" y="5132111"/>
                </a:cubicBezTo>
                <a:cubicBezTo>
                  <a:pt x="-43279" y="5032246"/>
                  <a:pt x="19056" y="4845499"/>
                  <a:pt x="0" y="4706302"/>
                </a:cubicBezTo>
                <a:cubicBezTo>
                  <a:pt x="-19056" y="4567105"/>
                  <a:pt x="10412" y="4255258"/>
                  <a:pt x="0" y="4056384"/>
                </a:cubicBezTo>
                <a:cubicBezTo>
                  <a:pt x="-10412" y="3857510"/>
                  <a:pt x="10646" y="3674383"/>
                  <a:pt x="0" y="3540932"/>
                </a:cubicBezTo>
                <a:cubicBezTo>
                  <a:pt x="-10646" y="3407481"/>
                  <a:pt x="12187" y="3265340"/>
                  <a:pt x="0" y="3025480"/>
                </a:cubicBezTo>
                <a:cubicBezTo>
                  <a:pt x="-12187" y="2785620"/>
                  <a:pt x="67659" y="2564585"/>
                  <a:pt x="0" y="2420384"/>
                </a:cubicBezTo>
                <a:cubicBezTo>
                  <a:pt x="-67659" y="2276183"/>
                  <a:pt x="42615" y="2081482"/>
                  <a:pt x="0" y="1770466"/>
                </a:cubicBezTo>
                <a:cubicBezTo>
                  <a:pt x="-42615" y="1459450"/>
                  <a:pt x="25705" y="1287761"/>
                  <a:pt x="0" y="1120548"/>
                </a:cubicBezTo>
                <a:close/>
                <a:moveTo>
                  <a:pt x="10574112" y="747032"/>
                </a:moveTo>
                <a:cubicBezTo>
                  <a:pt x="10733977" y="729093"/>
                  <a:pt x="10863157" y="768499"/>
                  <a:pt x="10947628" y="747032"/>
                </a:cubicBezTo>
                <a:cubicBezTo>
                  <a:pt x="11149419" y="714054"/>
                  <a:pt x="11316182" y="552067"/>
                  <a:pt x="11321144" y="373516"/>
                </a:cubicBezTo>
                <a:moveTo>
                  <a:pt x="10947628" y="747032"/>
                </a:moveTo>
                <a:cubicBezTo>
                  <a:pt x="10938486" y="604412"/>
                  <a:pt x="10972167" y="558800"/>
                  <a:pt x="10947628" y="373516"/>
                </a:cubicBezTo>
                <a:cubicBezTo>
                  <a:pt x="10969214" y="482863"/>
                  <a:pt x="10861908" y="567186"/>
                  <a:pt x="10760870" y="560274"/>
                </a:cubicBezTo>
                <a:cubicBezTo>
                  <a:pt x="10671453" y="546744"/>
                  <a:pt x="10568147" y="481565"/>
                  <a:pt x="10574112" y="373516"/>
                </a:cubicBezTo>
                <a:moveTo>
                  <a:pt x="373516" y="1494064"/>
                </a:moveTo>
                <a:cubicBezTo>
                  <a:pt x="329303" y="1331719"/>
                  <a:pt x="384280" y="1288975"/>
                  <a:pt x="373516" y="1120548"/>
                </a:cubicBezTo>
                <a:cubicBezTo>
                  <a:pt x="350350" y="998822"/>
                  <a:pt x="454871" y="931645"/>
                  <a:pt x="560274" y="933790"/>
                </a:cubicBezTo>
                <a:cubicBezTo>
                  <a:pt x="685146" y="940955"/>
                  <a:pt x="748765" y="1022321"/>
                  <a:pt x="747032" y="1120548"/>
                </a:cubicBezTo>
                <a:cubicBezTo>
                  <a:pt x="707660" y="1357228"/>
                  <a:pt x="526624" y="1507372"/>
                  <a:pt x="373516" y="1494064"/>
                </a:cubicBezTo>
                <a:cubicBezTo>
                  <a:pt x="150074" y="1486356"/>
                  <a:pt x="-21756" y="1343674"/>
                  <a:pt x="0" y="1120548"/>
                </a:cubicBezTo>
                <a:moveTo>
                  <a:pt x="747032" y="1120548"/>
                </a:moveTo>
                <a:cubicBezTo>
                  <a:pt x="795080" y="1233188"/>
                  <a:pt x="705309" y="1503420"/>
                  <a:pt x="747032" y="1666415"/>
                </a:cubicBezTo>
                <a:cubicBezTo>
                  <a:pt x="788755" y="1829410"/>
                  <a:pt x="724740" y="2076139"/>
                  <a:pt x="747032" y="2212282"/>
                </a:cubicBezTo>
                <a:cubicBezTo>
                  <a:pt x="769324" y="2348425"/>
                  <a:pt x="720827" y="2478568"/>
                  <a:pt x="747032" y="2675976"/>
                </a:cubicBezTo>
                <a:cubicBezTo>
                  <a:pt x="773237" y="2873384"/>
                  <a:pt x="744500" y="3157037"/>
                  <a:pt x="747032" y="3345103"/>
                </a:cubicBezTo>
                <a:cubicBezTo>
                  <a:pt x="749564" y="3533169"/>
                  <a:pt x="729568" y="3743727"/>
                  <a:pt x="747032" y="3849883"/>
                </a:cubicBezTo>
                <a:cubicBezTo>
                  <a:pt x="764496" y="3956039"/>
                  <a:pt x="732646" y="4317527"/>
                  <a:pt x="747032" y="4477924"/>
                </a:cubicBezTo>
                <a:cubicBezTo>
                  <a:pt x="761418" y="4638321"/>
                  <a:pt x="668778" y="5070487"/>
                  <a:pt x="747032" y="5229225"/>
                </a:cubicBezTo>
              </a:path>
              <a:path w="11321144" h="5976257" fill="none" stroke="0" extrusionOk="0">
                <a:moveTo>
                  <a:pt x="0" y="1120548"/>
                </a:moveTo>
                <a:cubicBezTo>
                  <a:pt x="15750" y="910175"/>
                  <a:pt x="178161" y="707290"/>
                  <a:pt x="373516" y="747032"/>
                </a:cubicBezTo>
                <a:cubicBezTo>
                  <a:pt x="455368" y="735109"/>
                  <a:pt x="604224" y="747398"/>
                  <a:pt x="736204" y="747032"/>
                </a:cubicBezTo>
                <a:cubicBezTo>
                  <a:pt x="868184" y="746666"/>
                  <a:pt x="1314749" y="829969"/>
                  <a:pt x="1506916" y="747032"/>
                </a:cubicBezTo>
                <a:cubicBezTo>
                  <a:pt x="1699083" y="664095"/>
                  <a:pt x="1875886" y="799568"/>
                  <a:pt x="2175621" y="747032"/>
                </a:cubicBezTo>
                <a:cubicBezTo>
                  <a:pt x="2475356" y="694496"/>
                  <a:pt x="2535592" y="806518"/>
                  <a:pt x="2844327" y="747032"/>
                </a:cubicBezTo>
                <a:cubicBezTo>
                  <a:pt x="3153062" y="687546"/>
                  <a:pt x="3130303" y="786717"/>
                  <a:pt x="3207015" y="747032"/>
                </a:cubicBezTo>
                <a:cubicBezTo>
                  <a:pt x="3283727" y="707347"/>
                  <a:pt x="3649170" y="782170"/>
                  <a:pt x="3977727" y="747032"/>
                </a:cubicBezTo>
                <a:cubicBezTo>
                  <a:pt x="4306284" y="711894"/>
                  <a:pt x="4117452" y="776735"/>
                  <a:pt x="4238408" y="747032"/>
                </a:cubicBezTo>
                <a:cubicBezTo>
                  <a:pt x="4359364" y="717329"/>
                  <a:pt x="4593221" y="808971"/>
                  <a:pt x="4805108" y="747032"/>
                </a:cubicBezTo>
                <a:cubicBezTo>
                  <a:pt x="5016995" y="685093"/>
                  <a:pt x="5409252" y="825224"/>
                  <a:pt x="5575820" y="747032"/>
                </a:cubicBezTo>
                <a:cubicBezTo>
                  <a:pt x="5742388" y="668840"/>
                  <a:pt x="6018454" y="775436"/>
                  <a:pt x="6346532" y="747032"/>
                </a:cubicBezTo>
                <a:cubicBezTo>
                  <a:pt x="6674610" y="718628"/>
                  <a:pt x="6961621" y="755805"/>
                  <a:pt x="7117243" y="747032"/>
                </a:cubicBezTo>
                <a:cubicBezTo>
                  <a:pt x="7272865" y="738259"/>
                  <a:pt x="7391019" y="753253"/>
                  <a:pt x="7479931" y="747032"/>
                </a:cubicBezTo>
                <a:cubicBezTo>
                  <a:pt x="7568843" y="740811"/>
                  <a:pt x="7857452" y="801863"/>
                  <a:pt x="8148637" y="747032"/>
                </a:cubicBezTo>
                <a:cubicBezTo>
                  <a:pt x="8439822" y="692201"/>
                  <a:pt x="8588031" y="812841"/>
                  <a:pt x="8919349" y="747032"/>
                </a:cubicBezTo>
                <a:cubicBezTo>
                  <a:pt x="9250667" y="681223"/>
                  <a:pt x="9277798" y="749625"/>
                  <a:pt x="9384042" y="747032"/>
                </a:cubicBezTo>
                <a:cubicBezTo>
                  <a:pt x="9490286" y="744439"/>
                  <a:pt x="9668084" y="775387"/>
                  <a:pt x="9746730" y="747032"/>
                </a:cubicBezTo>
                <a:cubicBezTo>
                  <a:pt x="9825376" y="718677"/>
                  <a:pt x="10218998" y="748978"/>
                  <a:pt x="10574112" y="747032"/>
                </a:cubicBezTo>
                <a:cubicBezTo>
                  <a:pt x="10530200" y="584287"/>
                  <a:pt x="10585145" y="455835"/>
                  <a:pt x="10574112" y="373516"/>
                </a:cubicBezTo>
                <a:cubicBezTo>
                  <a:pt x="10543719" y="119085"/>
                  <a:pt x="10692332" y="-33378"/>
                  <a:pt x="10947628" y="0"/>
                </a:cubicBezTo>
                <a:cubicBezTo>
                  <a:pt x="11168408" y="-1763"/>
                  <a:pt x="11367686" y="148315"/>
                  <a:pt x="11321144" y="373516"/>
                </a:cubicBezTo>
                <a:cubicBezTo>
                  <a:pt x="11337314" y="577916"/>
                  <a:pt x="11270501" y="699347"/>
                  <a:pt x="11321144" y="799324"/>
                </a:cubicBezTo>
                <a:cubicBezTo>
                  <a:pt x="11371787" y="899301"/>
                  <a:pt x="11290712" y="1168779"/>
                  <a:pt x="11321144" y="1404420"/>
                </a:cubicBezTo>
                <a:cubicBezTo>
                  <a:pt x="11351576" y="1640061"/>
                  <a:pt x="11319615" y="1713538"/>
                  <a:pt x="11321144" y="1919873"/>
                </a:cubicBezTo>
                <a:cubicBezTo>
                  <a:pt x="11322673" y="2126208"/>
                  <a:pt x="11287280" y="2176885"/>
                  <a:pt x="11321144" y="2345681"/>
                </a:cubicBezTo>
                <a:cubicBezTo>
                  <a:pt x="11355008" y="2514477"/>
                  <a:pt x="11275059" y="2569371"/>
                  <a:pt x="11321144" y="2771489"/>
                </a:cubicBezTo>
                <a:cubicBezTo>
                  <a:pt x="11367229" y="2973607"/>
                  <a:pt x="11286306" y="3192024"/>
                  <a:pt x="11321144" y="3331763"/>
                </a:cubicBezTo>
                <a:cubicBezTo>
                  <a:pt x="11355982" y="3471502"/>
                  <a:pt x="11272930" y="3574815"/>
                  <a:pt x="11321144" y="3757572"/>
                </a:cubicBezTo>
                <a:cubicBezTo>
                  <a:pt x="11369358" y="3940329"/>
                  <a:pt x="11261194" y="4145112"/>
                  <a:pt x="11321144" y="4273024"/>
                </a:cubicBezTo>
                <a:cubicBezTo>
                  <a:pt x="11381094" y="4400936"/>
                  <a:pt x="11310953" y="4637219"/>
                  <a:pt x="11321144" y="4855709"/>
                </a:cubicBezTo>
                <a:cubicBezTo>
                  <a:pt x="11300801" y="5031911"/>
                  <a:pt x="11204803" y="5252174"/>
                  <a:pt x="10947628" y="5229225"/>
                </a:cubicBezTo>
                <a:cubicBezTo>
                  <a:pt x="10824403" y="5236887"/>
                  <a:pt x="10711317" y="5212963"/>
                  <a:pt x="10584940" y="5229225"/>
                </a:cubicBezTo>
                <a:cubicBezTo>
                  <a:pt x="10458563" y="5245487"/>
                  <a:pt x="10230023" y="5218132"/>
                  <a:pt x="9916234" y="5229225"/>
                </a:cubicBezTo>
                <a:cubicBezTo>
                  <a:pt x="9602445" y="5240318"/>
                  <a:pt x="9766967" y="5226902"/>
                  <a:pt x="9655553" y="5229225"/>
                </a:cubicBezTo>
                <a:cubicBezTo>
                  <a:pt x="9544139" y="5231548"/>
                  <a:pt x="9303552" y="5166190"/>
                  <a:pt x="9088853" y="5229225"/>
                </a:cubicBezTo>
                <a:cubicBezTo>
                  <a:pt x="8874154" y="5292260"/>
                  <a:pt x="8536659" y="5171425"/>
                  <a:pt x="8318141" y="5229225"/>
                </a:cubicBezTo>
                <a:cubicBezTo>
                  <a:pt x="8099623" y="5287025"/>
                  <a:pt x="7853120" y="5151881"/>
                  <a:pt x="7547429" y="5229225"/>
                </a:cubicBezTo>
                <a:cubicBezTo>
                  <a:pt x="7241738" y="5306569"/>
                  <a:pt x="7097081" y="5184713"/>
                  <a:pt x="6878724" y="5229225"/>
                </a:cubicBezTo>
                <a:cubicBezTo>
                  <a:pt x="6660367" y="5273737"/>
                  <a:pt x="6551776" y="5198853"/>
                  <a:pt x="6414030" y="5229225"/>
                </a:cubicBezTo>
                <a:cubicBezTo>
                  <a:pt x="6276284" y="5259597"/>
                  <a:pt x="6072507" y="5228595"/>
                  <a:pt x="5847330" y="5229225"/>
                </a:cubicBezTo>
                <a:cubicBezTo>
                  <a:pt x="5622153" y="5229855"/>
                  <a:pt x="5534190" y="5220870"/>
                  <a:pt x="5382636" y="5229225"/>
                </a:cubicBezTo>
                <a:cubicBezTo>
                  <a:pt x="5231082" y="5237580"/>
                  <a:pt x="5082036" y="5187647"/>
                  <a:pt x="4917942" y="5229225"/>
                </a:cubicBezTo>
                <a:cubicBezTo>
                  <a:pt x="4753848" y="5270803"/>
                  <a:pt x="4458095" y="5208912"/>
                  <a:pt x="4249237" y="5229225"/>
                </a:cubicBezTo>
                <a:cubicBezTo>
                  <a:pt x="4040379" y="5249538"/>
                  <a:pt x="3912801" y="5203683"/>
                  <a:pt x="3784543" y="5229225"/>
                </a:cubicBezTo>
                <a:cubicBezTo>
                  <a:pt x="3656285" y="5254767"/>
                  <a:pt x="3497548" y="5228844"/>
                  <a:pt x="3217843" y="5229225"/>
                </a:cubicBezTo>
                <a:cubicBezTo>
                  <a:pt x="2938138" y="5229606"/>
                  <a:pt x="2957037" y="5223806"/>
                  <a:pt x="2855155" y="5229225"/>
                </a:cubicBezTo>
                <a:cubicBezTo>
                  <a:pt x="2753273" y="5234644"/>
                  <a:pt x="2486916" y="5173599"/>
                  <a:pt x="2288455" y="5229225"/>
                </a:cubicBezTo>
                <a:cubicBezTo>
                  <a:pt x="2089994" y="5284851"/>
                  <a:pt x="1803216" y="5151392"/>
                  <a:pt x="1517744" y="5229225"/>
                </a:cubicBezTo>
                <a:cubicBezTo>
                  <a:pt x="1232272" y="5307058"/>
                  <a:pt x="1045145" y="5200046"/>
                  <a:pt x="747032" y="5229225"/>
                </a:cubicBezTo>
                <a:cubicBezTo>
                  <a:pt x="776925" y="5360632"/>
                  <a:pt x="717107" y="5491498"/>
                  <a:pt x="747032" y="5602741"/>
                </a:cubicBezTo>
                <a:cubicBezTo>
                  <a:pt x="760681" y="5809999"/>
                  <a:pt x="624764" y="5975991"/>
                  <a:pt x="373516" y="5976257"/>
                </a:cubicBezTo>
                <a:cubicBezTo>
                  <a:pt x="198915" y="5980901"/>
                  <a:pt x="31941" y="5759334"/>
                  <a:pt x="0" y="5602741"/>
                </a:cubicBezTo>
                <a:cubicBezTo>
                  <a:pt x="-49241" y="5432761"/>
                  <a:pt x="19714" y="5278142"/>
                  <a:pt x="0" y="5176933"/>
                </a:cubicBezTo>
                <a:cubicBezTo>
                  <a:pt x="-19714" y="5075724"/>
                  <a:pt x="19225" y="4743377"/>
                  <a:pt x="0" y="4527015"/>
                </a:cubicBezTo>
                <a:cubicBezTo>
                  <a:pt x="-19225" y="4310653"/>
                  <a:pt x="37122" y="4251487"/>
                  <a:pt x="0" y="4011562"/>
                </a:cubicBezTo>
                <a:cubicBezTo>
                  <a:pt x="-37122" y="3771637"/>
                  <a:pt x="8259" y="3625934"/>
                  <a:pt x="0" y="3406466"/>
                </a:cubicBezTo>
                <a:cubicBezTo>
                  <a:pt x="-8259" y="3186998"/>
                  <a:pt x="1024" y="3091723"/>
                  <a:pt x="0" y="2935836"/>
                </a:cubicBezTo>
                <a:cubicBezTo>
                  <a:pt x="-1024" y="2779949"/>
                  <a:pt x="30465" y="2622182"/>
                  <a:pt x="0" y="2375562"/>
                </a:cubicBezTo>
                <a:cubicBezTo>
                  <a:pt x="-30465" y="2128942"/>
                  <a:pt x="12734" y="2017327"/>
                  <a:pt x="0" y="1904932"/>
                </a:cubicBezTo>
                <a:cubicBezTo>
                  <a:pt x="-12734" y="1792537"/>
                  <a:pt x="81843" y="1501179"/>
                  <a:pt x="0" y="1120548"/>
                </a:cubicBezTo>
                <a:close/>
                <a:moveTo>
                  <a:pt x="10574112" y="747032"/>
                </a:moveTo>
                <a:cubicBezTo>
                  <a:pt x="10748269" y="734569"/>
                  <a:pt x="10872388" y="753834"/>
                  <a:pt x="10947628" y="747032"/>
                </a:cubicBezTo>
                <a:cubicBezTo>
                  <a:pt x="11143408" y="748680"/>
                  <a:pt x="11324038" y="595260"/>
                  <a:pt x="11321144" y="373516"/>
                </a:cubicBezTo>
                <a:moveTo>
                  <a:pt x="10947628" y="747032"/>
                </a:moveTo>
                <a:cubicBezTo>
                  <a:pt x="10945324" y="592189"/>
                  <a:pt x="10978460" y="483966"/>
                  <a:pt x="10947628" y="373516"/>
                </a:cubicBezTo>
                <a:cubicBezTo>
                  <a:pt x="10951015" y="485744"/>
                  <a:pt x="10869862" y="542334"/>
                  <a:pt x="10760870" y="560274"/>
                </a:cubicBezTo>
                <a:cubicBezTo>
                  <a:pt x="10640789" y="582330"/>
                  <a:pt x="10549925" y="473366"/>
                  <a:pt x="10574112" y="373516"/>
                </a:cubicBezTo>
                <a:moveTo>
                  <a:pt x="373516" y="1494064"/>
                </a:moveTo>
                <a:cubicBezTo>
                  <a:pt x="343366" y="1329011"/>
                  <a:pt x="384531" y="1256378"/>
                  <a:pt x="373516" y="1120548"/>
                </a:cubicBezTo>
                <a:cubicBezTo>
                  <a:pt x="394363" y="1033208"/>
                  <a:pt x="448603" y="941406"/>
                  <a:pt x="560274" y="933790"/>
                </a:cubicBezTo>
                <a:cubicBezTo>
                  <a:pt x="673525" y="931984"/>
                  <a:pt x="736893" y="1044215"/>
                  <a:pt x="747032" y="1120548"/>
                </a:cubicBezTo>
                <a:cubicBezTo>
                  <a:pt x="734919" y="1324901"/>
                  <a:pt x="549951" y="1524719"/>
                  <a:pt x="373516" y="1494064"/>
                </a:cubicBezTo>
                <a:cubicBezTo>
                  <a:pt x="131847" y="1498348"/>
                  <a:pt x="-13165" y="1283949"/>
                  <a:pt x="0" y="1120548"/>
                </a:cubicBezTo>
                <a:moveTo>
                  <a:pt x="747032" y="1120548"/>
                </a:moveTo>
                <a:cubicBezTo>
                  <a:pt x="808842" y="1363074"/>
                  <a:pt x="712154" y="1507991"/>
                  <a:pt x="747032" y="1748589"/>
                </a:cubicBezTo>
                <a:cubicBezTo>
                  <a:pt x="781910" y="1989187"/>
                  <a:pt x="718204" y="2189260"/>
                  <a:pt x="747032" y="2417716"/>
                </a:cubicBezTo>
                <a:cubicBezTo>
                  <a:pt x="775860" y="2646172"/>
                  <a:pt x="712630" y="2832531"/>
                  <a:pt x="747032" y="2963583"/>
                </a:cubicBezTo>
                <a:cubicBezTo>
                  <a:pt x="781434" y="3094635"/>
                  <a:pt x="726791" y="3320356"/>
                  <a:pt x="747032" y="3591624"/>
                </a:cubicBezTo>
                <a:cubicBezTo>
                  <a:pt x="767273" y="3862892"/>
                  <a:pt x="729733" y="3956902"/>
                  <a:pt x="747032" y="4055317"/>
                </a:cubicBezTo>
                <a:cubicBezTo>
                  <a:pt x="764331" y="4153732"/>
                  <a:pt x="743301" y="4372582"/>
                  <a:pt x="747032" y="4519011"/>
                </a:cubicBezTo>
                <a:cubicBezTo>
                  <a:pt x="750763" y="4665440"/>
                  <a:pt x="710766" y="4997960"/>
                  <a:pt x="747032" y="5229225"/>
                </a:cubicBezTo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759552258">
                  <a:prstGeom prst="horizontalScroll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9600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  <a:t>The End</a:t>
            </a:r>
            <a:endParaRPr lang="el-GR" sz="9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257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413</Words>
  <Application>Microsoft Office PowerPoint</Application>
  <PresentationFormat>Widescreen</PresentationFormat>
  <Paragraphs>19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Papyrus</vt:lpstr>
      <vt:lpstr>Office Theme</vt:lpstr>
      <vt:lpstr>PowerPoint Presentation</vt:lpstr>
      <vt:lpstr>West wall, main figural frieze showing a man in red himation with wooden rod pointing at a blue globe. A young man stands alone against the unpainted plaster. With short brown hair, he wears a bright red himation, leather sandals (krepides) and a wreath with green leaves. With his left leg leaning on a mossy green rock, the man points with a wooden rod at a blue globe in a box. This figure has been identified as an ‘astronomer’ . </vt:lpstr>
      <vt:lpstr>  North wall, main figural frieze with man sitting on a rock (west side), yellow papyri in the center, and remains of a second figure (east side), floral frieze and frieze with horse race. A bearded man, absorbed in reading a papyrus roll, sits on a rock on the west side of the north wall. With short hair, he wears a chiton, a himation and a wreath. Two rolled papyri are represented to the east of the man. One more figure of a wreathed man was shown seated in the partially collapsed area, dressed in a chiton, himation and krepides.  </vt:lpstr>
      <vt:lpstr>North wall, main figural frieze: man sitting on a rock (west side) in raking light.</vt:lpstr>
      <vt:lpstr>South wall, main figural frieze with two seated men, floral frieze and frieze with horse race. Two figures are represented on the south wall. On the west side, a bearded man with short hair and a wreath sits on a rock, wearing a himation and krepides; he looks to his left and supports his head with his right arm, elbow pressed against his leg. On the east side, another man was seated on a rock, wearing a himation, wreath and krepides, and held a bent arm across the torso.</vt:lpstr>
      <vt:lpstr>South wall, detail of the horse frieze in raking light</vt:lpstr>
      <vt:lpstr> West wall, detail of the scroll frieze in normal light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2025-01-24T09:17:34Z</dcterms:created>
  <dcterms:modified xsi:type="dcterms:W3CDTF">2025-01-24T10:35:41Z</dcterms:modified>
</cp:coreProperties>
</file>