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69" r:id="rId4"/>
    <p:sldId id="256" r:id="rId5"/>
    <p:sldId id="259" r:id="rId6"/>
    <p:sldId id="260" r:id="rId7"/>
    <p:sldId id="261" r:id="rId8"/>
    <p:sldId id="270" r:id="rId9"/>
    <p:sldId id="271" r:id="rId10"/>
    <p:sldId id="274" r:id="rId11"/>
    <p:sldId id="272" r:id="rId12"/>
    <p:sldId id="273" r:id="rId13"/>
    <p:sldId id="275" r:id="rId14"/>
    <p:sldId id="276" r:id="rId15"/>
    <p:sldId id="262" r:id="rId16"/>
    <p:sldId id="277" r:id="rId17"/>
    <p:sldId id="279" r:id="rId18"/>
    <p:sldId id="266" r:id="rId19"/>
    <p:sldId id="278" r:id="rId20"/>
    <p:sldId id="267" r:id="rId21"/>
    <p:sldId id="280" r:id="rId22"/>
    <p:sldId id="281" r:id="rId23"/>
    <p:sldId id="282" r:id="rId2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C6F193-582A-4AF2-9BFF-B9A523343646}" v="106" dt="2025-01-25T12:28:50.4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8AC6F193-582A-4AF2-9BFF-B9A523343646}"/>
    <pc:docChg chg="undo redo custSel addSld delSld modSld sldOrd">
      <pc:chgData name="Amalia Spiliakou" userId="f4bd6b91a0b5818a" providerId="LiveId" clId="{8AC6F193-582A-4AF2-9BFF-B9A523343646}" dt="2025-01-25T12:29:23.969" v="1072" actId="47"/>
      <pc:docMkLst>
        <pc:docMk/>
      </pc:docMkLst>
      <pc:sldChg chg="addSp modSp mod ord setBg">
        <pc:chgData name="Amalia Spiliakou" userId="f4bd6b91a0b5818a" providerId="LiveId" clId="{8AC6F193-582A-4AF2-9BFF-B9A523343646}" dt="2025-01-25T10:45:18.779" v="390" actId="113"/>
        <pc:sldMkLst>
          <pc:docMk/>
          <pc:sldMk cId="2183779892" sldId="262"/>
        </pc:sldMkLst>
        <pc:spChg chg="mod">
          <ac:chgData name="Amalia Spiliakou" userId="f4bd6b91a0b5818a" providerId="LiveId" clId="{8AC6F193-582A-4AF2-9BFF-B9A523343646}" dt="2025-01-25T10:45:18.779" v="390" actId="113"/>
          <ac:spMkLst>
            <pc:docMk/>
            <pc:sldMk cId="2183779892" sldId="262"/>
            <ac:spMk id="2" creationId="{B930DA80-5FCC-0F1C-9E74-EA6C0CCEC8DB}"/>
          </ac:spMkLst>
        </pc:spChg>
        <pc:picChg chg="add mod">
          <ac:chgData name="Amalia Spiliakou" userId="f4bd6b91a0b5818a" providerId="LiveId" clId="{8AC6F193-582A-4AF2-9BFF-B9A523343646}" dt="2025-01-25T10:41:10.133" v="331" actId="1076"/>
          <ac:picMkLst>
            <pc:docMk/>
            <pc:sldMk cId="2183779892" sldId="262"/>
            <ac:picMk id="8194" creationId="{BFAE294B-7C36-98DA-D730-C0D49580759E}"/>
          </ac:picMkLst>
        </pc:picChg>
      </pc:sldChg>
      <pc:sldChg chg="addSp delSp modSp del mod setBg">
        <pc:chgData name="Amalia Spiliakou" userId="f4bd6b91a0b5818a" providerId="LiveId" clId="{8AC6F193-582A-4AF2-9BFF-B9A523343646}" dt="2025-01-25T11:59:18.384" v="547" actId="47"/>
        <pc:sldMkLst>
          <pc:docMk/>
          <pc:sldMk cId="4075241816" sldId="263"/>
        </pc:sldMkLst>
        <pc:spChg chg="mod">
          <ac:chgData name="Amalia Spiliakou" userId="f4bd6b91a0b5818a" providerId="LiveId" clId="{8AC6F193-582A-4AF2-9BFF-B9A523343646}" dt="2025-01-25T10:46:58.440" v="424" actId="14100"/>
          <ac:spMkLst>
            <pc:docMk/>
            <pc:sldMk cId="4075241816" sldId="263"/>
            <ac:spMk id="2" creationId="{071AB26F-15A6-26E6-9151-066D61FB3211}"/>
          </ac:spMkLst>
        </pc:spChg>
        <pc:picChg chg="add mod">
          <ac:chgData name="Amalia Spiliakou" userId="f4bd6b91a0b5818a" providerId="LiveId" clId="{8AC6F193-582A-4AF2-9BFF-B9A523343646}" dt="2025-01-25T10:46:18.275" v="416" actId="1076"/>
          <ac:picMkLst>
            <pc:docMk/>
            <pc:sldMk cId="4075241816" sldId="263"/>
            <ac:picMk id="9218" creationId="{A117824C-654A-CB3C-B402-CD3A0F80A799}"/>
          </ac:picMkLst>
        </pc:picChg>
        <pc:picChg chg="add del mod">
          <ac:chgData name="Amalia Spiliakou" userId="f4bd6b91a0b5818a" providerId="LiveId" clId="{8AC6F193-582A-4AF2-9BFF-B9A523343646}" dt="2025-01-25T10:47:39.857" v="427" actId="478"/>
          <ac:picMkLst>
            <pc:docMk/>
            <pc:sldMk cId="4075241816" sldId="263"/>
            <ac:picMk id="9220" creationId="{96EC571C-839D-3C27-FFA1-06EC6BEEFAB5}"/>
          </ac:picMkLst>
        </pc:picChg>
      </pc:sldChg>
      <pc:sldChg chg="addSp modSp del mod setBg">
        <pc:chgData name="Amalia Spiliakou" userId="f4bd6b91a0b5818a" providerId="LiveId" clId="{8AC6F193-582A-4AF2-9BFF-B9A523343646}" dt="2025-01-25T11:59:19.216" v="548" actId="47"/>
        <pc:sldMkLst>
          <pc:docMk/>
          <pc:sldMk cId="2089918707" sldId="264"/>
        </pc:sldMkLst>
        <pc:spChg chg="mod">
          <ac:chgData name="Amalia Spiliakou" userId="f4bd6b91a0b5818a" providerId="LiveId" clId="{8AC6F193-582A-4AF2-9BFF-B9A523343646}" dt="2025-01-25T10:57:58.777" v="508" actId="14100"/>
          <ac:spMkLst>
            <pc:docMk/>
            <pc:sldMk cId="2089918707" sldId="264"/>
            <ac:spMk id="2" creationId="{A708DCF2-8D1F-2175-D4EA-91A196FB0A63}"/>
          </ac:spMkLst>
        </pc:spChg>
        <pc:picChg chg="add mod">
          <ac:chgData name="Amalia Spiliakou" userId="f4bd6b91a0b5818a" providerId="LiveId" clId="{8AC6F193-582A-4AF2-9BFF-B9A523343646}" dt="2025-01-25T10:47:50.567" v="429" actId="1076"/>
          <ac:picMkLst>
            <pc:docMk/>
            <pc:sldMk cId="2089918707" sldId="264"/>
            <ac:picMk id="10242" creationId="{FB5B2D3E-A888-2E95-C429-578047502036}"/>
          </ac:picMkLst>
        </pc:picChg>
        <pc:picChg chg="add mod">
          <ac:chgData name="Amalia Spiliakou" userId="f4bd6b91a0b5818a" providerId="LiveId" clId="{8AC6F193-582A-4AF2-9BFF-B9A523343646}" dt="2025-01-25T10:57:33.524" v="503" actId="1076"/>
          <ac:picMkLst>
            <pc:docMk/>
            <pc:sldMk cId="2089918707" sldId="264"/>
            <ac:picMk id="10244" creationId="{127A7CB6-A0D9-C104-2268-B93D64645909}"/>
          </ac:picMkLst>
        </pc:picChg>
      </pc:sldChg>
      <pc:sldChg chg="addSp modSp del mod setBg">
        <pc:chgData name="Amalia Spiliakou" userId="f4bd6b91a0b5818a" providerId="LiveId" clId="{8AC6F193-582A-4AF2-9BFF-B9A523343646}" dt="2025-01-25T11:59:20.124" v="549" actId="47"/>
        <pc:sldMkLst>
          <pc:docMk/>
          <pc:sldMk cId="876826377" sldId="265"/>
        </pc:sldMkLst>
        <pc:spChg chg="mod">
          <ac:chgData name="Amalia Spiliakou" userId="f4bd6b91a0b5818a" providerId="LiveId" clId="{8AC6F193-582A-4AF2-9BFF-B9A523343646}" dt="2025-01-25T11:57:24.261" v="545" actId="2711"/>
          <ac:spMkLst>
            <pc:docMk/>
            <pc:sldMk cId="876826377" sldId="265"/>
            <ac:spMk id="2" creationId="{A09D043D-219C-A9C0-06A9-F4E1E961476B}"/>
          </ac:spMkLst>
        </pc:spChg>
        <pc:picChg chg="add mod">
          <ac:chgData name="Amalia Spiliakou" userId="f4bd6b91a0b5818a" providerId="LiveId" clId="{8AC6F193-582A-4AF2-9BFF-B9A523343646}" dt="2025-01-25T11:56:45.639" v="537" actId="1076"/>
          <ac:picMkLst>
            <pc:docMk/>
            <pc:sldMk cId="876826377" sldId="265"/>
            <ac:picMk id="12290" creationId="{42D13ECC-EBC5-EA0B-EFA8-B8835E718279}"/>
          </ac:picMkLst>
        </pc:picChg>
        <pc:picChg chg="add mod">
          <ac:chgData name="Amalia Spiliakou" userId="f4bd6b91a0b5818a" providerId="LiveId" clId="{8AC6F193-582A-4AF2-9BFF-B9A523343646}" dt="2025-01-25T11:56:48.203" v="538" actId="1076"/>
          <ac:picMkLst>
            <pc:docMk/>
            <pc:sldMk cId="876826377" sldId="265"/>
            <ac:picMk id="12292" creationId="{0302500E-82A7-BD1E-8CC1-321B8B461996}"/>
          </ac:picMkLst>
        </pc:picChg>
      </pc:sldChg>
      <pc:sldChg chg="addSp delSp modSp mod ord setBg">
        <pc:chgData name="Amalia Spiliakou" userId="f4bd6b91a0b5818a" providerId="LiveId" clId="{8AC6F193-582A-4AF2-9BFF-B9A523343646}" dt="2025-01-25T12:18:21.487" v="983" actId="26606"/>
        <pc:sldMkLst>
          <pc:docMk/>
          <pc:sldMk cId="1531688344" sldId="266"/>
        </pc:sldMkLst>
        <pc:spChg chg="del">
          <ac:chgData name="Amalia Spiliakou" userId="f4bd6b91a0b5818a" providerId="LiveId" clId="{8AC6F193-582A-4AF2-9BFF-B9A523343646}" dt="2025-01-25T12:18:14.104" v="981" actId="478"/>
          <ac:spMkLst>
            <pc:docMk/>
            <pc:sldMk cId="1531688344" sldId="266"/>
            <ac:spMk id="2" creationId="{6320D424-8866-61B7-C2FC-5F8CEB859EF5}"/>
          </ac:spMkLst>
        </pc:spChg>
        <pc:spChg chg="add del">
          <ac:chgData name="Amalia Spiliakou" userId="f4bd6b91a0b5818a" providerId="LiveId" clId="{8AC6F193-582A-4AF2-9BFF-B9A523343646}" dt="2025-01-25T12:01:41.108" v="684" actId="478"/>
          <ac:spMkLst>
            <pc:docMk/>
            <pc:sldMk cId="1531688344" sldId="266"/>
            <ac:spMk id="4" creationId="{367D71E9-7C7A-1BEF-AE18-1B81159884A1}"/>
          </ac:spMkLst>
        </pc:spChg>
        <pc:spChg chg="add del">
          <ac:chgData name="Amalia Spiliakou" userId="f4bd6b91a0b5818a" providerId="LiveId" clId="{8AC6F193-582A-4AF2-9BFF-B9A523343646}" dt="2025-01-25T12:01:49.840" v="686" actId="478"/>
          <ac:spMkLst>
            <pc:docMk/>
            <pc:sldMk cId="1531688344" sldId="266"/>
            <ac:spMk id="6" creationId="{A3127390-C11B-3381-6B98-A9874AD546E8}"/>
          </ac:spMkLst>
        </pc:spChg>
        <pc:spChg chg="add">
          <ac:chgData name="Amalia Spiliakou" userId="f4bd6b91a0b5818a" providerId="LiveId" clId="{8AC6F193-582A-4AF2-9BFF-B9A523343646}" dt="2025-01-25T12:18:21.487" v="983" actId="26606"/>
          <ac:spMkLst>
            <pc:docMk/>
            <pc:sldMk cId="1531688344" sldId="266"/>
            <ac:spMk id="14343" creationId="{42A4FC2C-047E-45A5-965D-8E1E3BF09BC6}"/>
          </ac:spMkLst>
        </pc:spChg>
        <pc:picChg chg="add mod">
          <ac:chgData name="Amalia Spiliakou" userId="f4bd6b91a0b5818a" providerId="LiveId" clId="{8AC6F193-582A-4AF2-9BFF-B9A523343646}" dt="2025-01-25T12:18:21.487" v="983" actId="26606"/>
          <ac:picMkLst>
            <pc:docMk/>
            <pc:sldMk cId="1531688344" sldId="266"/>
            <ac:picMk id="14338" creationId="{DD593CB2-D9D8-61B5-FD99-A5FD373E186A}"/>
          </ac:picMkLst>
        </pc:picChg>
      </pc:sldChg>
      <pc:sldChg chg="addSp delSp modSp mod setBg">
        <pc:chgData name="Amalia Spiliakou" userId="f4bd6b91a0b5818a" providerId="LiveId" clId="{8AC6F193-582A-4AF2-9BFF-B9A523343646}" dt="2025-01-25T12:20:15.609" v="991"/>
        <pc:sldMkLst>
          <pc:docMk/>
          <pc:sldMk cId="3301495124" sldId="267"/>
        </pc:sldMkLst>
        <pc:spChg chg="del">
          <ac:chgData name="Amalia Spiliakou" userId="f4bd6b91a0b5818a" providerId="LiveId" clId="{8AC6F193-582A-4AF2-9BFF-B9A523343646}" dt="2025-01-25T12:19:55.773" v="988" actId="478"/>
          <ac:spMkLst>
            <pc:docMk/>
            <pc:sldMk cId="3301495124" sldId="267"/>
            <ac:spMk id="2" creationId="{91863E79-B3FE-2929-6BE7-235D3CBB602A}"/>
          </ac:spMkLst>
        </pc:spChg>
        <pc:picChg chg="add mod">
          <ac:chgData name="Amalia Spiliakou" userId="f4bd6b91a0b5818a" providerId="LiveId" clId="{8AC6F193-582A-4AF2-9BFF-B9A523343646}" dt="2025-01-25T12:19:58.373" v="989" actId="1076"/>
          <ac:picMkLst>
            <pc:docMk/>
            <pc:sldMk cId="3301495124" sldId="267"/>
            <ac:picMk id="15362" creationId="{6A6E8A88-117C-3059-D0CC-5BEC6E1F4A72}"/>
          </ac:picMkLst>
        </pc:picChg>
        <pc:picChg chg="add mod">
          <ac:chgData name="Amalia Spiliakou" userId="f4bd6b91a0b5818a" providerId="LiveId" clId="{8AC6F193-582A-4AF2-9BFF-B9A523343646}" dt="2025-01-25T12:20:07.728" v="990" actId="1076"/>
          <ac:picMkLst>
            <pc:docMk/>
            <pc:sldMk cId="3301495124" sldId="267"/>
            <ac:picMk id="15364" creationId="{A3186DF8-0155-52D9-9051-B8C78A16ECEF}"/>
          </ac:picMkLst>
        </pc:picChg>
      </pc:sldChg>
      <pc:sldChg chg="modSp mod">
        <pc:chgData name="Amalia Spiliakou" userId="f4bd6b91a0b5818a" providerId="LiveId" clId="{8AC6F193-582A-4AF2-9BFF-B9A523343646}" dt="2025-01-25T10:17:06.739" v="31" actId="113"/>
        <pc:sldMkLst>
          <pc:docMk/>
          <pc:sldMk cId="554869675" sldId="269"/>
        </pc:sldMkLst>
        <pc:spChg chg="mod">
          <ac:chgData name="Amalia Spiliakou" userId="f4bd6b91a0b5818a" providerId="LiveId" clId="{8AC6F193-582A-4AF2-9BFF-B9A523343646}" dt="2025-01-25T10:17:06.739" v="31" actId="113"/>
          <ac:spMkLst>
            <pc:docMk/>
            <pc:sldMk cId="554869675" sldId="269"/>
            <ac:spMk id="3" creationId="{8C867A8F-36B6-01C5-360E-1D5112CFC75F}"/>
          </ac:spMkLst>
        </pc:spChg>
      </pc:sldChg>
      <pc:sldChg chg="addSp modSp mod ord setBg">
        <pc:chgData name="Amalia Spiliakou" userId="f4bd6b91a0b5818a" providerId="LiveId" clId="{8AC6F193-582A-4AF2-9BFF-B9A523343646}" dt="2025-01-25T10:24:10.780" v="175"/>
        <pc:sldMkLst>
          <pc:docMk/>
          <pc:sldMk cId="3949503894" sldId="272"/>
        </pc:sldMkLst>
        <pc:spChg chg="mod">
          <ac:chgData name="Amalia Spiliakou" userId="f4bd6b91a0b5818a" providerId="LiveId" clId="{8AC6F193-582A-4AF2-9BFF-B9A523343646}" dt="2025-01-25T10:24:05.721" v="174" actId="255"/>
          <ac:spMkLst>
            <pc:docMk/>
            <pc:sldMk cId="3949503894" sldId="272"/>
            <ac:spMk id="2" creationId="{3844BBFD-A37E-316A-6496-CA3FB748E7DD}"/>
          </ac:spMkLst>
        </pc:spChg>
        <pc:picChg chg="add mod">
          <ac:chgData name="Amalia Spiliakou" userId="f4bd6b91a0b5818a" providerId="LiveId" clId="{8AC6F193-582A-4AF2-9BFF-B9A523343646}" dt="2025-01-25T10:22:39.425" v="161" actId="1076"/>
          <ac:picMkLst>
            <pc:docMk/>
            <pc:sldMk cId="3949503894" sldId="272"/>
            <ac:picMk id="4" creationId="{CE877756-5C74-1B71-2B66-B00EAE2EA590}"/>
          </ac:picMkLst>
        </pc:picChg>
      </pc:sldChg>
      <pc:sldChg chg="addSp delSp modSp mod setBg">
        <pc:chgData name="Amalia Spiliakou" userId="f4bd6b91a0b5818a" providerId="LiveId" clId="{8AC6F193-582A-4AF2-9BFF-B9A523343646}" dt="2025-01-25T10:25:47.679" v="198"/>
        <pc:sldMkLst>
          <pc:docMk/>
          <pc:sldMk cId="2029396011" sldId="273"/>
        </pc:sldMkLst>
        <pc:spChg chg="del">
          <ac:chgData name="Amalia Spiliakou" userId="f4bd6b91a0b5818a" providerId="LiveId" clId="{8AC6F193-582A-4AF2-9BFF-B9A523343646}" dt="2025-01-25T10:25:18.996" v="182" actId="478"/>
          <ac:spMkLst>
            <pc:docMk/>
            <pc:sldMk cId="2029396011" sldId="273"/>
            <ac:spMk id="2" creationId="{F98D8B28-DE25-47C9-29F5-185AA01542E9}"/>
          </ac:spMkLst>
        </pc:spChg>
        <pc:picChg chg="add mod">
          <ac:chgData name="Amalia Spiliakou" userId="f4bd6b91a0b5818a" providerId="LiveId" clId="{8AC6F193-582A-4AF2-9BFF-B9A523343646}" dt="2025-01-25T10:25:38.936" v="195" actId="1038"/>
          <ac:picMkLst>
            <pc:docMk/>
            <pc:sldMk cId="2029396011" sldId="273"/>
            <ac:picMk id="3" creationId="{5DE5ECE5-E074-3BB3-0ED4-E898E382E84A}"/>
          </ac:picMkLst>
        </pc:picChg>
        <pc:picChg chg="add mod">
          <ac:chgData name="Amalia Spiliakou" userId="f4bd6b91a0b5818a" providerId="LiveId" clId="{8AC6F193-582A-4AF2-9BFF-B9A523343646}" dt="2025-01-25T10:25:41.606" v="197" actId="1037"/>
          <ac:picMkLst>
            <pc:docMk/>
            <pc:sldMk cId="2029396011" sldId="273"/>
            <ac:picMk id="4" creationId="{C12C04EE-C762-BAFC-9AC6-936832EA9C8F}"/>
          </ac:picMkLst>
        </pc:picChg>
      </pc:sldChg>
      <pc:sldChg chg="modSp add mod setBg">
        <pc:chgData name="Amalia Spiliakou" userId="f4bd6b91a0b5818a" providerId="LiveId" clId="{8AC6F193-582A-4AF2-9BFF-B9A523343646}" dt="2025-01-25T10:36:48.377" v="285" actId="207"/>
        <pc:sldMkLst>
          <pc:docMk/>
          <pc:sldMk cId="3526849992" sldId="274"/>
        </pc:sldMkLst>
        <pc:spChg chg="mod">
          <ac:chgData name="Amalia Spiliakou" userId="f4bd6b91a0b5818a" providerId="LiveId" clId="{8AC6F193-582A-4AF2-9BFF-B9A523343646}" dt="2025-01-25T10:36:48.377" v="285" actId="207"/>
          <ac:spMkLst>
            <pc:docMk/>
            <pc:sldMk cId="3526849992" sldId="274"/>
            <ac:spMk id="3" creationId="{419BBA45-3C8A-4B0D-71C8-0122FC3617C1}"/>
          </ac:spMkLst>
        </pc:spChg>
      </pc:sldChg>
      <pc:sldChg chg="add setBg">
        <pc:chgData name="Amalia Spiliakou" userId="f4bd6b91a0b5818a" providerId="LiveId" clId="{8AC6F193-582A-4AF2-9BFF-B9A523343646}" dt="2025-01-25T10:26:46.741" v="200"/>
        <pc:sldMkLst>
          <pc:docMk/>
          <pc:sldMk cId="1309380777" sldId="275"/>
        </pc:sldMkLst>
      </pc:sldChg>
      <pc:sldChg chg="addSp delSp modSp add mod setBg">
        <pc:chgData name="Amalia Spiliakou" userId="f4bd6b91a0b5818a" providerId="LiveId" clId="{8AC6F193-582A-4AF2-9BFF-B9A523343646}" dt="2025-01-25T12:26:41.664" v="1067" actId="478"/>
        <pc:sldMkLst>
          <pc:docMk/>
          <pc:sldMk cId="2111968248" sldId="276"/>
        </pc:sldMkLst>
        <pc:spChg chg="mod">
          <ac:chgData name="Amalia Spiliakou" userId="f4bd6b91a0b5818a" providerId="LiveId" clId="{8AC6F193-582A-4AF2-9BFF-B9A523343646}" dt="2025-01-25T12:01:23.591" v="680" actId="20577"/>
          <ac:spMkLst>
            <pc:docMk/>
            <pc:sldMk cId="2111968248" sldId="276"/>
            <ac:spMk id="3" creationId="{AFA7A1B0-AF50-ECA5-309D-8111E49A5590}"/>
          </ac:spMkLst>
        </pc:spChg>
        <pc:spChg chg="add del mod">
          <ac:chgData name="Amalia Spiliakou" userId="f4bd6b91a0b5818a" providerId="LiveId" clId="{8AC6F193-582A-4AF2-9BFF-B9A523343646}" dt="2025-01-25T12:26:41.664" v="1067" actId="478"/>
          <ac:spMkLst>
            <pc:docMk/>
            <pc:sldMk cId="2111968248" sldId="276"/>
            <ac:spMk id="4" creationId="{97275E93-EE79-42D3-F6AF-90AD1256F2F3}"/>
          </ac:spMkLst>
        </pc:spChg>
      </pc:sldChg>
      <pc:sldChg chg="addSp modSp new mod setBg">
        <pc:chgData name="Amalia Spiliakou" userId="f4bd6b91a0b5818a" providerId="LiveId" clId="{8AC6F193-582A-4AF2-9BFF-B9A523343646}" dt="2025-01-25T10:50:27.310" v="453" actId="1076"/>
        <pc:sldMkLst>
          <pc:docMk/>
          <pc:sldMk cId="766672760" sldId="277"/>
        </pc:sldMkLst>
        <pc:spChg chg="mod">
          <ac:chgData name="Amalia Spiliakou" userId="f4bd6b91a0b5818a" providerId="LiveId" clId="{8AC6F193-582A-4AF2-9BFF-B9A523343646}" dt="2025-01-25T10:50:17.984" v="451" actId="2711"/>
          <ac:spMkLst>
            <pc:docMk/>
            <pc:sldMk cId="766672760" sldId="277"/>
            <ac:spMk id="2" creationId="{7579FB7B-A7A4-8A4D-F86E-8393BCB96A81}"/>
          </ac:spMkLst>
        </pc:spChg>
        <pc:picChg chg="add mod">
          <ac:chgData name="Amalia Spiliakou" userId="f4bd6b91a0b5818a" providerId="LiveId" clId="{8AC6F193-582A-4AF2-9BFF-B9A523343646}" dt="2025-01-25T10:50:27.310" v="453" actId="1076"/>
          <ac:picMkLst>
            <pc:docMk/>
            <pc:sldMk cId="766672760" sldId="277"/>
            <ac:picMk id="11266" creationId="{59ECEC69-29FE-D342-CE58-B511706E1F83}"/>
          </ac:picMkLst>
        </pc:picChg>
      </pc:sldChg>
      <pc:sldChg chg="addSp delSp modSp add mod setBg">
        <pc:chgData name="Amalia Spiliakou" userId="f4bd6b91a0b5818a" providerId="LiveId" clId="{8AC6F193-582A-4AF2-9BFF-B9A523343646}" dt="2025-01-25T12:17:52.866" v="978"/>
        <pc:sldMkLst>
          <pc:docMk/>
          <pc:sldMk cId="3666485563" sldId="278"/>
        </pc:sldMkLst>
        <pc:spChg chg="del mod">
          <ac:chgData name="Amalia Spiliakou" userId="f4bd6b91a0b5818a" providerId="LiveId" clId="{8AC6F193-582A-4AF2-9BFF-B9A523343646}" dt="2025-01-25T12:02:28.452" v="690" actId="478"/>
          <ac:spMkLst>
            <pc:docMk/>
            <pc:sldMk cId="3666485563" sldId="278"/>
            <ac:spMk id="3" creationId="{B348F61B-FCC9-2911-06C8-D2EEB5B40BE1}"/>
          </ac:spMkLst>
        </pc:spChg>
        <pc:spChg chg="del">
          <ac:chgData name="Amalia Spiliakou" userId="f4bd6b91a0b5818a" providerId="LiveId" clId="{8AC6F193-582A-4AF2-9BFF-B9A523343646}" dt="2025-01-25T12:02:33.790" v="691" actId="478"/>
          <ac:spMkLst>
            <pc:docMk/>
            <pc:sldMk cId="3666485563" sldId="278"/>
            <ac:spMk id="4" creationId="{8D9E55FE-C7A2-7CFB-DD1B-36D630D122EA}"/>
          </ac:spMkLst>
        </pc:spChg>
        <pc:picChg chg="add mod">
          <ac:chgData name="Amalia Spiliakou" userId="f4bd6b91a0b5818a" providerId="LiveId" clId="{8AC6F193-582A-4AF2-9BFF-B9A523343646}" dt="2025-01-25T12:17:08.734" v="977" actId="14100"/>
          <ac:picMkLst>
            <pc:docMk/>
            <pc:sldMk cId="3666485563" sldId="278"/>
            <ac:picMk id="13314" creationId="{2FAB344B-2DC4-0839-F1D3-CF643A8FA9E4}"/>
          </ac:picMkLst>
        </pc:picChg>
      </pc:sldChg>
      <pc:sldChg chg="delSp modSp add mod ord setBg">
        <pc:chgData name="Amalia Spiliakou" userId="f4bd6b91a0b5818a" providerId="LiveId" clId="{8AC6F193-582A-4AF2-9BFF-B9A523343646}" dt="2025-01-25T12:24:46.243" v="1017" actId="20577"/>
        <pc:sldMkLst>
          <pc:docMk/>
          <pc:sldMk cId="1833433756" sldId="279"/>
        </pc:sldMkLst>
        <pc:spChg chg="mod">
          <ac:chgData name="Amalia Spiliakou" userId="f4bd6b91a0b5818a" providerId="LiveId" clId="{8AC6F193-582A-4AF2-9BFF-B9A523343646}" dt="2025-01-25T12:24:46.243" v="1017" actId="20577"/>
          <ac:spMkLst>
            <pc:docMk/>
            <pc:sldMk cId="1833433756" sldId="279"/>
            <ac:spMk id="3" creationId="{91D4F666-7D01-8272-B904-FBB08180BFC7}"/>
          </ac:spMkLst>
        </pc:spChg>
        <pc:spChg chg="del">
          <ac:chgData name="Amalia Spiliakou" userId="f4bd6b91a0b5818a" providerId="LiveId" clId="{8AC6F193-582A-4AF2-9BFF-B9A523343646}" dt="2025-01-25T12:07:29.926" v="731" actId="478"/>
          <ac:spMkLst>
            <pc:docMk/>
            <pc:sldMk cId="1833433756" sldId="279"/>
            <ac:spMk id="4" creationId="{6969C0CA-29B9-D473-16CB-672D190B0DFB}"/>
          </ac:spMkLst>
        </pc:spChg>
      </pc:sldChg>
      <pc:sldChg chg="addSp delSp modSp new mod setBg">
        <pc:chgData name="Amalia Spiliakou" userId="f4bd6b91a0b5818a" providerId="LiveId" clId="{8AC6F193-582A-4AF2-9BFF-B9A523343646}" dt="2025-01-25T12:23:06.927" v="1006" actId="1076"/>
        <pc:sldMkLst>
          <pc:docMk/>
          <pc:sldMk cId="3700574284" sldId="280"/>
        </pc:sldMkLst>
        <pc:spChg chg="del">
          <ac:chgData name="Amalia Spiliakou" userId="f4bd6b91a0b5818a" providerId="LiveId" clId="{8AC6F193-582A-4AF2-9BFF-B9A523343646}" dt="2025-01-25T12:20:53.630" v="993" actId="478"/>
          <ac:spMkLst>
            <pc:docMk/>
            <pc:sldMk cId="3700574284" sldId="280"/>
            <ac:spMk id="2" creationId="{8E8E1FCB-D088-8023-0697-179A81566F32}"/>
          </ac:spMkLst>
        </pc:spChg>
        <pc:spChg chg="add">
          <ac:chgData name="Amalia Spiliakou" userId="f4bd6b91a0b5818a" providerId="LiveId" clId="{8AC6F193-582A-4AF2-9BFF-B9A523343646}" dt="2025-01-25T12:20:59.109" v="995" actId="26606"/>
          <ac:spMkLst>
            <pc:docMk/>
            <pc:sldMk cId="3700574284" sldId="280"/>
            <ac:spMk id="16391" creationId="{42A4FC2C-047E-45A5-965D-8E1E3BF09BC6}"/>
          </ac:spMkLst>
        </pc:spChg>
        <pc:picChg chg="add del mod">
          <ac:chgData name="Amalia Spiliakou" userId="f4bd6b91a0b5818a" providerId="LiveId" clId="{8AC6F193-582A-4AF2-9BFF-B9A523343646}" dt="2025-01-25T12:21:33.497" v="996" actId="478"/>
          <ac:picMkLst>
            <pc:docMk/>
            <pc:sldMk cId="3700574284" sldId="280"/>
            <ac:picMk id="16386" creationId="{D2942A69-0F48-0508-17B8-4BE4613554B4}"/>
          </ac:picMkLst>
        </pc:picChg>
        <pc:picChg chg="add del mod">
          <ac:chgData name="Amalia Spiliakou" userId="f4bd6b91a0b5818a" providerId="LiveId" clId="{8AC6F193-582A-4AF2-9BFF-B9A523343646}" dt="2025-01-25T12:22:59.414" v="1004" actId="478"/>
          <ac:picMkLst>
            <pc:docMk/>
            <pc:sldMk cId="3700574284" sldId="280"/>
            <ac:picMk id="16388" creationId="{F9CC0626-37FE-25D4-8DDC-8B3472116674}"/>
          </ac:picMkLst>
        </pc:picChg>
        <pc:picChg chg="add mod">
          <ac:chgData name="Amalia Spiliakou" userId="f4bd6b91a0b5818a" providerId="LiveId" clId="{8AC6F193-582A-4AF2-9BFF-B9A523343646}" dt="2025-01-25T12:22:04.116" v="1000" actId="1076"/>
          <ac:picMkLst>
            <pc:docMk/>
            <pc:sldMk cId="3700574284" sldId="280"/>
            <ac:picMk id="16390" creationId="{A67CEC92-975A-5841-A4FF-C657058817F7}"/>
          </ac:picMkLst>
        </pc:picChg>
        <pc:picChg chg="add mod">
          <ac:chgData name="Amalia Spiliakou" userId="f4bd6b91a0b5818a" providerId="LiveId" clId="{8AC6F193-582A-4AF2-9BFF-B9A523343646}" dt="2025-01-25T12:23:06.927" v="1006" actId="1076"/>
          <ac:picMkLst>
            <pc:docMk/>
            <pc:sldMk cId="3700574284" sldId="280"/>
            <ac:picMk id="16392" creationId="{AA24A86E-2D14-E02C-883F-D59E97C9AC6E}"/>
          </ac:picMkLst>
        </pc:picChg>
      </pc:sldChg>
      <pc:sldChg chg="addSp delSp new mod setBg">
        <pc:chgData name="Amalia Spiliakou" userId="f4bd6b91a0b5818a" providerId="LiveId" clId="{8AC6F193-582A-4AF2-9BFF-B9A523343646}" dt="2025-01-25T12:23:42.533" v="1009"/>
        <pc:sldMkLst>
          <pc:docMk/>
          <pc:sldMk cId="2743045967" sldId="281"/>
        </pc:sldMkLst>
        <pc:spChg chg="del">
          <ac:chgData name="Amalia Spiliakou" userId="f4bd6b91a0b5818a" providerId="LiveId" clId="{8AC6F193-582A-4AF2-9BFF-B9A523343646}" dt="2025-01-25T12:23:30.506" v="1008" actId="478"/>
          <ac:spMkLst>
            <pc:docMk/>
            <pc:sldMk cId="2743045967" sldId="281"/>
            <ac:spMk id="2" creationId="{0F06DD27-D24A-6CB4-1FF2-54A7A72C7D8F}"/>
          </ac:spMkLst>
        </pc:spChg>
        <pc:picChg chg="add">
          <ac:chgData name="Amalia Spiliakou" userId="f4bd6b91a0b5818a" providerId="LiveId" clId="{8AC6F193-582A-4AF2-9BFF-B9A523343646}" dt="2025-01-25T12:23:27.428" v="1007"/>
          <ac:picMkLst>
            <pc:docMk/>
            <pc:sldMk cId="2743045967" sldId="281"/>
            <ac:picMk id="17410" creationId="{A7AB13D0-C160-7FE9-DD3A-128B6AD588B4}"/>
          </ac:picMkLst>
        </pc:picChg>
      </pc:sldChg>
      <pc:sldChg chg="modSp add mod setBg">
        <pc:chgData name="Amalia Spiliakou" userId="f4bd6b91a0b5818a" providerId="LiveId" clId="{8AC6F193-582A-4AF2-9BFF-B9A523343646}" dt="2025-01-25T12:25:47.598" v="1065" actId="255"/>
        <pc:sldMkLst>
          <pc:docMk/>
          <pc:sldMk cId="1941913401" sldId="282"/>
        </pc:sldMkLst>
        <pc:spChg chg="mod">
          <ac:chgData name="Amalia Spiliakou" userId="f4bd6b91a0b5818a" providerId="LiveId" clId="{8AC6F193-582A-4AF2-9BFF-B9A523343646}" dt="2025-01-25T12:25:47.598" v="1065" actId="255"/>
          <ac:spMkLst>
            <pc:docMk/>
            <pc:sldMk cId="1941913401" sldId="282"/>
            <ac:spMk id="3" creationId="{2AA1D9BC-3AFC-2281-2B01-61BB5C32AEA5}"/>
          </ac:spMkLst>
        </pc:spChg>
      </pc:sldChg>
      <pc:sldChg chg="delSp new del mod">
        <pc:chgData name="Amalia Spiliakou" userId="f4bd6b91a0b5818a" providerId="LiveId" clId="{8AC6F193-582A-4AF2-9BFF-B9A523343646}" dt="2025-01-25T12:29:23.969" v="1072" actId="47"/>
        <pc:sldMkLst>
          <pc:docMk/>
          <pc:sldMk cId="1943454947" sldId="283"/>
        </pc:sldMkLst>
        <pc:spChg chg="del">
          <ac:chgData name="Amalia Spiliakou" userId="f4bd6b91a0b5818a" providerId="LiveId" clId="{8AC6F193-582A-4AF2-9BFF-B9A523343646}" dt="2025-01-25T12:28:49.723" v="1069" actId="478"/>
          <ac:spMkLst>
            <pc:docMk/>
            <pc:sldMk cId="1943454947" sldId="283"/>
            <ac:spMk id="2" creationId="{EB07CFA0-F015-606A-D23B-BAA97F085381}"/>
          </ac:spMkLst>
        </pc:spChg>
      </pc:sldChg>
      <pc:sldChg chg="add del setBg">
        <pc:chgData name="Amalia Spiliakou" userId="f4bd6b91a0b5818a" providerId="LiveId" clId="{8AC6F193-582A-4AF2-9BFF-B9A523343646}" dt="2025-01-25T12:28:54.664" v="1071" actId="47"/>
        <pc:sldMkLst>
          <pc:docMk/>
          <pc:sldMk cId="3430397306"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76B0B-3C25-4011-BF7A-A8730AD560C0}" type="datetimeFigureOut">
              <a:rPr lang="el-GR" smtClean="0"/>
              <a:t>25/1/2025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52154F-B856-458F-B077-50AA6AC4A3D9}" type="slidenum">
              <a:rPr lang="el-GR" smtClean="0"/>
              <a:t>‹#›</a:t>
            </a:fld>
            <a:endParaRPr lang="el-GR"/>
          </a:p>
        </p:txBody>
      </p:sp>
    </p:spTree>
    <p:extLst>
      <p:ext uri="{BB962C8B-B14F-4D97-AF65-F5344CB8AC3E}">
        <p14:creationId xmlns:p14="http://schemas.microsoft.com/office/powerpoint/2010/main" val="1511528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EC52154F-B856-458F-B077-50AA6AC4A3D9}" type="slidenum">
              <a:rPr lang="el-GR" smtClean="0"/>
              <a:t>21</a:t>
            </a:fld>
            <a:endParaRPr lang="el-GR"/>
          </a:p>
        </p:txBody>
      </p:sp>
    </p:spTree>
    <p:extLst>
      <p:ext uri="{BB962C8B-B14F-4D97-AF65-F5344CB8AC3E}">
        <p14:creationId xmlns:p14="http://schemas.microsoft.com/office/powerpoint/2010/main" val="40464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EC52154F-B856-458F-B077-50AA6AC4A3D9}" type="slidenum">
              <a:rPr lang="el-GR" smtClean="0"/>
              <a:t>23</a:t>
            </a:fld>
            <a:endParaRPr lang="el-GR"/>
          </a:p>
        </p:txBody>
      </p:sp>
    </p:spTree>
    <p:extLst>
      <p:ext uri="{BB962C8B-B14F-4D97-AF65-F5344CB8AC3E}">
        <p14:creationId xmlns:p14="http://schemas.microsoft.com/office/powerpoint/2010/main" val="2133267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719E-684C-D7DD-2DBC-7A97125910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2EAD109A-0B1F-8BA3-ADE9-C4ACDC53D3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48C803C7-3F90-1AD6-966E-E35E813BE427}"/>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5" name="Footer Placeholder 4">
            <a:extLst>
              <a:ext uri="{FF2B5EF4-FFF2-40B4-BE49-F238E27FC236}">
                <a16:creationId xmlns:a16="http://schemas.microsoft.com/office/drawing/2014/main" id="{33D4E1C4-4D3F-3049-4B30-EF4F04B87CE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6A978C90-C1C1-67BE-B5BA-378F09B250C0}"/>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192148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993A3-7E6A-A78B-F1B6-C9EA728AC4D4}"/>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B282C7C0-7F48-E85F-FDBD-6F208BB80F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A59EC05-D3C9-5AC8-C3DB-BFF0249341A6}"/>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5" name="Footer Placeholder 4">
            <a:extLst>
              <a:ext uri="{FF2B5EF4-FFF2-40B4-BE49-F238E27FC236}">
                <a16:creationId xmlns:a16="http://schemas.microsoft.com/office/drawing/2014/main" id="{26413680-79B4-3E49-E323-26524F386722}"/>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E55B1ACF-96A9-A36A-9CBF-DFED3E79E709}"/>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1528835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1415A-14C4-C762-CCEB-6A2F7A4C7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D843C233-2FCB-03D5-9809-3303E43A22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359050-235E-F039-D0BD-FBA8E5D09A70}"/>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5" name="Footer Placeholder 4">
            <a:extLst>
              <a:ext uri="{FF2B5EF4-FFF2-40B4-BE49-F238E27FC236}">
                <a16:creationId xmlns:a16="http://schemas.microsoft.com/office/drawing/2014/main" id="{D96E4E78-1474-C38D-19B1-0C21D085580A}"/>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EBBA7D65-542C-1A4F-0312-587EF6301D58}"/>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369951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20421-2352-F0E6-7D64-EE08DDDBF34B}"/>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D8F748CE-AF9E-6C19-D9AD-94591D4C35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03A09DED-8277-9EC1-6CB0-B13283F0BE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6D95F543-E40A-01D9-2B84-508FF6A89F86}"/>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6" name="Footer Placeholder 5">
            <a:extLst>
              <a:ext uri="{FF2B5EF4-FFF2-40B4-BE49-F238E27FC236}">
                <a16:creationId xmlns:a16="http://schemas.microsoft.com/office/drawing/2014/main" id="{CD524360-4F0D-A045-C9BD-D6E25EADE53F}"/>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617E1816-0935-13CD-9D60-119BB3B161DA}"/>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586568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A594-A634-A3D0-0227-775825553B59}"/>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9E4D7837-97B3-1549-E70E-1F8F6710E6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233156-D64D-F3CC-8A18-7E911CAB77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6EB23F4D-3895-DBA4-1F96-D320BA334B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566153-927E-1633-EF72-CD6A6D775B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204C5C5C-FB1E-4D95-BB5B-517F1B436839}"/>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8" name="Footer Placeholder 7">
            <a:extLst>
              <a:ext uri="{FF2B5EF4-FFF2-40B4-BE49-F238E27FC236}">
                <a16:creationId xmlns:a16="http://schemas.microsoft.com/office/drawing/2014/main" id="{E05A8E5D-CFCD-619A-66F9-81B8D01133D6}"/>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82940BE8-5552-0CE3-5059-4681F1E73785}"/>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2571590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CA04B-C1B1-B344-7FD0-F327848C9EF4}"/>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B5961920-59E7-4626-E7B1-0A7E31369BD4}"/>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4" name="Footer Placeholder 3">
            <a:extLst>
              <a:ext uri="{FF2B5EF4-FFF2-40B4-BE49-F238E27FC236}">
                <a16:creationId xmlns:a16="http://schemas.microsoft.com/office/drawing/2014/main" id="{806AD5A0-3EE7-A9AD-4BE8-4B95013FF7DC}"/>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FD05FF9D-D603-666D-B1B5-5F9BCBE57CEF}"/>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2913454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8F1782-9B75-6337-4C21-66AF88BA16FF}"/>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3" name="Footer Placeholder 2">
            <a:extLst>
              <a:ext uri="{FF2B5EF4-FFF2-40B4-BE49-F238E27FC236}">
                <a16:creationId xmlns:a16="http://schemas.microsoft.com/office/drawing/2014/main" id="{1E7DA855-0AB1-3CC7-9E59-F70BA4B29841}"/>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4D43BEF7-2CD7-78C1-A717-5887BA32C303}"/>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3479204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CD3FC-01B5-2128-19CB-5DBB21F6D0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66BCC917-7924-E324-C611-78A65AC72C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91D9F107-789D-F099-EC94-65EAC288F7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4D8251-39ED-6699-D0AB-B584D4DE8DE0}"/>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6" name="Footer Placeholder 5">
            <a:extLst>
              <a:ext uri="{FF2B5EF4-FFF2-40B4-BE49-F238E27FC236}">
                <a16:creationId xmlns:a16="http://schemas.microsoft.com/office/drawing/2014/main" id="{27802A91-20A9-BC2B-08AF-04BF8EF89718}"/>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354F7305-11FB-C90A-D949-695D4EA03D01}"/>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364894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0B75-5829-F5A0-C433-D1796FDB25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EFDCB28F-4FAC-0DBF-B972-D800892E52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BA609B04-AE70-1E6D-5F63-C5A20979D6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E641F7-061F-5ED4-CCB7-DFE8A5D68A4B}"/>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6" name="Footer Placeholder 5">
            <a:extLst>
              <a:ext uri="{FF2B5EF4-FFF2-40B4-BE49-F238E27FC236}">
                <a16:creationId xmlns:a16="http://schemas.microsoft.com/office/drawing/2014/main" id="{ABB93087-1DE7-4ADC-C073-1AA2CCC9FDDA}"/>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619270B9-8F3A-317B-D781-E67690A37DAC}"/>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831378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54B2E-A9C5-41D7-3257-A813E358E6F8}"/>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1D816CB5-5B17-80D9-9DA3-E802CF20BF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E492BA7-E44B-4039-B943-A0361A4759CB}"/>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5" name="Footer Placeholder 4">
            <a:extLst>
              <a:ext uri="{FF2B5EF4-FFF2-40B4-BE49-F238E27FC236}">
                <a16:creationId xmlns:a16="http://schemas.microsoft.com/office/drawing/2014/main" id="{67EDFFD2-EDE0-F59A-F45E-22BE880DEE07}"/>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F049A3DD-5528-1ED8-8AC1-7E3A1C474396}"/>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1031507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BE0DAB-39B2-1EFE-189A-5BC11671B3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792EDB48-CF89-CF42-7532-8B8008AFA4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E1D957F-8A08-0420-E5CE-0D7B59D298FF}"/>
              </a:ext>
            </a:extLst>
          </p:cNvPr>
          <p:cNvSpPr>
            <a:spLocks noGrp="1"/>
          </p:cNvSpPr>
          <p:nvPr>
            <p:ph type="dt" sz="half" idx="10"/>
          </p:nvPr>
        </p:nvSpPr>
        <p:spPr/>
        <p:txBody>
          <a:bodyPr/>
          <a:lstStyle/>
          <a:p>
            <a:fld id="{AA5C2D1B-1ED2-4B54-81A8-AC2B85153939}" type="datetimeFigureOut">
              <a:rPr lang="el-GR" smtClean="0"/>
              <a:t>25/1/2025</a:t>
            </a:fld>
            <a:endParaRPr lang="el-GR"/>
          </a:p>
        </p:txBody>
      </p:sp>
      <p:sp>
        <p:nvSpPr>
          <p:cNvPr id="5" name="Footer Placeholder 4">
            <a:extLst>
              <a:ext uri="{FF2B5EF4-FFF2-40B4-BE49-F238E27FC236}">
                <a16:creationId xmlns:a16="http://schemas.microsoft.com/office/drawing/2014/main" id="{D99A658D-312A-515F-B874-C5B5F9DE520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8ADB4E0-D8F4-4052-383C-1B2F7C2941D6}"/>
              </a:ext>
            </a:extLst>
          </p:cNvPr>
          <p:cNvSpPr>
            <a:spLocks noGrp="1"/>
          </p:cNvSpPr>
          <p:nvPr>
            <p:ph type="sldNum" sz="quarter" idx="12"/>
          </p:nvPr>
        </p:nvSpPr>
        <p:spPr/>
        <p:txBody>
          <a:bodyPr/>
          <a:lstStyle/>
          <a:p>
            <a:fld id="{4B2E5470-23EC-4C52-B845-7594F20B8904}" type="slidenum">
              <a:rPr lang="el-GR" smtClean="0"/>
              <a:t>‹#›</a:t>
            </a:fld>
            <a:endParaRPr lang="el-GR"/>
          </a:p>
        </p:txBody>
      </p:sp>
    </p:spTree>
    <p:extLst>
      <p:ext uri="{BB962C8B-B14F-4D97-AF65-F5344CB8AC3E}">
        <p14:creationId xmlns:p14="http://schemas.microsoft.com/office/powerpoint/2010/main" val="26050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68501B-055A-1637-721A-1F2DEA9C01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CEC89DA6-2BF2-5ED4-6714-D14D22EB0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3EA6B33-86C0-4A39-91C6-F4EA96763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5C2D1B-1ED2-4B54-81A8-AC2B85153939}" type="datetimeFigureOut">
              <a:rPr lang="el-GR" smtClean="0"/>
              <a:t>25/1/2025</a:t>
            </a:fld>
            <a:endParaRPr lang="el-GR"/>
          </a:p>
        </p:txBody>
      </p:sp>
      <p:sp>
        <p:nvSpPr>
          <p:cNvPr id="5" name="Footer Placeholder 4">
            <a:extLst>
              <a:ext uri="{FF2B5EF4-FFF2-40B4-BE49-F238E27FC236}">
                <a16:creationId xmlns:a16="http://schemas.microsoft.com/office/drawing/2014/main" id="{D564A028-4D99-DC9E-9EF9-22F56C1649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AC5C9F79-C142-5420-1A99-C3B5D22DEF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2E5470-23EC-4C52-B845-7594F20B8904}" type="slidenum">
              <a:rPr lang="el-GR" smtClean="0"/>
              <a:t>‹#›</a:t>
            </a:fld>
            <a:endParaRPr lang="el-GR"/>
          </a:p>
        </p:txBody>
      </p:sp>
    </p:spTree>
    <p:extLst>
      <p:ext uri="{BB962C8B-B14F-4D97-AF65-F5344CB8AC3E}">
        <p14:creationId xmlns:p14="http://schemas.microsoft.com/office/powerpoint/2010/main" val="200034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artdecostyle.ca/art-deco-style-blog/art-deco-artist-rene-lalique"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musee-lalique.com/decouvrir/collections/les-flacons-de-parfum/"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europeanwaterways.com/blog/discover-wonderful-world-rene-lalique/"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tokyoartbeat.com/en/events/-/2017%2FB34E"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barnebys.com/blog/rene-lalique-perfume-bottles-into-artworks"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barnebys.com/blog/rene-lalique-perfume-bottles-into-artworks" TargetMode="Externa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barnebys.com/blog/rene-lalique-perfume-bottles-into-artworks"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barnebys.com/blog/rene-lalique-perfume-bottles-into-artworks"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musee-lalique.com/decouvrir/collections/le-verre/"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hickmet.com/products/rene-lalique-moissac-vase?srsltid=AfmBOopKGBdoz2qgOWYJy5s3FAq5xmPJq2A1jCN-QQW4gMqEHjEXwrhK"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flickr.com/photos/dalbera/14560681841/in/photostream/"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chinadaily.com.cn/a/202111/24/WS619d9d34a310cdd39bc7735e_7.html"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St_Matthew%27s_Church,_Jersey" TargetMode="External"/><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hyperlink" Target="https://www.facebook.com/photo/?fbid=625877146273199&amp;set=pcb.625877229606524"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Rectangle: Beveled 2">
            <a:extLst>
              <a:ext uri="{FF2B5EF4-FFF2-40B4-BE49-F238E27FC236}">
                <a16:creationId xmlns:a16="http://schemas.microsoft.com/office/drawing/2014/main" id="{5DCACCA1-D3C7-4E80-955E-EB3D6488447A}"/>
              </a:ext>
            </a:extLst>
          </p:cNvPr>
          <p:cNvSpPr/>
          <p:nvPr/>
        </p:nvSpPr>
        <p:spPr>
          <a:xfrm>
            <a:off x="359229" y="424543"/>
            <a:ext cx="11473542" cy="6008914"/>
          </a:xfrm>
          <a:custGeom>
            <a:avLst/>
            <a:gdLst>
              <a:gd name="connsiteX0" fmla="*/ 751114 w 11473542"/>
              <a:gd name="connsiteY0" fmla="*/ 751114 h 6008914"/>
              <a:gd name="connsiteX1" fmla="*/ 1337662 w 11473542"/>
              <a:gd name="connsiteY1" fmla="*/ 751114 h 6008914"/>
              <a:gd name="connsiteX2" fmla="*/ 1824497 w 11473542"/>
              <a:gd name="connsiteY2" fmla="*/ 751114 h 6008914"/>
              <a:gd name="connsiteX3" fmla="*/ 2211618 w 11473542"/>
              <a:gd name="connsiteY3" fmla="*/ 751114 h 6008914"/>
              <a:gd name="connsiteX4" fmla="*/ 2499027 w 11473542"/>
              <a:gd name="connsiteY4" fmla="*/ 751114 h 6008914"/>
              <a:gd name="connsiteX5" fmla="*/ 2786435 w 11473542"/>
              <a:gd name="connsiteY5" fmla="*/ 751114 h 6008914"/>
              <a:gd name="connsiteX6" fmla="*/ 3273270 w 11473542"/>
              <a:gd name="connsiteY6" fmla="*/ 751114 h 6008914"/>
              <a:gd name="connsiteX7" fmla="*/ 3859818 w 11473542"/>
              <a:gd name="connsiteY7" fmla="*/ 751114 h 6008914"/>
              <a:gd name="connsiteX8" fmla="*/ 4246939 w 11473542"/>
              <a:gd name="connsiteY8" fmla="*/ 751114 h 6008914"/>
              <a:gd name="connsiteX9" fmla="*/ 4733774 w 11473542"/>
              <a:gd name="connsiteY9" fmla="*/ 751114 h 6008914"/>
              <a:gd name="connsiteX10" fmla="*/ 5120896 w 11473542"/>
              <a:gd name="connsiteY10" fmla="*/ 751114 h 6008914"/>
              <a:gd name="connsiteX11" fmla="*/ 5906870 w 11473542"/>
              <a:gd name="connsiteY11" fmla="*/ 751114 h 6008914"/>
              <a:gd name="connsiteX12" fmla="*/ 6293991 w 11473542"/>
              <a:gd name="connsiteY12" fmla="*/ 751114 h 6008914"/>
              <a:gd name="connsiteX13" fmla="*/ 6980253 w 11473542"/>
              <a:gd name="connsiteY13" fmla="*/ 751114 h 6008914"/>
              <a:gd name="connsiteX14" fmla="*/ 7467087 w 11473542"/>
              <a:gd name="connsiteY14" fmla="*/ 751114 h 6008914"/>
              <a:gd name="connsiteX15" fmla="*/ 8253061 w 11473542"/>
              <a:gd name="connsiteY15" fmla="*/ 751114 h 6008914"/>
              <a:gd name="connsiteX16" fmla="*/ 8640183 w 11473542"/>
              <a:gd name="connsiteY16" fmla="*/ 751114 h 6008914"/>
              <a:gd name="connsiteX17" fmla="*/ 8927591 w 11473542"/>
              <a:gd name="connsiteY17" fmla="*/ 751114 h 6008914"/>
              <a:gd name="connsiteX18" fmla="*/ 9713566 w 11473542"/>
              <a:gd name="connsiteY18" fmla="*/ 751114 h 6008914"/>
              <a:gd name="connsiteX19" fmla="*/ 10722428 w 11473542"/>
              <a:gd name="connsiteY19" fmla="*/ 751114 h 6008914"/>
              <a:gd name="connsiteX20" fmla="*/ 10722428 w 11473542"/>
              <a:gd name="connsiteY20" fmla="*/ 1404583 h 6008914"/>
              <a:gd name="connsiteX21" fmla="*/ 10722428 w 11473542"/>
              <a:gd name="connsiteY21" fmla="*/ 1877786 h 6008914"/>
              <a:gd name="connsiteX22" fmla="*/ 10722428 w 11473542"/>
              <a:gd name="connsiteY22" fmla="*/ 2396054 h 6008914"/>
              <a:gd name="connsiteX23" fmla="*/ 10722428 w 11473542"/>
              <a:gd name="connsiteY23" fmla="*/ 3049524 h 6008914"/>
              <a:gd name="connsiteX24" fmla="*/ 10722428 w 11473542"/>
              <a:gd name="connsiteY24" fmla="*/ 3657926 h 6008914"/>
              <a:gd name="connsiteX25" fmla="*/ 10722428 w 11473542"/>
              <a:gd name="connsiteY25" fmla="*/ 4266329 h 6008914"/>
              <a:gd name="connsiteX26" fmla="*/ 10722428 w 11473542"/>
              <a:gd name="connsiteY26" fmla="*/ 4694464 h 6008914"/>
              <a:gd name="connsiteX27" fmla="*/ 10722428 w 11473542"/>
              <a:gd name="connsiteY27" fmla="*/ 5257800 h 6008914"/>
              <a:gd name="connsiteX28" fmla="*/ 10036167 w 11473542"/>
              <a:gd name="connsiteY28" fmla="*/ 5257800 h 6008914"/>
              <a:gd name="connsiteX29" fmla="*/ 9649045 w 11473542"/>
              <a:gd name="connsiteY29" fmla="*/ 5257800 h 6008914"/>
              <a:gd name="connsiteX30" fmla="*/ 9361637 w 11473542"/>
              <a:gd name="connsiteY30" fmla="*/ 5257800 h 6008914"/>
              <a:gd name="connsiteX31" fmla="*/ 8575663 w 11473542"/>
              <a:gd name="connsiteY31" fmla="*/ 5257800 h 6008914"/>
              <a:gd name="connsiteX32" fmla="*/ 8288254 w 11473542"/>
              <a:gd name="connsiteY32" fmla="*/ 5257800 h 6008914"/>
              <a:gd name="connsiteX33" fmla="*/ 7801420 w 11473542"/>
              <a:gd name="connsiteY33" fmla="*/ 5257800 h 6008914"/>
              <a:gd name="connsiteX34" fmla="*/ 7115159 w 11473542"/>
              <a:gd name="connsiteY34" fmla="*/ 5257800 h 6008914"/>
              <a:gd name="connsiteX35" fmla="*/ 6728037 w 11473542"/>
              <a:gd name="connsiteY35" fmla="*/ 5257800 h 6008914"/>
              <a:gd name="connsiteX36" fmla="*/ 6141489 w 11473542"/>
              <a:gd name="connsiteY36" fmla="*/ 5257800 h 6008914"/>
              <a:gd name="connsiteX37" fmla="*/ 5355515 w 11473542"/>
              <a:gd name="connsiteY37" fmla="*/ 5257800 h 6008914"/>
              <a:gd name="connsiteX38" fmla="*/ 4669254 w 11473542"/>
              <a:gd name="connsiteY38" fmla="*/ 5257800 h 6008914"/>
              <a:gd name="connsiteX39" fmla="*/ 4381845 w 11473542"/>
              <a:gd name="connsiteY39" fmla="*/ 5257800 h 6008914"/>
              <a:gd name="connsiteX40" fmla="*/ 3795298 w 11473542"/>
              <a:gd name="connsiteY40" fmla="*/ 5257800 h 6008914"/>
              <a:gd name="connsiteX41" fmla="*/ 3507889 w 11473542"/>
              <a:gd name="connsiteY41" fmla="*/ 5257800 h 6008914"/>
              <a:gd name="connsiteX42" fmla="*/ 2921341 w 11473542"/>
              <a:gd name="connsiteY42" fmla="*/ 5257800 h 6008914"/>
              <a:gd name="connsiteX43" fmla="*/ 2235080 w 11473542"/>
              <a:gd name="connsiteY43" fmla="*/ 5257800 h 6008914"/>
              <a:gd name="connsiteX44" fmla="*/ 1947672 w 11473542"/>
              <a:gd name="connsiteY44" fmla="*/ 5257800 h 6008914"/>
              <a:gd name="connsiteX45" fmla="*/ 751114 w 11473542"/>
              <a:gd name="connsiteY45" fmla="*/ 5257800 h 6008914"/>
              <a:gd name="connsiteX46" fmla="*/ 751114 w 11473542"/>
              <a:gd name="connsiteY46" fmla="*/ 4784598 h 6008914"/>
              <a:gd name="connsiteX47" fmla="*/ 751114 w 11473542"/>
              <a:gd name="connsiteY47" fmla="*/ 4311396 h 6008914"/>
              <a:gd name="connsiteX48" fmla="*/ 751114 w 11473542"/>
              <a:gd name="connsiteY48" fmla="*/ 3838194 h 6008914"/>
              <a:gd name="connsiteX49" fmla="*/ 751114 w 11473542"/>
              <a:gd name="connsiteY49" fmla="*/ 3184724 h 6008914"/>
              <a:gd name="connsiteX50" fmla="*/ 751114 w 11473542"/>
              <a:gd name="connsiteY50" fmla="*/ 2666456 h 6008914"/>
              <a:gd name="connsiteX51" fmla="*/ 751114 w 11473542"/>
              <a:gd name="connsiteY51" fmla="*/ 2193254 h 6008914"/>
              <a:gd name="connsiteX52" fmla="*/ 751114 w 11473542"/>
              <a:gd name="connsiteY52" fmla="*/ 1674985 h 6008914"/>
              <a:gd name="connsiteX53" fmla="*/ 751114 w 11473542"/>
              <a:gd name="connsiteY53" fmla="*/ 751114 h 6008914"/>
              <a:gd name="connsiteX0" fmla="*/ 0 w 11473542"/>
              <a:gd name="connsiteY0" fmla="*/ 0 h 6008914"/>
              <a:gd name="connsiteX1" fmla="*/ 458942 w 11473542"/>
              <a:gd name="connsiteY1" fmla="*/ 0 h 6008914"/>
              <a:gd name="connsiteX2" fmla="*/ 1147354 w 11473542"/>
              <a:gd name="connsiteY2" fmla="*/ 0 h 6008914"/>
              <a:gd name="connsiteX3" fmla="*/ 1721031 w 11473542"/>
              <a:gd name="connsiteY3" fmla="*/ 0 h 6008914"/>
              <a:gd name="connsiteX4" fmla="*/ 2179973 w 11473542"/>
              <a:gd name="connsiteY4" fmla="*/ 0 h 6008914"/>
              <a:gd name="connsiteX5" fmla="*/ 2524179 w 11473542"/>
              <a:gd name="connsiteY5" fmla="*/ 0 h 6008914"/>
              <a:gd name="connsiteX6" fmla="*/ 3212592 w 11473542"/>
              <a:gd name="connsiteY6" fmla="*/ 0 h 6008914"/>
              <a:gd name="connsiteX7" fmla="*/ 3556798 w 11473542"/>
              <a:gd name="connsiteY7" fmla="*/ 0 h 6008914"/>
              <a:gd name="connsiteX8" fmla="*/ 4130475 w 11473542"/>
              <a:gd name="connsiteY8" fmla="*/ 0 h 6008914"/>
              <a:gd name="connsiteX9" fmla="*/ 4589417 w 11473542"/>
              <a:gd name="connsiteY9" fmla="*/ 0 h 6008914"/>
              <a:gd name="connsiteX10" fmla="*/ 4818888 w 11473542"/>
              <a:gd name="connsiteY10" fmla="*/ 0 h 6008914"/>
              <a:gd name="connsiteX11" fmla="*/ 5048358 w 11473542"/>
              <a:gd name="connsiteY11" fmla="*/ 0 h 6008914"/>
              <a:gd name="connsiteX12" fmla="*/ 5622036 w 11473542"/>
              <a:gd name="connsiteY12" fmla="*/ 0 h 6008914"/>
              <a:gd name="connsiteX13" fmla="*/ 5851506 w 11473542"/>
              <a:gd name="connsiteY13" fmla="*/ 0 h 6008914"/>
              <a:gd name="connsiteX14" fmla="*/ 6195713 w 11473542"/>
              <a:gd name="connsiteY14" fmla="*/ 0 h 6008914"/>
              <a:gd name="connsiteX15" fmla="*/ 6769390 w 11473542"/>
              <a:gd name="connsiteY15" fmla="*/ 0 h 6008914"/>
              <a:gd name="connsiteX16" fmla="*/ 7572538 w 11473542"/>
              <a:gd name="connsiteY16" fmla="*/ 0 h 6008914"/>
              <a:gd name="connsiteX17" fmla="*/ 8260950 w 11473542"/>
              <a:gd name="connsiteY17" fmla="*/ 0 h 6008914"/>
              <a:gd name="connsiteX18" fmla="*/ 8949363 w 11473542"/>
              <a:gd name="connsiteY18" fmla="*/ 0 h 6008914"/>
              <a:gd name="connsiteX19" fmla="*/ 9408304 w 11473542"/>
              <a:gd name="connsiteY19" fmla="*/ 0 h 6008914"/>
              <a:gd name="connsiteX20" fmla="*/ 10096717 w 11473542"/>
              <a:gd name="connsiteY20" fmla="*/ 0 h 6008914"/>
              <a:gd name="connsiteX21" fmla="*/ 10555659 w 11473542"/>
              <a:gd name="connsiteY21" fmla="*/ 0 h 6008914"/>
              <a:gd name="connsiteX22" fmla="*/ 10899865 w 11473542"/>
              <a:gd name="connsiteY22" fmla="*/ 0 h 6008914"/>
              <a:gd name="connsiteX23" fmla="*/ 11473542 w 11473542"/>
              <a:gd name="connsiteY23" fmla="*/ 0 h 6008914"/>
              <a:gd name="connsiteX24" fmla="*/ 11120518 w 11473542"/>
              <a:gd name="connsiteY24" fmla="*/ 353024 h 6008914"/>
              <a:gd name="connsiteX25" fmla="*/ 10722428 w 11473542"/>
              <a:gd name="connsiteY25" fmla="*/ 751114 h 6008914"/>
              <a:gd name="connsiteX26" fmla="*/ 10335306 w 11473542"/>
              <a:gd name="connsiteY26" fmla="*/ 751114 h 6008914"/>
              <a:gd name="connsiteX27" fmla="*/ 9649045 w 11473542"/>
              <a:gd name="connsiteY27" fmla="*/ 751114 h 6008914"/>
              <a:gd name="connsiteX28" fmla="*/ 9162211 w 11473542"/>
              <a:gd name="connsiteY28" fmla="*/ 751114 h 6008914"/>
              <a:gd name="connsiteX29" fmla="*/ 8675376 w 11473542"/>
              <a:gd name="connsiteY29" fmla="*/ 751114 h 6008914"/>
              <a:gd name="connsiteX30" fmla="*/ 7889402 w 11473542"/>
              <a:gd name="connsiteY30" fmla="*/ 751114 h 6008914"/>
              <a:gd name="connsiteX31" fmla="*/ 7601993 w 11473542"/>
              <a:gd name="connsiteY31" fmla="*/ 751114 h 6008914"/>
              <a:gd name="connsiteX32" fmla="*/ 7015445 w 11473542"/>
              <a:gd name="connsiteY32" fmla="*/ 751114 h 6008914"/>
              <a:gd name="connsiteX33" fmla="*/ 6528611 w 11473542"/>
              <a:gd name="connsiteY33" fmla="*/ 751114 h 6008914"/>
              <a:gd name="connsiteX34" fmla="*/ 6141489 w 11473542"/>
              <a:gd name="connsiteY34" fmla="*/ 751114 h 6008914"/>
              <a:gd name="connsiteX35" fmla="*/ 5554941 w 11473542"/>
              <a:gd name="connsiteY35" fmla="*/ 751114 h 6008914"/>
              <a:gd name="connsiteX36" fmla="*/ 5167820 w 11473542"/>
              <a:gd name="connsiteY36" fmla="*/ 751114 h 6008914"/>
              <a:gd name="connsiteX37" fmla="*/ 4381845 w 11473542"/>
              <a:gd name="connsiteY37" fmla="*/ 751114 h 6008914"/>
              <a:gd name="connsiteX38" fmla="*/ 3994724 w 11473542"/>
              <a:gd name="connsiteY38" fmla="*/ 751114 h 6008914"/>
              <a:gd name="connsiteX39" fmla="*/ 3607602 w 11473542"/>
              <a:gd name="connsiteY39" fmla="*/ 751114 h 6008914"/>
              <a:gd name="connsiteX40" fmla="*/ 3120767 w 11473542"/>
              <a:gd name="connsiteY40" fmla="*/ 751114 h 6008914"/>
              <a:gd name="connsiteX41" fmla="*/ 2833359 w 11473542"/>
              <a:gd name="connsiteY41" fmla="*/ 751114 h 6008914"/>
              <a:gd name="connsiteX42" fmla="*/ 2047385 w 11473542"/>
              <a:gd name="connsiteY42" fmla="*/ 751114 h 6008914"/>
              <a:gd name="connsiteX43" fmla="*/ 1460837 w 11473542"/>
              <a:gd name="connsiteY43" fmla="*/ 751114 h 6008914"/>
              <a:gd name="connsiteX44" fmla="*/ 751114 w 11473542"/>
              <a:gd name="connsiteY44" fmla="*/ 751114 h 6008914"/>
              <a:gd name="connsiteX45" fmla="*/ 390579 w 11473542"/>
              <a:gd name="connsiteY45" fmla="*/ 390579 h 6008914"/>
              <a:gd name="connsiteX46" fmla="*/ 0 w 11473542"/>
              <a:gd name="connsiteY46" fmla="*/ 0 h 6008914"/>
              <a:gd name="connsiteX0" fmla="*/ 0 w 11473542"/>
              <a:gd name="connsiteY0" fmla="*/ 6008914 h 6008914"/>
              <a:gd name="connsiteX1" fmla="*/ 375557 w 11473542"/>
              <a:gd name="connsiteY1" fmla="*/ 5633357 h 6008914"/>
              <a:gd name="connsiteX2" fmla="*/ 751114 w 11473542"/>
              <a:gd name="connsiteY2" fmla="*/ 5257800 h 6008914"/>
              <a:gd name="connsiteX3" fmla="*/ 1437375 w 11473542"/>
              <a:gd name="connsiteY3" fmla="*/ 5257800 h 6008914"/>
              <a:gd name="connsiteX4" fmla="*/ 2023923 w 11473542"/>
              <a:gd name="connsiteY4" fmla="*/ 5257800 h 6008914"/>
              <a:gd name="connsiteX5" fmla="*/ 2710184 w 11473542"/>
              <a:gd name="connsiteY5" fmla="*/ 5257800 h 6008914"/>
              <a:gd name="connsiteX6" fmla="*/ 3197019 w 11473542"/>
              <a:gd name="connsiteY6" fmla="*/ 5257800 h 6008914"/>
              <a:gd name="connsiteX7" fmla="*/ 3484427 w 11473542"/>
              <a:gd name="connsiteY7" fmla="*/ 5257800 h 6008914"/>
              <a:gd name="connsiteX8" fmla="*/ 3971262 w 11473542"/>
              <a:gd name="connsiteY8" fmla="*/ 5257800 h 6008914"/>
              <a:gd name="connsiteX9" fmla="*/ 4458097 w 11473542"/>
              <a:gd name="connsiteY9" fmla="*/ 5257800 h 6008914"/>
              <a:gd name="connsiteX10" fmla="*/ 4745505 w 11473542"/>
              <a:gd name="connsiteY10" fmla="*/ 5257800 h 6008914"/>
              <a:gd name="connsiteX11" fmla="*/ 5531479 w 11473542"/>
              <a:gd name="connsiteY11" fmla="*/ 5257800 h 6008914"/>
              <a:gd name="connsiteX12" fmla="*/ 5818888 w 11473542"/>
              <a:gd name="connsiteY12" fmla="*/ 5257800 h 6008914"/>
              <a:gd name="connsiteX13" fmla="*/ 6604862 w 11473542"/>
              <a:gd name="connsiteY13" fmla="*/ 5257800 h 6008914"/>
              <a:gd name="connsiteX14" fmla="*/ 6991983 w 11473542"/>
              <a:gd name="connsiteY14" fmla="*/ 5257800 h 6008914"/>
              <a:gd name="connsiteX15" fmla="*/ 7478818 w 11473542"/>
              <a:gd name="connsiteY15" fmla="*/ 5257800 h 6008914"/>
              <a:gd name="connsiteX16" fmla="*/ 8165079 w 11473542"/>
              <a:gd name="connsiteY16" fmla="*/ 5257800 h 6008914"/>
              <a:gd name="connsiteX17" fmla="*/ 8751627 w 11473542"/>
              <a:gd name="connsiteY17" fmla="*/ 5257800 h 6008914"/>
              <a:gd name="connsiteX18" fmla="*/ 9138749 w 11473542"/>
              <a:gd name="connsiteY18" fmla="*/ 5257800 h 6008914"/>
              <a:gd name="connsiteX19" fmla="*/ 9525870 w 11473542"/>
              <a:gd name="connsiteY19" fmla="*/ 5257800 h 6008914"/>
              <a:gd name="connsiteX20" fmla="*/ 9813279 w 11473542"/>
              <a:gd name="connsiteY20" fmla="*/ 5257800 h 6008914"/>
              <a:gd name="connsiteX21" fmla="*/ 10100687 w 11473542"/>
              <a:gd name="connsiteY21" fmla="*/ 5257800 h 6008914"/>
              <a:gd name="connsiteX22" fmla="*/ 10722428 w 11473542"/>
              <a:gd name="connsiteY22" fmla="*/ 5257800 h 6008914"/>
              <a:gd name="connsiteX23" fmla="*/ 11113007 w 11473542"/>
              <a:gd name="connsiteY23" fmla="*/ 5648379 h 6008914"/>
              <a:gd name="connsiteX24" fmla="*/ 11473542 w 11473542"/>
              <a:gd name="connsiteY24" fmla="*/ 6008914 h 6008914"/>
              <a:gd name="connsiteX25" fmla="*/ 11014600 w 11473542"/>
              <a:gd name="connsiteY25" fmla="*/ 6008914 h 6008914"/>
              <a:gd name="connsiteX26" fmla="*/ 10670394 w 11473542"/>
              <a:gd name="connsiteY26" fmla="*/ 6008914 h 6008914"/>
              <a:gd name="connsiteX27" fmla="*/ 9867246 w 11473542"/>
              <a:gd name="connsiteY27" fmla="*/ 6008914 h 6008914"/>
              <a:gd name="connsiteX28" fmla="*/ 9064098 w 11473542"/>
              <a:gd name="connsiteY28" fmla="*/ 6008914 h 6008914"/>
              <a:gd name="connsiteX29" fmla="*/ 8605157 w 11473542"/>
              <a:gd name="connsiteY29" fmla="*/ 6008914 h 6008914"/>
              <a:gd name="connsiteX30" fmla="*/ 7802009 w 11473542"/>
              <a:gd name="connsiteY30" fmla="*/ 6008914 h 6008914"/>
              <a:gd name="connsiteX31" fmla="*/ 7457802 w 11473542"/>
              <a:gd name="connsiteY31" fmla="*/ 6008914 h 6008914"/>
              <a:gd name="connsiteX32" fmla="*/ 6769390 w 11473542"/>
              <a:gd name="connsiteY32" fmla="*/ 6008914 h 6008914"/>
              <a:gd name="connsiteX33" fmla="*/ 6539919 w 11473542"/>
              <a:gd name="connsiteY33" fmla="*/ 6008914 h 6008914"/>
              <a:gd name="connsiteX34" fmla="*/ 6195713 w 11473542"/>
              <a:gd name="connsiteY34" fmla="*/ 6008914 h 6008914"/>
              <a:gd name="connsiteX35" fmla="*/ 5736771 w 11473542"/>
              <a:gd name="connsiteY35" fmla="*/ 6008914 h 6008914"/>
              <a:gd name="connsiteX36" fmla="*/ 5507300 w 11473542"/>
              <a:gd name="connsiteY36" fmla="*/ 6008914 h 6008914"/>
              <a:gd name="connsiteX37" fmla="*/ 5277829 w 11473542"/>
              <a:gd name="connsiteY37" fmla="*/ 6008914 h 6008914"/>
              <a:gd name="connsiteX38" fmla="*/ 4933623 w 11473542"/>
              <a:gd name="connsiteY38" fmla="*/ 6008914 h 6008914"/>
              <a:gd name="connsiteX39" fmla="*/ 4704152 w 11473542"/>
              <a:gd name="connsiteY39" fmla="*/ 6008914 h 6008914"/>
              <a:gd name="connsiteX40" fmla="*/ 3901004 w 11473542"/>
              <a:gd name="connsiteY40" fmla="*/ 6008914 h 6008914"/>
              <a:gd name="connsiteX41" fmla="*/ 3671533 w 11473542"/>
              <a:gd name="connsiteY41" fmla="*/ 6008914 h 6008914"/>
              <a:gd name="connsiteX42" fmla="*/ 3327327 w 11473542"/>
              <a:gd name="connsiteY42" fmla="*/ 6008914 h 6008914"/>
              <a:gd name="connsiteX43" fmla="*/ 2983121 w 11473542"/>
              <a:gd name="connsiteY43" fmla="*/ 6008914 h 6008914"/>
              <a:gd name="connsiteX44" fmla="*/ 2753650 w 11473542"/>
              <a:gd name="connsiteY44" fmla="*/ 6008914 h 6008914"/>
              <a:gd name="connsiteX45" fmla="*/ 2065238 w 11473542"/>
              <a:gd name="connsiteY45" fmla="*/ 6008914 h 6008914"/>
              <a:gd name="connsiteX46" fmla="*/ 1262090 w 11473542"/>
              <a:gd name="connsiteY46" fmla="*/ 6008914 h 6008914"/>
              <a:gd name="connsiteX47" fmla="*/ 1032619 w 11473542"/>
              <a:gd name="connsiteY47" fmla="*/ 6008914 h 6008914"/>
              <a:gd name="connsiteX48" fmla="*/ 573677 w 11473542"/>
              <a:gd name="connsiteY48" fmla="*/ 6008914 h 6008914"/>
              <a:gd name="connsiteX49" fmla="*/ 0 w 11473542"/>
              <a:gd name="connsiteY49" fmla="*/ 6008914 h 6008914"/>
              <a:gd name="connsiteX0" fmla="*/ 0 w 11473542"/>
              <a:gd name="connsiteY0" fmla="*/ 0 h 6008914"/>
              <a:gd name="connsiteX1" fmla="*/ 375557 w 11473542"/>
              <a:gd name="connsiteY1" fmla="*/ 375557 h 6008914"/>
              <a:gd name="connsiteX2" fmla="*/ 751114 w 11473542"/>
              <a:gd name="connsiteY2" fmla="*/ 751114 h 6008914"/>
              <a:gd name="connsiteX3" fmla="*/ 751114 w 11473542"/>
              <a:gd name="connsiteY3" fmla="*/ 1359517 h 6008914"/>
              <a:gd name="connsiteX4" fmla="*/ 751114 w 11473542"/>
              <a:gd name="connsiteY4" fmla="*/ 1877786 h 6008914"/>
              <a:gd name="connsiteX5" fmla="*/ 751114 w 11473542"/>
              <a:gd name="connsiteY5" fmla="*/ 2350988 h 6008914"/>
              <a:gd name="connsiteX6" fmla="*/ 751114 w 11473542"/>
              <a:gd name="connsiteY6" fmla="*/ 2824190 h 6008914"/>
              <a:gd name="connsiteX7" fmla="*/ 751114 w 11473542"/>
              <a:gd name="connsiteY7" fmla="*/ 3477659 h 6008914"/>
              <a:gd name="connsiteX8" fmla="*/ 751114 w 11473542"/>
              <a:gd name="connsiteY8" fmla="*/ 4086062 h 6008914"/>
              <a:gd name="connsiteX9" fmla="*/ 751114 w 11473542"/>
              <a:gd name="connsiteY9" fmla="*/ 4739531 h 6008914"/>
              <a:gd name="connsiteX10" fmla="*/ 751114 w 11473542"/>
              <a:gd name="connsiteY10" fmla="*/ 5257800 h 6008914"/>
              <a:gd name="connsiteX11" fmla="*/ 383068 w 11473542"/>
              <a:gd name="connsiteY11" fmla="*/ 5625846 h 6008914"/>
              <a:gd name="connsiteX12" fmla="*/ 0 w 11473542"/>
              <a:gd name="connsiteY12" fmla="*/ 6008914 h 6008914"/>
              <a:gd name="connsiteX13" fmla="*/ 0 w 11473542"/>
              <a:gd name="connsiteY13" fmla="*/ 5402560 h 6008914"/>
              <a:gd name="connsiteX14" fmla="*/ 0 w 11473542"/>
              <a:gd name="connsiteY14" fmla="*/ 4976473 h 6008914"/>
              <a:gd name="connsiteX15" fmla="*/ 0 w 11473542"/>
              <a:gd name="connsiteY15" fmla="*/ 4490298 h 6008914"/>
              <a:gd name="connsiteX16" fmla="*/ 0 w 11473542"/>
              <a:gd name="connsiteY16" fmla="*/ 3823854 h 6008914"/>
              <a:gd name="connsiteX17" fmla="*/ 0 w 11473542"/>
              <a:gd name="connsiteY17" fmla="*/ 3397768 h 6008914"/>
              <a:gd name="connsiteX18" fmla="*/ 0 w 11473542"/>
              <a:gd name="connsiteY18" fmla="*/ 2971681 h 6008914"/>
              <a:gd name="connsiteX19" fmla="*/ 0 w 11473542"/>
              <a:gd name="connsiteY19" fmla="*/ 2425416 h 6008914"/>
              <a:gd name="connsiteX20" fmla="*/ 0 w 11473542"/>
              <a:gd name="connsiteY20" fmla="*/ 1939240 h 6008914"/>
              <a:gd name="connsiteX21" fmla="*/ 0 w 11473542"/>
              <a:gd name="connsiteY21" fmla="*/ 1392976 h 6008914"/>
              <a:gd name="connsiteX22" fmla="*/ 0 w 11473542"/>
              <a:gd name="connsiteY22" fmla="*/ 966889 h 6008914"/>
              <a:gd name="connsiteX23" fmla="*/ 0 w 11473542"/>
              <a:gd name="connsiteY23" fmla="*/ 0 h 6008914"/>
              <a:gd name="connsiteX0" fmla="*/ 11473542 w 11473542"/>
              <a:gd name="connsiteY0" fmla="*/ 0 h 6008914"/>
              <a:gd name="connsiteX1" fmla="*/ 11473542 w 11473542"/>
              <a:gd name="connsiteY1" fmla="*/ 486176 h 6008914"/>
              <a:gd name="connsiteX2" fmla="*/ 11473542 w 11473542"/>
              <a:gd name="connsiteY2" fmla="*/ 852173 h 6008914"/>
              <a:gd name="connsiteX3" fmla="*/ 11473542 w 11473542"/>
              <a:gd name="connsiteY3" fmla="*/ 1218171 h 6008914"/>
              <a:gd name="connsiteX4" fmla="*/ 11473542 w 11473542"/>
              <a:gd name="connsiteY4" fmla="*/ 1824525 h 6008914"/>
              <a:gd name="connsiteX5" fmla="*/ 11473542 w 11473542"/>
              <a:gd name="connsiteY5" fmla="*/ 2190522 h 6008914"/>
              <a:gd name="connsiteX6" fmla="*/ 11473542 w 11473542"/>
              <a:gd name="connsiteY6" fmla="*/ 2856965 h 6008914"/>
              <a:gd name="connsiteX7" fmla="*/ 11473542 w 11473542"/>
              <a:gd name="connsiteY7" fmla="*/ 3403230 h 6008914"/>
              <a:gd name="connsiteX8" fmla="*/ 11473542 w 11473542"/>
              <a:gd name="connsiteY8" fmla="*/ 3889406 h 6008914"/>
              <a:gd name="connsiteX9" fmla="*/ 11473542 w 11473542"/>
              <a:gd name="connsiteY9" fmla="*/ 4255404 h 6008914"/>
              <a:gd name="connsiteX10" fmla="*/ 11473542 w 11473542"/>
              <a:gd name="connsiteY10" fmla="*/ 4741579 h 6008914"/>
              <a:gd name="connsiteX11" fmla="*/ 11473542 w 11473542"/>
              <a:gd name="connsiteY11" fmla="*/ 5107577 h 6008914"/>
              <a:gd name="connsiteX12" fmla="*/ 11473542 w 11473542"/>
              <a:gd name="connsiteY12" fmla="*/ 6008914 h 6008914"/>
              <a:gd name="connsiteX13" fmla="*/ 11097985 w 11473542"/>
              <a:gd name="connsiteY13" fmla="*/ 5633357 h 6008914"/>
              <a:gd name="connsiteX14" fmla="*/ 10722428 w 11473542"/>
              <a:gd name="connsiteY14" fmla="*/ 5257800 h 6008914"/>
              <a:gd name="connsiteX15" fmla="*/ 10722428 w 11473542"/>
              <a:gd name="connsiteY15" fmla="*/ 4604331 h 6008914"/>
              <a:gd name="connsiteX16" fmla="*/ 10722428 w 11473542"/>
              <a:gd name="connsiteY16" fmla="*/ 4040995 h 6008914"/>
              <a:gd name="connsiteX17" fmla="*/ 10722428 w 11473542"/>
              <a:gd name="connsiteY17" fmla="*/ 3612860 h 6008914"/>
              <a:gd name="connsiteX18" fmla="*/ 10722428 w 11473542"/>
              <a:gd name="connsiteY18" fmla="*/ 2959390 h 6008914"/>
              <a:gd name="connsiteX19" fmla="*/ 10722428 w 11473542"/>
              <a:gd name="connsiteY19" fmla="*/ 2305921 h 6008914"/>
              <a:gd name="connsiteX20" fmla="*/ 10722428 w 11473542"/>
              <a:gd name="connsiteY20" fmla="*/ 1697518 h 6008914"/>
              <a:gd name="connsiteX21" fmla="*/ 10722428 w 11473542"/>
              <a:gd name="connsiteY21" fmla="*/ 751114 h 6008914"/>
              <a:gd name="connsiteX22" fmla="*/ 11082963 w 11473542"/>
              <a:gd name="connsiteY22" fmla="*/ 390579 h 6008914"/>
              <a:gd name="connsiteX23" fmla="*/ 11473542 w 11473542"/>
              <a:gd name="connsiteY23" fmla="*/ 0 h 6008914"/>
              <a:gd name="connsiteX0" fmla="*/ 0 w 11473542"/>
              <a:gd name="connsiteY0" fmla="*/ 0 h 6008914"/>
              <a:gd name="connsiteX1" fmla="*/ 344206 w 11473542"/>
              <a:gd name="connsiteY1" fmla="*/ 0 h 6008914"/>
              <a:gd name="connsiteX2" fmla="*/ 1032619 w 11473542"/>
              <a:gd name="connsiteY2" fmla="*/ 0 h 6008914"/>
              <a:gd name="connsiteX3" fmla="*/ 1721031 w 11473542"/>
              <a:gd name="connsiteY3" fmla="*/ 0 h 6008914"/>
              <a:gd name="connsiteX4" fmla="*/ 2524179 w 11473542"/>
              <a:gd name="connsiteY4" fmla="*/ 0 h 6008914"/>
              <a:gd name="connsiteX5" fmla="*/ 2868386 w 11473542"/>
              <a:gd name="connsiteY5" fmla="*/ 0 h 6008914"/>
              <a:gd name="connsiteX6" fmla="*/ 3097856 w 11473542"/>
              <a:gd name="connsiteY6" fmla="*/ 0 h 6008914"/>
              <a:gd name="connsiteX7" fmla="*/ 3556798 w 11473542"/>
              <a:gd name="connsiteY7" fmla="*/ 0 h 6008914"/>
              <a:gd name="connsiteX8" fmla="*/ 3901004 w 11473542"/>
              <a:gd name="connsiteY8" fmla="*/ 0 h 6008914"/>
              <a:gd name="connsiteX9" fmla="*/ 4359946 w 11473542"/>
              <a:gd name="connsiteY9" fmla="*/ 0 h 6008914"/>
              <a:gd name="connsiteX10" fmla="*/ 4818888 w 11473542"/>
              <a:gd name="connsiteY10" fmla="*/ 0 h 6008914"/>
              <a:gd name="connsiteX11" fmla="*/ 5622036 w 11473542"/>
              <a:gd name="connsiteY11" fmla="*/ 0 h 6008914"/>
              <a:gd name="connsiteX12" fmla="*/ 6080977 w 11473542"/>
              <a:gd name="connsiteY12" fmla="*/ 0 h 6008914"/>
              <a:gd name="connsiteX13" fmla="*/ 6539919 w 11473542"/>
              <a:gd name="connsiteY13" fmla="*/ 0 h 6008914"/>
              <a:gd name="connsiteX14" fmla="*/ 7228331 w 11473542"/>
              <a:gd name="connsiteY14" fmla="*/ 0 h 6008914"/>
              <a:gd name="connsiteX15" fmla="*/ 7687273 w 11473542"/>
              <a:gd name="connsiteY15" fmla="*/ 0 h 6008914"/>
              <a:gd name="connsiteX16" fmla="*/ 8146215 w 11473542"/>
              <a:gd name="connsiteY16" fmla="*/ 0 h 6008914"/>
              <a:gd name="connsiteX17" fmla="*/ 8605157 w 11473542"/>
              <a:gd name="connsiteY17" fmla="*/ 0 h 6008914"/>
              <a:gd name="connsiteX18" fmla="*/ 8949363 w 11473542"/>
              <a:gd name="connsiteY18" fmla="*/ 0 h 6008914"/>
              <a:gd name="connsiteX19" fmla="*/ 9752511 w 11473542"/>
              <a:gd name="connsiteY19" fmla="*/ 0 h 6008914"/>
              <a:gd name="connsiteX20" fmla="*/ 10326188 w 11473542"/>
              <a:gd name="connsiteY20" fmla="*/ 0 h 6008914"/>
              <a:gd name="connsiteX21" fmla="*/ 11473542 w 11473542"/>
              <a:gd name="connsiteY21" fmla="*/ 0 h 6008914"/>
              <a:gd name="connsiteX22" fmla="*/ 11473542 w 11473542"/>
              <a:gd name="connsiteY22" fmla="*/ 426087 h 6008914"/>
              <a:gd name="connsiteX23" fmla="*/ 11473542 w 11473542"/>
              <a:gd name="connsiteY23" fmla="*/ 912262 h 6008914"/>
              <a:gd name="connsiteX24" fmla="*/ 11473542 w 11473542"/>
              <a:gd name="connsiteY24" fmla="*/ 1338349 h 6008914"/>
              <a:gd name="connsiteX25" fmla="*/ 11473542 w 11473542"/>
              <a:gd name="connsiteY25" fmla="*/ 1884614 h 6008914"/>
              <a:gd name="connsiteX26" fmla="*/ 11473542 w 11473542"/>
              <a:gd name="connsiteY26" fmla="*/ 2370790 h 6008914"/>
              <a:gd name="connsiteX27" fmla="*/ 11473542 w 11473542"/>
              <a:gd name="connsiteY27" fmla="*/ 2917055 h 6008914"/>
              <a:gd name="connsiteX28" fmla="*/ 11473542 w 11473542"/>
              <a:gd name="connsiteY28" fmla="*/ 3523409 h 6008914"/>
              <a:gd name="connsiteX29" fmla="*/ 11473542 w 11473542"/>
              <a:gd name="connsiteY29" fmla="*/ 3889406 h 6008914"/>
              <a:gd name="connsiteX30" fmla="*/ 11473542 w 11473542"/>
              <a:gd name="connsiteY30" fmla="*/ 4495760 h 6008914"/>
              <a:gd name="connsiteX31" fmla="*/ 11473542 w 11473542"/>
              <a:gd name="connsiteY31" fmla="*/ 5162203 h 6008914"/>
              <a:gd name="connsiteX32" fmla="*/ 11473542 w 11473542"/>
              <a:gd name="connsiteY32" fmla="*/ 6008914 h 6008914"/>
              <a:gd name="connsiteX33" fmla="*/ 11014600 w 11473542"/>
              <a:gd name="connsiteY33" fmla="*/ 6008914 h 6008914"/>
              <a:gd name="connsiteX34" fmla="*/ 10440923 w 11473542"/>
              <a:gd name="connsiteY34" fmla="*/ 6008914 h 6008914"/>
              <a:gd name="connsiteX35" fmla="*/ 9637775 w 11473542"/>
              <a:gd name="connsiteY35" fmla="*/ 6008914 h 6008914"/>
              <a:gd name="connsiteX36" fmla="*/ 9178834 w 11473542"/>
              <a:gd name="connsiteY36" fmla="*/ 6008914 h 6008914"/>
              <a:gd name="connsiteX37" fmla="*/ 8490421 w 11473542"/>
              <a:gd name="connsiteY37" fmla="*/ 6008914 h 6008914"/>
              <a:gd name="connsiteX38" fmla="*/ 8146215 w 11473542"/>
              <a:gd name="connsiteY38" fmla="*/ 6008914 h 6008914"/>
              <a:gd name="connsiteX39" fmla="*/ 7802009 w 11473542"/>
              <a:gd name="connsiteY39" fmla="*/ 6008914 h 6008914"/>
              <a:gd name="connsiteX40" fmla="*/ 7228331 w 11473542"/>
              <a:gd name="connsiteY40" fmla="*/ 6008914 h 6008914"/>
              <a:gd name="connsiteX41" fmla="*/ 6425184 w 11473542"/>
              <a:gd name="connsiteY41" fmla="*/ 6008914 h 6008914"/>
              <a:gd name="connsiteX42" fmla="*/ 5851506 w 11473542"/>
              <a:gd name="connsiteY42" fmla="*/ 6008914 h 6008914"/>
              <a:gd name="connsiteX43" fmla="*/ 5048358 w 11473542"/>
              <a:gd name="connsiteY43" fmla="*/ 6008914 h 6008914"/>
              <a:gd name="connsiteX44" fmla="*/ 4474681 w 11473542"/>
              <a:gd name="connsiteY44" fmla="*/ 6008914 h 6008914"/>
              <a:gd name="connsiteX45" fmla="*/ 4245211 w 11473542"/>
              <a:gd name="connsiteY45" fmla="*/ 6008914 h 6008914"/>
              <a:gd name="connsiteX46" fmla="*/ 3671533 w 11473542"/>
              <a:gd name="connsiteY46" fmla="*/ 6008914 h 6008914"/>
              <a:gd name="connsiteX47" fmla="*/ 3327327 w 11473542"/>
              <a:gd name="connsiteY47" fmla="*/ 6008914 h 6008914"/>
              <a:gd name="connsiteX48" fmla="*/ 2868385 w 11473542"/>
              <a:gd name="connsiteY48" fmla="*/ 6008914 h 6008914"/>
              <a:gd name="connsiteX49" fmla="*/ 2524179 w 11473542"/>
              <a:gd name="connsiteY49" fmla="*/ 6008914 h 6008914"/>
              <a:gd name="connsiteX50" fmla="*/ 2065238 w 11473542"/>
              <a:gd name="connsiteY50" fmla="*/ 6008914 h 6008914"/>
              <a:gd name="connsiteX51" fmla="*/ 1491560 w 11473542"/>
              <a:gd name="connsiteY51" fmla="*/ 6008914 h 6008914"/>
              <a:gd name="connsiteX52" fmla="*/ 803148 w 11473542"/>
              <a:gd name="connsiteY52" fmla="*/ 6008914 h 6008914"/>
              <a:gd name="connsiteX53" fmla="*/ 0 w 11473542"/>
              <a:gd name="connsiteY53" fmla="*/ 6008914 h 6008914"/>
              <a:gd name="connsiteX54" fmla="*/ 0 w 11473542"/>
              <a:gd name="connsiteY54" fmla="*/ 5462649 h 6008914"/>
              <a:gd name="connsiteX55" fmla="*/ 0 w 11473542"/>
              <a:gd name="connsiteY55" fmla="*/ 4916384 h 6008914"/>
              <a:gd name="connsiteX56" fmla="*/ 0 w 11473542"/>
              <a:gd name="connsiteY56" fmla="*/ 4249941 h 6008914"/>
              <a:gd name="connsiteX57" fmla="*/ 0 w 11473542"/>
              <a:gd name="connsiteY57" fmla="*/ 3583498 h 6008914"/>
              <a:gd name="connsiteX58" fmla="*/ 0 w 11473542"/>
              <a:gd name="connsiteY58" fmla="*/ 2977144 h 6008914"/>
              <a:gd name="connsiteX59" fmla="*/ 0 w 11473542"/>
              <a:gd name="connsiteY59" fmla="*/ 2490968 h 6008914"/>
              <a:gd name="connsiteX60" fmla="*/ 0 w 11473542"/>
              <a:gd name="connsiteY60" fmla="*/ 1884614 h 6008914"/>
              <a:gd name="connsiteX61" fmla="*/ 0 w 11473542"/>
              <a:gd name="connsiteY61" fmla="*/ 1218171 h 6008914"/>
              <a:gd name="connsiteX62" fmla="*/ 0 w 11473542"/>
              <a:gd name="connsiteY62" fmla="*/ 671906 h 6008914"/>
              <a:gd name="connsiteX63" fmla="*/ 0 w 11473542"/>
              <a:gd name="connsiteY63" fmla="*/ 0 h 6008914"/>
              <a:gd name="connsiteX64" fmla="*/ 751114 w 11473542"/>
              <a:gd name="connsiteY64" fmla="*/ 751114 h 6008914"/>
              <a:gd name="connsiteX65" fmla="*/ 1237949 w 11473542"/>
              <a:gd name="connsiteY65" fmla="*/ 751114 h 6008914"/>
              <a:gd name="connsiteX66" fmla="*/ 1724783 w 11473542"/>
              <a:gd name="connsiteY66" fmla="*/ 751114 h 6008914"/>
              <a:gd name="connsiteX67" fmla="*/ 2311331 w 11473542"/>
              <a:gd name="connsiteY67" fmla="*/ 751114 h 6008914"/>
              <a:gd name="connsiteX68" fmla="*/ 2598740 w 11473542"/>
              <a:gd name="connsiteY68" fmla="*/ 751114 h 6008914"/>
              <a:gd name="connsiteX69" fmla="*/ 3085575 w 11473542"/>
              <a:gd name="connsiteY69" fmla="*/ 751114 h 6008914"/>
              <a:gd name="connsiteX70" fmla="*/ 3372983 w 11473542"/>
              <a:gd name="connsiteY70" fmla="*/ 751114 h 6008914"/>
              <a:gd name="connsiteX71" fmla="*/ 4059244 w 11473542"/>
              <a:gd name="connsiteY71" fmla="*/ 751114 h 6008914"/>
              <a:gd name="connsiteX72" fmla="*/ 4645792 w 11473542"/>
              <a:gd name="connsiteY72" fmla="*/ 751114 h 6008914"/>
              <a:gd name="connsiteX73" fmla="*/ 5132627 w 11473542"/>
              <a:gd name="connsiteY73" fmla="*/ 751114 h 6008914"/>
              <a:gd name="connsiteX74" fmla="*/ 5519748 w 11473542"/>
              <a:gd name="connsiteY74" fmla="*/ 751114 h 6008914"/>
              <a:gd name="connsiteX75" fmla="*/ 6006583 w 11473542"/>
              <a:gd name="connsiteY75" fmla="*/ 751114 h 6008914"/>
              <a:gd name="connsiteX76" fmla="*/ 6493418 w 11473542"/>
              <a:gd name="connsiteY76" fmla="*/ 751114 h 6008914"/>
              <a:gd name="connsiteX77" fmla="*/ 6780826 w 11473542"/>
              <a:gd name="connsiteY77" fmla="*/ 751114 h 6008914"/>
              <a:gd name="connsiteX78" fmla="*/ 7068235 w 11473542"/>
              <a:gd name="connsiteY78" fmla="*/ 751114 h 6008914"/>
              <a:gd name="connsiteX79" fmla="*/ 7455356 w 11473542"/>
              <a:gd name="connsiteY79" fmla="*/ 751114 h 6008914"/>
              <a:gd name="connsiteX80" fmla="*/ 8041904 w 11473542"/>
              <a:gd name="connsiteY80" fmla="*/ 751114 h 6008914"/>
              <a:gd name="connsiteX81" fmla="*/ 8728165 w 11473542"/>
              <a:gd name="connsiteY81" fmla="*/ 751114 h 6008914"/>
              <a:gd name="connsiteX82" fmla="*/ 9314713 w 11473542"/>
              <a:gd name="connsiteY82" fmla="*/ 751114 h 6008914"/>
              <a:gd name="connsiteX83" fmla="*/ 10000974 w 11473542"/>
              <a:gd name="connsiteY83" fmla="*/ 751114 h 6008914"/>
              <a:gd name="connsiteX84" fmla="*/ 10722428 w 11473542"/>
              <a:gd name="connsiteY84" fmla="*/ 751114 h 6008914"/>
              <a:gd name="connsiteX85" fmla="*/ 10722428 w 11473542"/>
              <a:gd name="connsiteY85" fmla="*/ 1314450 h 6008914"/>
              <a:gd name="connsiteX86" fmla="*/ 10722428 w 11473542"/>
              <a:gd name="connsiteY86" fmla="*/ 1787652 h 6008914"/>
              <a:gd name="connsiteX87" fmla="*/ 10722428 w 11473542"/>
              <a:gd name="connsiteY87" fmla="*/ 2260854 h 6008914"/>
              <a:gd name="connsiteX88" fmla="*/ 10722428 w 11473542"/>
              <a:gd name="connsiteY88" fmla="*/ 2869256 h 6008914"/>
              <a:gd name="connsiteX89" fmla="*/ 10722428 w 11473542"/>
              <a:gd name="connsiteY89" fmla="*/ 3522726 h 6008914"/>
              <a:gd name="connsiteX90" fmla="*/ 10722428 w 11473542"/>
              <a:gd name="connsiteY90" fmla="*/ 3995928 h 6008914"/>
              <a:gd name="connsiteX91" fmla="*/ 10722428 w 11473542"/>
              <a:gd name="connsiteY91" fmla="*/ 4559264 h 6008914"/>
              <a:gd name="connsiteX92" fmla="*/ 10722428 w 11473542"/>
              <a:gd name="connsiteY92" fmla="*/ 5257800 h 6008914"/>
              <a:gd name="connsiteX93" fmla="*/ 10435020 w 11473542"/>
              <a:gd name="connsiteY93" fmla="*/ 5257800 h 6008914"/>
              <a:gd name="connsiteX94" fmla="*/ 9848472 w 11473542"/>
              <a:gd name="connsiteY94" fmla="*/ 5257800 h 6008914"/>
              <a:gd name="connsiteX95" fmla="*/ 9162211 w 11473542"/>
              <a:gd name="connsiteY95" fmla="*/ 5257800 h 6008914"/>
              <a:gd name="connsiteX96" fmla="*/ 8775089 w 11473542"/>
              <a:gd name="connsiteY96" fmla="*/ 5257800 h 6008914"/>
              <a:gd name="connsiteX97" fmla="*/ 8487681 w 11473542"/>
              <a:gd name="connsiteY97" fmla="*/ 5257800 h 6008914"/>
              <a:gd name="connsiteX98" fmla="*/ 7801420 w 11473542"/>
              <a:gd name="connsiteY98" fmla="*/ 5257800 h 6008914"/>
              <a:gd name="connsiteX99" fmla="*/ 7514011 w 11473542"/>
              <a:gd name="connsiteY99" fmla="*/ 5257800 h 6008914"/>
              <a:gd name="connsiteX100" fmla="*/ 7126889 w 11473542"/>
              <a:gd name="connsiteY100" fmla="*/ 5257800 h 6008914"/>
              <a:gd name="connsiteX101" fmla="*/ 6640055 w 11473542"/>
              <a:gd name="connsiteY101" fmla="*/ 5257800 h 6008914"/>
              <a:gd name="connsiteX102" fmla="*/ 6352646 w 11473542"/>
              <a:gd name="connsiteY102" fmla="*/ 5257800 h 6008914"/>
              <a:gd name="connsiteX103" fmla="*/ 5666385 w 11473542"/>
              <a:gd name="connsiteY103" fmla="*/ 5257800 h 6008914"/>
              <a:gd name="connsiteX104" fmla="*/ 5378977 w 11473542"/>
              <a:gd name="connsiteY104" fmla="*/ 5257800 h 6008914"/>
              <a:gd name="connsiteX105" fmla="*/ 4692716 w 11473542"/>
              <a:gd name="connsiteY105" fmla="*/ 5257800 h 6008914"/>
              <a:gd name="connsiteX106" fmla="*/ 4205881 w 11473542"/>
              <a:gd name="connsiteY106" fmla="*/ 5257800 h 6008914"/>
              <a:gd name="connsiteX107" fmla="*/ 3519620 w 11473542"/>
              <a:gd name="connsiteY107" fmla="*/ 5257800 h 6008914"/>
              <a:gd name="connsiteX108" fmla="*/ 3232212 w 11473542"/>
              <a:gd name="connsiteY108" fmla="*/ 5257800 h 6008914"/>
              <a:gd name="connsiteX109" fmla="*/ 2845090 w 11473542"/>
              <a:gd name="connsiteY109" fmla="*/ 5257800 h 6008914"/>
              <a:gd name="connsiteX110" fmla="*/ 2358255 w 11473542"/>
              <a:gd name="connsiteY110" fmla="*/ 5257800 h 6008914"/>
              <a:gd name="connsiteX111" fmla="*/ 2070847 w 11473542"/>
              <a:gd name="connsiteY111" fmla="*/ 5257800 h 6008914"/>
              <a:gd name="connsiteX112" fmla="*/ 1584012 w 11473542"/>
              <a:gd name="connsiteY112" fmla="*/ 5257800 h 6008914"/>
              <a:gd name="connsiteX113" fmla="*/ 751114 w 11473542"/>
              <a:gd name="connsiteY113" fmla="*/ 5257800 h 6008914"/>
              <a:gd name="connsiteX114" fmla="*/ 751114 w 11473542"/>
              <a:gd name="connsiteY114" fmla="*/ 4649397 h 6008914"/>
              <a:gd name="connsiteX115" fmla="*/ 751114 w 11473542"/>
              <a:gd name="connsiteY115" fmla="*/ 4086062 h 6008914"/>
              <a:gd name="connsiteX116" fmla="*/ 751114 w 11473542"/>
              <a:gd name="connsiteY116" fmla="*/ 3477659 h 6008914"/>
              <a:gd name="connsiteX117" fmla="*/ 751114 w 11473542"/>
              <a:gd name="connsiteY117" fmla="*/ 3049524 h 6008914"/>
              <a:gd name="connsiteX118" fmla="*/ 751114 w 11473542"/>
              <a:gd name="connsiteY118" fmla="*/ 2396054 h 6008914"/>
              <a:gd name="connsiteX119" fmla="*/ 751114 w 11473542"/>
              <a:gd name="connsiteY119" fmla="*/ 1787652 h 6008914"/>
              <a:gd name="connsiteX120" fmla="*/ 751114 w 11473542"/>
              <a:gd name="connsiteY120" fmla="*/ 751114 h 6008914"/>
              <a:gd name="connsiteX121" fmla="*/ 0 w 11473542"/>
              <a:gd name="connsiteY121" fmla="*/ 0 h 6008914"/>
              <a:gd name="connsiteX122" fmla="*/ 360535 w 11473542"/>
              <a:gd name="connsiteY122" fmla="*/ 360535 h 6008914"/>
              <a:gd name="connsiteX123" fmla="*/ 751114 w 11473542"/>
              <a:gd name="connsiteY123" fmla="*/ 751114 h 6008914"/>
              <a:gd name="connsiteX124" fmla="*/ 0 w 11473542"/>
              <a:gd name="connsiteY124" fmla="*/ 6008914 h 6008914"/>
              <a:gd name="connsiteX125" fmla="*/ 368046 w 11473542"/>
              <a:gd name="connsiteY125" fmla="*/ 5640868 h 6008914"/>
              <a:gd name="connsiteX126" fmla="*/ 751114 w 11473542"/>
              <a:gd name="connsiteY126" fmla="*/ 5257800 h 6008914"/>
              <a:gd name="connsiteX127" fmla="*/ 11473542 w 11473542"/>
              <a:gd name="connsiteY127" fmla="*/ 0 h 6008914"/>
              <a:gd name="connsiteX128" fmla="*/ 11082963 w 11473542"/>
              <a:gd name="connsiteY128" fmla="*/ 390579 h 6008914"/>
              <a:gd name="connsiteX129" fmla="*/ 10722428 w 11473542"/>
              <a:gd name="connsiteY129" fmla="*/ 751114 h 6008914"/>
              <a:gd name="connsiteX130" fmla="*/ 11473542 w 11473542"/>
              <a:gd name="connsiteY130" fmla="*/ 6008914 h 6008914"/>
              <a:gd name="connsiteX131" fmla="*/ 11120518 w 11473542"/>
              <a:gd name="connsiteY131" fmla="*/ 5655890 h 6008914"/>
              <a:gd name="connsiteX132" fmla="*/ 10722428 w 11473542"/>
              <a:gd name="connsiteY132" fmla="*/ 5257800 h 600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73542" h="6008914" stroke="0" extrusionOk="0">
                <a:moveTo>
                  <a:pt x="751114" y="751114"/>
                </a:moveTo>
                <a:cubicBezTo>
                  <a:pt x="968548" y="685716"/>
                  <a:pt x="1154537" y="780747"/>
                  <a:pt x="1337662" y="751114"/>
                </a:cubicBezTo>
                <a:cubicBezTo>
                  <a:pt x="1520787" y="721481"/>
                  <a:pt x="1593356" y="771023"/>
                  <a:pt x="1824497" y="751114"/>
                </a:cubicBezTo>
                <a:cubicBezTo>
                  <a:pt x="2055639" y="731205"/>
                  <a:pt x="2059001" y="790506"/>
                  <a:pt x="2211618" y="751114"/>
                </a:cubicBezTo>
                <a:cubicBezTo>
                  <a:pt x="2364235" y="711722"/>
                  <a:pt x="2367389" y="756112"/>
                  <a:pt x="2499027" y="751114"/>
                </a:cubicBezTo>
                <a:cubicBezTo>
                  <a:pt x="2630665" y="746116"/>
                  <a:pt x="2680815" y="766339"/>
                  <a:pt x="2786435" y="751114"/>
                </a:cubicBezTo>
                <a:cubicBezTo>
                  <a:pt x="2892055" y="735889"/>
                  <a:pt x="3123099" y="759011"/>
                  <a:pt x="3273270" y="751114"/>
                </a:cubicBezTo>
                <a:cubicBezTo>
                  <a:pt x="3423442" y="743217"/>
                  <a:pt x="3667305" y="788070"/>
                  <a:pt x="3859818" y="751114"/>
                </a:cubicBezTo>
                <a:cubicBezTo>
                  <a:pt x="4052331" y="714158"/>
                  <a:pt x="4168553" y="792720"/>
                  <a:pt x="4246939" y="751114"/>
                </a:cubicBezTo>
                <a:cubicBezTo>
                  <a:pt x="4325325" y="709508"/>
                  <a:pt x="4589447" y="792459"/>
                  <a:pt x="4733774" y="751114"/>
                </a:cubicBezTo>
                <a:cubicBezTo>
                  <a:pt x="4878101" y="709769"/>
                  <a:pt x="4957445" y="759033"/>
                  <a:pt x="5120896" y="751114"/>
                </a:cubicBezTo>
                <a:cubicBezTo>
                  <a:pt x="5284347" y="743195"/>
                  <a:pt x="5641743" y="816295"/>
                  <a:pt x="5906870" y="751114"/>
                </a:cubicBezTo>
                <a:cubicBezTo>
                  <a:pt x="6171997" y="685933"/>
                  <a:pt x="6117115" y="790520"/>
                  <a:pt x="6293991" y="751114"/>
                </a:cubicBezTo>
                <a:cubicBezTo>
                  <a:pt x="6470867" y="711708"/>
                  <a:pt x="6655790" y="808004"/>
                  <a:pt x="6980253" y="751114"/>
                </a:cubicBezTo>
                <a:cubicBezTo>
                  <a:pt x="7304716" y="694224"/>
                  <a:pt x="7323814" y="784318"/>
                  <a:pt x="7467087" y="751114"/>
                </a:cubicBezTo>
                <a:cubicBezTo>
                  <a:pt x="7610360" y="717910"/>
                  <a:pt x="7892390" y="825928"/>
                  <a:pt x="8253061" y="751114"/>
                </a:cubicBezTo>
                <a:cubicBezTo>
                  <a:pt x="8613732" y="676300"/>
                  <a:pt x="8477088" y="797025"/>
                  <a:pt x="8640183" y="751114"/>
                </a:cubicBezTo>
                <a:cubicBezTo>
                  <a:pt x="8803278" y="705203"/>
                  <a:pt x="8809425" y="760520"/>
                  <a:pt x="8927591" y="751114"/>
                </a:cubicBezTo>
                <a:cubicBezTo>
                  <a:pt x="9045757" y="741708"/>
                  <a:pt x="9325640" y="822381"/>
                  <a:pt x="9713566" y="751114"/>
                </a:cubicBezTo>
                <a:cubicBezTo>
                  <a:pt x="10101492" y="679847"/>
                  <a:pt x="10488472" y="771540"/>
                  <a:pt x="10722428" y="751114"/>
                </a:cubicBezTo>
                <a:cubicBezTo>
                  <a:pt x="10778975" y="954321"/>
                  <a:pt x="10688934" y="1119773"/>
                  <a:pt x="10722428" y="1404583"/>
                </a:cubicBezTo>
                <a:cubicBezTo>
                  <a:pt x="10755922" y="1689393"/>
                  <a:pt x="10696642" y="1701500"/>
                  <a:pt x="10722428" y="1877786"/>
                </a:cubicBezTo>
                <a:cubicBezTo>
                  <a:pt x="10748214" y="2054072"/>
                  <a:pt x="10708363" y="2140911"/>
                  <a:pt x="10722428" y="2396054"/>
                </a:cubicBezTo>
                <a:cubicBezTo>
                  <a:pt x="10736493" y="2651197"/>
                  <a:pt x="10692400" y="2898016"/>
                  <a:pt x="10722428" y="3049524"/>
                </a:cubicBezTo>
                <a:cubicBezTo>
                  <a:pt x="10752456" y="3201032"/>
                  <a:pt x="10650407" y="3431977"/>
                  <a:pt x="10722428" y="3657926"/>
                </a:cubicBezTo>
                <a:cubicBezTo>
                  <a:pt x="10794449" y="3883875"/>
                  <a:pt x="10672527" y="3993635"/>
                  <a:pt x="10722428" y="4266329"/>
                </a:cubicBezTo>
                <a:cubicBezTo>
                  <a:pt x="10772329" y="4539023"/>
                  <a:pt x="10680532" y="4535803"/>
                  <a:pt x="10722428" y="4694464"/>
                </a:cubicBezTo>
                <a:cubicBezTo>
                  <a:pt x="10764324" y="4853125"/>
                  <a:pt x="10717540" y="5136381"/>
                  <a:pt x="10722428" y="5257800"/>
                </a:cubicBezTo>
                <a:cubicBezTo>
                  <a:pt x="10514200" y="5296511"/>
                  <a:pt x="10281452" y="5221111"/>
                  <a:pt x="10036167" y="5257800"/>
                </a:cubicBezTo>
                <a:cubicBezTo>
                  <a:pt x="9790882" y="5294489"/>
                  <a:pt x="9817930" y="5245207"/>
                  <a:pt x="9649045" y="5257800"/>
                </a:cubicBezTo>
                <a:cubicBezTo>
                  <a:pt x="9480160" y="5270393"/>
                  <a:pt x="9475798" y="5240373"/>
                  <a:pt x="9361637" y="5257800"/>
                </a:cubicBezTo>
                <a:cubicBezTo>
                  <a:pt x="9247476" y="5275227"/>
                  <a:pt x="8878492" y="5176466"/>
                  <a:pt x="8575663" y="5257800"/>
                </a:cubicBezTo>
                <a:cubicBezTo>
                  <a:pt x="8272834" y="5339134"/>
                  <a:pt x="8375835" y="5242876"/>
                  <a:pt x="8288254" y="5257800"/>
                </a:cubicBezTo>
                <a:cubicBezTo>
                  <a:pt x="8200673" y="5272724"/>
                  <a:pt x="7996323" y="5224132"/>
                  <a:pt x="7801420" y="5257800"/>
                </a:cubicBezTo>
                <a:cubicBezTo>
                  <a:pt x="7606517" y="5291468"/>
                  <a:pt x="7300669" y="5207142"/>
                  <a:pt x="7115159" y="5257800"/>
                </a:cubicBezTo>
                <a:cubicBezTo>
                  <a:pt x="6929649" y="5308458"/>
                  <a:pt x="6825795" y="5229497"/>
                  <a:pt x="6728037" y="5257800"/>
                </a:cubicBezTo>
                <a:cubicBezTo>
                  <a:pt x="6630279" y="5286103"/>
                  <a:pt x="6306209" y="5191687"/>
                  <a:pt x="6141489" y="5257800"/>
                </a:cubicBezTo>
                <a:cubicBezTo>
                  <a:pt x="5976769" y="5323913"/>
                  <a:pt x="5552839" y="5199828"/>
                  <a:pt x="5355515" y="5257800"/>
                </a:cubicBezTo>
                <a:cubicBezTo>
                  <a:pt x="5158191" y="5315772"/>
                  <a:pt x="4820591" y="5233761"/>
                  <a:pt x="4669254" y="5257800"/>
                </a:cubicBezTo>
                <a:cubicBezTo>
                  <a:pt x="4517917" y="5281839"/>
                  <a:pt x="4456744" y="5251598"/>
                  <a:pt x="4381845" y="5257800"/>
                </a:cubicBezTo>
                <a:cubicBezTo>
                  <a:pt x="4306946" y="5264002"/>
                  <a:pt x="4058264" y="5253307"/>
                  <a:pt x="3795298" y="5257800"/>
                </a:cubicBezTo>
                <a:cubicBezTo>
                  <a:pt x="3532332" y="5262293"/>
                  <a:pt x="3586940" y="5237832"/>
                  <a:pt x="3507889" y="5257800"/>
                </a:cubicBezTo>
                <a:cubicBezTo>
                  <a:pt x="3428838" y="5277768"/>
                  <a:pt x="3059335" y="5216218"/>
                  <a:pt x="2921341" y="5257800"/>
                </a:cubicBezTo>
                <a:cubicBezTo>
                  <a:pt x="2783347" y="5299382"/>
                  <a:pt x="2543958" y="5219161"/>
                  <a:pt x="2235080" y="5257800"/>
                </a:cubicBezTo>
                <a:cubicBezTo>
                  <a:pt x="1926202" y="5296439"/>
                  <a:pt x="2042705" y="5242450"/>
                  <a:pt x="1947672" y="5257800"/>
                </a:cubicBezTo>
                <a:cubicBezTo>
                  <a:pt x="1852639" y="5273150"/>
                  <a:pt x="1277979" y="5165073"/>
                  <a:pt x="751114" y="5257800"/>
                </a:cubicBezTo>
                <a:cubicBezTo>
                  <a:pt x="750372" y="5141253"/>
                  <a:pt x="786415" y="4962330"/>
                  <a:pt x="751114" y="4784598"/>
                </a:cubicBezTo>
                <a:cubicBezTo>
                  <a:pt x="715813" y="4606866"/>
                  <a:pt x="805747" y="4482517"/>
                  <a:pt x="751114" y="4311396"/>
                </a:cubicBezTo>
                <a:cubicBezTo>
                  <a:pt x="696481" y="4140275"/>
                  <a:pt x="801160" y="4011135"/>
                  <a:pt x="751114" y="3838194"/>
                </a:cubicBezTo>
                <a:cubicBezTo>
                  <a:pt x="701068" y="3665253"/>
                  <a:pt x="793539" y="3482902"/>
                  <a:pt x="751114" y="3184724"/>
                </a:cubicBezTo>
                <a:cubicBezTo>
                  <a:pt x="708689" y="2886546"/>
                  <a:pt x="779239" y="2845425"/>
                  <a:pt x="751114" y="2666456"/>
                </a:cubicBezTo>
                <a:cubicBezTo>
                  <a:pt x="722989" y="2487487"/>
                  <a:pt x="753452" y="2328265"/>
                  <a:pt x="751114" y="2193254"/>
                </a:cubicBezTo>
                <a:cubicBezTo>
                  <a:pt x="748776" y="2058243"/>
                  <a:pt x="796311" y="1914815"/>
                  <a:pt x="751114" y="1674985"/>
                </a:cubicBezTo>
                <a:cubicBezTo>
                  <a:pt x="705917" y="1435155"/>
                  <a:pt x="857507" y="1128567"/>
                  <a:pt x="751114" y="751114"/>
                </a:cubicBezTo>
                <a:close/>
              </a:path>
              <a:path w="11473542" h="6008914" fill="lightenLess" stroke="0" extrusionOk="0">
                <a:moveTo>
                  <a:pt x="0" y="0"/>
                </a:moveTo>
                <a:cubicBezTo>
                  <a:pt x="148690" y="-23638"/>
                  <a:pt x="242776" y="52899"/>
                  <a:pt x="458942" y="0"/>
                </a:cubicBezTo>
                <a:cubicBezTo>
                  <a:pt x="675108" y="-52899"/>
                  <a:pt x="810686" y="39063"/>
                  <a:pt x="1147354" y="0"/>
                </a:cubicBezTo>
                <a:cubicBezTo>
                  <a:pt x="1484022" y="-39063"/>
                  <a:pt x="1439749" y="9369"/>
                  <a:pt x="1721031" y="0"/>
                </a:cubicBezTo>
                <a:cubicBezTo>
                  <a:pt x="2002313" y="-9369"/>
                  <a:pt x="2070740" y="40132"/>
                  <a:pt x="2179973" y="0"/>
                </a:cubicBezTo>
                <a:cubicBezTo>
                  <a:pt x="2289206" y="-40132"/>
                  <a:pt x="2357510" y="11146"/>
                  <a:pt x="2524179" y="0"/>
                </a:cubicBezTo>
                <a:cubicBezTo>
                  <a:pt x="2690848" y="-11146"/>
                  <a:pt x="2977082" y="7982"/>
                  <a:pt x="3212592" y="0"/>
                </a:cubicBezTo>
                <a:cubicBezTo>
                  <a:pt x="3448102" y="-7982"/>
                  <a:pt x="3396178" y="17137"/>
                  <a:pt x="3556798" y="0"/>
                </a:cubicBezTo>
                <a:cubicBezTo>
                  <a:pt x="3717418" y="-17137"/>
                  <a:pt x="3917356" y="27479"/>
                  <a:pt x="4130475" y="0"/>
                </a:cubicBezTo>
                <a:cubicBezTo>
                  <a:pt x="4343594" y="-27479"/>
                  <a:pt x="4375760" y="27722"/>
                  <a:pt x="4589417" y="0"/>
                </a:cubicBezTo>
                <a:cubicBezTo>
                  <a:pt x="4803074" y="-27722"/>
                  <a:pt x="4744772" y="4105"/>
                  <a:pt x="4818888" y="0"/>
                </a:cubicBezTo>
                <a:cubicBezTo>
                  <a:pt x="4893004" y="-4105"/>
                  <a:pt x="4987318" y="7753"/>
                  <a:pt x="5048358" y="0"/>
                </a:cubicBezTo>
                <a:cubicBezTo>
                  <a:pt x="5109398" y="-7753"/>
                  <a:pt x="5350280" y="23109"/>
                  <a:pt x="5622036" y="0"/>
                </a:cubicBezTo>
                <a:cubicBezTo>
                  <a:pt x="5893792" y="-23109"/>
                  <a:pt x="5761226" y="14084"/>
                  <a:pt x="5851506" y="0"/>
                </a:cubicBezTo>
                <a:cubicBezTo>
                  <a:pt x="5941786" y="-14084"/>
                  <a:pt x="6093865" y="10364"/>
                  <a:pt x="6195713" y="0"/>
                </a:cubicBezTo>
                <a:cubicBezTo>
                  <a:pt x="6297561" y="-10364"/>
                  <a:pt x="6513274" y="29968"/>
                  <a:pt x="6769390" y="0"/>
                </a:cubicBezTo>
                <a:cubicBezTo>
                  <a:pt x="7025506" y="-29968"/>
                  <a:pt x="7185009" y="27323"/>
                  <a:pt x="7572538" y="0"/>
                </a:cubicBezTo>
                <a:cubicBezTo>
                  <a:pt x="7960067" y="-27323"/>
                  <a:pt x="7997527" y="19139"/>
                  <a:pt x="8260950" y="0"/>
                </a:cubicBezTo>
                <a:cubicBezTo>
                  <a:pt x="8524373" y="-19139"/>
                  <a:pt x="8735926" y="11206"/>
                  <a:pt x="8949363" y="0"/>
                </a:cubicBezTo>
                <a:cubicBezTo>
                  <a:pt x="9162800" y="-11206"/>
                  <a:pt x="9226863" y="24807"/>
                  <a:pt x="9408304" y="0"/>
                </a:cubicBezTo>
                <a:cubicBezTo>
                  <a:pt x="9589745" y="-24807"/>
                  <a:pt x="9780524" y="70017"/>
                  <a:pt x="10096717" y="0"/>
                </a:cubicBezTo>
                <a:cubicBezTo>
                  <a:pt x="10412910" y="-70017"/>
                  <a:pt x="10367846" y="21981"/>
                  <a:pt x="10555659" y="0"/>
                </a:cubicBezTo>
                <a:cubicBezTo>
                  <a:pt x="10743472" y="-21981"/>
                  <a:pt x="10802576" y="13500"/>
                  <a:pt x="10899865" y="0"/>
                </a:cubicBezTo>
                <a:cubicBezTo>
                  <a:pt x="10997154" y="-13500"/>
                  <a:pt x="11327657" y="39279"/>
                  <a:pt x="11473542" y="0"/>
                </a:cubicBezTo>
                <a:cubicBezTo>
                  <a:pt x="11398274" y="119017"/>
                  <a:pt x="11208570" y="223832"/>
                  <a:pt x="11120518" y="353024"/>
                </a:cubicBezTo>
                <a:cubicBezTo>
                  <a:pt x="11032466" y="482216"/>
                  <a:pt x="10845741" y="536096"/>
                  <a:pt x="10722428" y="751114"/>
                </a:cubicBezTo>
                <a:cubicBezTo>
                  <a:pt x="10580899" y="760667"/>
                  <a:pt x="10520290" y="732281"/>
                  <a:pt x="10335306" y="751114"/>
                </a:cubicBezTo>
                <a:cubicBezTo>
                  <a:pt x="10150322" y="769947"/>
                  <a:pt x="9834992" y="719225"/>
                  <a:pt x="9649045" y="751114"/>
                </a:cubicBezTo>
                <a:cubicBezTo>
                  <a:pt x="9463098" y="783003"/>
                  <a:pt x="9342524" y="708938"/>
                  <a:pt x="9162211" y="751114"/>
                </a:cubicBezTo>
                <a:cubicBezTo>
                  <a:pt x="8981898" y="793290"/>
                  <a:pt x="8844726" y="721992"/>
                  <a:pt x="8675376" y="751114"/>
                </a:cubicBezTo>
                <a:cubicBezTo>
                  <a:pt x="8506026" y="780236"/>
                  <a:pt x="8106205" y="737598"/>
                  <a:pt x="7889402" y="751114"/>
                </a:cubicBezTo>
                <a:cubicBezTo>
                  <a:pt x="7672599" y="764630"/>
                  <a:pt x="7665182" y="739252"/>
                  <a:pt x="7601993" y="751114"/>
                </a:cubicBezTo>
                <a:cubicBezTo>
                  <a:pt x="7538804" y="762976"/>
                  <a:pt x="7161659" y="745836"/>
                  <a:pt x="7015445" y="751114"/>
                </a:cubicBezTo>
                <a:cubicBezTo>
                  <a:pt x="6869231" y="756392"/>
                  <a:pt x="6771971" y="725359"/>
                  <a:pt x="6528611" y="751114"/>
                </a:cubicBezTo>
                <a:cubicBezTo>
                  <a:pt x="6285251" y="776869"/>
                  <a:pt x="6295584" y="720348"/>
                  <a:pt x="6141489" y="751114"/>
                </a:cubicBezTo>
                <a:cubicBezTo>
                  <a:pt x="5987394" y="781880"/>
                  <a:pt x="5774580" y="683198"/>
                  <a:pt x="5554941" y="751114"/>
                </a:cubicBezTo>
                <a:cubicBezTo>
                  <a:pt x="5335302" y="819030"/>
                  <a:pt x="5348469" y="729003"/>
                  <a:pt x="5167820" y="751114"/>
                </a:cubicBezTo>
                <a:cubicBezTo>
                  <a:pt x="4987171" y="773225"/>
                  <a:pt x="4720329" y="739845"/>
                  <a:pt x="4381845" y="751114"/>
                </a:cubicBezTo>
                <a:cubicBezTo>
                  <a:pt x="4043361" y="762383"/>
                  <a:pt x="4133260" y="736134"/>
                  <a:pt x="3994724" y="751114"/>
                </a:cubicBezTo>
                <a:cubicBezTo>
                  <a:pt x="3856188" y="766094"/>
                  <a:pt x="3710804" y="736004"/>
                  <a:pt x="3607602" y="751114"/>
                </a:cubicBezTo>
                <a:cubicBezTo>
                  <a:pt x="3504400" y="766224"/>
                  <a:pt x="3224564" y="708486"/>
                  <a:pt x="3120767" y="751114"/>
                </a:cubicBezTo>
                <a:cubicBezTo>
                  <a:pt x="3016970" y="793742"/>
                  <a:pt x="2934068" y="722953"/>
                  <a:pt x="2833359" y="751114"/>
                </a:cubicBezTo>
                <a:cubicBezTo>
                  <a:pt x="2732650" y="779275"/>
                  <a:pt x="2283518" y="667309"/>
                  <a:pt x="2047385" y="751114"/>
                </a:cubicBezTo>
                <a:cubicBezTo>
                  <a:pt x="1811252" y="834919"/>
                  <a:pt x="1653622" y="699649"/>
                  <a:pt x="1460837" y="751114"/>
                </a:cubicBezTo>
                <a:cubicBezTo>
                  <a:pt x="1268052" y="802579"/>
                  <a:pt x="904729" y="716607"/>
                  <a:pt x="751114" y="751114"/>
                </a:cubicBezTo>
                <a:cubicBezTo>
                  <a:pt x="558972" y="598658"/>
                  <a:pt x="573110" y="497496"/>
                  <a:pt x="390579" y="390579"/>
                </a:cubicBezTo>
                <a:cubicBezTo>
                  <a:pt x="208048" y="283662"/>
                  <a:pt x="235252" y="151031"/>
                  <a:pt x="0" y="0"/>
                </a:cubicBezTo>
                <a:close/>
              </a:path>
              <a:path w="11473542" h="6008914" fill="darkenLess" stroke="0" extrusionOk="0">
                <a:moveTo>
                  <a:pt x="0" y="6008914"/>
                </a:moveTo>
                <a:cubicBezTo>
                  <a:pt x="161771" y="5846120"/>
                  <a:pt x="302784" y="5755092"/>
                  <a:pt x="375557" y="5633357"/>
                </a:cubicBezTo>
                <a:cubicBezTo>
                  <a:pt x="448330" y="5511622"/>
                  <a:pt x="632030" y="5443012"/>
                  <a:pt x="751114" y="5257800"/>
                </a:cubicBezTo>
                <a:cubicBezTo>
                  <a:pt x="1035610" y="5211107"/>
                  <a:pt x="1168787" y="5330887"/>
                  <a:pt x="1437375" y="5257800"/>
                </a:cubicBezTo>
                <a:cubicBezTo>
                  <a:pt x="1705963" y="5184713"/>
                  <a:pt x="1796309" y="5300913"/>
                  <a:pt x="2023923" y="5257800"/>
                </a:cubicBezTo>
                <a:cubicBezTo>
                  <a:pt x="2251537" y="5214687"/>
                  <a:pt x="2377064" y="5321484"/>
                  <a:pt x="2710184" y="5257800"/>
                </a:cubicBezTo>
                <a:cubicBezTo>
                  <a:pt x="3043304" y="5194116"/>
                  <a:pt x="2996472" y="5299594"/>
                  <a:pt x="3197019" y="5257800"/>
                </a:cubicBezTo>
                <a:cubicBezTo>
                  <a:pt x="3397566" y="5216006"/>
                  <a:pt x="3374436" y="5268487"/>
                  <a:pt x="3484427" y="5257800"/>
                </a:cubicBezTo>
                <a:cubicBezTo>
                  <a:pt x="3594418" y="5247113"/>
                  <a:pt x="3811423" y="5262449"/>
                  <a:pt x="3971262" y="5257800"/>
                </a:cubicBezTo>
                <a:cubicBezTo>
                  <a:pt x="4131101" y="5253151"/>
                  <a:pt x="4349115" y="5276874"/>
                  <a:pt x="4458097" y="5257800"/>
                </a:cubicBezTo>
                <a:cubicBezTo>
                  <a:pt x="4567080" y="5238726"/>
                  <a:pt x="4667059" y="5271804"/>
                  <a:pt x="4745505" y="5257800"/>
                </a:cubicBezTo>
                <a:cubicBezTo>
                  <a:pt x="4823951" y="5243796"/>
                  <a:pt x="5365944" y="5263389"/>
                  <a:pt x="5531479" y="5257800"/>
                </a:cubicBezTo>
                <a:cubicBezTo>
                  <a:pt x="5697014" y="5252211"/>
                  <a:pt x="5682235" y="5280580"/>
                  <a:pt x="5818888" y="5257800"/>
                </a:cubicBezTo>
                <a:cubicBezTo>
                  <a:pt x="5955541" y="5235020"/>
                  <a:pt x="6264907" y="5265021"/>
                  <a:pt x="6604862" y="5257800"/>
                </a:cubicBezTo>
                <a:cubicBezTo>
                  <a:pt x="6944817" y="5250579"/>
                  <a:pt x="6902397" y="5287632"/>
                  <a:pt x="6991983" y="5257800"/>
                </a:cubicBezTo>
                <a:cubicBezTo>
                  <a:pt x="7081569" y="5227968"/>
                  <a:pt x="7259446" y="5303040"/>
                  <a:pt x="7478818" y="5257800"/>
                </a:cubicBezTo>
                <a:cubicBezTo>
                  <a:pt x="7698191" y="5212560"/>
                  <a:pt x="7999562" y="5334204"/>
                  <a:pt x="8165079" y="5257800"/>
                </a:cubicBezTo>
                <a:cubicBezTo>
                  <a:pt x="8330596" y="5181396"/>
                  <a:pt x="8632118" y="5311269"/>
                  <a:pt x="8751627" y="5257800"/>
                </a:cubicBezTo>
                <a:cubicBezTo>
                  <a:pt x="8871136" y="5204331"/>
                  <a:pt x="9016270" y="5289048"/>
                  <a:pt x="9138749" y="5257800"/>
                </a:cubicBezTo>
                <a:cubicBezTo>
                  <a:pt x="9261228" y="5226552"/>
                  <a:pt x="9363985" y="5262297"/>
                  <a:pt x="9525870" y="5257800"/>
                </a:cubicBezTo>
                <a:cubicBezTo>
                  <a:pt x="9687755" y="5253303"/>
                  <a:pt x="9717578" y="5261637"/>
                  <a:pt x="9813279" y="5257800"/>
                </a:cubicBezTo>
                <a:cubicBezTo>
                  <a:pt x="9908980" y="5253963"/>
                  <a:pt x="9962065" y="5283513"/>
                  <a:pt x="10100687" y="5257800"/>
                </a:cubicBezTo>
                <a:cubicBezTo>
                  <a:pt x="10239309" y="5232087"/>
                  <a:pt x="10555350" y="5280419"/>
                  <a:pt x="10722428" y="5257800"/>
                </a:cubicBezTo>
                <a:cubicBezTo>
                  <a:pt x="10943835" y="5422644"/>
                  <a:pt x="10966393" y="5591145"/>
                  <a:pt x="11113007" y="5648379"/>
                </a:cubicBezTo>
                <a:cubicBezTo>
                  <a:pt x="11259621" y="5705613"/>
                  <a:pt x="11306065" y="5866384"/>
                  <a:pt x="11473542" y="6008914"/>
                </a:cubicBezTo>
                <a:cubicBezTo>
                  <a:pt x="11370889" y="6018625"/>
                  <a:pt x="11220589" y="5990426"/>
                  <a:pt x="11014600" y="6008914"/>
                </a:cubicBezTo>
                <a:cubicBezTo>
                  <a:pt x="10808611" y="6027402"/>
                  <a:pt x="10780624" y="5973236"/>
                  <a:pt x="10670394" y="6008914"/>
                </a:cubicBezTo>
                <a:cubicBezTo>
                  <a:pt x="10560164" y="6044592"/>
                  <a:pt x="10111440" y="5958308"/>
                  <a:pt x="9867246" y="6008914"/>
                </a:cubicBezTo>
                <a:cubicBezTo>
                  <a:pt x="9623052" y="6059520"/>
                  <a:pt x="9420538" y="5921634"/>
                  <a:pt x="9064098" y="6008914"/>
                </a:cubicBezTo>
                <a:cubicBezTo>
                  <a:pt x="8707658" y="6096194"/>
                  <a:pt x="8826228" y="6003607"/>
                  <a:pt x="8605157" y="6008914"/>
                </a:cubicBezTo>
                <a:cubicBezTo>
                  <a:pt x="8384086" y="6014221"/>
                  <a:pt x="8023964" y="5965746"/>
                  <a:pt x="7802009" y="6008914"/>
                </a:cubicBezTo>
                <a:cubicBezTo>
                  <a:pt x="7580054" y="6052082"/>
                  <a:pt x="7553658" y="5988190"/>
                  <a:pt x="7457802" y="6008914"/>
                </a:cubicBezTo>
                <a:cubicBezTo>
                  <a:pt x="7361946" y="6029638"/>
                  <a:pt x="6914356" y="5931791"/>
                  <a:pt x="6769390" y="6008914"/>
                </a:cubicBezTo>
                <a:cubicBezTo>
                  <a:pt x="6624424" y="6086037"/>
                  <a:pt x="6604771" y="5998582"/>
                  <a:pt x="6539919" y="6008914"/>
                </a:cubicBezTo>
                <a:cubicBezTo>
                  <a:pt x="6475067" y="6019246"/>
                  <a:pt x="6343013" y="5997925"/>
                  <a:pt x="6195713" y="6008914"/>
                </a:cubicBezTo>
                <a:cubicBezTo>
                  <a:pt x="6048413" y="6019903"/>
                  <a:pt x="5831044" y="5992176"/>
                  <a:pt x="5736771" y="6008914"/>
                </a:cubicBezTo>
                <a:cubicBezTo>
                  <a:pt x="5642498" y="6025652"/>
                  <a:pt x="5610784" y="5993638"/>
                  <a:pt x="5507300" y="6008914"/>
                </a:cubicBezTo>
                <a:cubicBezTo>
                  <a:pt x="5403816" y="6024190"/>
                  <a:pt x="5381596" y="6008056"/>
                  <a:pt x="5277829" y="6008914"/>
                </a:cubicBezTo>
                <a:cubicBezTo>
                  <a:pt x="5174062" y="6009772"/>
                  <a:pt x="5058299" y="5988578"/>
                  <a:pt x="4933623" y="6008914"/>
                </a:cubicBezTo>
                <a:cubicBezTo>
                  <a:pt x="4808947" y="6029250"/>
                  <a:pt x="4807885" y="5989859"/>
                  <a:pt x="4704152" y="6008914"/>
                </a:cubicBezTo>
                <a:cubicBezTo>
                  <a:pt x="4600419" y="6027969"/>
                  <a:pt x="4116644" y="5984261"/>
                  <a:pt x="3901004" y="6008914"/>
                </a:cubicBezTo>
                <a:cubicBezTo>
                  <a:pt x="3685364" y="6033567"/>
                  <a:pt x="3778760" y="6006682"/>
                  <a:pt x="3671533" y="6008914"/>
                </a:cubicBezTo>
                <a:cubicBezTo>
                  <a:pt x="3564306" y="6011146"/>
                  <a:pt x="3454110" y="6004438"/>
                  <a:pt x="3327327" y="6008914"/>
                </a:cubicBezTo>
                <a:cubicBezTo>
                  <a:pt x="3200544" y="6013390"/>
                  <a:pt x="3108227" y="5977280"/>
                  <a:pt x="2983121" y="6008914"/>
                </a:cubicBezTo>
                <a:cubicBezTo>
                  <a:pt x="2858015" y="6040548"/>
                  <a:pt x="2850169" y="5985404"/>
                  <a:pt x="2753650" y="6008914"/>
                </a:cubicBezTo>
                <a:cubicBezTo>
                  <a:pt x="2657131" y="6032424"/>
                  <a:pt x="2334019" y="6006866"/>
                  <a:pt x="2065238" y="6008914"/>
                </a:cubicBezTo>
                <a:cubicBezTo>
                  <a:pt x="1796457" y="6010962"/>
                  <a:pt x="1511510" y="5954657"/>
                  <a:pt x="1262090" y="6008914"/>
                </a:cubicBezTo>
                <a:cubicBezTo>
                  <a:pt x="1012670" y="6063171"/>
                  <a:pt x="1115484" y="5987821"/>
                  <a:pt x="1032619" y="6008914"/>
                </a:cubicBezTo>
                <a:cubicBezTo>
                  <a:pt x="949754" y="6030007"/>
                  <a:pt x="685419" y="5984760"/>
                  <a:pt x="573677" y="6008914"/>
                </a:cubicBezTo>
                <a:cubicBezTo>
                  <a:pt x="461935" y="6033068"/>
                  <a:pt x="226207" y="5967143"/>
                  <a:pt x="0" y="6008914"/>
                </a:cubicBezTo>
                <a:close/>
              </a:path>
              <a:path w="11473542" h="6008914" fill="lighten" stroke="0" extrusionOk="0">
                <a:moveTo>
                  <a:pt x="0" y="0"/>
                </a:moveTo>
                <a:cubicBezTo>
                  <a:pt x="161596" y="155565"/>
                  <a:pt x="152292" y="235830"/>
                  <a:pt x="375557" y="375557"/>
                </a:cubicBezTo>
                <a:cubicBezTo>
                  <a:pt x="598822" y="515284"/>
                  <a:pt x="636392" y="667032"/>
                  <a:pt x="751114" y="751114"/>
                </a:cubicBezTo>
                <a:cubicBezTo>
                  <a:pt x="778204" y="924838"/>
                  <a:pt x="693593" y="1227847"/>
                  <a:pt x="751114" y="1359517"/>
                </a:cubicBezTo>
                <a:cubicBezTo>
                  <a:pt x="808635" y="1491187"/>
                  <a:pt x="727285" y="1770179"/>
                  <a:pt x="751114" y="1877786"/>
                </a:cubicBezTo>
                <a:cubicBezTo>
                  <a:pt x="774943" y="1985393"/>
                  <a:pt x="744099" y="2232502"/>
                  <a:pt x="751114" y="2350988"/>
                </a:cubicBezTo>
                <a:cubicBezTo>
                  <a:pt x="758129" y="2469474"/>
                  <a:pt x="731149" y="2721671"/>
                  <a:pt x="751114" y="2824190"/>
                </a:cubicBezTo>
                <a:cubicBezTo>
                  <a:pt x="771079" y="2926709"/>
                  <a:pt x="747757" y="3195361"/>
                  <a:pt x="751114" y="3477659"/>
                </a:cubicBezTo>
                <a:cubicBezTo>
                  <a:pt x="754471" y="3759957"/>
                  <a:pt x="681595" y="3953499"/>
                  <a:pt x="751114" y="4086062"/>
                </a:cubicBezTo>
                <a:cubicBezTo>
                  <a:pt x="820633" y="4218625"/>
                  <a:pt x="729490" y="4457934"/>
                  <a:pt x="751114" y="4739531"/>
                </a:cubicBezTo>
                <a:cubicBezTo>
                  <a:pt x="772738" y="5021128"/>
                  <a:pt x="702293" y="5151085"/>
                  <a:pt x="751114" y="5257800"/>
                </a:cubicBezTo>
                <a:cubicBezTo>
                  <a:pt x="571873" y="5446314"/>
                  <a:pt x="473436" y="5494741"/>
                  <a:pt x="383068" y="5625846"/>
                </a:cubicBezTo>
                <a:cubicBezTo>
                  <a:pt x="292700" y="5756951"/>
                  <a:pt x="93261" y="5841812"/>
                  <a:pt x="0" y="6008914"/>
                </a:cubicBezTo>
                <a:cubicBezTo>
                  <a:pt x="-15797" y="5841526"/>
                  <a:pt x="69415" y="5633439"/>
                  <a:pt x="0" y="5402560"/>
                </a:cubicBezTo>
                <a:cubicBezTo>
                  <a:pt x="-69415" y="5171681"/>
                  <a:pt x="4582" y="5142024"/>
                  <a:pt x="0" y="4976473"/>
                </a:cubicBezTo>
                <a:cubicBezTo>
                  <a:pt x="-4582" y="4810922"/>
                  <a:pt x="43762" y="4599794"/>
                  <a:pt x="0" y="4490298"/>
                </a:cubicBezTo>
                <a:cubicBezTo>
                  <a:pt x="-43762" y="4380802"/>
                  <a:pt x="6431" y="4083423"/>
                  <a:pt x="0" y="3823854"/>
                </a:cubicBezTo>
                <a:cubicBezTo>
                  <a:pt x="-6431" y="3564285"/>
                  <a:pt x="45536" y="3494927"/>
                  <a:pt x="0" y="3397768"/>
                </a:cubicBezTo>
                <a:cubicBezTo>
                  <a:pt x="-45536" y="3300609"/>
                  <a:pt x="26849" y="3095786"/>
                  <a:pt x="0" y="2971681"/>
                </a:cubicBezTo>
                <a:cubicBezTo>
                  <a:pt x="-26849" y="2847576"/>
                  <a:pt x="54605" y="2572437"/>
                  <a:pt x="0" y="2425416"/>
                </a:cubicBezTo>
                <a:cubicBezTo>
                  <a:pt x="-54605" y="2278395"/>
                  <a:pt x="41254" y="2050347"/>
                  <a:pt x="0" y="1939240"/>
                </a:cubicBezTo>
                <a:cubicBezTo>
                  <a:pt x="-41254" y="1828133"/>
                  <a:pt x="19917" y="1619510"/>
                  <a:pt x="0" y="1392976"/>
                </a:cubicBezTo>
                <a:cubicBezTo>
                  <a:pt x="-19917" y="1166442"/>
                  <a:pt x="30552" y="1098814"/>
                  <a:pt x="0" y="966889"/>
                </a:cubicBezTo>
                <a:cubicBezTo>
                  <a:pt x="-30552" y="834964"/>
                  <a:pt x="1370" y="474565"/>
                  <a:pt x="0" y="0"/>
                </a:cubicBezTo>
                <a:close/>
              </a:path>
              <a:path w="11473542" h="6008914" fill="darken" stroke="0" extrusionOk="0">
                <a:moveTo>
                  <a:pt x="11473542" y="0"/>
                </a:moveTo>
                <a:cubicBezTo>
                  <a:pt x="11484834" y="120386"/>
                  <a:pt x="11459321" y="341268"/>
                  <a:pt x="11473542" y="486176"/>
                </a:cubicBezTo>
                <a:cubicBezTo>
                  <a:pt x="11487763" y="631084"/>
                  <a:pt x="11470135" y="741827"/>
                  <a:pt x="11473542" y="852173"/>
                </a:cubicBezTo>
                <a:cubicBezTo>
                  <a:pt x="11476949" y="962519"/>
                  <a:pt x="11436910" y="1102597"/>
                  <a:pt x="11473542" y="1218171"/>
                </a:cubicBezTo>
                <a:cubicBezTo>
                  <a:pt x="11510174" y="1333745"/>
                  <a:pt x="11468960" y="1532718"/>
                  <a:pt x="11473542" y="1824525"/>
                </a:cubicBezTo>
                <a:cubicBezTo>
                  <a:pt x="11478124" y="2116332"/>
                  <a:pt x="11471428" y="2096495"/>
                  <a:pt x="11473542" y="2190522"/>
                </a:cubicBezTo>
                <a:cubicBezTo>
                  <a:pt x="11475656" y="2284549"/>
                  <a:pt x="11431056" y="2706432"/>
                  <a:pt x="11473542" y="2856965"/>
                </a:cubicBezTo>
                <a:cubicBezTo>
                  <a:pt x="11516028" y="3007498"/>
                  <a:pt x="11443478" y="3159910"/>
                  <a:pt x="11473542" y="3403230"/>
                </a:cubicBezTo>
                <a:cubicBezTo>
                  <a:pt x="11503606" y="3646551"/>
                  <a:pt x="11432923" y="3714719"/>
                  <a:pt x="11473542" y="3889406"/>
                </a:cubicBezTo>
                <a:cubicBezTo>
                  <a:pt x="11514161" y="4064093"/>
                  <a:pt x="11473302" y="4073229"/>
                  <a:pt x="11473542" y="4255404"/>
                </a:cubicBezTo>
                <a:cubicBezTo>
                  <a:pt x="11473782" y="4437579"/>
                  <a:pt x="11418064" y="4638745"/>
                  <a:pt x="11473542" y="4741579"/>
                </a:cubicBezTo>
                <a:cubicBezTo>
                  <a:pt x="11529020" y="4844413"/>
                  <a:pt x="11457595" y="4990051"/>
                  <a:pt x="11473542" y="5107577"/>
                </a:cubicBezTo>
                <a:cubicBezTo>
                  <a:pt x="11489489" y="5225103"/>
                  <a:pt x="11396570" y="5674716"/>
                  <a:pt x="11473542" y="6008914"/>
                </a:cubicBezTo>
                <a:cubicBezTo>
                  <a:pt x="11336508" y="5876607"/>
                  <a:pt x="11266018" y="5796318"/>
                  <a:pt x="11097985" y="5633357"/>
                </a:cubicBezTo>
                <a:cubicBezTo>
                  <a:pt x="10929952" y="5470396"/>
                  <a:pt x="10898816" y="5432487"/>
                  <a:pt x="10722428" y="5257800"/>
                </a:cubicBezTo>
                <a:cubicBezTo>
                  <a:pt x="10694979" y="5069820"/>
                  <a:pt x="10749609" y="4776066"/>
                  <a:pt x="10722428" y="4604331"/>
                </a:cubicBezTo>
                <a:cubicBezTo>
                  <a:pt x="10695247" y="4432596"/>
                  <a:pt x="10747761" y="4261597"/>
                  <a:pt x="10722428" y="4040995"/>
                </a:cubicBezTo>
                <a:cubicBezTo>
                  <a:pt x="10697095" y="3820393"/>
                  <a:pt x="10769489" y="3719457"/>
                  <a:pt x="10722428" y="3612860"/>
                </a:cubicBezTo>
                <a:cubicBezTo>
                  <a:pt x="10675367" y="3506264"/>
                  <a:pt x="10737339" y="3280570"/>
                  <a:pt x="10722428" y="2959390"/>
                </a:cubicBezTo>
                <a:cubicBezTo>
                  <a:pt x="10707517" y="2638210"/>
                  <a:pt x="10787155" y="2472904"/>
                  <a:pt x="10722428" y="2305921"/>
                </a:cubicBezTo>
                <a:cubicBezTo>
                  <a:pt x="10657701" y="2138938"/>
                  <a:pt x="10786677" y="1984001"/>
                  <a:pt x="10722428" y="1697518"/>
                </a:cubicBezTo>
                <a:cubicBezTo>
                  <a:pt x="10658179" y="1411035"/>
                  <a:pt x="10740562" y="1114707"/>
                  <a:pt x="10722428" y="751114"/>
                </a:cubicBezTo>
                <a:cubicBezTo>
                  <a:pt x="10795617" y="639919"/>
                  <a:pt x="10934621" y="582550"/>
                  <a:pt x="11082963" y="390579"/>
                </a:cubicBezTo>
                <a:cubicBezTo>
                  <a:pt x="11231305" y="198608"/>
                  <a:pt x="11412817" y="141416"/>
                  <a:pt x="11473542" y="0"/>
                </a:cubicBezTo>
                <a:close/>
              </a:path>
              <a:path w="11473542" h="6008914" fill="none" extrusionOk="0">
                <a:moveTo>
                  <a:pt x="0" y="0"/>
                </a:moveTo>
                <a:cubicBezTo>
                  <a:pt x="115332" y="-12032"/>
                  <a:pt x="243770" y="13249"/>
                  <a:pt x="344206" y="0"/>
                </a:cubicBezTo>
                <a:cubicBezTo>
                  <a:pt x="444642" y="-13249"/>
                  <a:pt x="726199" y="10943"/>
                  <a:pt x="1032619" y="0"/>
                </a:cubicBezTo>
                <a:cubicBezTo>
                  <a:pt x="1339039" y="-10943"/>
                  <a:pt x="1499051" y="23382"/>
                  <a:pt x="1721031" y="0"/>
                </a:cubicBezTo>
                <a:cubicBezTo>
                  <a:pt x="1943011" y="-23382"/>
                  <a:pt x="2146631" y="70662"/>
                  <a:pt x="2524179" y="0"/>
                </a:cubicBezTo>
                <a:cubicBezTo>
                  <a:pt x="2901727" y="-70662"/>
                  <a:pt x="2780253" y="18398"/>
                  <a:pt x="2868386" y="0"/>
                </a:cubicBezTo>
                <a:cubicBezTo>
                  <a:pt x="2956519" y="-18398"/>
                  <a:pt x="3006681" y="20085"/>
                  <a:pt x="3097856" y="0"/>
                </a:cubicBezTo>
                <a:cubicBezTo>
                  <a:pt x="3189031" y="-20085"/>
                  <a:pt x="3413837" y="19521"/>
                  <a:pt x="3556798" y="0"/>
                </a:cubicBezTo>
                <a:cubicBezTo>
                  <a:pt x="3699759" y="-19521"/>
                  <a:pt x="3772106" y="14981"/>
                  <a:pt x="3901004" y="0"/>
                </a:cubicBezTo>
                <a:cubicBezTo>
                  <a:pt x="4029902" y="-14981"/>
                  <a:pt x="4265635" y="4749"/>
                  <a:pt x="4359946" y="0"/>
                </a:cubicBezTo>
                <a:cubicBezTo>
                  <a:pt x="4454257" y="-4749"/>
                  <a:pt x="4675206" y="4500"/>
                  <a:pt x="4818888" y="0"/>
                </a:cubicBezTo>
                <a:cubicBezTo>
                  <a:pt x="4962570" y="-4500"/>
                  <a:pt x="5407934" y="76538"/>
                  <a:pt x="5622036" y="0"/>
                </a:cubicBezTo>
                <a:cubicBezTo>
                  <a:pt x="5836138" y="-76538"/>
                  <a:pt x="5920877" y="6151"/>
                  <a:pt x="6080977" y="0"/>
                </a:cubicBezTo>
                <a:cubicBezTo>
                  <a:pt x="6241077" y="-6151"/>
                  <a:pt x="6318616" y="28923"/>
                  <a:pt x="6539919" y="0"/>
                </a:cubicBezTo>
                <a:cubicBezTo>
                  <a:pt x="6761222" y="-28923"/>
                  <a:pt x="7072134" y="62580"/>
                  <a:pt x="7228331" y="0"/>
                </a:cubicBezTo>
                <a:cubicBezTo>
                  <a:pt x="7384528" y="-62580"/>
                  <a:pt x="7542282" y="26228"/>
                  <a:pt x="7687273" y="0"/>
                </a:cubicBezTo>
                <a:cubicBezTo>
                  <a:pt x="7832264" y="-26228"/>
                  <a:pt x="8035360" y="25173"/>
                  <a:pt x="8146215" y="0"/>
                </a:cubicBezTo>
                <a:cubicBezTo>
                  <a:pt x="8257070" y="-25173"/>
                  <a:pt x="8446622" y="29580"/>
                  <a:pt x="8605157" y="0"/>
                </a:cubicBezTo>
                <a:cubicBezTo>
                  <a:pt x="8763692" y="-29580"/>
                  <a:pt x="8879887" y="31987"/>
                  <a:pt x="8949363" y="0"/>
                </a:cubicBezTo>
                <a:cubicBezTo>
                  <a:pt x="9018839" y="-31987"/>
                  <a:pt x="9449289" y="82241"/>
                  <a:pt x="9752511" y="0"/>
                </a:cubicBezTo>
                <a:cubicBezTo>
                  <a:pt x="10055733" y="-82241"/>
                  <a:pt x="10190128" y="51608"/>
                  <a:pt x="10326188" y="0"/>
                </a:cubicBezTo>
                <a:cubicBezTo>
                  <a:pt x="10462248" y="-51608"/>
                  <a:pt x="11012362" y="120121"/>
                  <a:pt x="11473542" y="0"/>
                </a:cubicBezTo>
                <a:cubicBezTo>
                  <a:pt x="11509313" y="162159"/>
                  <a:pt x="11425274" y="237086"/>
                  <a:pt x="11473542" y="426087"/>
                </a:cubicBezTo>
                <a:cubicBezTo>
                  <a:pt x="11521810" y="615088"/>
                  <a:pt x="11446175" y="787594"/>
                  <a:pt x="11473542" y="912262"/>
                </a:cubicBezTo>
                <a:cubicBezTo>
                  <a:pt x="11500909" y="1036931"/>
                  <a:pt x="11455357" y="1161291"/>
                  <a:pt x="11473542" y="1338349"/>
                </a:cubicBezTo>
                <a:cubicBezTo>
                  <a:pt x="11491727" y="1515407"/>
                  <a:pt x="11454002" y="1669413"/>
                  <a:pt x="11473542" y="1884614"/>
                </a:cubicBezTo>
                <a:cubicBezTo>
                  <a:pt x="11493082" y="2099815"/>
                  <a:pt x="11437631" y="2195189"/>
                  <a:pt x="11473542" y="2370790"/>
                </a:cubicBezTo>
                <a:cubicBezTo>
                  <a:pt x="11509453" y="2546391"/>
                  <a:pt x="11469942" y="2719887"/>
                  <a:pt x="11473542" y="2917055"/>
                </a:cubicBezTo>
                <a:cubicBezTo>
                  <a:pt x="11477142" y="3114224"/>
                  <a:pt x="11424873" y="3254097"/>
                  <a:pt x="11473542" y="3523409"/>
                </a:cubicBezTo>
                <a:cubicBezTo>
                  <a:pt x="11522211" y="3792721"/>
                  <a:pt x="11431490" y="3715309"/>
                  <a:pt x="11473542" y="3889406"/>
                </a:cubicBezTo>
                <a:cubicBezTo>
                  <a:pt x="11515594" y="4063503"/>
                  <a:pt x="11464863" y="4370114"/>
                  <a:pt x="11473542" y="4495760"/>
                </a:cubicBezTo>
                <a:cubicBezTo>
                  <a:pt x="11482221" y="4621406"/>
                  <a:pt x="11415524" y="4904094"/>
                  <a:pt x="11473542" y="5162203"/>
                </a:cubicBezTo>
                <a:cubicBezTo>
                  <a:pt x="11531560" y="5420312"/>
                  <a:pt x="11461122" y="5586024"/>
                  <a:pt x="11473542" y="6008914"/>
                </a:cubicBezTo>
                <a:cubicBezTo>
                  <a:pt x="11374354" y="6042756"/>
                  <a:pt x="11154247" y="5967337"/>
                  <a:pt x="11014600" y="6008914"/>
                </a:cubicBezTo>
                <a:cubicBezTo>
                  <a:pt x="10874953" y="6050491"/>
                  <a:pt x="10689825" y="5958393"/>
                  <a:pt x="10440923" y="6008914"/>
                </a:cubicBezTo>
                <a:cubicBezTo>
                  <a:pt x="10192021" y="6059435"/>
                  <a:pt x="9845121" y="5987402"/>
                  <a:pt x="9637775" y="6008914"/>
                </a:cubicBezTo>
                <a:cubicBezTo>
                  <a:pt x="9430429" y="6030426"/>
                  <a:pt x="9325125" y="5961414"/>
                  <a:pt x="9178834" y="6008914"/>
                </a:cubicBezTo>
                <a:cubicBezTo>
                  <a:pt x="9032543" y="6056414"/>
                  <a:pt x="8637267" y="5967998"/>
                  <a:pt x="8490421" y="6008914"/>
                </a:cubicBezTo>
                <a:cubicBezTo>
                  <a:pt x="8343575" y="6049830"/>
                  <a:pt x="8308406" y="5997478"/>
                  <a:pt x="8146215" y="6008914"/>
                </a:cubicBezTo>
                <a:cubicBezTo>
                  <a:pt x="7984024" y="6020350"/>
                  <a:pt x="7958396" y="5968132"/>
                  <a:pt x="7802009" y="6008914"/>
                </a:cubicBezTo>
                <a:cubicBezTo>
                  <a:pt x="7645622" y="6049696"/>
                  <a:pt x="7449921" y="5976090"/>
                  <a:pt x="7228331" y="6008914"/>
                </a:cubicBezTo>
                <a:cubicBezTo>
                  <a:pt x="7006741" y="6041738"/>
                  <a:pt x="6621836" y="5945108"/>
                  <a:pt x="6425184" y="6008914"/>
                </a:cubicBezTo>
                <a:cubicBezTo>
                  <a:pt x="6228532" y="6072720"/>
                  <a:pt x="6101230" y="5987274"/>
                  <a:pt x="5851506" y="6008914"/>
                </a:cubicBezTo>
                <a:cubicBezTo>
                  <a:pt x="5601782" y="6030554"/>
                  <a:pt x="5398661" y="5938771"/>
                  <a:pt x="5048358" y="6008914"/>
                </a:cubicBezTo>
                <a:cubicBezTo>
                  <a:pt x="4698055" y="6079057"/>
                  <a:pt x="4750108" y="5981885"/>
                  <a:pt x="4474681" y="6008914"/>
                </a:cubicBezTo>
                <a:cubicBezTo>
                  <a:pt x="4199254" y="6035943"/>
                  <a:pt x="4339529" y="6007365"/>
                  <a:pt x="4245211" y="6008914"/>
                </a:cubicBezTo>
                <a:cubicBezTo>
                  <a:pt x="4150893" y="6010463"/>
                  <a:pt x="3848632" y="5951305"/>
                  <a:pt x="3671533" y="6008914"/>
                </a:cubicBezTo>
                <a:cubicBezTo>
                  <a:pt x="3494434" y="6066523"/>
                  <a:pt x="3418478" y="5996296"/>
                  <a:pt x="3327327" y="6008914"/>
                </a:cubicBezTo>
                <a:cubicBezTo>
                  <a:pt x="3236176" y="6021532"/>
                  <a:pt x="2978033" y="5967501"/>
                  <a:pt x="2868385" y="6008914"/>
                </a:cubicBezTo>
                <a:cubicBezTo>
                  <a:pt x="2758737" y="6050327"/>
                  <a:pt x="2693379" y="5984987"/>
                  <a:pt x="2524179" y="6008914"/>
                </a:cubicBezTo>
                <a:cubicBezTo>
                  <a:pt x="2354979" y="6032841"/>
                  <a:pt x="2208551" y="5963639"/>
                  <a:pt x="2065238" y="6008914"/>
                </a:cubicBezTo>
                <a:cubicBezTo>
                  <a:pt x="1921925" y="6054189"/>
                  <a:pt x="1640239" y="5978298"/>
                  <a:pt x="1491560" y="6008914"/>
                </a:cubicBezTo>
                <a:cubicBezTo>
                  <a:pt x="1342881" y="6039530"/>
                  <a:pt x="1022590" y="6005016"/>
                  <a:pt x="803148" y="6008914"/>
                </a:cubicBezTo>
                <a:cubicBezTo>
                  <a:pt x="583706" y="6012812"/>
                  <a:pt x="192028" y="5947969"/>
                  <a:pt x="0" y="6008914"/>
                </a:cubicBezTo>
                <a:cubicBezTo>
                  <a:pt x="-26409" y="5751754"/>
                  <a:pt x="62830" y="5622597"/>
                  <a:pt x="0" y="5462649"/>
                </a:cubicBezTo>
                <a:cubicBezTo>
                  <a:pt x="-62830" y="5302701"/>
                  <a:pt x="58369" y="5035009"/>
                  <a:pt x="0" y="4916384"/>
                </a:cubicBezTo>
                <a:cubicBezTo>
                  <a:pt x="-58369" y="4797760"/>
                  <a:pt x="49730" y="4486851"/>
                  <a:pt x="0" y="4249941"/>
                </a:cubicBezTo>
                <a:cubicBezTo>
                  <a:pt x="-49730" y="4013031"/>
                  <a:pt x="12585" y="3778552"/>
                  <a:pt x="0" y="3583498"/>
                </a:cubicBezTo>
                <a:cubicBezTo>
                  <a:pt x="-12585" y="3388444"/>
                  <a:pt x="19660" y="3206360"/>
                  <a:pt x="0" y="2977144"/>
                </a:cubicBezTo>
                <a:cubicBezTo>
                  <a:pt x="-19660" y="2747928"/>
                  <a:pt x="37289" y="2704401"/>
                  <a:pt x="0" y="2490968"/>
                </a:cubicBezTo>
                <a:cubicBezTo>
                  <a:pt x="-37289" y="2277535"/>
                  <a:pt x="70894" y="2142245"/>
                  <a:pt x="0" y="1884614"/>
                </a:cubicBezTo>
                <a:cubicBezTo>
                  <a:pt x="-70894" y="1626983"/>
                  <a:pt x="71250" y="1365557"/>
                  <a:pt x="0" y="1218171"/>
                </a:cubicBezTo>
                <a:cubicBezTo>
                  <a:pt x="-71250" y="1070785"/>
                  <a:pt x="50108" y="853216"/>
                  <a:pt x="0" y="671906"/>
                </a:cubicBezTo>
                <a:cubicBezTo>
                  <a:pt x="-50108" y="490597"/>
                  <a:pt x="51119" y="272364"/>
                  <a:pt x="0" y="0"/>
                </a:cubicBezTo>
                <a:close/>
                <a:moveTo>
                  <a:pt x="751114" y="751114"/>
                </a:moveTo>
                <a:cubicBezTo>
                  <a:pt x="917544" y="716020"/>
                  <a:pt x="1098514" y="771094"/>
                  <a:pt x="1237949" y="751114"/>
                </a:cubicBezTo>
                <a:cubicBezTo>
                  <a:pt x="1377385" y="731134"/>
                  <a:pt x="1607249" y="782990"/>
                  <a:pt x="1724783" y="751114"/>
                </a:cubicBezTo>
                <a:cubicBezTo>
                  <a:pt x="1842317" y="719238"/>
                  <a:pt x="2068110" y="810401"/>
                  <a:pt x="2311331" y="751114"/>
                </a:cubicBezTo>
                <a:cubicBezTo>
                  <a:pt x="2554552" y="691827"/>
                  <a:pt x="2535598" y="773761"/>
                  <a:pt x="2598740" y="751114"/>
                </a:cubicBezTo>
                <a:cubicBezTo>
                  <a:pt x="2661882" y="728467"/>
                  <a:pt x="2978119" y="773901"/>
                  <a:pt x="3085575" y="751114"/>
                </a:cubicBezTo>
                <a:cubicBezTo>
                  <a:pt x="3193032" y="728327"/>
                  <a:pt x="3280124" y="757598"/>
                  <a:pt x="3372983" y="751114"/>
                </a:cubicBezTo>
                <a:cubicBezTo>
                  <a:pt x="3465842" y="744630"/>
                  <a:pt x="3838604" y="782510"/>
                  <a:pt x="4059244" y="751114"/>
                </a:cubicBezTo>
                <a:cubicBezTo>
                  <a:pt x="4279884" y="719718"/>
                  <a:pt x="4434602" y="794706"/>
                  <a:pt x="4645792" y="751114"/>
                </a:cubicBezTo>
                <a:cubicBezTo>
                  <a:pt x="4856982" y="707522"/>
                  <a:pt x="4929285" y="784489"/>
                  <a:pt x="5132627" y="751114"/>
                </a:cubicBezTo>
                <a:cubicBezTo>
                  <a:pt x="5335970" y="717739"/>
                  <a:pt x="5433423" y="763787"/>
                  <a:pt x="5519748" y="751114"/>
                </a:cubicBezTo>
                <a:cubicBezTo>
                  <a:pt x="5606073" y="738441"/>
                  <a:pt x="5782359" y="800413"/>
                  <a:pt x="6006583" y="751114"/>
                </a:cubicBezTo>
                <a:cubicBezTo>
                  <a:pt x="6230808" y="701815"/>
                  <a:pt x="6357736" y="806201"/>
                  <a:pt x="6493418" y="751114"/>
                </a:cubicBezTo>
                <a:cubicBezTo>
                  <a:pt x="6629101" y="696027"/>
                  <a:pt x="6709794" y="774650"/>
                  <a:pt x="6780826" y="751114"/>
                </a:cubicBezTo>
                <a:cubicBezTo>
                  <a:pt x="6851858" y="727578"/>
                  <a:pt x="6975384" y="785398"/>
                  <a:pt x="7068235" y="751114"/>
                </a:cubicBezTo>
                <a:cubicBezTo>
                  <a:pt x="7161086" y="716830"/>
                  <a:pt x="7284831" y="767742"/>
                  <a:pt x="7455356" y="751114"/>
                </a:cubicBezTo>
                <a:cubicBezTo>
                  <a:pt x="7625881" y="734486"/>
                  <a:pt x="7785620" y="754389"/>
                  <a:pt x="8041904" y="751114"/>
                </a:cubicBezTo>
                <a:cubicBezTo>
                  <a:pt x="8298188" y="747839"/>
                  <a:pt x="8589617" y="791293"/>
                  <a:pt x="8728165" y="751114"/>
                </a:cubicBezTo>
                <a:cubicBezTo>
                  <a:pt x="8866713" y="710935"/>
                  <a:pt x="9035397" y="783430"/>
                  <a:pt x="9314713" y="751114"/>
                </a:cubicBezTo>
                <a:cubicBezTo>
                  <a:pt x="9594029" y="718798"/>
                  <a:pt x="9668174" y="818352"/>
                  <a:pt x="10000974" y="751114"/>
                </a:cubicBezTo>
                <a:cubicBezTo>
                  <a:pt x="10333774" y="683876"/>
                  <a:pt x="10543245" y="813985"/>
                  <a:pt x="10722428" y="751114"/>
                </a:cubicBezTo>
                <a:cubicBezTo>
                  <a:pt x="10739457" y="939754"/>
                  <a:pt x="10691522" y="1073981"/>
                  <a:pt x="10722428" y="1314450"/>
                </a:cubicBezTo>
                <a:cubicBezTo>
                  <a:pt x="10753334" y="1554919"/>
                  <a:pt x="10709783" y="1602691"/>
                  <a:pt x="10722428" y="1787652"/>
                </a:cubicBezTo>
                <a:cubicBezTo>
                  <a:pt x="10735073" y="1972613"/>
                  <a:pt x="10703778" y="2099118"/>
                  <a:pt x="10722428" y="2260854"/>
                </a:cubicBezTo>
                <a:cubicBezTo>
                  <a:pt x="10741078" y="2422590"/>
                  <a:pt x="10663469" y="2610965"/>
                  <a:pt x="10722428" y="2869256"/>
                </a:cubicBezTo>
                <a:cubicBezTo>
                  <a:pt x="10781387" y="3127547"/>
                  <a:pt x="10661785" y="3204650"/>
                  <a:pt x="10722428" y="3522726"/>
                </a:cubicBezTo>
                <a:cubicBezTo>
                  <a:pt x="10783071" y="3840802"/>
                  <a:pt x="10666565" y="3826596"/>
                  <a:pt x="10722428" y="3995928"/>
                </a:cubicBezTo>
                <a:cubicBezTo>
                  <a:pt x="10778291" y="4165260"/>
                  <a:pt x="10666351" y="4427699"/>
                  <a:pt x="10722428" y="4559264"/>
                </a:cubicBezTo>
                <a:cubicBezTo>
                  <a:pt x="10778505" y="4690829"/>
                  <a:pt x="10683262" y="4993619"/>
                  <a:pt x="10722428" y="5257800"/>
                </a:cubicBezTo>
                <a:cubicBezTo>
                  <a:pt x="10604727" y="5287648"/>
                  <a:pt x="10561552" y="5248992"/>
                  <a:pt x="10435020" y="5257800"/>
                </a:cubicBezTo>
                <a:cubicBezTo>
                  <a:pt x="10308488" y="5266608"/>
                  <a:pt x="10126973" y="5193059"/>
                  <a:pt x="9848472" y="5257800"/>
                </a:cubicBezTo>
                <a:cubicBezTo>
                  <a:pt x="9569971" y="5322541"/>
                  <a:pt x="9494471" y="5229082"/>
                  <a:pt x="9162211" y="5257800"/>
                </a:cubicBezTo>
                <a:cubicBezTo>
                  <a:pt x="8829951" y="5286518"/>
                  <a:pt x="8924246" y="5215835"/>
                  <a:pt x="8775089" y="5257800"/>
                </a:cubicBezTo>
                <a:cubicBezTo>
                  <a:pt x="8625932" y="5299765"/>
                  <a:pt x="8569406" y="5233927"/>
                  <a:pt x="8487681" y="5257800"/>
                </a:cubicBezTo>
                <a:cubicBezTo>
                  <a:pt x="8405956" y="5281673"/>
                  <a:pt x="8054822" y="5196301"/>
                  <a:pt x="7801420" y="5257800"/>
                </a:cubicBezTo>
                <a:cubicBezTo>
                  <a:pt x="7548018" y="5319299"/>
                  <a:pt x="7602945" y="5252403"/>
                  <a:pt x="7514011" y="5257800"/>
                </a:cubicBezTo>
                <a:cubicBezTo>
                  <a:pt x="7425077" y="5263197"/>
                  <a:pt x="7304732" y="5228258"/>
                  <a:pt x="7126889" y="5257800"/>
                </a:cubicBezTo>
                <a:cubicBezTo>
                  <a:pt x="6949046" y="5287342"/>
                  <a:pt x="6803883" y="5235135"/>
                  <a:pt x="6640055" y="5257800"/>
                </a:cubicBezTo>
                <a:cubicBezTo>
                  <a:pt x="6476227" y="5280465"/>
                  <a:pt x="6491912" y="5243855"/>
                  <a:pt x="6352646" y="5257800"/>
                </a:cubicBezTo>
                <a:cubicBezTo>
                  <a:pt x="6213380" y="5271745"/>
                  <a:pt x="5840560" y="5242232"/>
                  <a:pt x="5666385" y="5257800"/>
                </a:cubicBezTo>
                <a:cubicBezTo>
                  <a:pt x="5492210" y="5273368"/>
                  <a:pt x="5490488" y="5223773"/>
                  <a:pt x="5378977" y="5257800"/>
                </a:cubicBezTo>
                <a:cubicBezTo>
                  <a:pt x="5267466" y="5291827"/>
                  <a:pt x="5011449" y="5196320"/>
                  <a:pt x="4692716" y="5257800"/>
                </a:cubicBezTo>
                <a:cubicBezTo>
                  <a:pt x="4373983" y="5319280"/>
                  <a:pt x="4334895" y="5252800"/>
                  <a:pt x="4205881" y="5257800"/>
                </a:cubicBezTo>
                <a:cubicBezTo>
                  <a:pt x="4076867" y="5262800"/>
                  <a:pt x="3702642" y="5205288"/>
                  <a:pt x="3519620" y="5257800"/>
                </a:cubicBezTo>
                <a:cubicBezTo>
                  <a:pt x="3336598" y="5310312"/>
                  <a:pt x="3359677" y="5250175"/>
                  <a:pt x="3232212" y="5257800"/>
                </a:cubicBezTo>
                <a:cubicBezTo>
                  <a:pt x="3104747" y="5265425"/>
                  <a:pt x="3033749" y="5247042"/>
                  <a:pt x="2845090" y="5257800"/>
                </a:cubicBezTo>
                <a:cubicBezTo>
                  <a:pt x="2656431" y="5268558"/>
                  <a:pt x="2497082" y="5204782"/>
                  <a:pt x="2358255" y="5257800"/>
                </a:cubicBezTo>
                <a:cubicBezTo>
                  <a:pt x="2219429" y="5310818"/>
                  <a:pt x="2145994" y="5242741"/>
                  <a:pt x="2070847" y="5257800"/>
                </a:cubicBezTo>
                <a:cubicBezTo>
                  <a:pt x="1995700" y="5272859"/>
                  <a:pt x="1762772" y="5213823"/>
                  <a:pt x="1584012" y="5257800"/>
                </a:cubicBezTo>
                <a:cubicBezTo>
                  <a:pt x="1405252" y="5301777"/>
                  <a:pt x="1005458" y="5252625"/>
                  <a:pt x="751114" y="5257800"/>
                </a:cubicBezTo>
                <a:cubicBezTo>
                  <a:pt x="747200" y="5011080"/>
                  <a:pt x="819346" y="4795068"/>
                  <a:pt x="751114" y="4649397"/>
                </a:cubicBezTo>
                <a:cubicBezTo>
                  <a:pt x="682882" y="4503726"/>
                  <a:pt x="782490" y="4286820"/>
                  <a:pt x="751114" y="4086062"/>
                </a:cubicBezTo>
                <a:cubicBezTo>
                  <a:pt x="719738" y="3885305"/>
                  <a:pt x="793932" y="3744700"/>
                  <a:pt x="751114" y="3477659"/>
                </a:cubicBezTo>
                <a:cubicBezTo>
                  <a:pt x="708296" y="3210618"/>
                  <a:pt x="797310" y="3148549"/>
                  <a:pt x="751114" y="3049524"/>
                </a:cubicBezTo>
                <a:cubicBezTo>
                  <a:pt x="704918" y="2950499"/>
                  <a:pt x="768110" y="2630404"/>
                  <a:pt x="751114" y="2396054"/>
                </a:cubicBezTo>
                <a:cubicBezTo>
                  <a:pt x="734118" y="2161704"/>
                  <a:pt x="754730" y="2091661"/>
                  <a:pt x="751114" y="1787652"/>
                </a:cubicBezTo>
                <a:cubicBezTo>
                  <a:pt x="747498" y="1483643"/>
                  <a:pt x="812211" y="1259009"/>
                  <a:pt x="751114" y="751114"/>
                </a:cubicBezTo>
                <a:close/>
                <a:moveTo>
                  <a:pt x="0" y="0"/>
                </a:moveTo>
                <a:cubicBezTo>
                  <a:pt x="160617" y="144212"/>
                  <a:pt x="230494" y="246487"/>
                  <a:pt x="360535" y="360535"/>
                </a:cubicBezTo>
                <a:cubicBezTo>
                  <a:pt x="490576" y="474583"/>
                  <a:pt x="578304" y="630373"/>
                  <a:pt x="751114" y="751114"/>
                </a:cubicBezTo>
                <a:moveTo>
                  <a:pt x="0" y="6008914"/>
                </a:moveTo>
                <a:cubicBezTo>
                  <a:pt x="92817" y="5897235"/>
                  <a:pt x="235299" y="5861740"/>
                  <a:pt x="368046" y="5640868"/>
                </a:cubicBezTo>
                <a:cubicBezTo>
                  <a:pt x="500793" y="5419996"/>
                  <a:pt x="608265" y="5465103"/>
                  <a:pt x="751114" y="5257800"/>
                </a:cubicBezTo>
                <a:moveTo>
                  <a:pt x="11473542" y="0"/>
                </a:moveTo>
                <a:cubicBezTo>
                  <a:pt x="11372214" y="154032"/>
                  <a:pt x="11170641" y="264312"/>
                  <a:pt x="11082963" y="390579"/>
                </a:cubicBezTo>
                <a:cubicBezTo>
                  <a:pt x="10995285" y="516846"/>
                  <a:pt x="10842780" y="594125"/>
                  <a:pt x="10722428" y="751114"/>
                </a:cubicBezTo>
                <a:moveTo>
                  <a:pt x="11473542" y="6008914"/>
                </a:moveTo>
                <a:cubicBezTo>
                  <a:pt x="11332182" y="5899827"/>
                  <a:pt x="11223143" y="5718917"/>
                  <a:pt x="11120518" y="5655890"/>
                </a:cubicBezTo>
                <a:cubicBezTo>
                  <a:pt x="11017893" y="5592863"/>
                  <a:pt x="10902065" y="5423271"/>
                  <a:pt x="10722428" y="5257800"/>
                </a:cubicBezTo>
              </a:path>
              <a:path w="11473542" h="6008914" fill="none" stroke="0" extrusionOk="0">
                <a:moveTo>
                  <a:pt x="0" y="0"/>
                </a:moveTo>
                <a:cubicBezTo>
                  <a:pt x="318353" y="-31337"/>
                  <a:pt x="464633" y="67794"/>
                  <a:pt x="688413" y="0"/>
                </a:cubicBezTo>
                <a:cubicBezTo>
                  <a:pt x="912193" y="-67794"/>
                  <a:pt x="1011055" y="24123"/>
                  <a:pt x="1262090" y="0"/>
                </a:cubicBezTo>
                <a:cubicBezTo>
                  <a:pt x="1513125" y="-24123"/>
                  <a:pt x="1439570" y="13537"/>
                  <a:pt x="1491560" y="0"/>
                </a:cubicBezTo>
                <a:cubicBezTo>
                  <a:pt x="1543550" y="-13537"/>
                  <a:pt x="1636714" y="294"/>
                  <a:pt x="1721031" y="0"/>
                </a:cubicBezTo>
                <a:cubicBezTo>
                  <a:pt x="1805348" y="-294"/>
                  <a:pt x="1874318" y="14250"/>
                  <a:pt x="1950502" y="0"/>
                </a:cubicBezTo>
                <a:cubicBezTo>
                  <a:pt x="2026686" y="-14250"/>
                  <a:pt x="2191292" y="24969"/>
                  <a:pt x="2294708" y="0"/>
                </a:cubicBezTo>
                <a:cubicBezTo>
                  <a:pt x="2398124" y="-24969"/>
                  <a:pt x="2429198" y="22606"/>
                  <a:pt x="2524179" y="0"/>
                </a:cubicBezTo>
                <a:cubicBezTo>
                  <a:pt x="2619160" y="-22606"/>
                  <a:pt x="2704848" y="5023"/>
                  <a:pt x="2753650" y="0"/>
                </a:cubicBezTo>
                <a:cubicBezTo>
                  <a:pt x="2802452" y="-5023"/>
                  <a:pt x="2891463" y="14454"/>
                  <a:pt x="2983121" y="0"/>
                </a:cubicBezTo>
                <a:cubicBezTo>
                  <a:pt x="3074779" y="-14454"/>
                  <a:pt x="3316276" y="44525"/>
                  <a:pt x="3556798" y="0"/>
                </a:cubicBezTo>
                <a:cubicBezTo>
                  <a:pt x="3797320" y="-44525"/>
                  <a:pt x="3900639" y="41992"/>
                  <a:pt x="4015740" y="0"/>
                </a:cubicBezTo>
                <a:cubicBezTo>
                  <a:pt x="4130841" y="-41992"/>
                  <a:pt x="4303782" y="36763"/>
                  <a:pt x="4474681" y="0"/>
                </a:cubicBezTo>
                <a:cubicBezTo>
                  <a:pt x="4645580" y="-36763"/>
                  <a:pt x="4635619" y="26902"/>
                  <a:pt x="4704152" y="0"/>
                </a:cubicBezTo>
                <a:cubicBezTo>
                  <a:pt x="4772685" y="-26902"/>
                  <a:pt x="4825647" y="3293"/>
                  <a:pt x="4933623" y="0"/>
                </a:cubicBezTo>
                <a:cubicBezTo>
                  <a:pt x="5041599" y="-3293"/>
                  <a:pt x="5203210" y="24752"/>
                  <a:pt x="5277829" y="0"/>
                </a:cubicBezTo>
                <a:cubicBezTo>
                  <a:pt x="5352448" y="-24752"/>
                  <a:pt x="5533021" y="4787"/>
                  <a:pt x="5622036" y="0"/>
                </a:cubicBezTo>
                <a:cubicBezTo>
                  <a:pt x="5711051" y="-4787"/>
                  <a:pt x="5895471" y="32880"/>
                  <a:pt x="5966242" y="0"/>
                </a:cubicBezTo>
                <a:cubicBezTo>
                  <a:pt x="6037013" y="-32880"/>
                  <a:pt x="6349854" y="50764"/>
                  <a:pt x="6539919" y="0"/>
                </a:cubicBezTo>
                <a:cubicBezTo>
                  <a:pt x="6729984" y="-50764"/>
                  <a:pt x="6942598" y="68634"/>
                  <a:pt x="7228331" y="0"/>
                </a:cubicBezTo>
                <a:cubicBezTo>
                  <a:pt x="7514064" y="-68634"/>
                  <a:pt x="7393438" y="2997"/>
                  <a:pt x="7457802" y="0"/>
                </a:cubicBezTo>
                <a:cubicBezTo>
                  <a:pt x="7522166" y="-2997"/>
                  <a:pt x="7679818" y="33770"/>
                  <a:pt x="7802009" y="0"/>
                </a:cubicBezTo>
                <a:cubicBezTo>
                  <a:pt x="7924200" y="-33770"/>
                  <a:pt x="7981059" y="22937"/>
                  <a:pt x="8031479" y="0"/>
                </a:cubicBezTo>
                <a:cubicBezTo>
                  <a:pt x="8081899" y="-22937"/>
                  <a:pt x="8187960" y="8494"/>
                  <a:pt x="8260950" y="0"/>
                </a:cubicBezTo>
                <a:cubicBezTo>
                  <a:pt x="8333940" y="-8494"/>
                  <a:pt x="8459890" y="15182"/>
                  <a:pt x="8605157" y="0"/>
                </a:cubicBezTo>
                <a:cubicBezTo>
                  <a:pt x="8750424" y="-15182"/>
                  <a:pt x="8761322" y="19768"/>
                  <a:pt x="8834627" y="0"/>
                </a:cubicBezTo>
                <a:cubicBezTo>
                  <a:pt x="8907932" y="-19768"/>
                  <a:pt x="9365793" y="76881"/>
                  <a:pt x="9523040" y="0"/>
                </a:cubicBezTo>
                <a:cubicBezTo>
                  <a:pt x="9680287" y="-76881"/>
                  <a:pt x="9909827" y="24027"/>
                  <a:pt x="10096717" y="0"/>
                </a:cubicBezTo>
                <a:cubicBezTo>
                  <a:pt x="10283607" y="-24027"/>
                  <a:pt x="10506386" y="16432"/>
                  <a:pt x="10670394" y="0"/>
                </a:cubicBezTo>
                <a:cubicBezTo>
                  <a:pt x="10834402" y="-16432"/>
                  <a:pt x="11191574" y="91434"/>
                  <a:pt x="11473542" y="0"/>
                </a:cubicBezTo>
                <a:cubicBezTo>
                  <a:pt x="11505083" y="154755"/>
                  <a:pt x="11457439" y="274674"/>
                  <a:pt x="11473542" y="486176"/>
                </a:cubicBezTo>
                <a:cubicBezTo>
                  <a:pt x="11489645" y="697678"/>
                  <a:pt x="11447167" y="930266"/>
                  <a:pt x="11473542" y="1152619"/>
                </a:cubicBezTo>
                <a:cubicBezTo>
                  <a:pt x="11499917" y="1374972"/>
                  <a:pt x="11436193" y="1395479"/>
                  <a:pt x="11473542" y="1518616"/>
                </a:cubicBezTo>
                <a:cubicBezTo>
                  <a:pt x="11510891" y="1641753"/>
                  <a:pt x="11409208" y="2026613"/>
                  <a:pt x="11473542" y="2185060"/>
                </a:cubicBezTo>
                <a:cubicBezTo>
                  <a:pt x="11537876" y="2343507"/>
                  <a:pt x="11428274" y="2476115"/>
                  <a:pt x="11473542" y="2671235"/>
                </a:cubicBezTo>
                <a:cubicBezTo>
                  <a:pt x="11518810" y="2866356"/>
                  <a:pt x="11425687" y="3008714"/>
                  <a:pt x="11473542" y="3097322"/>
                </a:cubicBezTo>
                <a:cubicBezTo>
                  <a:pt x="11521397" y="3185930"/>
                  <a:pt x="11428358" y="3549155"/>
                  <a:pt x="11473542" y="3763765"/>
                </a:cubicBezTo>
                <a:cubicBezTo>
                  <a:pt x="11518726" y="3978375"/>
                  <a:pt x="11460703" y="3973734"/>
                  <a:pt x="11473542" y="4129763"/>
                </a:cubicBezTo>
                <a:cubicBezTo>
                  <a:pt x="11486381" y="4285792"/>
                  <a:pt x="11443973" y="4318956"/>
                  <a:pt x="11473542" y="4495760"/>
                </a:cubicBezTo>
                <a:cubicBezTo>
                  <a:pt x="11503111" y="4672564"/>
                  <a:pt x="11423479" y="4842878"/>
                  <a:pt x="11473542" y="4981936"/>
                </a:cubicBezTo>
                <a:cubicBezTo>
                  <a:pt x="11523605" y="5120994"/>
                  <a:pt x="11389014" y="5577813"/>
                  <a:pt x="11473542" y="6008914"/>
                </a:cubicBezTo>
                <a:cubicBezTo>
                  <a:pt x="11241074" y="6034322"/>
                  <a:pt x="11066115" y="6007950"/>
                  <a:pt x="10899865" y="6008914"/>
                </a:cubicBezTo>
                <a:cubicBezTo>
                  <a:pt x="10733615" y="6009878"/>
                  <a:pt x="10544138" y="5994099"/>
                  <a:pt x="10211452" y="6008914"/>
                </a:cubicBezTo>
                <a:cubicBezTo>
                  <a:pt x="9878766" y="6023729"/>
                  <a:pt x="9910586" y="6004471"/>
                  <a:pt x="9752511" y="6008914"/>
                </a:cubicBezTo>
                <a:cubicBezTo>
                  <a:pt x="9594436" y="6013357"/>
                  <a:pt x="9576703" y="5974381"/>
                  <a:pt x="9408304" y="6008914"/>
                </a:cubicBezTo>
                <a:cubicBezTo>
                  <a:pt x="9239905" y="6043447"/>
                  <a:pt x="9207063" y="5984954"/>
                  <a:pt x="9064098" y="6008914"/>
                </a:cubicBezTo>
                <a:cubicBezTo>
                  <a:pt x="8921133" y="6032874"/>
                  <a:pt x="8931375" y="5983717"/>
                  <a:pt x="8834627" y="6008914"/>
                </a:cubicBezTo>
                <a:cubicBezTo>
                  <a:pt x="8737879" y="6034111"/>
                  <a:pt x="8464506" y="5991613"/>
                  <a:pt x="8260950" y="6008914"/>
                </a:cubicBezTo>
                <a:cubicBezTo>
                  <a:pt x="8057394" y="6026215"/>
                  <a:pt x="7775352" y="5965374"/>
                  <a:pt x="7457802" y="6008914"/>
                </a:cubicBezTo>
                <a:cubicBezTo>
                  <a:pt x="7140252" y="6052454"/>
                  <a:pt x="7267292" y="5975799"/>
                  <a:pt x="7113596" y="6008914"/>
                </a:cubicBezTo>
                <a:cubicBezTo>
                  <a:pt x="6959900" y="6042029"/>
                  <a:pt x="6934872" y="5984947"/>
                  <a:pt x="6884125" y="6008914"/>
                </a:cubicBezTo>
                <a:cubicBezTo>
                  <a:pt x="6833378" y="6032881"/>
                  <a:pt x="6345858" y="5957326"/>
                  <a:pt x="6080977" y="6008914"/>
                </a:cubicBezTo>
                <a:cubicBezTo>
                  <a:pt x="5816096" y="6060502"/>
                  <a:pt x="5683425" y="5947863"/>
                  <a:pt x="5507300" y="6008914"/>
                </a:cubicBezTo>
                <a:cubicBezTo>
                  <a:pt x="5331175" y="6069965"/>
                  <a:pt x="5387310" y="5995265"/>
                  <a:pt x="5277829" y="6008914"/>
                </a:cubicBezTo>
                <a:cubicBezTo>
                  <a:pt x="5168348" y="6022563"/>
                  <a:pt x="4945750" y="5957195"/>
                  <a:pt x="4818888" y="6008914"/>
                </a:cubicBezTo>
                <a:cubicBezTo>
                  <a:pt x="4692026" y="6060633"/>
                  <a:pt x="4627059" y="5977021"/>
                  <a:pt x="4474681" y="6008914"/>
                </a:cubicBezTo>
                <a:cubicBezTo>
                  <a:pt x="4322303" y="6040807"/>
                  <a:pt x="4133503" y="5978166"/>
                  <a:pt x="4015740" y="6008914"/>
                </a:cubicBezTo>
                <a:cubicBezTo>
                  <a:pt x="3897977" y="6039662"/>
                  <a:pt x="3552038" y="5987362"/>
                  <a:pt x="3327327" y="6008914"/>
                </a:cubicBezTo>
                <a:cubicBezTo>
                  <a:pt x="3102616" y="6030466"/>
                  <a:pt x="2934441" y="5957159"/>
                  <a:pt x="2753650" y="6008914"/>
                </a:cubicBezTo>
                <a:cubicBezTo>
                  <a:pt x="2572859" y="6060669"/>
                  <a:pt x="2245532" y="5967418"/>
                  <a:pt x="1950502" y="6008914"/>
                </a:cubicBezTo>
                <a:cubicBezTo>
                  <a:pt x="1655472" y="6050410"/>
                  <a:pt x="1823808" y="5987575"/>
                  <a:pt x="1721031" y="6008914"/>
                </a:cubicBezTo>
                <a:cubicBezTo>
                  <a:pt x="1618254" y="6030253"/>
                  <a:pt x="1298282" y="5951516"/>
                  <a:pt x="1147354" y="6008914"/>
                </a:cubicBezTo>
                <a:cubicBezTo>
                  <a:pt x="996426" y="6066312"/>
                  <a:pt x="460124" y="5886910"/>
                  <a:pt x="0" y="6008914"/>
                </a:cubicBezTo>
                <a:cubicBezTo>
                  <a:pt x="-6393" y="5850906"/>
                  <a:pt x="49673" y="5698379"/>
                  <a:pt x="0" y="5582827"/>
                </a:cubicBezTo>
                <a:cubicBezTo>
                  <a:pt x="-49673" y="5467275"/>
                  <a:pt x="30834" y="5087226"/>
                  <a:pt x="0" y="4916384"/>
                </a:cubicBezTo>
                <a:cubicBezTo>
                  <a:pt x="-30834" y="4745542"/>
                  <a:pt x="42780" y="4644000"/>
                  <a:pt x="0" y="4550387"/>
                </a:cubicBezTo>
                <a:cubicBezTo>
                  <a:pt x="-42780" y="4456774"/>
                  <a:pt x="8639" y="4225132"/>
                  <a:pt x="0" y="4124300"/>
                </a:cubicBezTo>
                <a:cubicBezTo>
                  <a:pt x="-8639" y="4023468"/>
                  <a:pt x="54792" y="3748114"/>
                  <a:pt x="0" y="3578035"/>
                </a:cubicBezTo>
                <a:cubicBezTo>
                  <a:pt x="-54792" y="3407957"/>
                  <a:pt x="20292" y="3244311"/>
                  <a:pt x="0" y="3091859"/>
                </a:cubicBezTo>
                <a:cubicBezTo>
                  <a:pt x="-20292" y="2939407"/>
                  <a:pt x="28501" y="2873571"/>
                  <a:pt x="0" y="2665773"/>
                </a:cubicBezTo>
                <a:cubicBezTo>
                  <a:pt x="-28501" y="2457975"/>
                  <a:pt x="8251" y="2296779"/>
                  <a:pt x="0" y="2119508"/>
                </a:cubicBezTo>
                <a:cubicBezTo>
                  <a:pt x="-8251" y="1942237"/>
                  <a:pt x="9601" y="1771221"/>
                  <a:pt x="0" y="1513154"/>
                </a:cubicBezTo>
                <a:cubicBezTo>
                  <a:pt x="-9601" y="1255087"/>
                  <a:pt x="9850" y="1257980"/>
                  <a:pt x="0" y="1087067"/>
                </a:cubicBezTo>
                <a:cubicBezTo>
                  <a:pt x="-9850" y="916154"/>
                  <a:pt x="30353" y="780673"/>
                  <a:pt x="0" y="660981"/>
                </a:cubicBezTo>
                <a:cubicBezTo>
                  <a:pt x="-30353" y="541289"/>
                  <a:pt x="64733" y="165797"/>
                  <a:pt x="0" y="0"/>
                </a:cubicBezTo>
                <a:close/>
                <a:moveTo>
                  <a:pt x="751114" y="751114"/>
                </a:moveTo>
                <a:cubicBezTo>
                  <a:pt x="969583" y="727184"/>
                  <a:pt x="1028918" y="759876"/>
                  <a:pt x="1237949" y="751114"/>
                </a:cubicBezTo>
                <a:cubicBezTo>
                  <a:pt x="1446980" y="742352"/>
                  <a:pt x="1432681" y="754304"/>
                  <a:pt x="1625070" y="751114"/>
                </a:cubicBezTo>
                <a:cubicBezTo>
                  <a:pt x="1817459" y="747924"/>
                  <a:pt x="1993245" y="773589"/>
                  <a:pt x="2111905" y="751114"/>
                </a:cubicBezTo>
                <a:cubicBezTo>
                  <a:pt x="2230566" y="728639"/>
                  <a:pt x="2387922" y="758500"/>
                  <a:pt x="2598740" y="751114"/>
                </a:cubicBezTo>
                <a:cubicBezTo>
                  <a:pt x="2809559" y="743728"/>
                  <a:pt x="2807660" y="782952"/>
                  <a:pt x="2985861" y="751114"/>
                </a:cubicBezTo>
                <a:cubicBezTo>
                  <a:pt x="3164062" y="719276"/>
                  <a:pt x="3196785" y="783542"/>
                  <a:pt x="3273270" y="751114"/>
                </a:cubicBezTo>
                <a:cubicBezTo>
                  <a:pt x="3349755" y="718686"/>
                  <a:pt x="3759230" y="777847"/>
                  <a:pt x="3959531" y="751114"/>
                </a:cubicBezTo>
                <a:cubicBezTo>
                  <a:pt x="4159832" y="724381"/>
                  <a:pt x="4321132" y="819700"/>
                  <a:pt x="4645792" y="751114"/>
                </a:cubicBezTo>
                <a:cubicBezTo>
                  <a:pt x="4970452" y="682528"/>
                  <a:pt x="5111931" y="790266"/>
                  <a:pt x="5332053" y="751114"/>
                </a:cubicBezTo>
                <a:cubicBezTo>
                  <a:pt x="5552175" y="711962"/>
                  <a:pt x="5827783" y="812129"/>
                  <a:pt x="6018314" y="751114"/>
                </a:cubicBezTo>
                <a:cubicBezTo>
                  <a:pt x="6208845" y="690099"/>
                  <a:pt x="6204941" y="773613"/>
                  <a:pt x="6305722" y="751114"/>
                </a:cubicBezTo>
                <a:cubicBezTo>
                  <a:pt x="6406503" y="728615"/>
                  <a:pt x="6451182" y="770286"/>
                  <a:pt x="6593131" y="751114"/>
                </a:cubicBezTo>
                <a:cubicBezTo>
                  <a:pt x="6735080" y="731942"/>
                  <a:pt x="7117789" y="759400"/>
                  <a:pt x="7279392" y="751114"/>
                </a:cubicBezTo>
                <a:cubicBezTo>
                  <a:pt x="7440995" y="742828"/>
                  <a:pt x="7733724" y="775068"/>
                  <a:pt x="8065366" y="751114"/>
                </a:cubicBezTo>
                <a:cubicBezTo>
                  <a:pt x="8397008" y="727160"/>
                  <a:pt x="8273584" y="772095"/>
                  <a:pt x="8452488" y="751114"/>
                </a:cubicBezTo>
                <a:cubicBezTo>
                  <a:pt x="8631392" y="730133"/>
                  <a:pt x="8927870" y="822801"/>
                  <a:pt x="9138749" y="751114"/>
                </a:cubicBezTo>
                <a:cubicBezTo>
                  <a:pt x="9349628" y="679427"/>
                  <a:pt x="9583981" y="782532"/>
                  <a:pt x="9725297" y="751114"/>
                </a:cubicBezTo>
                <a:cubicBezTo>
                  <a:pt x="9866613" y="719696"/>
                  <a:pt x="10506091" y="865571"/>
                  <a:pt x="10722428" y="751114"/>
                </a:cubicBezTo>
                <a:cubicBezTo>
                  <a:pt x="10762023" y="924256"/>
                  <a:pt x="10685507" y="1040012"/>
                  <a:pt x="10722428" y="1179249"/>
                </a:cubicBezTo>
                <a:cubicBezTo>
                  <a:pt x="10759349" y="1318486"/>
                  <a:pt x="10681090" y="1555896"/>
                  <a:pt x="10722428" y="1697518"/>
                </a:cubicBezTo>
                <a:cubicBezTo>
                  <a:pt x="10763766" y="1839140"/>
                  <a:pt x="10701047" y="2034841"/>
                  <a:pt x="10722428" y="2350988"/>
                </a:cubicBezTo>
                <a:cubicBezTo>
                  <a:pt x="10743809" y="2667135"/>
                  <a:pt x="10687724" y="2609202"/>
                  <a:pt x="10722428" y="2779123"/>
                </a:cubicBezTo>
                <a:cubicBezTo>
                  <a:pt x="10757132" y="2949044"/>
                  <a:pt x="10683809" y="3210859"/>
                  <a:pt x="10722428" y="3342458"/>
                </a:cubicBezTo>
                <a:cubicBezTo>
                  <a:pt x="10761047" y="3474058"/>
                  <a:pt x="10682513" y="3755470"/>
                  <a:pt x="10722428" y="3995928"/>
                </a:cubicBezTo>
                <a:cubicBezTo>
                  <a:pt x="10762343" y="4236386"/>
                  <a:pt x="10719714" y="4320042"/>
                  <a:pt x="10722428" y="4559264"/>
                </a:cubicBezTo>
                <a:cubicBezTo>
                  <a:pt x="10725142" y="4798486"/>
                  <a:pt x="10694477" y="4961037"/>
                  <a:pt x="10722428" y="5257800"/>
                </a:cubicBezTo>
                <a:cubicBezTo>
                  <a:pt x="10482636" y="5275214"/>
                  <a:pt x="10325273" y="5206675"/>
                  <a:pt x="9936454" y="5257800"/>
                </a:cubicBezTo>
                <a:cubicBezTo>
                  <a:pt x="9547635" y="5308925"/>
                  <a:pt x="9576125" y="5239234"/>
                  <a:pt x="9349906" y="5257800"/>
                </a:cubicBezTo>
                <a:cubicBezTo>
                  <a:pt x="9123687" y="5276366"/>
                  <a:pt x="9160129" y="5236656"/>
                  <a:pt x="9062497" y="5257800"/>
                </a:cubicBezTo>
                <a:cubicBezTo>
                  <a:pt x="8964865" y="5278944"/>
                  <a:pt x="8677603" y="5242431"/>
                  <a:pt x="8475950" y="5257800"/>
                </a:cubicBezTo>
                <a:cubicBezTo>
                  <a:pt x="8274297" y="5273169"/>
                  <a:pt x="7982984" y="5203653"/>
                  <a:pt x="7789689" y="5257800"/>
                </a:cubicBezTo>
                <a:cubicBezTo>
                  <a:pt x="7596394" y="5311947"/>
                  <a:pt x="7352087" y="5235475"/>
                  <a:pt x="7003714" y="5257800"/>
                </a:cubicBezTo>
                <a:cubicBezTo>
                  <a:pt x="6655341" y="5280125"/>
                  <a:pt x="6669271" y="5243690"/>
                  <a:pt x="6516880" y="5257800"/>
                </a:cubicBezTo>
                <a:cubicBezTo>
                  <a:pt x="6364489" y="5271910"/>
                  <a:pt x="6295888" y="5234182"/>
                  <a:pt x="6129758" y="5257800"/>
                </a:cubicBezTo>
                <a:cubicBezTo>
                  <a:pt x="5963628" y="5281418"/>
                  <a:pt x="5914267" y="5235897"/>
                  <a:pt x="5842350" y="5257800"/>
                </a:cubicBezTo>
                <a:cubicBezTo>
                  <a:pt x="5770433" y="5279703"/>
                  <a:pt x="5394869" y="5169595"/>
                  <a:pt x="5056375" y="5257800"/>
                </a:cubicBezTo>
                <a:cubicBezTo>
                  <a:pt x="4717881" y="5346005"/>
                  <a:pt x="4874364" y="5224076"/>
                  <a:pt x="4768967" y="5257800"/>
                </a:cubicBezTo>
                <a:cubicBezTo>
                  <a:pt x="4663570" y="5291524"/>
                  <a:pt x="4621682" y="5233825"/>
                  <a:pt x="4481559" y="5257800"/>
                </a:cubicBezTo>
                <a:cubicBezTo>
                  <a:pt x="4341436" y="5281775"/>
                  <a:pt x="4200316" y="5255561"/>
                  <a:pt x="4094437" y="5257800"/>
                </a:cubicBezTo>
                <a:cubicBezTo>
                  <a:pt x="3988558" y="5260039"/>
                  <a:pt x="3696959" y="5216518"/>
                  <a:pt x="3308463" y="5257800"/>
                </a:cubicBezTo>
                <a:cubicBezTo>
                  <a:pt x="2919967" y="5299082"/>
                  <a:pt x="2783365" y="5181182"/>
                  <a:pt x="2622202" y="5257800"/>
                </a:cubicBezTo>
                <a:cubicBezTo>
                  <a:pt x="2461039" y="5334418"/>
                  <a:pt x="2017132" y="5234481"/>
                  <a:pt x="1836228" y="5257800"/>
                </a:cubicBezTo>
                <a:cubicBezTo>
                  <a:pt x="1655324" y="5281119"/>
                  <a:pt x="1619612" y="5254955"/>
                  <a:pt x="1548819" y="5257800"/>
                </a:cubicBezTo>
                <a:cubicBezTo>
                  <a:pt x="1478026" y="5260645"/>
                  <a:pt x="1013087" y="5169565"/>
                  <a:pt x="751114" y="5257800"/>
                </a:cubicBezTo>
                <a:cubicBezTo>
                  <a:pt x="740934" y="4988224"/>
                  <a:pt x="815631" y="4756004"/>
                  <a:pt x="751114" y="4604331"/>
                </a:cubicBezTo>
                <a:cubicBezTo>
                  <a:pt x="686597" y="4452658"/>
                  <a:pt x="762855" y="4171180"/>
                  <a:pt x="751114" y="4040995"/>
                </a:cubicBezTo>
                <a:cubicBezTo>
                  <a:pt x="739373" y="3910810"/>
                  <a:pt x="772201" y="3801554"/>
                  <a:pt x="751114" y="3567793"/>
                </a:cubicBezTo>
                <a:cubicBezTo>
                  <a:pt x="730027" y="3334032"/>
                  <a:pt x="792023" y="3258497"/>
                  <a:pt x="751114" y="3139658"/>
                </a:cubicBezTo>
                <a:cubicBezTo>
                  <a:pt x="710205" y="3020820"/>
                  <a:pt x="769433" y="2747420"/>
                  <a:pt x="751114" y="2531255"/>
                </a:cubicBezTo>
                <a:cubicBezTo>
                  <a:pt x="732795" y="2315090"/>
                  <a:pt x="778546" y="2213736"/>
                  <a:pt x="751114" y="2103120"/>
                </a:cubicBezTo>
                <a:cubicBezTo>
                  <a:pt x="723682" y="1992504"/>
                  <a:pt x="776838" y="1866785"/>
                  <a:pt x="751114" y="1674985"/>
                </a:cubicBezTo>
                <a:cubicBezTo>
                  <a:pt x="725390" y="1483185"/>
                  <a:pt x="764270" y="1002305"/>
                  <a:pt x="751114" y="751114"/>
                </a:cubicBezTo>
                <a:close/>
                <a:moveTo>
                  <a:pt x="0" y="0"/>
                </a:moveTo>
                <a:cubicBezTo>
                  <a:pt x="108681" y="54820"/>
                  <a:pt x="191947" y="203974"/>
                  <a:pt x="390579" y="390579"/>
                </a:cubicBezTo>
                <a:cubicBezTo>
                  <a:pt x="589211" y="577184"/>
                  <a:pt x="641102" y="679590"/>
                  <a:pt x="751114" y="751114"/>
                </a:cubicBezTo>
                <a:moveTo>
                  <a:pt x="0" y="6008914"/>
                </a:moveTo>
                <a:cubicBezTo>
                  <a:pt x="125182" y="5810866"/>
                  <a:pt x="323118" y="5745708"/>
                  <a:pt x="390579" y="5618335"/>
                </a:cubicBezTo>
                <a:cubicBezTo>
                  <a:pt x="458040" y="5490962"/>
                  <a:pt x="636976" y="5449988"/>
                  <a:pt x="751114" y="5257800"/>
                </a:cubicBezTo>
                <a:moveTo>
                  <a:pt x="11473542" y="0"/>
                </a:moveTo>
                <a:cubicBezTo>
                  <a:pt x="11395853" y="115515"/>
                  <a:pt x="11259432" y="192704"/>
                  <a:pt x="11097985" y="375557"/>
                </a:cubicBezTo>
                <a:cubicBezTo>
                  <a:pt x="10936538" y="558410"/>
                  <a:pt x="10809065" y="651015"/>
                  <a:pt x="10722428" y="751114"/>
                </a:cubicBezTo>
                <a:moveTo>
                  <a:pt x="11473542" y="6008914"/>
                </a:moveTo>
                <a:cubicBezTo>
                  <a:pt x="11291661" y="5844749"/>
                  <a:pt x="11266893" y="5726723"/>
                  <a:pt x="11113007" y="5648379"/>
                </a:cubicBezTo>
                <a:cubicBezTo>
                  <a:pt x="10959121" y="5570035"/>
                  <a:pt x="10871622" y="5357420"/>
                  <a:pt x="10722428" y="5257800"/>
                </a:cubicBezTo>
              </a:path>
            </a:pathLst>
          </a:custGeom>
          <a:blipFill>
            <a:blip r:embed="rId2"/>
            <a:tile tx="0" ty="0" sx="100000" sy="100000" flip="none" algn="tl"/>
          </a:blipFill>
          <a:ln>
            <a:solidFill>
              <a:schemeClr val="accent1">
                <a:lumMod val="50000"/>
              </a:schemeClr>
            </a:solidFill>
            <a:extLst>
              <a:ext uri="{C807C97D-BFC1-408E-A445-0C87EB9F89A2}">
                <ask:lineSketchStyleProps xmlns:ask="http://schemas.microsoft.com/office/drawing/2018/sketchyshapes" sd="1300786198">
                  <a:prstGeom prst="bevel">
                    <a:avLst/>
                  </a:prstGeom>
                  <ask:type>
                    <ask:lineSketchScribble/>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tabLst>
                <a:tab pos="2108200" algn="l"/>
              </a:tabLst>
            </a:pPr>
            <a:r>
              <a:rPr lang="en-US" sz="7200" b="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René Lalique</a:t>
            </a:r>
          </a:p>
          <a:p>
            <a:pPr algn="ctr">
              <a:lnSpc>
                <a:spcPct val="107000"/>
              </a:lnSpc>
              <a:spcAft>
                <a:spcPts val="800"/>
              </a:spcAft>
              <a:tabLst>
                <a:tab pos="2108200" algn="l"/>
              </a:tabLst>
            </a:pPr>
            <a:r>
              <a:rPr lang="en-US" sz="7200"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French Artist</a:t>
            </a:r>
          </a:p>
          <a:p>
            <a:pPr algn="ctr">
              <a:lnSpc>
                <a:spcPct val="107000"/>
              </a:lnSpc>
              <a:spcAft>
                <a:spcPts val="800"/>
              </a:spcAft>
              <a:tabLst>
                <a:tab pos="2108200" algn="l"/>
              </a:tabLst>
            </a:pPr>
            <a:r>
              <a:rPr lang="en-US" sz="7200"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1860-1945</a:t>
            </a:r>
            <a:endParaRPr lang="el-GR" sz="7200" kern="100" dirty="0">
              <a:solidFill>
                <a:schemeClr val="accent1">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08444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B2942-500C-1C47-F0C4-ACED343098B1}"/>
              </a:ext>
            </a:extLst>
          </p:cNvPr>
          <p:cNvSpPr>
            <a:spLocks noGrp="1"/>
          </p:cNvSpPr>
          <p:nvPr>
            <p:ph type="title"/>
          </p:nvPr>
        </p:nvSpPr>
        <p:spPr>
          <a:xfrm>
            <a:off x="6262686" y="365125"/>
            <a:ext cx="5091113" cy="6492875"/>
          </a:xfrm>
        </p:spPr>
        <p:txBody>
          <a:bodyPr>
            <a:normAutofit/>
          </a:bodyPr>
          <a:lstStyle/>
          <a:p>
            <a:pPr algn="ctr"/>
            <a:r>
              <a:rPr lang="en-US" sz="1400" dirty="0">
                <a:latin typeface="Bodoni MT" panose="02070603080606020203" pitchFamily="18" charset="0"/>
                <a:hlinkClick r:id="rId2"/>
              </a:rPr>
              <a:t>https://artdecostyle.ca/art-deco-style-blog/art-deco-artist-rene-lalique</a:t>
            </a:r>
            <a:r>
              <a:rPr lang="en-US" sz="1400" dirty="0">
                <a:latin typeface="Bodoni MT" panose="02070603080606020203" pitchFamily="18" charset="0"/>
              </a:rPr>
              <a:t> </a:t>
            </a:r>
            <a:endParaRPr lang="el-GR" sz="1400" dirty="0"/>
          </a:p>
        </p:txBody>
      </p:sp>
      <p:pic>
        <p:nvPicPr>
          <p:cNvPr id="2050" name="Picture 2" descr="Art Deco Artist Rene Lalique">
            <a:extLst>
              <a:ext uri="{FF2B5EF4-FFF2-40B4-BE49-F238E27FC236}">
                <a16:creationId xmlns:a16="http://schemas.microsoft.com/office/drawing/2014/main" id="{2EEB9AAA-5F75-6589-0473-812300A3E1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5424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142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7AD347AA-6019-AB42-D434-FE16BA67FBB5}"/>
            </a:ext>
          </a:extLst>
        </p:cNvPr>
        <p:cNvGrpSpPr/>
        <p:nvPr/>
      </p:nvGrpSpPr>
      <p:grpSpPr>
        <a:xfrm>
          <a:off x="0" y="0"/>
          <a:ext cx="0" cy="0"/>
          <a:chOff x="0" y="0"/>
          <a:chExt cx="0" cy="0"/>
        </a:xfrm>
      </p:grpSpPr>
      <p:sp>
        <p:nvSpPr>
          <p:cNvPr id="3" name="Rectangle: Beveled 2">
            <a:extLst>
              <a:ext uri="{FF2B5EF4-FFF2-40B4-BE49-F238E27FC236}">
                <a16:creationId xmlns:a16="http://schemas.microsoft.com/office/drawing/2014/main" id="{8C867A8F-36B6-01C5-360E-1D5112CFC75F}"/>
              </a:ext>
            </a:extLst>
          </p:cNvPr>
          <p:cNvSpPr/>
          <p:nvPr/>
        </p:nvSpPr>
        <p:spPr>
          <a:xfrm>
            <a:off x="359229" y="424543"/>
            <a:ext cx="11473542" cy="6008914"/>
          </a:xfrm>
          <a:custGeom>
            <a:avLst/>
            <a:gdLst>
              <a:gd name="connsiteX0" fmla="*/ 751114 w 11473542"/>
              <a:gd name="connsiteY0" fmla="*/ 751114 h 6008914"/>
              <a:gd name="connsiteX1" fmla="*/ 1337662 w 11473542"/>
              <a:gd name="connsiteY1" fmla="*/ 751114 h 6008914"/>
              <a:gd name="connsiteX2" fmla="*/ 1824497 w 11473542"/>
              <a:gd name="connsiteY2" fmla="*/ 751114 h 6008914"/>
              <a:gd name="connsiteX3" fmla="*/ 2211618 w 11473542"/>
              <a:gd name="connsiteY3" fmla="*/ 751114 h 6008914"/>
              <a:gd name="connsiteX4" fmla="*/ 2499027 w 11473542"/>
              <a:gd name="connsiteY4" fmla="*/ 751114 h 6008914"/>
              <a:gd name="connsiteX5" fmla="*/ 2786435 w 11473542"/>
              <a:gd name="connsiteY5" fmla="*/ 751114 h 6008914"/>
              <a:gd name="connsiteX6" fmla="*/ 3273270 w 11473542"/>
              <a:gd name="connsiteY6" fmla="*/ 751114 h 6008914"/>
              <a:gd name="connsiteX7" fmla="*/ 3859818 w 11473542"/>
              <a:gd name="connsiteY7" fmla="*/ 751114 h 6008914"/>
              <a:gd name="connsiteX8" fmla="*/ 4246939 w 11473542"/>
              <a:gd name="connsiteY8" fmla="*/ 751114 h 6008914"/>
              <a:gd name="connsiteX9" fmla="*/ 4733774 w 11473542"/>
              <a:gd name="connsiteY9" fmla="*/ 751114 h 6008914"/>
              <a:gd name="connsiteX10" fmla="*/ 5120896 w 11473542"/>
              <a:gd name="connsiteY10" fmla="*/ 751114 h 6008914"/>
              <a:gd name="connsiteX11" fmla="*/ 5906870 w 11473542"/>
              <a:gd name="connsiteY11" fmla="*/ 751114 h 6008914"/>
              <a:gd name="connsiteX12" fmla="*/ 6293991 w 11473542"/>
              <a:gd name="connsiteY12" fmla="*/ 751114 h 6008914"/>
              <a:gd name="connsiteX13" fmla="*/ 6980253 w 11473542"/>
              <a:gd name="connsiteY13" fmla="*/ 751114 h 6008914"/>
              <a:gd name="connsiteX14" fmla="*/ 7467087 w 11473542"/>
              <a:gd name="connsiteY14" fmla="*/ 751114 h 6008914"/>
              <a:gd name="connsiteX15" fmla="*/ 8253061 w 11473542"/>
              <a:gd name="connsiteY15" fmla="*/ 751114 h 6008914"/>
              <a:gd name="connsiteX16" fmla="*/ 8640183 w 11473542"/>
              <a:gd name="connsiteY16" fmla="*/ 751114 h 6008914"/>
              <a:gd name="connsiteX17" fmla="*/ 8927591 w 11473542"/>
              <a:gd name="connsiteY17" fmla="*/ 751114 h 6008914"/>
              <a:gd name="connsiteX18" fmla="*/ 9713566 w 11473542"/>
              <a:gd name="connsiteY18" fmla="*/ 751114 h 6008914"/>
              <a:gd name="connsiteX19" fmla="*/ 10722428 w 11473542"/>
              <a:gd name="connsiteY19" fmla="*/ 751114 h 6008914"/>
              <a:gd name="connsiteX20" fmla="*/ 10722428 w 11473542"/>
              <a:gd name="connsiteY20" fmla="*/ 1404583 h 6008914"/>
              <a:gd name="connsiteX21" fmla="*/ 10722428 w 11473542"/>
              <a:gd name="connsiteY21" fmla="*/ 1877786 h 6008914"/>
              <a:gd name="connsiteX22" fmla="*/ 10722428 w 11473542"/>
              <a:gd name="connsiteY22" fmla="*/ 2396054 h 6008914"/>
              <a:gd name="connsiteX23" fmla="*/ 10722428 w 11473542"/>
              <a:gd name="connsiteY23" fmla="*/ 3049524 h 6008914"/>
              <a:gd name="connsiteX24" fmla="*/ 10722428 w 11473542"/>
              <a:gd name="connsiteY24" fmla="*/ 3657926 h 6008914"/>
              <a:gd name="connsiteX25" fmla="*/ 10722428 w 11473542"/>
              <a:gd name="connsiteY25" fmla="*/ 4266329 h 6008914"/>
              <a:gd name="connsiteX26" fmla="*/ 10722428 w 11473542"/>
              <a:gd name="connsiteY26" fmla="*/ 4694464 h 6008914"/>
              <a:gd name="connsiteX27" fmla="*/ 10722428 w 11473542"/>
              <a:gd name="connsiteY27" fmla="*/ 5257800 h 6008914"/>
              <a:gd name="connsiteX28" fmla="*/ 10036167 w 11473542"/>
              <a:gd name="connsiteY28" fmla="*/ 5257800 h 6008914"/>
              <a:gd name="connsiteX29" fmla="*/ 9649045 w 11473542"/>
              <a:gd name="connsiteY29" fmla="*/ 5257800 h 6008914"/>
              <a:gd name="connsiteX30" fmla="*/ 9361637 w 11473542"/>
              <a:gd name="connsiteY30" fmla="*/ 5257800 h 6008914"/>
              <a:gd name="connsiteX31" fmla="*/ 8575663 w 11473542"/>
              <a:gd name="connsiteY31" fmla="*/ 5257800 h 6008914"/>
              <a:gd name="connsiteX32" fmla="*/ 8288254 w 11473542"/>
              <a:gd name="connsiteY32" fmla="*/ 5257800 h 6008914"/>
              <a:gd name="connsiteX33" fmla="*/ 7801420 w 11473542"/>
              <a:gd name="connsiteY33" fmla="*/ 5257800 h 6008914"/>
              <a:gd name="connsiteX34" fmla="*/ 7115159 w 11473542"/>
              <a:gd name="connsiteY34" fmla="*/ 5257800 h 6008914"/>
              <a:gd name="connsiteX35" fmla="*/ 6728037 w 11473542"/>
              <a:gd name="connsiteY35" fmla="*/ 5257800 h 6008914"/>
              <a:gd name="connsiteX36" fmla="*/ 6141489 w 11473542"/>
              <a:gd name="connsiteY36" fmla="*/ 5257800 h 6008914"/>
              <a:gd name="connsiteX37" fmla="*/ 5355515 w 11473542"/>
              <a:gd name="connsiteY37" fmla="*/ 5257800 h 6008914"/>
              <a:gd name="connsiteX38" fmla="*/ 4669254 w 11473542"/>
              <a:gd name="connsiteY38" fmla="*/ 5257800 h 6008914"/>
              <a:gd name="connsiteX39" fmla="*/ 4381845 w 11473542"/>
              <a:gd name="connsiteY39" fmla="*/ 5257800 h 6008914"/>
              <a:gd name="connsiteX40" fmla="*/ 3795298 w 11473542"/>
              <a:gd name="connsiteY40" fmla="*/ 5257800 h 6008914"/>
              <a:gd name="connsiteX41" fmla="*/ 3507889 w 11473542"/>
              <a:gd name="connsiteY41" fmla="*/ 5257800 h 6008914"/>
              <a:gd name="connsiteX42" fmla="*/ 2921341 w 11473542"/>
              <a:gd name="connsiteY42" fmla="*/ 5257800 h 6008914"/>
              <a:gd name="connsiteX43" fmla="*/ 2235080 w 11473542"/>
              <a:gd name="connsiteY43" fmla="*/ 5257800 h 6008914"/>
              <a:gd name="connsiteX44" fmla="*/ 1947672 w 11473542"/>
              <a:gd name="connsiteY44" fmla="*/ 5257800 h 6008914"/>
              <a:gd name="connsiteX45" fmla="*/ 751114 w 11473542"/>
              <a:gd name="connsiteY45" fmla="*/ 5257800 h 6008914"/>
              <a:gd name="connsiteX46" fmla="*/ 751114 w 11473542"/>
              <a:gd name="connsiteY46" fmla="*/ 4784598 h 6008914"/>
              <a:gd name="connsiteX47" fmla="*/ 751114 w 11473542"/>
              <a:gd name="connsiteY47" fmla="*/ 4311396 h 6008914"/>
              <a:gd name="connsiteX48" fmla="*/ 751114 w 11473542"/>
              <a:gd name="connsiteY48" fmla="*/ 3838194 h 6008914"/>
              <a:gd name="connsiteX49" fmla="*/ 751114 w 11473542"/>
              <a:gd name="connsiteY49" fmla="*/ 3184724 h 6008914"/>
              <a:gd name="connsiteX50" fmla="*/ 751114 w 11473542"/>
              <a:gd name="connsiteY50" fmla="*/ 2666456 h 6008914"/>
              <a:gd name="connsiteX51" fmla="*/ 751114 w 11473542"/>
              <a:gd name="connsiteY51" fmla="*/ 2193254 h 6008914"/>
              <a:gd name="connsiteX52" fmla="*/ 751114 w 11473542"/>
              <a:gd name="connsiteY52" fmla="*/ 1674985 h 6008914"/>
              <a:gd name="connsiteX53" fmla="*/ 751114 w 11473542"/>
              <a:gd name="connsiteY53" fmla="*/ 751114 h 6008914"/>
              <a:gd name="connsiteX0" fmla="*/ 0 w 11473542"/>
              <a:gd name="connsiteY0" fmla="*/ 0 h 6008914"/>
              <a:gd name="connsiteX1" fmla="*/ 458942 w 11473542"/>
              <a:gd name="connsiteY1" fmla="*/ 0 h 6008914"/>
              <a:gd name="connsiteX2" fmla="*/ 1147354 w 11473542"/>
              <a:gd name="connsiteY2" fmla="*/ 0 h 6008914"/>
              <a:gd name="connsiteX3" fmla="*/ 1721031 w 11473542"/>
              <a:gd name="connsiteY3" fmla="*/ 0 h 6008914"/>
              <a:gd name="connsiteX4" fmla="*/ 2179973 w 11473542"/>
              <a:gd name="connsiteY4" fmla="*/ 0 h 6008914"/>
              <a:gd name="connsiteX5" fmla="*/ 2524179 w 11473542"/>
              <a:gd name="connsiteY5" fmla="*/ 0 h 6008914"/>
              <a:gd name="connsiteX6" fmla="*/ 3212592 w 11473542"/>
              <a:gd name="connsiteY6" fmla="*/ 0 h 6008914"/>
              <a:gd name="connsiteX7" fmla="*/ 3556798 w 11473542"/>
              <a:gd name="connsiteY7" fmla="*/ 0 h 6008914"/>
              <a:gd name="connsiteX8" fmla="*/ 4130475 w 11473542"/>
              <a:gd name="connsiteY8" fmla="*/ 0 h 6008914"/>
              <a:gd name="connsiteX9" fmla="*/ 4589417 w 11473542"/>
              <a:gd name="connsiteY9" fmla="*/ 0 h 6008914"/>
              <a:gd name="connsiteX10" fmla="*/ 4818888 w 11473542"/>
              <a:gd name="connsiteY10" fmla="*/ 0 h 6008914"/>
              <a:gd name="connsiteX11" fmla="*/ 5048358 w 11473542"/>
              <a:gd name="connsiteY11" fmla="*/ 0 h 6008914"/>
              <a:gd name="connsiteX12" fmla="*/ 5622036 w 11473542"/>
              <a:gd name="connsiteY12" fmla="*/ 0 h 6008914"/>
              <a:gd name="connsiteX13" fmla="*/ 5851506 w 11473542"/>
              <a:gd name="connsiteY13" fmla="*/ 0 h 6008914"/>
              <a:gd name="connsiteX14" fmla="*/ 6195713 w 11473542"/>
              <a:gd name="connsiteY14" fmla="*/ 0 h 6008914"/>
              <a:gd name="connsiteX15" fmla="*/ 6769390 w 11473542"/>
              <a:gd name="connsiteY15" fmla="*/ 0 h 6008914"/>
              <a:gd name="connsiteX16" fmla="*/ 7572538 w 11473542"/>
              <a:gd name="connsiteY16" fmla="*/ 0 h 6008914"/>
              <a:gd name="connsiteX17" fmla="*/ 8260950 w 11473542"/>
              <a:gd name="connsiteY17" fmla="*/ 0 h 6008914"/>
              <a:gd name="connsiteX18" fmla="*/ 8949363 w 11473542"/>
              <a:gd name="connsiteY18" fmla="*/ 0 h 6008914"/>
              <a:gd name="connsiteX19" fmla="*/ 9408304 w 11473542"/>
              <a:gd name="connsiteY19" fmla="*/ 0 h 6008914"/>
              <a:gd name="connsiteX20" fmla="*/ 10096717 w 11473542"/>
              <a:gd name="connsiteY20" fmla="*/ 0 h 6008914"/>
              <a:gd name="connsiteX21" fmla="*/ 10555659 w 11473542"/>
              <a:gd name="connsiteY21" fmla="*/ 0 h 6008914"/>
              <a:gd name="connsiteX22" fmla="*/ 10899865 w 11473542"/>
              <a:gd name="connsiteY22" fmla="*/ 0 h 6008914"/>
              <a:gd name="connsiteX23" fmla="*/ 11473542 w 11473542"/>
              <a:gd name="connsiteY23" fmla="*/ 0 h 6008914"/>
              <a:gd name="connsiteX24" fmla="*/ 11120518 w 11473542"/>
              <a:gd name="connsiteY24" fmla="*/ 353024 h 6008914"/>
              <a:gd name="connsiteX25" fmla="*/ 10722428 w 11473542"/>
              <a:gd name="connsiteY25" fmla="*/ 751114 h 6008914"/>
              <a:gd name="connsiteX26" fmla="*/ 10335306 w 11473542"/>
              <a:gd name="connsiteY26" fmla="*/ 751114 h 6008914"/>
              <a:gd name="connsiteX27" fmla="*/ 9649045 w 11473542"/>
              <a:gd name="connsiteY27" fmla="*/ 751114 h 6008914"/>
              <a:gd name="connsiteX28" fmla="*/ 9162211 w 11473542"/>
              <a:gd name="connsiteY28" fmla="*/ 751114 h 6008914"/>
              <a:gd name="connsiteX29" fmla="*/ 8675376 w 11473542"/>
              <a:gd name="connsiteY29" fmla="*/ 751114 h 6008914"/>
              <a:gd name="connsiteX30" fmla="*/ 7889402 w 11473542"/>
              <a:gd name="connsiteY30" fmla="*/ 751114 h 6008914"/>
              <a:gd name="connsiteX31" fmla="*/ 7601993 w 11473542"/>
              <a:gd name="connsiteY31" fmla="*/ 751114 h 6008914"/>
              <a:gd name="connsiteX32" fmla="*/ 7015445 w 11473542"/>
              <a:gd name="connsiteY32" fmla="*/ 751114 h 6008914"/>
              <a:gd name="connsiteX33" fmla="*/ 6528611 w 11473542"/>
              <a:gd name="connsiteY33" fmla="*/ 751114 h 6008914"/>
              <a:gd name="connsiteX34" fmla="*/ 6141489 w 11473542"/>
              <a:gd name="connsiteY34" fmla="*/ 751114 h 6008914"/>
              <a:gd name="connsiteX35" fmla="*/ 5554941 w 11473542"/>
              <a:gd name="connsiteY35" fmla="*/ 751114 h 6008914"/>
              <a:gd name="connsiteX36" fmla="*/ 5167820 w 11473542"/>
              <a:gd name="connsiteY36" fmla="*/ 751114 h 6008914"/>
              <a:gd name="connsiteX37" fmla="*/ 4381845 w 11473542"/>
              <a:gd name="connsiteY37" fmla="*/ 751114 h 6008914"/>
              <a:gd name="connsiteX38" fmla="*/ 3994724 w 11473542"/>
              <a:gd name="connsiteY38" fmla="*/ 751114 h 6008914"/>
              <a:gd name="connsiteX39" fmla="*/ 3607602 w 11473542"/>
              <a:gd name="connsiteY39" fmla="*/ 751114 h 6008914"/>
              <a:gd name="connsiteX40" fmla="*/ 3120767 w 11473542"/>
              <a:gd name="connsiteY40" fmla="*/ 751114 h 6008914"/>
              <a:gd name="connsiteX41" fmla="*/ 2833359 w 11473542"/>
              <a:gd name="connsiteY41" fmla="*/ 751114 h 6008914"/>
              <a:gd name="connsiteX42" fmla="*/ 2047385 w 11473542"/>
              <a:gd name="connsiteY42" fmla="*/ 751114 h 6008914"/>
              <a:gd name="connsiteX43" fmla="*/ 1460837 w 11473542"/>
              <a:gd name="connsiteY43" fmla="*/ 751114 h 6008914"/>
              <a:gd name="connsiteX44" fmla="*/ 751114 w 11473542"/>
              <a:gd name="connsiteY44" fmla="*/ 751114 h 6008914"/>
              <a:gd name="connsiteX45" fmla="*/ 390579 w 11473542"/>
              <a:gd name="connsiteY45" fmla="*/ 390579 h 6008914"/>
              <a:gd name="connsiteX46" fmla="*/ 0 w 11473542"/>
              <a:gd name="connsiteY46" fmla="*/ 0 h 6008914"/>
              <a:gd name="connsiteX0" fmla="*/ 0 w 11473542"/>
              <a:gd name="connsiteY0" fmla="*/ 6008914 h 6008914"/>
              <a:gd name="connsiteX1" fmla="*/ 375557 w 11473542"/>
              <a:gd name="connsiteY1" fmla="*/ 5633357 h 6008914"/>
              <a:gd name="connsiteX2" fmla="*/ 751114 w 11473542"/>
              <a:gd name="connsiteY2" fmla="*/ 5257800 h 6008914"/>
              <a:gd name="connsiteX3" fmla="*/ 1437375 w 11473542"/>
              <a:gd name="connsiteY3" fmla="*/ 5257800 h 6008914"/>
              <a:gd name="connsiteX4" fmla="*/ 2023923 w 11473542"/>
              <a:gd name="connsiteY4" fmla="*/ 5257800 h 6008914"/>
              <a:gd name="connsiteX5" fmla="*/ 2710184 w 11473542"/>
              <a:gd name="connsiteY5" fmla="*/ 5257800 h 6008914"/>
              <a:gd name="connsiteX6" fmla="*/ 3197019 w 11473542"/>
              <a:gd name="connsiteY6" fmla="*/ 5257800 h 6008914"/>
              <a:gd name="connsiteX7" fmla="*/ 3484427 w 11473542"/>
              <a:gd name="connsiteY7" fmla="*/ 5257800 h 6008914"/>
              <a:gd name="connsiteX8" fmla="*/ 3971262 w 11473542"/>
              <a:gd name="connsiteY8" fmla="*/ 5257800 h 6008914"/>
              <a:gd name="connsiteX9" fmla="*/ 4458097 w 11473542"/>
              <a:gd name="connsiteY9" fmla="*/ 5257800 h 6008914"/>
              <a:gd name="connsiteX10" fmla="*/ 4745505 w 11473542"/>
              <a:gd name="connsiteY10" fmla="*/ 5257800 h 6008914"/>
              <a:gd name="connsiteX11" fmla="*/ 5531479 w 11473542"/>
              <a:gd name="connsiteY11" fmla="*/ 5257800 h 6008914"/>
              <a:gd name="connsiteX12" fmla="*/ 5818888 w 11473542"/>
              <a:gd name="connsiteY12" fmla="*/ 5257800 h 6008914"/>
              <a:gd name="connsiteX13" fmla="*/ 6604862 w 11473542"/>
              <a:gd name="connsiteY13" fmla="*/ 5257800 h 6008914"/>
              <a:gd name="connsiteX14" fmla="*/ 6991983 w 11473542"/>
              <a:gd name="connsiteY14" fmla="*/ 5257800 h 6008914"/>
              <a:gd name="connsiteX15" fmla="*/ 7478818 w 11473542"/>
              <a:gd name="connsiteY15" fmla="*/ 5257800 h 6008914"/>
              <a:gd name="connsiteX16" fmla="*/ 8165079 w 11473542"/>
              <a:gd name="connsiteY16" fmla="*/ 5257800 h 6008914"/>
              <a:gd name="connsiteX17" fmla="*/ 8751627 w 11473542"/>
              <a:gd name="connsiteY17" fmla="*/ 5257800 h 6008914"/>
              <a:gd name="connsiteX18" fmla="*/ 9138749 w 11473542"/>
              <a:gd name="connsiteY18" fmla="*/ 5257800 h 6008914"/>
              <a:gd name="connsiteX19" fmla="*/ 9525870 w 11473542"/>
              <a:gd name="connsiteY19" fmla="*/ 5257800 h 6008914"/>
              <a:gd name="connsiteX20" fmla="*/ 9813279 w 11473542"/>
              <a:gd name="connsiteY20" fmla="*/ 5257800 h 6008914"/>
              <a:gd name="connsiteX21" fmla="*/ 10100687 w 11473542"/>
              <a:gd name="connsiteY21" fmla="*/ 5257800 h 6008914"/>
              <a:gd name="connsiteX22" fmla="*/ 10722428 w 11473542"/>
              <a:gd name="connsiteY22" fmla="*/ 5257800 h 6008914"/>
              <a:gd name="connsiteX23" fmla="*/ 11113007 w 11473542"/>
              <a:gd name="connsiteY23" fmla="*/ 5648379 h 6008914"/>
              <a:gd name="connsiteX24" fmla="*/ 11473542 w 11473542"/>
              <a:gd name="connsiteY24" fmla="*/ 6008914 h 6008914"/>
              <a:gd name="connsiteX25" fmla="*/ 11014600 w 11473542"/>
              <a:gd name="connsiteY25" fmla="*/ 6008914 h 6008914"/>
              <a:gd name="connsiteX26" fmla="*/ 10670394 w 11473542"/>
              <a:gd name="connsiteY26" fmla="*/ 6008914 h 6008914"/>
              <a:gd name="connsiteX27" fmla="*/ 9867246 w 11473542"/>
              <a:gd name="connsiteY27" fmla="*/ 6008914 h 6008914"/>
              <a:gd name="connsiteX28" fmla="*/ 9064098 w 11473542"/>
              <a:gd name="connsiteY28" fmla="*/ 6008914 h 6008914"/>
              <a:gd name="connsiteX29" fmla="*/ 8605157 w 11473542"/>
              <a:gd name="connsiteY29" fmla="*/ 6008914 h 6008914"/>
              <a:gd name="connsiteX30" fmla="*/ 7802009 w 11473542"/>
              <a:gd name="connsiteY30" fmla="*/ 6008914 h 6008914"/>
              <a:gd name="connsiteX31" fmla="*/ 7457802 w 11473542"/>
              <a:gd name="connsiteY31" fmla="*/ 6008914 h 6008914"/>
              <a:gd name="connsiteX32" fmla="*/ 6769390 w 11473542"/>
              <a:gd name="connsiteY32" fmla="*/ 6008914 h 6008914"/>
              <a:gd name="connsiteX33" fmla="*/ 6539919 w 11473542"/>
              <a:gd name="connsiteY33" fmla="*/ 6008914 h 6008914"/>
              <a:gd name="connsiteX34" fmla="*/ 6195713 w 11473542"/>
              <a:gd name="connsiteY34" fmla="*/ 6008914 h 6008914"/>
              <a:gd name="connsiteX35" fmla="*/ 5736771 w 11473542"/>
              <a:gd name="connsiteY35" fmla="*/ 6008914 h 6008914"/>
              <a:gd name="connsiteX36" fmla="*/ 5507300 w 11473542"/>
              <a:gd name="connsiteY36" fmla="*/ 6008914 h 6008914"/>
              <a:gd name="connsiteX37" fmla="*/ 5277829 w 11473542"/>
              <a:gd name="connsiteY37" fmla="*/ 6008914 h 6008914"/>
              <a:gd name="connsiteX38" fmla="*/ 4933623 w 11473542"/>
              <a:gd name="connsiteY38" fmla="*/ 6008914 h 6008914"/>
              <a:gd name="connsiteX39" fmla="*/ 4704152 w 11473542"/>
              <a:gd name="connsiteY39" fmla="*/ 6008914 h 6008914"/>
              <a:gd name="connsiteX40" fmla="*/ 3901004 w 11473542"/>
              <a:gd name="connsiteY40" fmla="*/ 6008914 h 6008914"/>
              <a:gd name="connsiteX41" fmla="*/ 3671533 w 11473542"/>
              <a:gd name="connsiteY41" fmla="*/ 6008914 h 6008914"/>
              <a:gd name="connsiteX42" fmla="*/ 3327327 w 11473542"/>
              <a:gd name="connsiteY42" fmla="*/ 6008914 h 6008914"/>
              <a:gd name="connsiteX43" fmla="*/ 2983121 w 11473542"/>
              <a:gd name="connsiteY43" fmla="*/ 6008914 h 6008914"/>
              <a:gd name="connsiteX44" fmla="*/ 2753650 w 11473542"/>
              <a:gd name="connsiteY44" fmla="*/ 6008914 h 6008914"/>
              <a:gd name="connsiteX45" fmla="*/ 2065238 w 11473542"/>
              <a:gd name="connsiteY45" fmla="*/ 6008914 h 6008914"/>
              <a:gd name="connsiteX46" fmla="*/ 1262090 w 11473542"/>
              <a:gd name="connsiteY46" fmla="*/ 6008914 h 6008914"/>
              <a:gd name="connsiteX47" fmla="*/ 1032619 w 11473542"/>
              <a:gd name="connsiteY47" fmla="*/ 6008914 h 6008914"/>
              <a:gd name="connsiteX48" fmla="*/ 573677 w 11473542"/>
              <a:gd name="connsiteY48" fmla="*/ 6008914 h 6008914"/>
              <a:gd name="connsiteX49" fmla="*/ 0 w 11473542"/>
              <a:gd name="connsiteY49" fmla="*/ 6008914 h 6008914"/>
              <a:gd name="connsiteX0" fmla="*/ 0 w 11473542"/>
              <a:gd name="connsiteY0" fmla="*/ 0 h 6008914"/>
              <a:gd name="connsiteX1" fmla="*/ 375557 w 11473542"/>
              <a:gd name="connsiteY1" fmla="*/ 375557 h 6008914"/>
              <a:gd name="connsiteX2" fmla="*/ 751114 w 11473542"/>
              <a:gd name="connsiteY2" fmla="*/ 751114 h 6008914"/>
              <a:gd name="connsiteX3" fmla="*/ 751114 w 11473542"/>
              <a:gd name="connsiteY3" fmla="*/ 1359517 h 6008914"/>
              <a:gd name="connsiteX4" fmla="*/ 751114 w 11473542"/>
              <a:gd name="connsiteY4" fmla="*/ 1877786 h 6008914"/>
              <a:gd name="connsiteX5" fmla="*/ 751114 w 11473542"/>
              <a:gd name="connsiteY5" fmla="*/ 2350988 h 6008914"/>
              <a:gd name="connsiteX6" fmla="*/ 751114 w 11473542"/>
              <a:gd name="connsiteY6" fmla="*/ 2824190 h 6008914"/>
              <a:gd name="connsiteX7" fmla="*/ 751114 w 11473542"/>
              <a:gd name="connsiteY7" fmla="*/ 3477659 h 6008914"/>
              <a:gd name="connsiteX8" fmla="*/ 751114 w 11473542"/>
              <a:gd name="connsiteY8" fmla="*/ 4086062 h 6008914"/>
              <a:gd name="connsiteX9" fmla="*/ 751114 w 11473542"/>
              <a:gd name="connsiteY9" fmla="*/ 4739531 h 6008914"/>
              <a:gd name="connsiteX10" fmla="*/ 751114 w 11473542"/>
              <a:gd name="connsiteY10" fmla="*/ 5257800 h 6008914"/>
              <a:gd name="connsiteX11" fmla="*/ 383068 w 11473542"/>
              <a:gd name="connsiteY11" fmla="*/ 5625846 h 6008914"/>
              <a:gd name="connsiteX12" fmla="*/ 0 w 11473542"/>
              <a:gd name="connsiteY12" fmla="*/ 6008914 h 6008914"/>
              <a:gd name="connsiteX13" fmla="*/ 0 w 11473542"/>
              <a:gd name="connsiteY13" fmla="*/ 5402560 h 6008914"/>
              <a:gd name="connsiteX14" fmla="*/ 0 w 11473542"/>
              <a:gd name="connsiteY14" fmla="*/ 4976473 h 6008914"/>
              <a:gd name="connsiteX15" fmla="*/ 0 w 11473542"/>
              <a:gd name="connsiteY15" fmla="*/ 4490298 h 6008914"/>
              <a:gd name="connsiteX16" fmla="*/ 0 w 11473542"/>
              <a:gd name="connsiteY16" fmla="*/ 3823854 h 6008914"/>
              <a:gd name="connsiteX17" fmla="*/ 0 w 11473542"/>
              <a:gd name="connsiteY17" fmla="*/ 3397768 h 6008914"/>
              <a:gd name="connsiteX18" fmla="*/ 0 w 11473542"/>
              <a:gd name="connsiteY18" fmla="*/ 2971681 h 6008914"/>
              <a:gd name="connsiteX19" fmla="*/ 0 w 11473542"/>
              <a:gd name="connsiteY19" fmla="*/ 2425416 h 6008914"/>
              <a:gd name="connsiteX20" fmla="*/ 0 w 11473542"/>
              <a:gd name="connsiteY20" fmla="*/ 1939240 h 6008914"/>
              <a:gd name="connsiteX21" fmla="*/ 0 w 11473542"/>
              <a:gd name="connsiteY21" fmla="*/ 1392976 h 6008914"/>
              <a:gd name="connsiteX22" fmla="*/ 0 w 11473542"/>
              <a:gd name="connsiteY22" fmla="*/ 966889 h 6008914"/>
              <a:gd name="connsiteX23" fmla="*/ 0 w 11473542"/>
              <a:gd name="connsiteY23" fmla="*/ 0 h 6008914"/>
              <a:gd name="connsiteX0" fmla="*/ 11473542 w 11473542"/>
              <a:gd name="connsiteY0" fmla="*/ 0 h 6008914"/>
              <a:gd name="connsiteX1" fmla="*/ 11473542 w 11473542"/>
              <a:gd name="connsiteY1" fmla="*/ 486176 h 6008914"/>
              <a:gd name="connsiteX2" fmla="*/ 11473542 w 11473542"/>
              <a:gd name="connsiteY2" fmla="*/ 852173 h 6008914"/>
              <a:gd name="connsiteX3" fmla="*/ 11473542 w 11473542"/>
              <a:gd name="connsiteY3" fmla="*/ 1218171 h 6008914"/>
              <a:gd name="connsiteX4" fmla="*/ 11473542 w 11473542"/>
              <a:gd name="connsiteY4" fmla="*/ 1824525 h 6008914"/>
              <a:gd name="connsiteX5" fmla="*/ 11473542 w 11473542"/>
              <a:gd name="connsiteY5" fmla="*/ 2190522 h 6008914"/>
              <a:gd name="connsiteX6" fmla="*/ 11473542 w 11473542"/>
              <a:gd name="connsiteY6" fmla="*/ 2856965 h 6008914"/>
              <a:gd name="connsiteX7" fmla="*/ 11473542 w 11473542"/>
              <a:gd name="connsiteY7" fmla="*/ 3403230 h 6008914"/>
              <a:gd name="connsiteX8" fmla="*/ 11473542 w 11473542"/>
              <a:gd name="connsiteY8" fmla="*/ 3889406 h 6008914"/>
              <a:gd name="connsiteX9" fmla="*/ 11473542 w 11473542"/>
              <a:gd name="connsiteY9" fmla="*/ 4255404 h 6008914"/>
              <a:gd name="connsiteX10" fmla="*/ 11473542 w 11473542"/>
              <a:gd name="connsiteY10" fmla="*/ 4741579 h 6008914"/>
              <a:gd name="connsiteX11" fmla="*/ 11473542 w 11473542"/>
              <a:gd name="connsiteY11" fmla="*/ 5107577 h 6008914"/>
              <a:gd name="connsiteX12" fmla="*/ 11473542 w 11473542"/>
              <a:gd name="connsiteY12" fmla="*/ 6008914 h 6008914"/>
              <a:gd name="connsiteX13" fmla="*/ 11097985 w 11473542"/>
              <a:gd name="connsiteY13" fmla="*/ 5633357 h 6008914"/>
              <a:gd name="connsiteX14" fmla="*/ 10722428 w 11473542"/>
              <a:gd name="connsiteY14" fmla="*/ 5257800 h 6008914"/>
              <a:gd name="connsiteX15" fmla="*/ 10722428 w 11473542"/>
              <a:gd name="connsiteY15" fmla="*/ 4604331 h 6008914"/>
              <a:gd name="connsiteX16" fmla="*/ 10722428 w 11473542"/>
              <a:gd name="connsiteY16" fmla="*/ 4040995 h 6008914"/>
              <a:gd name="connsiteX17" fmla="*/ 10722428 w 11473542"/>
              <a:gd name="connsiteY17" fmla="*/ 3612860 h 6008914"/>
              <a:gd name="connsiteX18" fmla="*/ 10722428 w 11473542"/>
              <a:gd name="connsiteY18" fmla="*/ 2959390 h 6008914"/>
              <a:gd name="connsiteX19" fmla="*/ 10722428 w 11473542"/>
              <a:gd name="connsiteY19" fmla="*/ 2305921 h 6008914"/>
              <a:gd name="connsiteX20" fmla="*/ 10722428 w 11473542"/>
              <a:gd name="connsiteY20" fmla="*/ 1697518 h 6008914"/>
              <a:gd name="connsiteX21" fmla="*/ 10722428 w 11473542"/>
              <a:gd name="connsiteY21" fmla="*/ 751114 h 6008914"/>
              <a:gd name="connsiteX22" fmla="*/ 11082963 w 11473542"/>
              <a:gd name="connsiteY22" fmla="*/ 390579 h 6008914"/>
              <a:gd name="connsiteX23" fmla="*/ 11473542 w 11473542"/>
              <a:gd name="connsiteY23" fmla="*/ 0 h 6008914"/>
              <a:gd name="connsiteX0" fmla="*/ 0 w 11473542"/>
              <a:gd name="connsiteY0" fmla="*/ 0 h 6008914"/>
              <a:gd name="connsiteX1" fmla="*/ 344206 w 11473542"/>
              <a:gd name="connsiteY1" fmla="*/ 0 h 6008914"/>
              <a:gd name="connsiteX2" fmla="*/ 1032619 w 11473542"/>
              <a:gd name="connsiteY2" fmla="*/ 0 h 6008914"/>
              <a:gd name="connsiteX3" fmla="*/ 1721031 w 11473542"/>
              <a:gd name="connsiteY3" fmla="*/ 0 h 6008914"/>
              <a:gd name="connsiteX4" fmla="*/ 2524179 w 11473542"/>
              <a:gd name="connsiteY4" fmla="*/ 0 h 6008914"/>
              <a:gd name="connsiteX5" fmla="*/ 2868386 w 11473542"/>
              <a:gd name="connsiteY5" fmla="*/ 0 h 6008914"/>
              <a:gd name="connsiteX6" fmla="*/ 3097856 w 11473542"/>
              <a:gd name="connsiteY6" fmla="*/ 0 h 6008914"/>
              <a:gd name="connsiteX7" fmla="*/ 3556798 w 11473542"/>
              <a:gd name="connsiteY7" fmla="*/ 0 h 6008914"/>
              <a:gd name="connsiteX8" fmla="*/ 3901004 w 11473542"/>
              <a:gd name="connsiteY8" fmla="*/ 0 h 6008914"/>
              <a:gd name="connsiteX9" fmla="*/ 4359946 w 11473542"/>
              <a:gd name="connsiteY9" fmla="*/ 0 h 6008914"/>
              <a:gd name="connsiteX10" fmla="*/ 4818888 w 11473542"/>
              <a:gd name="connsiteY10" fmla="*/ 0 h 6008914"/>
              <a:gd name="connsiteX11" fmla="*/ 5622036 w 11473542"/>
              <a:gd name="connsiteY11" fmla="*/ 0 h 6008914"/>
              <a:gd name="connsiteX12" fmla="*/ 6080977 w 11473542"/>
              <a:gd name="connsiteY12" fmla="*/ 0 h 6008914"/>
              <a:gd name="connsiteX13" fmla="*/ 6539919 w 11473542"/>
              <a:gd name="connsiteY13" fmla="*/ 0 h 6008914"/>
              <a:gd name="connsiteX14" fmla="*/ 7228331 w 11473542"/>
              <a:gd name="connsiteY14" fmla="*/ 0 h 6008914"/>
              <a:gd name="connsiteX15" fmla="*/ 7687273 w 11473542"/>
              <a:gd name="connsiteY15" fmla="*/ 0 h 6008914"/>
              <a:gd name="connsiteX16" fmla="*/ 8146215 w 11473542"/>
              <a:gd name="connsiteY16" fmla="*/ 0 h 6008914"/>
              <a:gd name="connsiteX17" fmla="*/ 8605157 w 11473542"/>
              <a:gd name="connsiteY17" fmla="*/ 0 h 6008914"/>
              <a:gd name="connsiteX18" fmla="*/ 8949363 w 11473542"/>
              <a:gd name="connsiteY18" fmla="*/ 0 h 6008914"/>
              <a:gd name="connsiteX19" fmla="*/ 9752511 w 11473542"/>
              <a:gd name="connsiteY19" fmla="*/ 0 h 6008914"/>
              <a:gd name="connsiteX20" fmla="*/ 10326188 w 11473542"/>
              <a:gd name="connsiteY20" fmla="*/ 0 h 6008914"/>
              <a:gd name="connsiteX21" fmla="*/ 11473542 w 11473542"/>
              <a:gd name="connsiteY21" fmla="*/ 0 h 6008914"/>
              <a:gd name="connsiteX22" fmla="*/ 11473542 w 11473542"/>
              <a:gd name="connsiteY22" fmla="*/ 426087 h 6008914"/>
              <a:gd name="connsiteX23" fmla="*/ 11473542 w 11473542"/>
              <a:gd name="connsiteY23" fmla="*/ 912262 h 6008914"/>
              <a:gd name="connsiteX24" fmla="*/ 11473542 w 11473542"/>
              <a:gd name="connsiteY24" fmla="*/ 1338349 h 6008914"/>
              <a:gd name="connsiteX25" fmla="*/ 11473542 w 11473542"/>
              <a:gd name="connsiteY25" fmla="*/ 1884614 h 6008914"/>
              <a:gd name="connsiteX26" fmla="*/ 11473542 w 11473542"/>
              <a:gd name="connsiteY26" fmla="*/ 2370790 h 6008914"/>
              <a:gd name="connsiteX27" fmla="*/ 11473542 w 11473542"/>
              <a:gd name="connsiteY27" fmla="*/ 2917055 h 6008914"/>
              <a:gd name="connsiteX28" fmla="*/ 11473542 w 11473542"/>
              <a:gd name="connsiteY28" fmla="*/ 3523409 h 6008914"/>
              <a:gd name="connsiteX29" fmla="*/ 11473542 w 11473542"/>
              <a:gd name="connsiteY29" fmla="*/ 3889406 h 6008914"/>
              <a:gd name="connsiteX30" fmla="*/ 11473542 w 11473542"/>
              <a:gd name="connsiteY30" fmla="*/ 4495760 h 6008914"/>
              <a:gd name="connsiteX31" fmla="*/ 11473542 w 11473542"/>
              <a:gd name="connsiteY31" fmla="*/ 5162203 h 6008914"/>
              <a:gd name="connsiteX32" fmla="*/ 11473542 w 11473542"/>
              <a:gd name="connsiteY32" fmla="*/ 6008914 h 6008914"/>
              <a:gd name="connsiteX33" fmla="*/ 11014600 w 11473542"/>
              <a:gd name="connsiteY33" fmla="*/ 6008914 h 6008914"/>
              <a:gd name="connsiteX34" fmla="*/ 10440923 w 11473542"/>
              <a:gd name="connsiteY34" fmla="*/ 6008914 h 6008914"/>
              <a:gd name="connsiteX35" fmla="*/ 9637775 w 11473542"/>
              <a:gd name="connsiteY35" fmla="*/ 6008914 h 6008914"/>
              <a:gd name="connsiteX36" fmla="*/ 9178834 w 11473542"/>
              <a:gd name="connsiteY36" fmla="*/ 6008914 h 6008914"/>
              <a:gd name="connsiteX37" fmla="*/ 8490421 w 11473542"/>
              <a:gd name="connsiteY37" fmla="*/ 6008914 h 6008914"/>
              <a:gd name="connsiteX38" fmla="*/ 8146215 w 11473542"/>
              <a:gd name="connsiteY38" fmla="*/ 6008914 h 6008914"/>
              <a:gd name="connsiteX39" fmla="*/ 7802009 w 11473542"/>
              <a:gd name="connsiteY39" fmla="*/ 6008914 h 6008914"/>
              <a:gd name="connsiteX40" fmla="*/ 7228331 w 11473542"/>
              <a:gd name="connsiteY40" fmla="*/ 6008914 h 6008914"/>
              <a:gd name="connsiteX41" fmla="*/ 6425184 w 11473542"/>
              <a:gd name="connsiteY41" fmla="*/ 6008914 h 6008914"/>
              <a:gd name="connsiteX42" fmla="*/ 5851506 w 11473542"/>
              <a:gd name="connsiteY42" fmla="*/ 6008914 h 6008914"/>
              <a:gd name="connsiteX43" fmla="*/ 5048358 w 11473542"/>
              <a:gd name="connsiteY43" fmla="*/ 6008914 h 6008914"/>
              <a:gd name="connsiteX44" fmla="*/ 4474681 w 11473542"/>
              <a:gd name="connsiteY44" fmla="*/ 6008914 h 6008914"/>
              <a:gd name="connsiteX45" fmla="*/ 4245211 w 11473542"/>
              <a:gd name="connsiteY45" fmla="*/ 6008914 h 6008914"/>
              <a:gd name="connsiteX46" fmla="*/ 3671533 w 11473542"/>
              <a:gd name="connsiteY46" fmla="*/ 6008914 h 6008914"/>
              <a:gd name="connsiteX47" fmla="*/ 3327327 w 11473542"/>
              <a:gd name="connsiteY47" fmla="*/ 6008914 h 6008914"/>
              <a:gd name="connsiteX48" fmla="*/ 2868385 w 11473542"/>
              <a:gd name="connsiteY48" fmla="*/ 6008914 h 6008914"/>
              <a:gd name="connsiteX49" fmla="*/ 2524179 w 11473542"/>
              <a:gd name="connsiteY49" fmla="*/ 6008914 h 6008914"/>
              <a:gd name="connsiteX50" fmla="*/ 2065238 w 11473542"/>
              <a:gd name="connsiteY50" fmla="*/ 6008914 h 6008914"/>
              <a:gd name="connsiteX51" fmla="*/ 1491560 w 11473542"/>
              <a:gd name="connsiteY51" fmla="*/ 6008914 h 6008914"/>
              <a:gd name="connsiteX52" fmla="*/ 803148 w 11473542"/>
              <a:gd name="connsiteY52" fmla="*/ 6008914 h 6008914"/>
              <a:gd name="connsiteX53" fmla="*/ 0 w 11473542"/>
              <a:gd name="connsiteY53" fmla="*/ 6008914 h 6008914"/>
              <a:gd name="connsiteX54" fmla="*/ 0 w 11473542"/>
              <a:gd name="connsiteY54" fmla="*/ 5462649 h 6008914"/>
              <a:gd name="connsiteX55" fmla="*/ 0 w 11473542"/>
              <a:gd name="connsiteY55" fmla="*/ 4916384 h 6008914"/>
              <a:gd name="connsiteX56" fmla="*/ 0 w 11473542"/>
              <a:gd name="connsiteY56" fmla="*/ 4249941 h 6008914"/>
              <a:gd name="connsiteX57" fmla="*/ 0 w 11473542"/>
              <a:gd name="connsiteY57" fmla="*/ 3583498 h 6008914"/>
              <a:gd name="connsiteX58" fmla="*/ 0 w 11473542"/>
              <a:gd name="connsiteY58" fmla="*/ 2977144 h 6008914"/>
              <a:gd name="connsiteX59" fmla="*/ 0 w 11473542"/>
              <a:gd name="connsiteY59" fmla="*/ 2490968 h 6008914"/>
              <a:gd name="connsiteX60" fmla="*/ 0 w 11473542"/>
              <a:gd name="connsiteY60" fmla="*/ 1884614 h 6008914"/>
              <a:gd name="connsiteX61" fmla="*/ 0 w 11473542"/>
              <a:gd name="connsiteY61" fmla="*/ 1218171 h 6008914"/>
              <a:gd name="connsiteX62" fmla="*/ 0 w 11473542"/>
              <a:gd name="connsiteY62" fmla="*/ 671906 h 6008914"/>
              <a:gd name="connsiteX63" fmla="*/ 0 w 11473542"/>
              <a:gd name="connsiteY63" fmla="*/ 0 h 6008914"/>
              <a:gd name="connsiteX64" fmla="*/ 751114 w 11473542"/>
              <a:gd name="connsiteY64" fmla="*/ 751114 h 6008914"/>
              <a:gd name="connsiteX65" fmla="*/ 1237949 w 11473542"/>
              <a:gd name="connsiteY65" fmla="*/ 751114 h 6008914"/>
              <a:gd name="connsiteX66" fmla="*/ 1724783 w 11473542"/>
              <a:gd name="connsiteY66" fmla="*/ 751114 h 6008914"/>
              <a:gd name="connsiteX67" fmla="*/ 2311331 w 11473542"/>
              <a:gd name="connsiteY67" fmla="*/ 751114 h 6008914"/>
              <a:gd name="connsiteX68" fmla="*/ 2598740 w 11473542"/>
              <a:gd name="connsiteY68" fmla="*/ 751114 h 6008914"/>
              <a:gd name="connsiteX69" fmla="*/ 3085575 w 11473542"/>
              <a:gd name="connsiteY69" fmla="*/ 751114 h 6008914"/>
              <a:gd name="connsiteX70" fmla="*/ 3372983 w 11473542"/>
              <a:gd name="connsiteY70" fmla="*/ 751114 h 6008914"/>
              <a:gd name="connsiteX71" fmla="*/ 4059244 w 11473542"/>
              <a:gd name="connsiteY71" fmla="*/ 751114 h 6008914"/>
              <a:gd name="connsiteX72" fmla="*/ 4645792 w 11473542"/>
              <a:gd name="connsiteY72" fmla="*/ 751114 h 6008914"/>
              <a:gd name="connsiteX73" fmla="*/ 5132627 w 11473542"/>
              <a:gd name="connsiteY73" fmla="*/ 751114 h 6008914"/>
              <a:gd name="connsiteX74" fmla="*/ 5519748 w 11473542"/>
              <a:gd name="connsiteY74" fmla="*/ 751114 h 6008914"/>
              <a:gd name="connsiteX75" fmla="*/ 6006583 w 11473542"/>
              <a:gd name="connsiteY75" fmla="*/ 751114 h 6008914"/>
              <a:gd name="connsiteX76" fmla="*/ 6493418 w 11473542"/>
              <a:gd name="connsiteY76" fmla="*/ 751114 h 6008914"/>
              <a:gd name="connsiteX77" fmla="*/ 6780826 w 11473542"/>
              <a:gd name="connsiteY77" fmla="*/ 751114 h 6008914"/>
              <a:gd name="connsiteX78" fmla="*/ 7068235 w 11473542"/>
              <a:gd name="connsiteY78" fmla="*/ 751114 h 6008914"/>
              <a:gd name="connsiteX79" fmla="*/ 7455356 w 11473542"/>
              <a:gd name="connsiteY79" fmla="*/ 751114 h 6008914"/>
              <a:gd name="connsiteX80" fmla="*/ 8041904 w 11473542"/>
              <a:gd name="connsiteY80" fmla="*/ 751114 h 6008914"/>
              <a:gd name="connsiteX81" fmla="*/ 8728165 w 11473542"/>
              <a:gd name="connsiteY81" fmla="*/ 751114 h 6008914"/>
              <a:gd name="connsiteX82" fmla="*/ 9314713 w 11473542"/>
              <a:gd name="connsiteY82" fmla="*/ 751114 h 6008914"/>
              <a:gd name="connsiteX83" fmla="*/ 10000974 w 11473542"/>
              <a:gd name="connsiteY83" fmla="*/ 751114 h 6008914"/>
              <a:gd name="connsiteX84" fmla="*/ 10722428 w 11473542"/>
              <a:gd name="connsiteY84" fmla="*/ 751114 h 6008914"/>
              <a:gd name="connsiteX85" fmla="*/ 10722428 w 11473542"/>
              <a:gd name="connsiteY85" fmla="*/ 1314450 h 6008914"/>
              <a:gd name="connsiteX86" fmla="*/ 10722428 w 11473542"/>
              <a:gd name="connsiteY86" fmla="*/ 1787652 h 6008914"/>
              <a:gd name="connsiteX87" fmla="*/ 10722428 w 11473542"/>
              <a:gd name="connsiteY87" fmla="*/ 2260854 h 6008914"/>
              <a:gd name="connsiteX88" fmla="*/ 10722428 w 11473542"/>
              <a:gd name="connsiteY88" fmla="*/ 2869256 h 6008914"/>
              <a:gd name="connsiteX89" fmla="*/ 10722428 w 11473542"/>
              <a:gd name="connsiteY89" fmla="*/ 3522726 h 6008914"/>
              <a:gd name="connsiteX90" fmla="*/ 10722428 w 11473542"/>
              <a:gd name="connsiteY90" fmla="*/ 3995928 h 6008914"/>
              <a:gd name="connsiteX91" fmla="*/ 10722428 w 11473542"/>
              <a:gd name="connsiteY91" fmla="*/ 4559264 h 6008914"/>
              <a:gd name="connsiteX92" fmla="*/ 10722428 w 11473542"/>
              <a:gd name="connsiteY92" fmla="*/ 5257800 h 6008914"/>
              <a:gd name="connsiteX93" fmla="*/ 10435020 w 11473542"/>
              <a:gd name="connsiteY93" fmla="*/ 5257800 h 6008914"/>
              <a:gd name="connsiteX94" fmla="*/ 9848472 w 11473542"/>
              <a:gd name="connsiteY94" fmla="*/ 5257800 h 6008914"/>
              <a:gd name="connsiteX95" fmla="*/ 9162211 w 11473542"/>
              <a:gd name="connsiteY95" fmla="*/ 5257800 h 6008914"/>
              <a:gd name="connsiteX96" fmla="*/ 8775089 w 11473542"/>
              <a:gd name="connsiteY96" fmla="*/ 5257800 h 6008914"/>
              <a:gd name="connsiteX97" fmla="*/ 8487681 w 11473542"/>
              <a:gd name="connsiteY97" fmla="*/ 5257800 h 6008914"/>
              <a:gd name="connsiteX98" fmla="*/ 7801420 w 11473542"/>
              <a:gd name="connsiteY98" fmla="*/ 5257800 h 6008914"/>
              <a:gd name="connsiteX99" fmla="*/ 7514011 w 11473542"/>
              <a:gd name="connsiteY99" fmla="*/ 5257800 h 6008914"/>
              <a:gd name="connsiteX100" fmla="*/ 7126889 w 11473542"/>
              <a:gd name="connsiteY100" fmla="*/ 5257800 h 6008914"/>
              <a:gd name="connsiteX101" fmla="*/ 6640055 w 11473542"/>
              <a:gd name="connsiteY101" fmla="*/ 5257800 h 6008914"/>
              <a:gd name="connsiteX102" fmla="*/ 6352646 w 11473542"/>
              <a:gd name="connsiteY102" fmla="*/ 5257800 h 6008914"/>
              <a:gd name="connsiteX103" fmla="*/ 5666385 w 11473542"/>
              <a:gd name="connsiteY103" fmla="*/ 5257800 h 6008914"/>
              <a:gd name="connsiteX104" fmla="*/ 5378977 w 11473542"/>
              <a:gd name="connsiteY104" fmla="*/ 5257800 h 6008914"/>
              <a:gd name="connsiteX105" fmla="*/ 4692716 w 11473542"/>
              <a:gd name="connsiteY105" fmla="*/ 5257800 h 6008914"/>
              <a:gd name="connsiteX106" fmla="*/ 4205881 w 11473542"/>
              <a:gd name="connsiteY106" fmla="*/ 5257800 h 6008914"/>
              <a:gd name="connsiteX107" fmla="*/ 3519620 w 11473542"/>
              <a:gd name="connsiteY107" fmla="*/ 5257800 h 6008914"/>
              <a:gd name="connsiteX108" fmla="*/ 3232212 w 11473542"/>
              <a:gd name="connsiteY108" fmla="*/ 5257800 h 6008914"/>
              <a:gd name="connsiteX109" fmla="*/ 2845090 w 11473542"/>
              <a:gd name="connsiteY109" fmla="*/ 5257800 h 6008914"/>
              <a:gd name="connsiteX110" fmla="*/ 2358255 w 11473542"/>
              <a:gd name="connsiteY110" fmla="*/ 5257800 h 6008914"/>
              <a:gd name="connsiteX111" fmla="*/ 2070847 w 11473542"/>
              <a:gd name="connsiteY111" fmla="*/ 5257800 h 6008914"/>
              <a:gd name="connsiteX112" fmla="*/ 1584012 w 11473542"/>
              <a:gd name="connsiteY112" fmla="*/ 5257800 h 6008914"/>
              <a:gd name="connsiteX113" fmla="*/ 751114 w 11473542"/>
              <a:gd name="connsiteY113" fmla="*/ 5257800 h 6008914"/>
              <a:gd name="connsiteX114" fmla="*/ 751114 w 11473542"/>
              <a:gd name="connsiteY114" fmla="*/ 4649397 h 6008914"/>
              <a:gd name="connsiteX115" fmla="*/ 751114 w 11473542"/>
              <a:gd name="connsiteY115" fmla="*/ 4086062 h 6008914"/>
              <a:gd name="connsiteX116" fmla="*/ 751114 w 11473542"/>
              <a:gd name="connsiteY116" fmla="*/ 3477659 h 6008914"/>
              <a:gd name="connsiteX117" fmla="*/ 751114 w 11473542"/>
              <a:gd name="connsiteY117" fmla="*/ 3049524 h 6008914"/>
              <a:gd name="connsiteX118" fmla="*/ 751114 w 11473542"/>
              <a:gd name="connsiteY118" fmla="*/ 2396054 h 6008914"/>
              <a:gd name="connsiteX119" fmla="*/ 751114 w 11473542"/>
              <a:gd name="connsiteY119" fmla="*/ 1787652 h 6008914"/>
              <a:gd name="connsiteX120" fmla="*/ 751114 w 11473542"/>
              <a:gd name="connsiteY120" fmla="*/ 751114 h 6008914"/>
              <a:gd name="connsiteX121" fmla="*/ 0 w 11473542"/>
              <a:gd name="connsiteY121" fmla="*/ 0 h 6008914"/>
              <a:gd name="connsiteX122" fmla="*/ 360535 w 11473542"/>
              <a:gd name="connsiteY122" fmla="*/ 360535 h 6008914"/>
              <a:gd name="connsiteX123" fmla="*/ 751114 w 11473542"/>
              <a:gd name="connsiteY123" fmla="*/ 751114 h 6008914"/>
              <a:gd name="connsiteX124" fmla="*/ 0 w 11473542"/>
              <a:gd name="connsiteY124" fmla="*/ 6008914 h 6008914"/>
              <a:gd name="connsiteX125" fmla="*/ 368046 w 11473542"/>
              <a:gd name="connsiteY125" fmla="*/ 5640868 h 6008914"/>
              <a:gd name="connsiteX126" fmla="*/ 751114 w 11473542"/>
              <a:gd name="connsiteY126" fmla="*/ 5257800 h 6008914"/>
              <a:gd name="connsiteX127" fmla="*/ 11473542 w 11473542"/>
              <a:gd name="connsiteY127" fmla="*/ 0 h 6008914"/>
              <a:gd name="connsiteX128" fmla="*/ 11082963 w 11473542"/>
              <a:gd name="connsiteY128" fmla="*/ 390579 h 6008914"/>
              <a:gd name="connsiteX129" fmla="*/ 10722428 w 11473542"/>
              <a:gd name="connsiteY129" fmla="*/ 751114 h 6008914"/>
              <a:gd name="connsiteX130" fmla="*/ 11473542 w 11473542"/>
              <a:gd name="connsiteY130" fmla="*/ 6008914 h 6008914"/>
              <a:gd name="connsiteX131" fmla="*/ 11120518 w 11473542"/>
              <a:gd name="connsiteY131" fmla="*/ 5655890 h 6008914"/>
              <a:gd name="connsiteX132" fmla="*/ 10722428 w 11473542"/>
              <a:gd name="connsiteY132" fmla="*/ 5257800 h 600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73542" h="6008914" stroke="0" extrusionOk="0">
                <a:moveTo>
                  <a:pt x="751114" y="751114"/>
                </a:moveTo>
                <a:cubicBezTo>
                  <a:pt x="968548" y="685716"/>
                  <a:pt x="1154537" y="780747"/>
                  <a:pt x="1337662" y="751114"/>
                </a:cubicBezTo>
                <a:cubicBezTo>
                  <a:pt x="1520787" y="721481"/>
                  <a:pt x="1593356" y="771023"/>
                  <a:pt x="1824497" y="751114"/>
                </a:cubicBezTo>
                <a:cubicBezTo>
                  <a:pt x="2055639" y="731205"/>
                  <a:pt x="2059001" y="790506"/>
                  <a:pt x="2211618" y="751114"/>
                </a:cubicBezTo>
                <a:cubicBezTo>
                  <a:pt x="2364235" y="711722"/>
                  <a:pt x="2367389" y="756112"/>
                  <a:pt x="2499027" y="751114"/>
                </a:cubicBezTo>
                <a:cubicBezTo>
                  <a:pt x="2630665" y="746116"/>
                  <a:pt x="2680815" y="766339"/>
                  <a:pt x="2786435" y="751114"/>
                </a:cubicBezTo>
                <a:cubicBezTo>
                  <a:pt x="2892055" y="735889"/>
                  <a:pt x="3123099" y="759011"/>
                  <a:pt x="3273270" y="751114"/>
                </a:cubicBezTo>
                <a:cubicBezTo>
                  <a:pt x="3423442" y="743217"/>
                  <a:pt x="3667305" y="788070"/>
                  <a:pt x="3859818" y="751114"/>
                </a:cubicBezTo>
                <a:cubicBezTo>
                  <a:pt x="4052331" y="714158"/>
                  <a:pt x="4168553" y="792720"/>
                  <a:pt x="4246939" y="751114"/>
                </a:cubicBezTo>
                <a:cubicBezTo>
                  <a:pt x="4325325" y="709508"/>
                  <a:pt x="4589447" y="792459"/>
                  <a:pt x="4733774" y="751114"/>
                </a:cubicBezTo>
                <a:cubicBezTo>
                  <a:pt x="4878101" y="709769"/>
                  <a:pt x="4957445" y="759033"/>
                  <a:pt x="5120896" y="751114"/>
                </a:cubicBezTo>
                <a:cubicBezTo>
                  <a:pt x="5284347" y="743195"/>
                  <a:pt x="5641743" y="816295"/>
                  <a:pt x="5906870" y="751114"/>
                </a:cubicBezTo>
                <a:cubicBezTo>
                  <a:pt x="6171997" y="685933"/>
                  <a:pt x="6117115" y="790520"/>
                  <a:pt x="6293991" y="751114"/>
                </a:cubicBezTo>
                <a:cubicBezTo>
                  <a:pt x="6470867" y="711708"/>
                  <a:pt x="6655790" y="808004"/>
                  <a:pt x="6980253" y="751114"/>
                </a:cubicBezTo>
                <a:cubicBezTo>
                  <a:pt x="7304716" y="694224"/>
                  <a:pt x="7323814" y="784318"/>
                  <a:pt x="7467087" y="751114"/>
                </a:cubicBezTo>
                <a:cubicBezTo>
                  <a:pt x="7610360" y="717910"/>
                  <a:pt x="7892390" y="825928"/>
                  <a:pt x="8253061" y="751114"/>
                </a:cubicBezTo>
                <a:cubicBezTo>
                  <a:pt x="8613732" y="676300"/>
                  <a:pt x="8477088" y="797025"/>
                  <a:pt x="8640183" y="751114"/>
                </a:cubicBezTo>
                <a:cubicBezTo>
                  <a:pt x="8803278" y="705203"/>
                  <a:pt x="8809425" y="760520"/>
                  <a:pt x="8927591" y="751114"/>
                </a:cubicBezTo>
                <a:cubicBezTo>
                  <a:pt x="9045757" y="741708"/>
                  <a:pt x="9325640" y="822381"/>
                  <a:pt x="9713566" y="751114"/>
                </a:cubicBezTo>
                <a:cubicBezTo>
                  <a:pt x="10101492" y="679847"/>
                  <a:pt x="10488472" y="771540"/>
                  <a:pt x="10722428" y="751114"/>
                </a:cubicBezTo>
                <a:cubicBezTo>
                  <a:pt x="10778975" y="954321"/>
                  <a:pt x="10688934" y="1119773"/>
                  <a:pt x="10722428" y="1404583"/>
                </a:cubicBezTo>
                <a:cubicBezTo>
                  <a:pt x="10755922" y="1689393"/>
                  <a:pt x="10696642" y="1701500"/>
                  <a:pt x="10722428" y="1877786"/>
                </a:cubicBezTo>
                <a:cubicBezTo>
                  <a:pt x="10748214" y="2054072"/>
                  <a:pt x="10708363" y="2140911"/>
                  <a:pt x="10722428" y="2396054"/>
                </a:cubicBezTo>
                <a:cubicBezTo>
                  <a:pt x="10736493" y="2651197"/>
                  <a:pt x="10692400" y="2898016"/>
                  <a:pt x="10722428" y="3049524"/>
                </a:cubicBezTo>
                <a:cubicBezTo>
                  <a:pt x="10752456" y="3201032"/>
                  <a:pt x="10650407" y="3431977"/>
                  <a:pt x="10722428" y="3657926"/>
                </a:cubicBezTo>
                <a:cubicBezTo>
                  <a:pt x="10794449" y="3883875"/>
                  <a:pt x="10672527" y="3993635"/>
                  <a:pt x="10722428" y="4266329"/>
                </a:cubicBezTo>
                <a:cubicBezTo>
                  <a:pt x="10772329" y="4539023"/>
                  <a:pt x="10680532" y="4535803"/>
                  <a:pt x="10722428" y="4694464"/>
                </a:cubicBezTo>
                <a:cubicBezTo>
                  <a:pt x="10764324" y="4853125"/>
                  <a:pt x="10717540" y="5136381"/>
                  <a:pt x="10722428" y="5257800"/>
                </a:cubicBezTo>
                <a:cubicBezTo>
                  <a:pt x="10514200" y="5296511"/>
                  <a:pt x="10281452" y="5221111"/>
                  <a:pt x="10036167" y="5257800"/>
                </a:cubicBezTo>
                <a:cubicBezTo>
                  <a:pt x="9790882" y="5294489"/>
                  <a:pt x="9817930" y="5245207"/>
                  <a:pt x="9649045" y="5257800"/>
                </a:cubicBezTo>
                <a:cubicBezTo>
                  <a:pt x="9480160" y="5270393"/>
                  <a:pt x="9475798" y="5240373"/>
                  <a:pt x="9361637" y="5257800"/>
                </a:cubicBezTo>
                <a:cubicBezTo>
                  <a:pt x="9247476" y="5275227"/>
                  <a:pt x="8878492" y="5176466"/>
                  <a:pt x="8575663" y="5257800"/>
                </a:cubicBezTo>
                <a:cubicBezTo>
                  <a:pt x="8272834" y="5339134"/>
                  <a:pt x="8375835" y="5242876"/>
                  <a:pt x="8288254" y="5257800"/>
                </a:cubicBezTo>
                <a:cubicBezTo>
                  <a:pt x="8200673" y="5272724"/>
                  <a:pt x="7996323" y="5224132"/>
                  <a:pt x="7801420" y="5257800"/>
                </a:cubicBezTo>
                <a:cubicBezTo>
                  <a:pt x="7606517" y="5291468"/>
                  <a:pt x="7300669" y="5207142"/>
                  <a:pt x="7115159" y="5257800"/>
                </a:cubicBezTo>
                <a:cubicBezTo>
                  <a:pt x="6929649" y="5308458"/>
                  <a:pt x="6825795" y="5229497"/>
                  <a:pt x="6728037" y="5257800"/>
                </a:cubicBezTo>
                <a:cubicBezTo>
                  <a:pt x="6630279" y="5286103"/>
                  <a:pt x="6306209" y="5191687"/>
                  <a:pt x="6141489" y="5257800"/>
                </a:cubicBezTo>
                <a:cubicBezTo>
                  <a:pt x="5976769" y="5323913"/>
                  <a:pt x="5552839" y="5199828"/>
                  <a:pt x="5355515" y="5257800"/>
                </a:cubicBezTo>
                <a:cubicBezTo>
                  <a:pt x="5158191" y="5315772"/>
                  <a:pt x="4820591" y="5233761"/>
                  <a:pt x="4669254" y="5257800"/>
                </a:cubicBezTo>
                <a:cubicBezTo>
                  <a:pt x="4517917" y="5281839"/>
                  <a:pt x="4456744" y="5251598"/>
                  <a:pt x="4381845" y="5257800"/>
                </a:cubicBezTo>
                <a:cubicBezTo>
                  <a:pt x="4306946" y="5264002"/>
                  <a:pt x="4058264" y="5253307"/>
                  <a:pt x="3795298" y="5257800"/>
                </a:cubicBezTo>
                <a:cubicBezTo>
                  <a:pt x="3532332" y="5262293"/>
                  <a:pt x="3586940" y="5237832"/>
                  <a:pt x="3507889" y="5257800"/>
                </a:cubicBezTo>
                <a:cubicBezTo>
                  <a:pt x="3428838" y="5277768"/>
                  <a:pt x="3059335" y="5216218"/>
                  <a:pt x="2921341" y="5257800"/>
                </a:cubicBezTo>
                <a:cubicBezTo>
                  <a:pt x="2783347" y="5299382"/>
                  <a:pt x="2543958" y="5219161"/>
                  <a:pt x="2235080" y="5257800"/>
                </a:cubicBezTo>
                <a:cubicBezTo>
                  <a:pt x="1926202" y="5296439"/>
                  <a:pt x="2042705" y="5242450"/>
                  <a:pt x="1947672" y="5257800"/>
                </a:cubicBezTo>
                <a:cubicBezTo>
                  <a:pt x="1852639" y="5273150"/>
                  <a:pt x="1277979" y="5165073"/>
                  <a:pt x="751114" y="5257800"/>
                </a:cubicBezTo>
                <a:cubicBezTo>
                  <a:pt x="750372" y="5141253"/>
                  <a:pt x="786415" y="4962330"/>
                  <a:pt x="751114" y="4784598"/>
                </a:cubicBezTo>
                <a:cubicBezTo>
                  <a:pt x="715813" y="4606866"/>
                  <a:pt x="805747" y="4482517"/>
                  <a:pt x="751114" y="4311396"/>
                </a:cubicBezTo>
                <a:cubicBezTo>
                  <a:pt x="696481" y="4140275"/>
                  <a:pt x="801160" y="4011135"/>
                  <a:pt x="751114" y="3838194"/>
                </a:cubicBezTo>
                <a:cubicBezTo>
                  <a:pt x="701068" y="3665253"/>
                  <a:pt x="793539" y="3482902"/>
                  <a:pt x="751114" y="3184724"/>
                </a:cubicBezTo>
                <a:cubicBezTo>
                  <a:pt x="708689" y="2886546"/>
                  <a:pt x="779239" y="2845425"/>
                  <a:pt x="751114" y="2666456"/>
                </a:cubicBezTo>
                <a:cubicBezTo>
                  <a:pt x="722989" y="2487487"/>
                  <a:pt x="753452" y="2328265"/>
                  <a:pt x="751114" y="2193254"/>
                </a:cubicBezTo>
                <a:cubicBezTo>
                  <a:pt x="748776" y="2058243"/>
                  <a:pt x="796311" y="1914815"/>
                  <a:pt x="751114" y="1674985"/>
                </a:cubicBezTo>
                <a:cubicBezTo>
                  <a:pt x="705917" y="1435155"/>
                  <a:pt x="857507" y="1128567"/>
                  <a:pt x="751114" y="751114"/>
                </a:cubicBezTo>
                <a:close/>
              </a:path>
              <a:path w="11473542" h="6008914" fill="lightenLess" stroke="0" extrusionOk="0">
                <a:moveTo>
                  <a:pt x="0" y="0"/>
                </a:moveTo>
                <a:cubicBezTo>
                  <a:pt x="148690" y="-23638"/>
                  <a:pt x="242776" y="52899"/>
                  <a:pt x="458942" y="0"/>
                </a:cubicBezTo>
                <a:cubicBezTo>
                  <a:pt x="675108" y="-52899"/>
                  <a:pt x="810686" y="39063"/>
                  <a:pt x="1147354" y="0"/>
                </a:cubicBezTo>
                <a:cubicBezTo>
                  <a:pt x="1484022" y="-39063"/>
                  <a:pt x="1439749" y="9369"/>
                  <a:pt x="1721031" y="0"/>
                </a:cubicBezTo>
                <a:cubicBezTo>
                  <a:pt x="2002313" y="-9369"/>
                  <a:pt x="2070740" y="40132"/>
                  <a:pt x="2179973" y="0"/>
                </a:cubicBezTo>
                <a:cubicBezTo>
                  <a:pt x="2289206" y="-40132"/>
                  <a:pt x="2357510" y="11146"/>
                  <a:pt x="2524179" y="0"/>
                </a:cubicBezTo>
                <a:cubicBezTo>
                  <a:pt x="2690848" y="-11146"/>
                  <a:pt x="2977082" y="7982"/>
                  <a:pt x="3212592" y="0"/>
                </a:cubicBezTo>
                <a:cubicBezTo>
                  <a:pt x="3448102" y="-7982"/>
                  <a:pt x="3396178" y="17137"/>
                  <a:pt x="3556798" y="0"/>
                </a:cubicBezTo>
                <a:cubicBezTo>
                  <a:pt x="3717418" y="-17137"/>
                  <a:pt x="3917356" y="27479"/>
                  <a:pt x="4130475" y="0"/>
                </a:cubicBezTo>
                <a:cubicBezTo>
                  <a:pt x="4343594" y="-27479"/>
                  <a:pt x="4375760" y="27722"/>
                  <a:pt x="4589417" y="0"/>
                </a:cubicBezTo>
                <a:cubicBezTo>
                  <a:pt x="4803074" y="-27722"/>
                  <a:pt x="4744772" y="4105"/>
                  <a:pt x="4818888" y="0"/>
                </a:cubicBezTo>
                <a:cubicBezTo>
                  <a:pt x="4893004" y="-4105"/>
                  <a:pt x="4987318" y="7753"/>
                  <a:pt x="5048358" y="0"/>
                </a:cubicBezTo>
                <a:cubicBezTo>
                  <a:pt x="5109398" y="-7753"/>
                  <a:pt x="5350280" y="23109"/>
                  <a:pt x="5622036" y="0"/>
                </a:cubicBezTo>
                <a:cubicBezTo>
                  <a:pt x="5893792" y="-23109"/>
                  <a:pt x="5761226" y="14084"/>
                  <a:pt x="5851506" y="0"/>
                </a:cubicBezTo>
                <a:cubicBezTo>
                  <a:pt x="5941786" y="-14084"/>
                  <a:pt x="6093865" y="10364"/>
                  <a:pt x="6195713" y="0"/>
                </a:cubicBezTo>
                <a:cubicBezTo>
                  <a:pt x="6297561" y="-10364"/>
                  <a:pt x="6513274" y="29968"/>
                  <a:pt x="6769390" y="0"/>
                </a:cubicBezTo>
                <a:cubicBezTo>
                  <a:pt x="7025506" y="-29968"/>
                  <a:pt x="7185009" y="27323"/>
                  <a:pt x="7572538" y="0"/>
                </a:cubicBezTo>
                <a:cubicBezTo>
                  <a:pt x="7960067" y="-27323"/>
                  <a:pt x="7997527" y="19139"/>
                  <a:pt x="8260950" y="0"/>
                </a:cubicBezTo>
                <a:cubicBezTo>
                  <a:pt x="8524373" y="-19139"/>
                  <a:pt x="8735926" y="11206"/>
                  <a:pt x="8949363" y="0"/>
                </a:cubicBezTo>
                <a:cubicBezTo>
                  <a:pt x="9162800" y="-11206"/>
                  <a:pt x="9226863" y="24807"/>
                  <a:pt x="9408304" y="0"/>
                </a:cubicBezTo>
                <a:cubicBezTo>
                  <a:pt x="9589745" y="-24807"/>
                  <a:pt x="9780524" y="70017"/>
                  <a:pt x="10096717" y="0"/>
                </a:cubicBezTo>
                <a:cubicBezTo>
                  <a:pt x="10412910" y="-70017"/>
                  <a:pt x="10367846" y="21981"/>
                  <a:pt x="10555659" y="0"/>
                </a:cubicBezTo>
                <a:cubicBezTo>
                  <a:pt x="10743472" y="-21981"/>
                  <a:pt x="10802576" y="13500"/>
                  <a:pt x="10899865" y="0"/>
                </a:cubicBezTo>
                <a:cubicBezTo>
                  <a:pt x="10997154" y="-13500"/>
                  <a:pt x="11327657" y="39279"/>
                  <a:pt x="11473542" y="0"/>
                </a:cubicBezTo>
                <a:cubicBezTo>
                  <a:pt x="11398274" y="119017"/>
                  <a:pt x="11208570" y="223832"/>
                  <a:pt x="11120518" y="353024"/>
                </a:cubicBezTo>
                <a:cubicBezTo>
                  <a:pt x="11032466" y="482216"/>
                  <a:pt x="10845741" y="536096"/>
                  <a:pt x="10722428" y="751114"/>
                </a:cubicBezTo>
                <a:cubicBezTo>
                  <a:pt x="10580899" y="760667"/>
                  <a:pt x="10520290" y="732281"/>
                  <a:pt x="10335306" y="751114"/>
                </a:cubicBezTo>
                <a:cubicBezTo>
                  <a:pt x="10150322" y="769947"/>
                  <a:pt x="9834992" y="719225"/>
                  <a:pt x="9649045" y="751114"/>
                </a:cubicBezTo>
                <a:cubicBezTo>
                  <a:pt x="9463098" y="783003"/>
                  <a:pt x="9342524" y="708938"/>
                  <a:pt x="9162211" y="751114"/>
                </a:cubicBezTo>
                <a:cubicBezTo>
                  <a:pt x="8981898" y="793290"/>
                  <a:pt x="8844726" y="721992"/>
                  <a:pt x="8675376" y="751114"/>
                </a:cubicBezTo>
                <a:cubicBezTo>
                  <a:pt x="8506026" y="780236"/>
                  <a:pt x="8106205" y="737598"/>
                  <a:pt x="7889402" y="751114"/>
                </a:cubicBezTo>
                <a:cubicBezTo>
                  <a:pt x="7672599" y="764630"/>
                  <a:pt x="7665182" y="739252"/>
                  <a:pt x="7601993" y="751114"/>
                </a:cubicBezTo>
                <a:cubicBezTo>
                  <a:pt x="7538804" y="762976"/>
                  <a:pt x="7161659" y="745836"/>
                  <a:pt x="7015445" y="751114"/>
                </a:cubicBezTo>
                <a:cubicBezTo>
                  <a:pt x="6869231" y="756392"/>
                  <a:pt x="6771971" y="725359"/>
                  <a:pt x="6528611" y="751114"/>
                </a:cubicBezTo>
                <a:cubicBezTo>
                  <a:pt x="6285251" y="776869"/>
                  <a:pt x="6295584" y="720348"/>
                  <a:pt x="6141489" y="751114"/>
                </a:cubicBezTo>
                <a:cubicBezTo>
                  <a:pt x="5987394" y="781880"/>
                  <a:pt x="5774580" y="683198"/>
                  <a:pt x="5554941" y="751114"/>
                </a:cubicBezTo>
                <a:cubicBezTo>
                  <a:pt x="5335302" y="819030"/>
                  <a:pt x="5348469" y="729003"/>
                  <a:pt x="5167820" y="751114"/>
                </a:cubicBezTo>
                <a:cubicBezTo>
                  <a:pt x="4987171" y="773225"/>
                  <a:pt x="4720329" y="739845"/>
                  <a:pt x="4381845" y="751114"/>
                </a:cubicBezTo>
                <a:cubicBezTo>
                  <a:pt x="4043361" y="762383"/>
                  <a:pt x="4133260" y="736134"/>
                  <a:pt x="3994724" y="751114"/>
                </a:cubicBezTo>
                <a:cubicBezTo>
                  <a:pt x="3856188" y="766094"/>
                  <a:pt x="3710804" y="736004"/>
                  <a:pt x="3607602" y="751114"/>
                </a:cubicBezTo>
                <a:cubicBezTo>
                  <a:pt x="3504400" y="766224"/>
                  <a:pt x="3224564" y="708486"/>
                  <a:pt x="3120767" y="751114"/>
                </a:cubicBezTo>
                <a:cubicBezTo>
                  <a:pt x="3016970" y="793742"/>
                  <a:pt x="2934068" y="722953"/>
                  <a:pt x="2833359" y="751114"/>
                </a:cubicBezTo>
                <a:cubicBezTo>
                  <a:pt x="2732650" y="779275"/>
                  <a:pt x="2283518" y="667309"/>
                  <a:pt x="2047385" y="751114"/>
                </a:cubicBezTo>
                <a:cubicBezTo>
                  <a:pt x="1811252" y="834919"/>
                  <a:pt x="1653622" y="699649"/>
                  <a:pt x="1460837" y="751114"/>
                </a:cubicBezTo>
                <a:cubicBezTo>
                  <a:pt x="1268052" y="802579"/>
                  <a:pt x="904729" y="716607"/>
                  <a:pt x="751114" y="751114"/>
                </a:cubicBezTo>
                <a:cubicBezTo>
                  <a:pt x="558972" y="598658"/>
                  <a:pt x="573110" y="497496"/>
                  <a:pt x="390579" y="390579"/>
                </a:cubicBezTo>
                <a:cubicBezTo>
                  <a:pt x="208048" y="283662"/>
                  <a:pt x="235252" y="151031"/>
                  <a:pt x="0" y="0"/>
                </a:cubicBezTo>
                <a:close/>
              </a:path>
              <a:path w="11473542" h="6008914" fill="darkenLess" stroke="0" extrusionOk="0">
                <a:moveTo>
                  <a:pt x="0" y="6008914"/>
                </a:moveTo>
                <a:cubicBezTo>
                  <a:pt x="161771" y="5846120"/>
                  <a:pt x="302784" y="5755092"/>
                  <a:pt x="375557" y="5633357"/>
                </a:cubicBezTo>
                <a:cubicBezTo>
                  <a:pt x="448330" y="5511622"/>
                  <a:pt x="632030" y="5443012"/>
                  <a:pt x="751114" y="5257800"/>
                </a:cubicBezTo>
                <a:cubicBezTo>
                  <a:pt x="1035610" y="5211107"/>
                  <a:pt x="1168787" y="5330887"/>
                  <a:pt x="1437375" y="5257800"/>
                </a:cubicBezTo>
                <a:cubicBezTo>
                  <a:pt x="1705963" y="5184713"/>
                  <a:pt x="1796309" y="5300913"/>
                  <a:pt x="2023923" y="5257800"/>
                </a:cubicBezTo>
                <a:cubicBezTo>
                  <a:pt x="2251537" y="5214687"/>
                  <a:pt x="2377064" y="5321484"/>
                  <a:pt x="2710184" y="5257800"/>
                </a:cubicBezTo>
                <a:cubicBezTo>
                  <a:pt x="3043304" y="5194116"/>
                  <a:pt x="2996472" y="5299594"/>
                  <a:pt x="3197019" y="5257800"/>
                </a:cubicBezTo>
                <a:cubicBezTo>
                  <a:pt x="3397566" y="5216006"/>
                  <a:pt x="3374436" y="5268487"/>
                  <a:pt x="3484427" y="5257800"/>
                </a:cubicBezTo>
                <a:cubicBezTo>
                  <a:pt x="3594418" y="5247113"/>
                  <a:pt x="3811423" y="5262449"/>
                  <a:pt x="3971262" y="5257800"/>
                </a:cubicBezTo>
                <a:cubicBezTo>
                  <a:pt x="4131101" y="5253151"/>
                  <a:pt x="4349115" y="5276874"/>
                  <a:pt x="4458097" y="5257800"/>
                </a:cubicBezTo>
                <a:cubicBezTo>
                  <a:pt x="4567080" y="5238726"/>
                  <a:pt x="4667059" y="5271804"/>
                  <a:pt x="4745505" y="5257800"/>
                </a:cubicBezTo>
                <a:cubicBezTo>
                  <a:pt x="4823951" y="5243796"/>
                  <a:pt x="5365944" y="5263389"/>
                  <a:pt x="5531479" y="5257800"/>
                </a:cubicBezTo>
                <a:cubicBezTo>
                  <a:pt x="5697014" y="5252211"/>
                  <a:pt x="5682235" y="5280580"/>
                  <a:pt x="5818888" y="5257800"/>
                </a:cubicBezTo>
                <a:cubicBezTo>
                  <a:pt x="5955541" y="5235020"/>
                  <a:pt x="6264907" y="5265021"/>
                  <a:pt x="6604862" y="5257800"/>
                </a:cubicBezTo>
                <a:cubicBezTo>
                  <a:pt x="6944817" y="5250579"/>
                  <a:pt x="6902397" y="5287632"/>
                  <a:pt x="6991983" y="5257800"/>
                </a:cubicBezTo>
                <a:cubicBezTo>
                  <a:pt x="7081569" y="5227968"/>
                  <a:pt x="7259446" y="5303040"/>
                  <a:pt x="7478818" y="5257800"/>
                </a:cubicBezTo>
                <a:cubicBezTo>
                  <a:pt x="7698191" y="5212560"/>
                  <a:pt x="7999562" y="5334204"/>
                  <a:pt x="8165079" y="5257800"/>
                </a:cubicBezTo>
                <a:cubicBezTo>
                  <a:pt x="8330596" y="5181396"/>
                  <a:pt x="8632118" y="5311269"/>
                  <a:pt x="8751627" y="5257800"/>
                </a:cubicBezTo>
                <a:cubicBezTo>
                  <a:pt x="8871136" y="5204331"/>
                  <a:pt x="9016270" y="5289048"/>
                  <a:pt x="9138749" y="5257800"/>
                </a:cubicBezTo>
                <a:cubicBezTo>
                  <a:pt x="9261228" y="5226552"/>
                  <a:pt x="9363985" y="5262297"/>
                  <a:pt x="9525870" y="5257800"/>
                </a:cubicBezTo>
                <a:cubicBezTo>
                  <a:pt x="9687755" y="5253303"/>
                  <a:pt x="9717578" y="5261637"/>
                  <a:pt x="9813279" y="5257800"/>
                </a:cubicBezTo>
                <a:cubicBezTo>
                  <a:pt x="9908980" y="5253963"/>
                  <a:pt x="9962065" y="5283513"/>
                  <a:pt x="10100687" y="5257800"/>
                </a:cubicBezTo>
                <a:cubicBezTo>
                  <a:pt x="10239309" y="5232087"/>
                  <a:pt x="10555350" y="5280419"/>
                  <a:pt x="10722428" y="5257800"/>
                </a:cubicBezTo>
                <a:cubicBezTo>
                  <a:pt x="10943835" y="5422644"/>
                  <a:pt x="10966393" y="5591145"/>
                  <a:pt x="11113007" y="5648379"/>
                </a:cubicBezTo>
                <a:cubicBezTo>
                  <a:pt x="11259621" y="5705613"/>
                  <a:pt x="11306065" y="5866384"/>
                  <a:pt x="11473542" y="6008914"/>
                </a:cubicBezTo>
                <a:cubicBezTo>
                  <a:pt x="11370889" y="6018625"/>
                  <a:pt x="11220589" y="5990426"/>
                  <a:pt x="11014600" y="6008914"/>
                </a:cubicBezTo>
                <a:cubicBezTo>
                  <a:pt x="10808611" y="6027402"/>
                  <a:pt x="10780624" y="5973236"/>
                  <a:pt x="10670394" y="6008914"/>
                </a:cubicBezTo>
                <a:cubicBezTo>
                  <a:pt x="10560164" y="6044592"/>
                  <a:pt x="10111440" y="5958308"/>
                  <a:pt x="9867246" y="6008914"/>
                </a:cubicBezTo>
                <a:cubicBezTo>
                  <a:pt x="9623052" y="6059520"/>
                  <a:pt x="9420538" y="5921634"/>
                  <a:pt x="9064098" y="6008914"/>
                </a:cubicBezTo>
                <a:cubicBezTo>
                  <a:pt x="8707658" y="6096194"/>
                  <a:pt x="8826228" y="6003607"/>
                  <a:pt x="8605157" y="6008914"/>
                </a:cubicBezTo>
                <a:cubicBezTo>
                  <a:pt x="8384086" y="6014221"/>
                  <a:pt x="8023964" y="5965746"/>
                  <a:pt x="7802009" y="6008914"/>
                </a:cubicBezTo>
                <a:cubicBezTo>
                  <a:pt x="7580054" y="6052082"/>
                  <a:pt x="7553658" y="5988190"/>
                  <a:pt x="7457802" y="6008914"/>
                </a:cubicBezTo>
                <a:cubicBezTo>
                  <a:pt x="7361946" y="6029638"/>
                  <a:pt x="6914356" y="5931791"/>
                  <a:pt x="6769390" y="6008914"/>
                </a:cubicBezTo>
                <a:cubicBezTo>
                  <a:pt x="6624424" y="6086037"/>
                  <a:pt x="6604771" y="5998582"/>
                  <a:pt x="6539919" y="6008914"/>
                </a:cubicBezTo>
                <a:cubicBezTo>
                  <a:pt x="6475067" y="6019246"/>
                  <a:pt x="6343013" y="5997925"/>
                  <a:pt x="6195713" y="6008914"/>
                </a:cubicBezTo>
                <a:cubicBezTo>
                  <a:pt x="6048413" y="6019903"/>
                  <a:pt x="5831044" y="5992176"/>
                  <a:pt x="5736771" y="6008914"/>
                </a:cubicBezTo>
                <a:cubicBezTo>
                  <a:pt x="5642498" y="6025652"/>
                  <a:pt x="5610784" y="5993638"/>
                  <a:pt x="5507300" y="6008914"/>
                </a:cubicBezTo>
                <a:cubicBezTo>
                  <a:pt x="5403816" y="6024190"/>
                  <a:pt x="5381596" y="6008056"/>
                  <a:pt x="5277829" y="6008914"/>
                </a:cubicBezTo>
                <a:cubicBezTo>
                  <a:pt x="5174062" y="6009772"/>
                  <a:pt x="5058299" y="5988578"/>
                  <a:pt x="4933623" y="6008914"/>
                </a:cubicBezTo>
                <a:cubicBezTo>
                  <a:pt x="4808947" y="6029250"/>
                  <a:pt x="4807885" y="5989859"/>
                  <a:pt x="4704152" y="6008914"/>
                </a:cubicBezTo>
                <a:cubicBezTo>
                  <a:pt x="4600419" y="6027969"/>
                  <a:pt x="4116644" y="5984261"/>
                  <a:pt x="3901004" y="6008914"/>
                </a:cubicBezTo>
                <a:cubicBezTo>
                  <a:pt x="3685364" y="6033567"/>
                  <a:pt x="3778760" y="6006682"/>
                  <a:pt x="3671533" y="6008914"/>
                </a:cubicBezTo>
                <a:cubicBezTo>
                  <a:pt x="3564306" y="6011146"/>
                  <a:pt x="3454110" y="6004438"/>
                  <a:pt x="3327327" y="6008914"/>
                </a:cubicBezTo>
                <a:cubicBezTo>
                  <a:pt x="3200544" y="6013390"/>
                  <a:pt x="3108227" y="5977280"/>
                  <a:pt x="2983121" y="6008914"/>
                </a:cubicBezTo>
                <a:cubicBezTo>
                  <a:pt x="2858015" y="6040548"/>
                  <a:pt x="2850169" y="5985404"/>
                  <a:pt x="2753650" y="6008914"/>
                </a:cubicBezTo>
                <a:cubicBezTo>
                  <a:pt x="2657131" y="6032424"/>
                  <a:pt x="2334019" y="6006866"/>
                  <a:pt x="2065238" y="6008914"/>
                </a:cubicBezTo>
                <a:cubicBezTo>
                  <a:pt x="1796457" y="6010962"/>
                  <a:pt x="1511510" y="5954657"/>
                  <a:pt x="1262090" y="6008914"/>
                </a:cubicBezTo>
                <a:cubicBezTo>
                  <a:pt x="1012670" y="6063171"/>
                  <a:pt x="1115484" y="5987821"/>
                  <a:pt x="1032619" y="6008914"/>
                </a:cubicBezTo>
                <a:cubicBezTo>
                  <a:pt x="949754" y="6030007"/>
                  <a:pt x="685419" y="5984760"/>
                  <a:pt x="573677" y="6008914"/>
                </a:cubicBezTo>
                <a:cubicBezTo>
                  <a:pt x="461935" y="6033068"/>
                  <a:pt x="226207" y="5967143"/>
                  <a:pt x="0" y="6008914"/>
                </a:cubicBezTo>
                <a:close/>
              </a:path>
              <a:path w="11473542" h="6008914" fill="lighten" stroke="0" extrusionOk="0">
                <a:moveTo>
                  <a:pt x="0" y="0"/>
                </a:moveTo>
                <a:cubicBezTo>
                  <a:pt x="161596" y="155565"/>
                  <a:pt x="152292" y="235830"/>
                  <a:pt x="375557" y="375557"/>
                </a:cubicBezTo>
                <a:cubicBezTo>
                  <a:pt x="598822" y="515284"/>
                  <a:pt x="636392" y="667032"/>
                  <a:pt x="751114" y="751114"/>
                </a:cubicBezTo>
                <a:cubicBezTo>
                  <a:pt x="778204" y="924838"/>
                  <a:pt x="693593" y="1227847"/>
                  <a:pt x="751114" y="1359517"/>
                </a:cubicBezTo>
                <a:cubicBezTo>
                  <a:pt x="808635" y="1491187"/>
                  <a:pt x="727285" y="1770179"/>
                  <a:pt x="751114" y="1877786"/>
                </a:cubicBezTo>
                <a:cubicBezTo>
                  <a:pt x="774943" y="1985393"/>
                  <a:pt x="744099" y="2232502"/>
                  <a:pt x="751114" y="2350988"/>
                </a:cubicBezTo>
                <a:cubicBezTo>
                  <a:pt x="758129" y="2469474"/>
                  <a:pt x="731149" y="2721671"/>
                  <a:pt x="751114" y="2824190"/>
                </a:cubicBezTo>
                <a:cubicBezTo>
                  <a:pt x="771079" y="2926709"/>
                  <a:pt x="747757" y="3195361"/>
                  <a:pt x="751114" y="3477659"/>
                </a:cubicBezTo>
                <a:cubicBezTo>
                  <a:pt x="754471" y="3759957"/>
                  <a:pt x="681595" y="3953499"/>
                  <a:pt x="751114" y="4086062"/>
                </a:cubicBezTo>
                <a:cubicBezTo>
                  <a:pt x="820633" y="4218625"/>
                  <a:pt x="729490" y="4457934"/>
                  <a:pt x="751114" y="4739531"/>
                </a:cubicBezTo>
                <a:cubicBezTo>
                  <a:pt x="772738" y="5021128"/>
                  <a:pt x="702293" y="5151085"/>
                  <a:pt x="751114" y="5257800"/>
                </a:cubicBezTo>
                <a:cubicBezTo>
                  <a:pt x="571873" y="5446314"/>
                  <a:pt x="473436" y="5494741"/>
                  <a:pt x="383068" y="5625846"/>
                </a:cubicBezTo>
                <a:cubicBezTo>
                  <a:pt x="292700" y="5756951"/>
                  <a:pt x="93261" y="5841812"/>
                  <a:pt x="0" y="6008914"/>
                </a:cubicBezTo>
                <a:cubicBezTo>
                  <a:pt x="-15797" y="5841526"/>
                  <a:pt x="69415" y="5633439"/>
                  <a:pt x="0" y="5402560"/>
                </a:cubicBezTo>
                <a:cubicBezTo>
                  <a:pt x="-69415" y="5171681"/>
                  <a:pt x="4582" y="5142024"/>
                  <a:pt x="0" y="4976473"/>
                </a:cubicBezTo>
                <a:cubicBezTo>
                  <a:pt x="-4582" y="4810922"/>
                  <a:pt x="43762" y="4599794"/>
                  <a:pt x="0" y="4490298"/>
                </a:cubicBezTo>
                <a:cubicBezTo>
                  <a:pt x="-43762" y="4380802"/>
                  <a:pt x="6431" y="4083423"/>
                  <a:pt x="0" y="3823854"/>
                </a:cubicBezTo>
                <a:cubicBezTo>
                  <a:pt x="-6431" y="3564285"/>
                  <a:pt x="45536" y="3494927"/>
                  <a:pt x="0" y="3397768"/>
                </a:cubicBezTo>
                <a:cubicBezTo>
                  <a:pt x="-45536" y="3300609"/>
                  <a:pt x="26849" y="3095786"/>
                  <a:pt x="0" y="2971681"/>
                </a:cubicBezTo>
                <a:cubicBezTo>
                  <a:pt x="-26849" y="2847576"/>
                  <a:pt x="54605" y="2572437"/>
                  <a:pt x="0" y="2425416"/>
                </a:cubicBezTo>
                <a:cubicBezTo>
                  <a:pt x="-54605" y="2278395"/>
                  <a:pt x="41254" y="2050347"/>
                  <a:pt x="0" y="1939240"/>
                </a:cubicBezTo>
                <a:cubicBezTo>
                  <a:pt x="-41254" y="1828133"/>
                  <a:pt x="19917" y="1619510"/>
                  <a:pt x="0" y="1392976"/>
                </a:cubicBezTo>
                <a:cubicBezTo>
                  <a:pt x="-19917" y="1166442"/>
                  <a:pt x="30552" y="1098814"/>
                  <a:pt x="0" y="966889"/>
                </a:cubicBezTo>
                <a:cubicBezTo>
                  <a:pt x="-30552" y="834964"/>
                  <a:pt x="1370" y="474565"/>
                  <a:pt x="0" y="0"/>
                </a:cubicBezTo>
                <a:close/>
              </a:path>
              <a:path w="11473542" h="6008914" fill="darken" stroke="0" extrusionOk="0">
                <a:moveTo>
                  <a:pt x="11473542" y="0"/>
                </a:moveTo>
                <a:cubicBezTo>
                  <a:pt x="11484834" y="120386"/>
                  <a:pt x="11459321" y="341268"/>
                  <a:pt x="11473542" y="486176"/>
                </a:cubicBezTo>
                <a:cubicBezTo>
                  <a:pt x="11487763" y="631084"/>
                  <a:pt x="11470135" y="741827"/>
                  <a:pt x="11473542" y="852173"/>
                </a:cubicBezTo>
                <a:cubicBezTo>
                  <a:pt x="11476949" y="962519"/>
                  <a:pt x="11436910" y="1102597"/>
                  <a:pt x="11473542" y="1218171"/>
                </a:cubicBezTo>
                <a:cubicBezTo>
                  <a:pt x="11510174" y="1333745"/>
                  <a:pt x="11468960" y="1532718"/>
                  <a:pt x="11473542" y="1824525"/>
                </a:cubicBezTo>
                <a:cubicBezTo>
                  <a:pt x="11478124" y="2116332"/>
                  <a:pt x="11471428" y="2096495"/>
                  <a:pt x="11473542" y="2190522"/>
                </a:cubicBezTo>
                <a:cubicBezTo>
                  <a:pt x="11475656" y="2284549"/>
                  <a:pt x="11431056" y="2706432"/>
                  <a:pt x="11473542" y="2856965"/>
                </a:cubicBezTo>
                <a:cubicBezTo>
                  <a:pt x="11516028" y="3007498"/>
                  <a:pt x="11443478" y="3159910"/>
                  <a:pt x="11473542" y="3403230"/>
                </a:cubicBezTo>
                <a:cubicBezTo>
                  <a:pt x="11503606" y="3646551"/>
                  <a:pt x="11432923" y="3714719"/>
                  <a:pt x="11473542" y="3889406"/>
                </a:cubicBezTo>
                <a:cubicBezTo>
                  <a:pt x="11514161" y="4064093"/>
                  <a:pt x="11473302" y="4073229"/>
                  <a:pt x="11473542" y="4255404"/>
                </a:cubicBezTo>
                <a:cubicBezTo>
                  <a:pt x="11473782" y="4437579"/>
                  <a:pt x="11418064" y="4638745"/>
                  <a:pt x="11473542" y="4741579"/>
                </a:cubicBezTo>
                <a:cubicBezTo>
                  <a:pt x="11529020" y="4844413"/>
                  <a:pt x="11457595" y="4990051"/>
                  <a:pt x="11473542" y="5107577"/>
                </a:cubicBezTo>
                <a:cubicBezTo>
                  <a:pt x="11489489" y="5225103"/>
                  <a:pt x="11396570" y="5674716"/>
                  <a:pt x="11473542" y="6008914"/>
                </a:cubicBezTo>
                <a:cubicBezTo>
                  <a:pt x="11336508" y="5876607"/>
                  <a:pt x="11266018" y="5796318"/>
                  <a:pt x="11097985" y="5633357"/>
                </a:cubicBezTo>
                <a:cubicBezTo>
                  <a:pt x="10929952" y="5470396"/>
                  <a:pt x="10898816" y="5432487"/>
                  <a:pt x="10722428" y="5257800"/>
                </a:cubicBezTo>
                <a:cubicBezTo>
                  <a:pt x="10694979" y="5069820"/>
                  <a:pt x="10749609" y="4776066"/>
                  <a:pt x="10722428" y="4604331"/>
                </a:cubicBezTo>
                <a:cubicBezTo>
                  <a:pt x="10695247" y="4432596"/>
                  <a:pt x="10747761" y="4261597"/>
                  <a:pt x="10722428" y="4040995"/>
                </a:cubicBezTo>
                <a:cubicBezTo>
                  <a:pt x="10697095" y="3820393"/>
                  <a:pt x="10769489" y="3719457"/>
                  <a:pt x="10722428" y="3612860"/>
                </a:cubicBezTo>
                <a:cubicBezTo>
                  <a:pt x="10675367" y="3506264"/>
                  <a:pt x="10737339" y="3280570"/>
                  <a:pt x="10722428" y="2959390"/>
                </a:cubicBezTo>
                <a:cubicBezTo>
                  <a:pt x="10707517" y="2638210"/>
                  <a:pt x="10787155" y="2472904"/>
                  <a:pt x="10722428" y="2305921"/>
                </a:cubicBezTo>
                <a:cubicBezTo>
                  <a:pt x="10657701" y="2138938"/>
                  <a:pt x="10786677" y="1984001"/>
                  <a:pt x="10722428" y="1697518"/>
                </a:cubicBezTo>
                <a:cubicBezTo>
                  <a:pt x="10658179" y="1411035"/>
                  <a:pt x="10740562" y="1114707"/>
                  <a:pt x="10722428" y="751114"/>
                </a:cubicBezTo>
                <a:cubicBezTo>
                  <a:pt x="10795617" y="639919"/>
                  <a:pt x="10934621" y="582550"/>
                  <a:pt x="11082963" y="390579"/>
                </a:cubicBezTo>
                <a:cubicBezTo>
                  <a:pt x="11231305" y="198608"/>
                  <a:pt x="11412817" y="141416"/>
                  <a:pt x="11473542" y="0"/>
                </a:cubicBezTo>
                <a:close/>
              </a:path>
              <a:path w="11473542" h="6008914" fill="none" extrusionOk="0">
                <a:moveTo>
                  <a:pt x="0" y="0"/>
                </a:moveTo>
                <a:cubicBezTo>
                  <a:pt x="115332" y="-12032"/>
                  <a:pt x="243770" y="13249"/>
                  <a:pt x="344206" y="0"/>
                </a:cubicBezTo>
                <a:cubicBezTo>
                  <a:pt x="444642" y="-13249"/>
                  <a:pt x="726199" y="10943"/>
                  <a:pt x="1032619" y="0"/>
                </a:cubicBezTo>
                <a:cubicBezTo>
                  <a:pt x="1339039" y="-10943"/>
                  <a:pt x="1499051" y="23382"/>
                  <a:pt x="1721031" y="0"/>
                </a:cubicBezTo>
                <a:cubicBezTo>
                  <a:pt x="1943011" y="-23382"/>
                  <a:pt x="2146631" y="70662"/>
                  <a:pt x="2524179" y="0"/>
                </a:cubicBezTo>
                <a:cubicBezTo>
                  <a:pt x="2901727" y="-70662"/>
                  <a:pt x="2780253" y="18398"/>
                  <a:pt x="2868386" y="0"/>
                </a:cubicBezTo>
                <a:cubicBezTo>
                  <a:pt x="2956519" y="-18398"/>
                  <a:pt x="3006681" y="20085"/>
                  <a:pt x="3097856" y="0"/>
                </a:cubicBezTo>
                <a:cubicBezTo>
                  <a:pt x="3189031" y="-20085"/>
                  <a:pt x="3413837" y="19521"/>
                  <a:pt x="3556798" y="0"/>
                </a:cubicBezTo>
                <a:cubicBezTo>
                  <a:pt x="3699759" y="-19521"/>
                  <a:pt x="3772106" y="14981"/>
                  <a:pt x="3901004" y="0"/>
                </a:cubicBezTo>
                <a:cubicBezTo>
                  <a:pt x="4029902" y="-14981"/>
                  <a:pt x="4265635" y="4749"/>
                  <a:pt x="4359946" y="0"/>
                </a:cubicBezTo>
                <a:cubicBezTo>
                  <a:pt x="4454257" y="-4749"/>
                  <a:pt x="4675206" y="4500"/>
                  <a:pt x="4818888" y="0"/>
                </a:cubicBezTo>
                <a:cubicBezTo>
                  <a:pt x="4962570" y="-4500"/>
                  <a:pt x="5407934" y="76538"/>
                  <a:pt x="5622036" y="0"/>
                </a:cubicBezTo>
                <a:cubicBezTo>
                  <a:pt x="5836138" y="-76538"/>
                  <a:pt x="5920877" y="6151"/>
                  <a:pt x="6080977" y="0"/>
                </a:cubicBezTo>
                <a:cubicBezTo>
                  <a:pt x="6241077" y="-6151"/>
                  <a:pt x="6318616" y="28923"/>
                  <a:pt x="6539919" y="0"/>
                </a:cubicBezTo>
                <a:cubicBezTo>
                  <a:pt x="6761222" y="-28923"/>
                  <a:pt x="7072134" y="62580"/>
                  <a:pt x="7228331" y="0"/>
                </a:cubicBezTo>
                <a:cubicBezTo>
                  <a:pt x="7384528" y="-62580"/>
                  <a:pt x="7542282" y="26228"/>
                  <a:pt x="7687273" y="0"/>
                </a:cubicBezTo>
                <a:cubicBezTo>
                  <a:pt x="7832264" y="-26228"/>
                  <a:pt x="8035360" y="25173"/>
                  <a:pt x="8146215" y="0"/>
                </a:cubicBezTo>
                <a:cubicBezTo>
                  <a:pt x="8257070" y="-25173"/>
                  <a:pt x="8446622" y="29580"/>
                  <a:pt x="8605157" y="0"/>
                </a:cubicBezTo>
                <a:cubicBezTo>
                  <a:pt x="8763692" y="-29580"/>
                  <a:pt x="8879887" y="31987"/>
                  <a:pt x="8949363" y="0"/>
                </a:cubicBezTo>
                <a:cubicBezTo>
                  <a:pt x="9018839" y="-31987"/>
                  <a:pt x="9449289" y="82241"/>
                  <a:pt x="9752511" y="0"/>
                </a:cubicBezTo>
                <a:cubicBezTo>
                  <a:pt x="10055733" y="-82241"/>
                  <a:pt x="10190128" y="51608"/>
                  <a:pt x="10326188" y="0"/>
                </a:cubicBezTo>
                <a:cubicBezTo>
                  <a:pt x="10462248" y="-51608"/>
                  <a:pt x="11012362" y="120121"/>
                  <a:pt x="11473542" y="0"/>
                </a:cubicBezTo>
                <a:cubicBezTo>
                  <a:pt x="11509313" y="162159"/>
                  <a:pt x="11425274" y="237086"/>
                  <a:pt x="11473542" y="426087"/>
                </a:cubicBezTo>
                <a:cubicBezTo>
                  <a:pt x="11521810" y="615088"/>
                  <a:pt x="11446175" y="787594"/>
                  <a:pt x="11473542" y="912262"/>
                </a:cubicBezTo>
                <a:cubicBezTo>
                  <a:pt x="11500909" y="1036931"/>
                  <a:pt x="11455357" y="1161291"/>
                  <a:pt x="11473542" y="1338349"/>
                </a:cubicBezTo>
                <a:cubicBezTo>
                  <a:pt x="11491727" y="1515407"/>
                  <a:pt x="11454002" y="1669413"/>
                  <a:pt x="11473542" y="1884614"/>
                </a:cubicBezTo>
                <a:cubicBezTo>
                  <a:pt x="11493082" y="2099815"/>
                  <a:pt x="11437631" y="2195189"/>
                  <a:pt x="11473542" y="2370790"/>
                </a:cubicBezTo>
                <a:cubicBezTo>
                  <a:pt x="11509453" y="2546391"/>
                  <a:pt x="11469942" y="2719887"/>
                  <a:pt x="11473542" y="2917055"/>
                </a:cubicBezTo>
                <a:cubicBezTo>
                  <a:pt x="11477142" y="3114224"/>
                  <a:pt x="11424873" y="3254097"/>
                  <a:pt x="11473542" y="3523409"/>
                </a:cubicBezTo>
                <a:cubicBezTo>
                  <a:pt x="11522211" y="3792721"/>
                  <a:pt x="11431490" y="3715309"/>
                  <a:pt x="11473542" y="3889406"/>
                </a:cubicBezTo>
                <a:cubicBezTo>
                  <a:pt x="11515594" y="4063503"/>
                  <a:pt x="11464863" y="4370114"/>
                  <a:pt x="11473542" y="4495760"/>
                </a:cubicBezTo>
                <a:cubicBezTo>
                  <a:pt x="11482221" y="4621406"/>
                  <a:pt x="11415524" y="4904094"/>
                  <a:pt x="11473542" y="5162203"/>
                </a:cubicBezTo>
                <a:cubicBezTo>
                  <a:pt x="11531560" y="5420312"/>
                  <a:pt x="11461122" y="5586024"/>
                  <a:pt x="11473542" y="6008914"/>
                </a:cubicBezTo>
                <a:cubicBezTo>
                  <a:pt x="11374354" y="6042756"/>
                  <a:pt x="11154247" y="5967337"/>
                  <a:pt x="11014600" y="6008914"/>
                </a:cubicBezTo>
                <a:cubicBezTo>
                  <a:pt x="10874953" y="6050491"/>
                  <a:pt x="10689825" y="5958393"/>
                  <a:pt x="10440923" y="6008914"/>
                </a:cubicBezTo>
                <a:cubicBezTo>
                  <a:pt x="10192021" y="6059435"/>
                  <a:pt x="9845121" y="5987402"/>
                  <a:pt x="9637775" y="6008914"/>
                </a:cubicBezTo>
                <a:cubicBezTo>
                  <a:pt x="9430429" y="6030426"/>
                  <a:pt x="9325125" y="5961414"/>
                  <a:pt x="9178834" y="6008914"/>
                </a:cubicBezTo>
                <a:cubicBezTo>
                  <a:pt x="9032543" y="6056414"/>
                  <a:pt x="8637267" y="5967998"/>
                  <a:pt x="8490421" y="6008914"/>
                </a:cubicBezTo>
                <a:cubicBezTo>
                  <a:pt x="8343575" y="6049830"/>
                  <a:pt x="8308406" y="5997478"/>
                  <a:pt x="8146215" y="6008914"/>
                </a:cubicBezTo>
                <a:cubicBezTo>
                  <a:pt x="7984024" y="6020350"/>
                  <a:pt x="7958396" y="5968132"/>
                  <a:pt x="7802009" y="6008914"/>
                </a:cubicBezTo>
                <a:cubicBezTo>
                  <a:pt x="7645622" y="6049696"/>
                  <a:pt x="7449921" y="5976090"/>
                  <a:pt x="7228331" y="6008914"/>
                </a:cubicBezTo>
                <a:cubicBezTo>
                  <a:pt x="7006741" y="6041738"/>
                  <a:pt x="6621836" y="5945108"/>
                  <a:pt x="6425184" y="6008914"/>
                </a:cubicBezTo>
                <a:cubicBezTo>
                  <a:pt x="6228532" y="6072720"/>
                  <a:pt x="6101230" y="5987274"/>
                  <a:pt x="5851506" y="6008914"/>
                </a:cubicBezTo>
                <a:cubicBezTo>
                  <a:pt x="5601782" y="6030554"/>
                  <a:pt x="5398661" y="5938771"/>
                  <a:pt x="5048358" y="6008914"/>
                </a:cubicBezTo>
                <a:cubicBezTo>
                  <a:pt x="4698055" y="6079057"/>
                  <a:pt x="4750108" y="5981885"/>
                  <a:pt x="4474681" y="6008914"/>
                </a:cubicBezTo>
                <a:cubicBezTo>
                  <a:pt x="4199254" y="6035943"/>
                  <a:pt x="4339529" y="6007365"/>
                  <a:pt x="4245211" y="6008914"/>
                </a:cubicBezTo>
                <a:cubicBezTo>
                  <a:pt x="4150893" y="6010463"/>
                  <a:pt x="3848632" y="5951305"/>
                  <a:pt x="3671533" y="6008914"/>
                </a:cubicBezTo>
                <a:cubicBezTo>
                  <a:pt x="3494434" y="6066523"/>
                  <a:pt x="3418478" y="5996296"/>
                  <a:pt x="3327327" y="6008914"/>
                </a:cubicBezTo>
                <a:cubicBezTo>
                  <a:pt x="3236176" y="6021532"/>
                  <a:pt x="2978033" y="5967501"/>
                  <a:pt x="2868385" y="6008914"/>
                </a:cubicBezTo>
                <a:cubicBezTo>
                  <a:pt x="2758737" y="6050327"/>
                  <a:pt x="2693379" y="5984987"/>
                  <a:pt x="2524179" y="6008914"/>
                </a:cubicBezTo>
                <a:cubicBezTo>
                  <a:pt x="2354979" y="6032841"/>
                  <a:pt x="2208551" y="5963639"/>
                  <a:pt x="2065238" y="6008914"/>
                </a:cubicBezTo>
                <a:cubicBezTo>
                  <a:pt x="1921925" y="6054189"/>
                  <a:pt x="1640239" y="5978298"/>
                  <a:pt x="1491560" y="6008914"/>
                </a:cubicBezTo>
                <a:cubicBezTo>
                  <a:pt x="1342881" y="6039530"/>
                  <a:pt x="1022590" y="6005016"/>
                  <a:pt x="803148" y="6008914"/>
                </a:cubicBezTo>
                <a:cubicBezTo>
                  <a:pt x="583706" y="6012812"/>
                  <a:pt x="192028" y="5947969"/>
                  <a:pt x="0" y="6008914"/>
                </a:cubicBezTo>
                <a:cubicBezTo>
                  <a:pt x="-26409" y="5751754"/>
                  <a:pt x="62830" y="5622597"/>
                  <a:pt x="0" y="5462649"/>
                </a:cubicBezTo>
                <a:cubicBezTo>
                  <a:pt x="-62830" y="5302701"/>
                  <a:pt x="58369" y="5035009"/>
                  <a:pt x="0" y="4916384"/>
                </a:cubicBezTo>
                <a:cubicBezTo>
                  <a:pt x="-58369" y="4797760"/>
                  <a:pt x="49730" y="4486851"/>
                  <a:pt x="0" y="4249941"/>
                </a:cubicBezTo>
                <a:cubicBezTo>
                  <a:pt x="-49730" y="4013031"/>
                  <a:pt x="12585" y="3778552"/>
                  <a:pt x="0" y="3583498"/>
                </a:cubicBezTo>
                <a:cubicBezTo>
                  <a:pt x="-12585" y="3388444"/>
                  <a:pt x="19660" y="3206360"/>
                  <a:pt x="0" y="2977144"/>
                </a:cubicBezTo>
                <a:cubicBezTo>
                  <a:pt x="-19660" y="2747928"/>
                  <a:pt x="37289" y="2704401"/>
                  <a:pt x="0" y="2490968"/>
                </a:cubicBezTo>
                <a:cubicBezTo>
                  <a:pt x="-37289" y="2277535"/>
                  <a:pt x="70894" y="2142245"/>
                  <a:pt x="0" y="1884614"/>
                </a:cubicBezTo>
                <a:cubicBezTo>
                  <a:pt x="-70894" y="1626983"/>
                  <a:pt x="71250" y="1365557"/>
                  <a:pt x="0" y="1218171"/>
                </a:cubicBezTo>
                <a:cubicBezTo>
                  <a:pt x="-71250" y="1070785"/>
                  <a:pt x="50108" y="853216"/>
                  <a:pt x="0" y="671906"/>
                </a:cubicBezTo>
                <a:cubicBezTo>
                  <a:pt x="-50108" y="490597"/>
                  <a:pt x="51119" y="272364"/>
                  <a:pt x="0" y="0"/>
                </a:cubicBezTo>
                <a:close/>
                <a:moveTo>
                  <a:pt x="751114" y="751114"/>
                </a:moveTo>
                <a:cubicBezTo>
                  <a:pt x="917544" y="716020"/>
                  <a:pt x="1098514" y="771094"/>
                  <a:pt x="1237949" y="751114"/>
                </a:cubicBezTo>
                <a:cubicBezTo>
                  <a:pt x="1377385" y="731134"/>
                  <a:pt x="1607249" y="782990"/>
                  <a:pt x="1724783" y="751114"/>
                </a:cubicBezTo>
                <a:cubicBezTo>
                  <a:pt x="1842317" y="719238"/>
                  <a:pt x="2068110" y="810401"/>
                  <a:pt x="2311331" y="751114"/>
                </a:cubicBezTo>
                <a:cubicBezTo>
                  <a:pt x="2554552" y="691827"/>
                  <a:pt x="2535598" y="773761"/>
                  <a:pt x="2598740" y="751114"/>
                </a:cubicBezTo>
                <a:cubicBezTo>
                  <a:pt x="2661882" y="728467"/>
                  <a:pt x="2978119" y="773901"/>
                  <a:pt x="3085575" y="751114"/>
                </a:cubicBezTo>
                <a:cubicBezTo>
                  <a:pt x="3193032" y="728327"/>
                  <a:pt x="3280124" y="757598"/>
                  <a:pt x="3372983" y="751114"/>
                </a:cubicBezTo>
                <a:cubicBezTo>
                  <a:pt x="3465842" y="744630"/>
                  <a:pt x="3838604" y="782510"/>
                  <a:pt x="4059244" y="751114"/>
                </a:cubicBezTo>
                <a:cubicBezTo>
                  <a:pt x="4279884" y="719718"/>
                  <a:pt x="4434602" y="794706"/>
                  <a:pt x="4645792" y="751114"/>
                </a:cubicBezTo>
                <a:cubicBezTo>
                  <a:pt x="4856982" y="707522"/>
                  <a:pt x="4929285" y="784489"/>
                  <a:pt x="5132627" y="751114"/>
                </a:cubicBezTo>
                <a:cubicBezTo>
                  <a:pt x="5335970" y="717739"/>
                  <a:pt x="5433423" y="763787"/>
                  <a:pt x="5519748" y="751114"/>
                </a:cubicBezTo>
                <a:cubicBezTo>
                  <a:pt x="5606073" y="738441"/>
                  <a:pt x="5782359" y="800413"/>
                  <a:pt x="6006583" y="751114"/>
                </a:cubicBezTo>
                <a:cubicBezTo>
                  <a:pt x="6230808" y="701815"/>
                  <a:pt x="6357736" y="806201"/>
                  <a:pt x="6493418" y="751114"/>
                </a:cubicBezTo>
                <a:cubicBezTo>
                  <a:pt x="6629101" y="696027"/>
                  <a:pt x="6709794" y="774650"/>
                  <a:pt x="6780826" y="751114"/>
                </a:cubicBezTo>
                <a:cubicBezTo>
                  <a:pt x="6851858" y="727578"/>
                  <a:pt x="6975384" y="785398"/>
                  <a:pt x="7068235" y="751114"/>
                </a:cubicBezTo>
                <a:cubicBezTo>
                  <a:pt x="7161086" y="716830"/>
                  <a:pt x="7284831" y="767742"/>
                  <a:pt x="7455356" y="751114"/>
                </a:cubicBezTo>
                <a:cubicBezTo>
                  <a:pt x="7625881" y="734486"/>
                  <a:pt x="7785620" y="754389"/>
                  <a:pt x="8041904" y="751114"/>
                </a:cubicBezTo>
                <a:cubicBezTo>
                  <a:pt x="8298188" y="747839"/>
                  <a:pt x="8589617" y="791293"/>
                  <a:pt x="8728165" y="751114"/>
                </a:cubicBezTo>
                <a:cubicBezTo>
                  <a:pt x="8866713" y="710935"/>
                  <a:pt x="9035397" y="783430"/>
                  <a:pt x="9314713" y="751114"/>
                </a:cubicBezTo>
                <a:cubicBezTo>
                  <a:pt x="9594029" y="718798"/>
                  <a:pt x="9668174" y="818352"/>
                  <a:pt x="10000974" y="751114"/>
                </a:cubicBezTo>
                <a:cubicBezTo>
                  <a:pt x="10333774" y="683876"/>
                  <a:pt x="10543245" y="813985"/>
                  <a:pt x="10722428" y="751114"/>
                </a:cubicBezTo>
                <a:cubicBezTo>
                  <a:pt x="10739457" y="939754"/>
                  <a:pt x="10691522" y="1073981"/>
                  <a:pt x="10722428" y="1314450"/>
                </a:cubicBezTo>
                <a:cubicBezTo>
                  <a:pt x="10753334" y="1554919"/>
                  <a:pt x="10709783" y="1602691"/>
                  <a:pt x="10722428" y="1787652"/>
                </a:cubicBezTo>
                <a:cubicBezTo>
                  <a:pt x="10735073" y="1972613"/>
                  <a:pt x="10703778" y="2099118"/>
                  <a:pt x="10722428" y="2260854"/>
                </a:cubicBezTo>
                <a:cubicBezTo>
                  <a:pt x="10741078" y="2422590"/>
                  <a:pt x="10663469" y="2610965"/>
                  <a:pt x="10722428" y="2869256"/>
                </a:cubicBezTo>
                <a:cubicBezTo>
                  <a:pt x="10781387" y="3127547"/>
                  <a:pt x="10661785" y="3204650"/>
                  <a:pt x="10722428" y="3522726"/>
                </a:cubicBezTo>
                <a:cubicBezTo>
                  <a:pt x="10783071" y="3840802"/>
                  <a:pt x="10666565" y="3826596"/>
                  <a:pt x="10722428" y="3995928"/>
                </a:cubicBezTo>
                <a:cubicBezTo>
                  <a:pt x="10778291" y="4165260"/>
                  <a:pt x="10666351" y="4427699"/>
                  <a:pt x="10722428" y="4559264"/>
                </a:cubicBezTo>
                <a:cubicBezTo>
                  <a:pt x="10778505" y="4690829"/>
                  <a:pt x="10683262" y="4993619"/>
                  <a:pt x="10722428" y="5257800"/>
                </a:cubicBezTo>
                <a:cubicBezTo>
                  <a:pt x="10604727" y="5287648"/>
                  <a:pt x="10561552" y="5248992"/>
                  <a:pt x="10435020" y="5257800"/>
                </a:cubicBezTo>
                <a:cubicBezTo>
                  <a:pt x="10308488" y="5266608"/>
                  <a:pt x="10126973" y="5193059"/>
                  <a:pt x="9848472" y="5257800"/>
                </a:cubicBezTo>
                <a:cubicBezTo>
                  <a:pt x="9569971" y="5322541"/>
                  <a:pt x="9494471" y="5229082"/>
                  <a:pt x="9162211" y="5257800"/>
                </a:cubicBezTo>
                <a:cubicBezTo>
                  <a:pt x="8829951" y="5286518"/>
                  <a:pt x="8924246" y="5215835"/>
                  <a:pt x="8775089" y="5257800"/>
                </a:cubicBezTo>
                <a:cubicBezTo>
                  <a:pt x="8625932" y="5299765"/>
                  <a:pt x="8569406" y="5233927"/>
                  <a:pt x="8487681" y="5257800"/>
                </a:cubicBezTo>
                <a:cubicBezTo>
                  <a:pt x="8405956" y="5281673"/>
                  <a:pt x="8054822" y="5196301"/>
                  <a:pt x="7801420" y="5257800"/>
                </a:cubicBezTo>
                <a:cubicBezTo>
                  <a:pt x="7548018" y="5319299"/>
                  <a:pt x="7602945" y="5252403"/>
                  <a:pt x="7514011" y="5257800"/>
                </a:cubicBezTo>
                <a:cubicBezTo>
                  <a:pt x="7425077" y="5263197"/>
                  <a:pt x="7304732" y="5228258"/>
                  <a:pt x="7126889" y="5257800"/>
                </a:cubicBezTo>
                <a:cubicBezTo>
                  <a:pt x="6949046" y="5287342"/>
                  <a:pt x="6803883" y="5235135"/>
                  <a:pt x="6640055" y="5257800"/>
                </a:cubicBezTo>
                <a:cubicBezTo>
                  <a:pt x="6476227" y="5280465"/>
                  <a:pt x="6491912" y="5243855"/>
                  <a:pt x="6352646" y="5257800"/>
                </a:cubicBezTo>
                <a:cubicBezTo>
                  <a:pt x="6213380" y="5271745"/>
                  <a:pt x="5840560" y="5242232"/>
                  <a:pt x="5666385" y="5257800"/>
                </a:cubicBezTo>
                <a:cubicBezTo>
                  <a:pt x="5492210" y="5273368"/>
                  <a:pt x="5490488" y="5223773"/>
                  <a:pt x="5378977" y="5257800"/>
                </a:cubicBezTo>
                <a:cubicBezTo>
                  <a:pt x="5267466" y="5291827"/>
                  <a:pt x="5011449" y="5196320"/>
                  <a:pt x="4692716" y="5257800"/>
                </a:cubicBezTo>
                <a:cubicBezTo>
                  <a:pt x="4373983" y="5319280"/>
                  <a:pt x="4334895" y="5252800"/>
                  <a:pt x="4205881" y="5257800"/>
                </a:cubicBezTo>
                <a:cubicBezTo>
                  <a:pt x="4076867" y="5262800"/>
                  <a:pt x="3702642" y="5205288"/>
                  <a:pt x="3519620" y="5257800"/>
                </a:cubicBezTo>
                <a:cubicBezTo>
                  <a:pt x="3336598" y="5310312"/>
                  <a:pt x="3359677" y="5250175"/>
                  <a:pt x="3232212" y="5257800"/>
                </a:cubicBezTo>
                <a:cubicBezTo>
                  <a:pt x="3104747" y="5265425"/>
                  <a:pt x="3033749" y="5247042"/>
                  <a:pt x="2845090" y="5257800"/>
                </a:cubicBezTo>
                <a:cubicBezTo>
                  <a:pt x="2656431" y="5268558"/>
                  <a:pt x="2497082" y="5204782"/>
                  <a:pt x="2358255" y="5257800"/>
                </a:cubicBezTo>
                <a:cubicBezTo>
                  <a:pt x="2219429" y="5310818"/>
                  <a:pt x="2145994" y="5242741"/>
                  <a:pt x="2070847" y="5257800"/>
                </a:cubicBezTo>
                <a:cubicBezTo>
                  <a:pt x="1995700" y="5272859"/>
                  <a:pt x="1762772" y="5213823"/>
                  <a:pt x="1584012" y="5257800"/>
                </a:cubicBezTo>
                <a:cubicBezTo>
                  <a:pt x="1405252" y="5301777"/>
                  <a:pt x="1005458" y="5252625"/>
                  <a:pt x="751114" y="5257800"/>
                </a:cubicBezTo>
                <a:cubicBezTo>
                  <a:pt x="747200" y="5011080"/>
                  <a:pt x="819346" y="4795068"/>
                  <a:pt x="751114" y="4649397"/>
                </a:cubicBezTo>
                <a:cubicBezTo>
                  <a:pt x="682882" y="4503726"/>
                  <a:pt x="782490" y="4286820"/>
                  <a:pt x="751114" y="4086062"/>
                </a:cubicBezTo>
                <a:cubicBezTo>
                  <a:pt x="719738" y="3885305"/>
                  <a:pt x="793932" y="3744700"/>
                  <a:pt x="751114" y="3477659"/>
                </a:cubicBezTo>
                <a:cubicBezTo>
                  <a:pt x="708296" y="3210618"/>
                  <a:pt x="797310" y="3148549"/>
                  <a:pt x="751114" y="3049524"/>
                </a:cubicBezTo>
                <a:cubicBezTo>
                  <a:pt x="704918" y="2950499"/>
                  <a:pt x="768110" y="2630404"/>
                  <a:pt x="751114" y="2396054"/>
                </a:cubicBezTo>
                <a:cubicBezTo>
                  <a:pt x="734118" y="2161704"/>
                  <a:pt x="754730" y="2091661"/>
                  <a:pt x="751114" y="1787652"/>
                </a:cubicBezTo>
                <a:cubicBezTo>
                  <a:pt x="747498" y="1483643"/>
                  <a:pt x="812211" y="1259009"/>
                  <a:pt x="751114" y="751114"/>
                </a:cubicBezTo>
                <a:close/>
                <a:moveTo>
                  <a:pt x="0" y="0"/>
                </a:moveTo>
                <a:cubicBezTo>
                  <a:pt x="160617" y="144212"/>
                  <a:pt x="230494" y="246487"/>
                  <a:pt x="360535" y="360535"/>
                </a:cubicBezTo>
                <a:cubicBezTo>
                  <a:pt x="490576" y="474583"/>
                  <a:pt x="578304" y="630373"/>
                  <a:pt x="751114" y="751114"/>
                </a:cubicBezTo>
                <a:moveTo>
                  <a:pt x="0" y="6008914"/>
                </a:moveTo>
                <a:cubicBezTo>
                  <a:pt x="92817" y="5897235"/>
                  <a:pt x="235299" y="5861740"/>
                  <a:pt x="368046" y="5640868"/>
                </a:cubicBezTo>
                <a:cubicBezTo>
                  <a:pt x="500793" y="5419996"/>
                  <a:pt x="608265" y="5465103"/>
                  <a:pt x="751114" y="5257800"/>
                </a:cubicBezTo>
                <a:moveTo>
                  <a:pt x="11473542" y="0"/>
                </a:moveTo>
                <a:cubicBezTo>
                  <a:pt x="11372214" y="154032"/>
                  <a:pt x="11170641" y="264312"/>
                  <a:pt x="11082963" y="390579"/>
                </a:cubicBezTo>
                <a:cubicBezTo>
                  <a:pt x="10995285" y="516846"/>
                  <a:pt x="10842780" y="594125"/>
                  <a:pt x="10722428" y="751114"/>
                </a:cubicBezTo>
                <a:moveTo>
                  <a:pt x="11473542" y="6008914"/>
                </a:moveTo>
                <a:cubicBezTo>
                  <a:pt x="11332182" y="5899827"/>
                  <a:pt x="11223143" y="5718917"/>
                  <a:pt x="11120518" y="5655890"/>
                </a:cubicBezTo>
                <a:cubicBezTo>
                  <a:pt x="11017893" y="5592863"/>
                  <a:pt x="10902065" y="5423271"/>
                  <a:pt x="10722428" y="5257800"/>
                </a:cubicBezTo>
              </a:path>
              <a:path w="11473542" h="6008914" fill="none" stroke="0" extrusionOk="0">
                <a:moveTo>
                  <a:pt x="0" y="0"/>
                </a:moveTo>
                <a:cubicBezTo>
                  <a:pt x="318353" y="-31337"/>
                  <a:pt x="464633" y="67794"/>
                  <a:pt x="688413" y="0"/>
                </a:cubicBezTo>
                <a:cubicBezTo>
                  <a:pt x="912193" y="-67794"/>
                  <a:pt x="1011055" y="24123"/>
                  <a:pt x="1262090" y="0"/>
                </a:cubicBezTo>
                <a:cubicBezTo>
                  <a:pt x="1513125" y="-24123"/>
                  <a:pt x="1439570" y="13537"/>
                  <a:pt x="1491560" y="0"/>
                </a:cubicBezTo>
                <a:cubicBezTo>
                  <a:pt x="1543550" y="-13537"/>
                  <a:pt x="1636714" y="294"/>
                  <a:pt x="1721031" y="0"/>
                </a:cubicBezTo>
                <a:cubicBezTo>
                  <a:pt x="1805348" y="-294"/>
                  <a:pt x="1874318" y="14250"/>
                  <a:pt x="1950502" y="0"/>
                </a:cubicBezTo>
                <a:cubicBezTo>
                  <a:pt x="2026686" y="-14250"/>
                  <a:pt x="2191292" y="24969"/>
                  <a:pt x="2294708" y="0"/>
                </a:cubicBezTo>
                <a:cubicBezTo>
                  <a:pt x="2398124" y="-24969"/>
                  <a:pt x="2429198" y="22606"/>
                  <a:pt x="2524179" y="0"/>
                </a:cubicBezTo>
                <a:cubicBezTo>
                  <a:pt x="2619160" y="-22606"/>
                  <a:pt x="2704848" y="5023"/>
                  <a:pt x="2753650" y="0"/>
                </a:cubicBezTo>
                <a:cubicBezTo>
                  <a:pt x="2802452" y="-5023"/>
                  <a:pt x="2891463" y="14454"/>
                  <a:pt x="2983121" y="0"/>
                </a:cubicBezTo>
                <a:cubicBezTo>
                  <a:pt x="3074779" y="-14454"/>
                  <a:pt x="3316276" y="44525"/>
                  <a:pt x="3556798" y="0"/>
                </a:cubicBezTo>
                <a:cubicBezTo>
                  <a:pt x="3797320" y="-44525"/>
                  <a:pt x="3900639" y="41992"/>
                  <a:pt x="4015740" y="0"/>
                </a:cubicBezTo>
                <a:cubicBezTo>
                  <a:pt x="4130841" y="-41992"/>
                  <a:pt x="4303782" y="36763"/>
                  <a:pt x="4474681" y="0"/>
                </a:cubicBezTo>
                <a:cubicBezTo>
                  <a:pt x="4645580" y="-36763"/>
                  <a:pt x="4635619" y="26902"/>
                  <a:pt x="4704152" y="0"/>
                </a:cubicBezTo>
                <a:cubicBezTo>
                  <a:pt x="4772685" y="-26902"/>
                  <a:pt x="4825647" y="3293"/>
                  <a:pt x="4933623" y="0"/>
                </a:cubicBezTo>
                <a:cubicBezTo>
                  <a:pt x="5041599" y="-3293"/>
                  <a:pt x="5203210" y="24752"/>
                  <a:pt x="5277829" y="0"/>
                </a:cubicBezTo>
                <a:cubicBezTo>
                  <a:pt x="5352448" y="-24752"/>
                  <a:pt x="5533021" y="4787"/>
                  <a:pt x="5622036" y="0"/>
                </a:cubicBezTo>
                <a:cubicBezTo>
                  <a:pt x="5711051" y="-4787"/>
                  <a:pt x="5895471" y="32880"/>
                  <a:pt x="5966242" y="0"/>
                </a:cubicBezTo>
                <a:cubicBezTo>
                  <a:pt x="6037013" y="-32880"/>
                  <a:pt x="6349854" y="50764"/>
                  <a:pt x="6539919" y="0"/>
                </a:cubicBezTo>
                <a:cubicBezTo>
                  <a:pt x="6729984" y="-50764"/>
                  <a:pt x="6942598" y="68634"/>
                  <a:pt x="7228331" y="0"/>
                </a:cubicBezTo>
                <a:cubicBezTo>
                  <a:pt x="7514064" y="-68634"/>
                  <a:pt x="7393438" y="2997"/>
                  <a:pt x="7457802" y="0"/>
                </a:cubicBezTo>
                <a:cubicBezTo>
                  <a:pt x="7522166" y="-2997"/>
                  <a:pt x="7679818" y="33770"/>
                  <a:pt x="7802009" y="0"/>
                </a:cubicBezTo>
                <a:cubicBezTo>
                  <a:pt x="7924200" y="-33770"/>
                  <a:pt x="7981059" y="22937"/>
                  <a:pt x="8031479" y="0"/>
                </a:cubicBezTo>
                <a:cubicBezTo>
                  <a:pt x="8081899" y="-22937"/>
                  <a:pt x="8187960" y="8494"/>
                  <a:pt x="8260950" y="0"/>
                </a:cubicBezTo>
                <a:cubicBezTo>
                  <a:pt x="8333940" y="-8494"/>
                  <a:pt x="8459890" y="15182"/>
                  <a:pt x="8605157" y="0"/>
                </a:cubicBezTo>
                <a:cubicBezTo>
                  <a:pt x="8750424" y="-15182"/>
                  <a:pt x="8761322" y="19768"/>
                  <a:pt x="8834627" y="0"/>
                </a:cubicBezTo>
                <a:cubicBezTo>
                  <a:pt x="8907932" y="-19768"/>
                  <a:pt x="9365793" y="76881"/>
                  <a:pt x="9523040" y="0"/>
                </a:cubicBezTo>
                <a:cubicBezTo>
                  <a:pt x="9680287" y="-76881"/>
                  <a:pt x="9909827" y="24027"/>
                  <a:pt x="10096717" y="0"/>
                </a:cubicBezTo>
                <a:cubicBezTo>
                  <a:pt x="10283607" y="-24027"/>
                  <a:pt x="10506386" y="16432"/>
                  <a:pt x="10670394" y="0"/>
                </a:cubicBezTo>
                <a:cubicBezTo>
                  <a:pt x="10834402" y="-16432"/>
                  <a:pt x="11191574" y="91434"/>
                  <a:pt x="11473542" y="0"/>
                </a:cubicBezTo>
                <a:cubicBezTo>
                  <a:pt x="11505083" y="154755"/>
                  <a:pt x="11457439" y="274674"/>
                  <a:pt x="11473542" y="486176"/>
                </a:cubicBezTo>
                <a:cubicBezTo>
                  <a:pt x="11489645" y="697678"/>
                  <a:pt x="11447167" y="930266"/>
                  <a:pt x="11473542" y="1152619"/>
                </a:cubicBezTo>
                <a:cubicBezTo>
                  <a:pt x="11499917" y="1374972"/>
                  <a:pt x="11436193" y="1395479"/>
                  <a:pt x="11473542" y="1518616"/>
                </a:cubicBezTo>
                <a:cubicBezTo>
                  <a:pt x="11510891" y="1641753"/>
                  <a:pt x="11409208" y="2026613"/>
                  <a:pt x="11473542" y="2185060"/>
                </a:cubicBezTo>
                <a:cubicBezTo>
                  <a:pt x="11537876" y="2343507"/>
                  <a:pt x="11428274" y="2476115"/>
                  <a:pt x="11473542" y="2671235"/>
                </a:cubicBezTo>
                <a:cubicBezTo>
                  <a:pt x="11518810" y="2866356"/>
                  <a:pt x="11425687" y="3008714"/>
                  <a:pt x="11473542" y="3097322"/>
                </a:cubicBezTo>
                <a:cubicBezTo>
                  <a:pt x="11521397" y="3185930"/>
                  <a:pt x="11428358" y="3549155"/>
                  <a:pt x="11473542" y="3763765"/>
                </a:cubicBezTo>
                <a:cubicBezTo>
                  <a:pt x="11518726" y="3978375"/>
                  <a:pt x="11460703" y="3973734"/>
                  <a:pt x="11473542" y="4129763"/>
                </a:cubicBezTo>
                <a:cubicBezTo>
                  <a:pt x="11486381" y="4285792"/>
                  <a:pt x="11443973" y="4318956"/>
                  <a:pt x="11473542" y="4495760"/>
                </a:cubicBezTo>
                <a:cubicBezTo>
                  <a:pt x="11503111" y="4672564"/>
                  <a:pt x="11423479" y="4842878"/>
                  <a:pt x="11473542" y="4981936"/>
                </a:cubicBezTo>
                <a:cubicBezTo>
                  <a:pt x="11523605" y="5120994"/>
                  <a:pt x="11389014" y="5577813"/>
                  <a:pt x="11473542" y="6008914"/>
                </a:cubicBezTo>
                <a:cubicBezTo>
                  <a:pt x="11241074" y="6034322"/>
                  <a:pt x="11066115" y="6007950"/>
                  <a:pt x="10899865" y="6008914"/>
                </a:cubicBezTo>
                <a:cubicBezTo>
                  <a:pt x="10733615" y="6009878"/>
                  <a:pt x="10544138" y="5994099"/>
                  <a:pt x="10211452" y="6008914"/>
                </a:cubicBezTo>
                <a:cubicBezTo>
                  <a:pt x="9878766" y="6023729"/>
                  <a:pt x="9910586" y="6004471"/>
                  <a:pt x="9752511" y="6008914"/>
                </a:cubicBezTo>
                <a:cubicBezTo>
                  <a:pt x="9594436" y="6013357"/>
                  <a:pt x="9576703" y="5974381"/>
                  <a:pt x="9408304" y="6008914"/>
                </a:cubicBezTo>
                <a:cubicBezTo>
                  <a:pt x="9239905" y="6043447"/>
                  <a:pt x="9207063" y="5984954"/>
                  <a:pt x="9064098" y="6008914"/>
                </a:cubicBezTo>
                <a:cubicBezTo>
                  <a:pt x="8921133" y="6032874"/>
                  <a:pt x="8931375" y="5983717"/>
                  <a:pt x="8834627" y="6008914"/>
                </a:cubicBezTo>
                <a:cubicBezTo>
                  <a:pt x="8737879" y="6034111"/>
                  <a:pt x="8464506" y="5991613"/>
                  <a:pt x="8260950" y="6008914"/>
                </a:cubicBezTo>
                <a:cubicBezTo>
                  <a:pt x="8057394" y="6026215"/>
                  <a:pt x="7775352" y="5965374"/>
                  <a:pt x="7457802" y="6008914"/>
                </a:cubicBezTo>
                <a:cubicBezTo>
                  <a:pt x="7140252" y="6052454"/>
                  <a:pt x="7267292" y="5975799"/>
                  <a:pt x="7113596" y="6008914"/>
                </a:cubicBezTo>
                <a:cubicBezTo>
                  <a:pt x="6959900" y="6042029"/>
                  <a:pt x="6934872" y="5984947"/>
                  <a:pt x="6884125" y="6008914"/>
                </a:cubicBezTo>
                <a:cubicBezTo>
                  <a:pt x="6833378" y="6032881"/>
                  <a:pt x="6345858" y="5957326"/>
                  <a:pt x="6080977" y="6008914"/>
                </a:cubicBezTo>
                <a:cubicBezTo>
                  <a:pt x="5816096" y="6060502"/>
                  <a:pt x="5683425" y="5947863"/>
                  <a:pt x="5507300" y="6008914"/>
                </a:cubicBezTo>
                <a:cubicBezTo>
                  <a:pt x="5331175" y="6069965"/>
                  <a:pt x="5387310" y="5995265"/>
                  <a:pt x="5277829" y="6008914"/>
                </a:cubicBezTo>
                <a:cubicBezTo>
                  <a:pt x="5168348" y="6022563"/>
                  <a:pt x="4945750" y="5957195"/>
                  <a:pt x="4818888" y="6008914"/>
                </a:cubicBezTo>
                <a:cubicBezTo>
                  <a:pt x="4692026" y="6060633"/>
                  <a:pt x="4627059" y="5977021"/>
                  <a:pt x="4474681" y="6008914"/>
                </a:cubicBezTo>
                <a:cubicBezTo>
                  <a:pt x="4322303" y="6040807"/>
                  <a:pt x="4133503" y="5978166"/>
                  <a:pt x="4015740" y="6008914"/>
                </a:cubicBezTo>
                <a:cubicBezTo>
                  <a:pt x="3897977" y="6039662"/>
                  <a:pt x="3552038" y="5987362"/>
                  <a:pt x="3327327" y="6008914"/>
                </a:cubicBezTo>
                <a:cubicBezTo>
                  <a:pt x="3102616" y="6030466"/>
                  <a:pt x="2934441" y="5957159"/>
                  <a:pt x="2753650" y="6008914"/>
                </a:cubicBezTo>
                <a:cubicBezTo>
                  <a:pt x="2572859" y="6060669"/>
                  <a:pt x="2245532" y="5967418"/>
                  <a:pt x="1950502" y="6008914"/>
                </a:cubicBezTo>
                <a:cubicBezTo>
                  <a:pt x="1655472" y="6050410"/>
                  <a:pt x="1823808" y="5987575"/>
                  <a:pt x="1721031" y="6008914"/>
                </a:cubicBezTo>
                <a:cubicBezTo>
                  <a:pt x="1618254" y="6030253"/>
                  <a:pt x="1298282" y="5951516"/>
                  <a:pt x="1147354" y="6008914"/>
                </a:cubicBezTo>
                <a:cubicBezTo>
                  <a:pt x="996426" y="6066312"/>
                  <a:pt x="460124" y="5886910"/>
                  <a:pt x="0" y="6008914"/>
                </a:cubicBezTo>
                <a:cubicBezTo>
                  <a:pt x="-6393" y="5850906"/>
                  <a:pt x="49673" y="5698379"/>
                  <a:pt x="0" y="5582827"/>
                </a:cubicBezTo>
                <a:cubicBezTo>
                  <a:pt x="-49673" y="5467275"/>
                  <a:pt x="30834" y="5087226"/>
                  <a:pt x="0" y="4916384"/>
                </a:cubicBezTo>
                <a:cubicBezTo>
                  <a:pt x="-30834" y="4745542"/>
                  <a:pt x="42780" y="4644000"/>
                  <a:pt x="0" y="4550387"/>
                </a:cubicBezTo>
                <a:cubicBezTo>
                  <a:pt x="-42780" y="4456774"/>
                  <a:pt x="8639" y="4225132"/>
                  <a:pt x="0" y="4124300"/>
                </a:cubicBezTo>
                <a:cubicBezTo>
                  <a:pt x="-8639" y="4023468"/>
                  <a:pt x="54792" y="3748114"/>
                  <a:pt x="0" y="3578035"/>
                </a:cubicBezTo>
                <a:cubicBezTo>
                  <a:pt x="-54792" y="3407957"/>
                  <a:pt x="20292" y="3244311"/>
                  <a:pt x="0" y="3091859"/>
                </a:cubicBezTo>
                <a:cubicBezTo>
                  <a:pt x="-20292" y="2939407"/>
                  <a:pt x="28501" y="2873571"/>
                  <a:pt x="0" y="2665773"/>
                </a:cubicBezTo>
                <a:cubicBezTo>
                  <a:pt x="-28501" y="2457975"/>
                  <a:pt x="8251" y="2296779"/>
                  <a:pt x="0" y="2119508"/>
                </a:cubicBezTo>
                <a:cubicBezTo>
                  <a:pt x="-8251" y="1942237"/>
                  <a:pt x="9601" y="1771221"/>
                  <a:pt x="0" y="1513154"/>
                </a:cubicBezTo>
                <a:cubicBezTo>
                  <a:pt x="-9601" y="1255087"/>
                  <a:pt x="9850" y="1257980"/>
                  <a:pt x="0" y="1087067"/>
                </a:cubicBezTo>
                <a:cubicBezTo>
                  <a:pt x="-9850" y="916154"/>
                  <a:pt x="30353" y="780673"/>
                  <a:pt x="0" y="660981"/>
                </a:cubicBezTo>
                <a:cubicBezTo>
                  <a:pt x="-30353" y="541289"/>
                  <a:pt x="64733" y="165797"/>
                  <a:pt x="0" y="0"/>
                </a:cubicBezTo>
                <a:close/>
                <a:moveTo>
                  <a:pt x="751114" y="751114"/>
                </a:moveTo>
                <a:cubicBezTo>
                  <a:pt x="969583" y="727184"/>
                  <a:pt x="1028918" y="759876"/>
                  <a:pt x="1237949" y="751114"/>
                </a:cubicBezTo>
                <a:cubicBezTo>
                  <a:pt x="1446980" y="742352"/>
                  <a:pt x="1432681" y="754304"/>
                  <a:pt x="1625070" y="751114"/>
                </a:cubicBezTo>
                <a:cubicBezTo>
                  <a:pt x="1817459" y="747924"/>
                  <a:pt x="1993245" y="773589"/>
                  <a:pt x="2111905" y="751114"/>
                </a:cubicBezTo>
                <a:cubicBezTo>
                  <a:pt x="2230566" y="728639"/>
                  <a:pt x="2387922" y="758500"/>
                  <a:pt x="2598740" y="751114"/>
                </a:cubicBezTo>
                <a:cubicBezTo>
                  <a:pt x="2809559" y="743728"/>
                  <a:pt x="2807660" y="782952"/>
                  <a:pt x="2985861" y="751114"/>
                </a:cubicBezTo>
                <a:cubicBezTo>
                  <a:pt x="3164062" y="719276"/>
                  <a:pt x="3196785" y="783542"/>
                  <a:pt x="3273270" y="751114"/>
                </a:cubicBezTo>
                <a:cubicBezTo>
                  <a:pt x="3349755" y="718686"/>
                  <a:pt x="3759230" y="777847"/>
                  <a:pt x="3959531" y="751114"/>
                </a:cubicBezTo>
                <a:cubicBezTo>
                  <a:pt x="4159832" y="724381"/>
                  <a:pt x="4321132" y="819700"/>
                  <a:pt x="4645792" y="751114"/>
                </a:cubicBezTo>
                <a:cubicBezTo>
                  <a:pt x="4970452" y="682528"/>
                  <a:pt x="5111931" y="790266"/>
                  <a:pt x="5332053" y="751114"/>
                </a:cubicBezTo>
                <a:cubicBezTo>
                  <a:pt x="5552175" y="711962"/>
                  <a:pt x="5827783" y="812129"/>
                  <a:pt x="6018314" y="751114"/>
                </a:cubicBezTo>
                <a:cubicBezTo>
                  <a:pt x="6208845" y="690099"/>
                  <a:pt x="6204941" y="773613"/>
                  <a:pt x="6305722" y="751114"/>
                </a:cubicBezTo>
                <a:cubicBezTo>
                  <a:pt x="6406503" y="728615"/>
                  <a:pt x="6451182" y="770286"/>
                  <a:pt x="6593131" y="751114"/>
                </a:cubicBezTo>
                <a:cubicBezTo>
                  <a:pt x="6735080" y="731942"/>
                  <a:pt x="7117789" y="759400"/>
                  <a:pt x="7279392" y="751114"/>
                </a:cubicBezTo>
                <a:cubicBezTo>
                  <a:pt x="7440995" y="742828"/>
                  <a:pt x="7733724" y="775068"/>
                  <a:pt x="8065366" y="751114"/>
                </a:cubicBezTo>
                <a:cubicBezTo>
                  <a:pt x="8397008" y="727160"/>
                  <a:pt x="8273584" y="772095"/>
                  <a:pt x="8452488" y="751114"/>
                </a:cubicBezTo>
                <a:cubicBezTo>
                  <a:pt x="8631392" y="730133"/>
                  <a:pt x="8927870" y="822801"/>
                  <a:pt x="9138749" y="751114"/>
                </a:cubicBezTo>
                <a:cubicBezTo>
                  <a:pt x="9349628" y="679427"/>
                  <a:pt x="9583981" y="782532"/>
                  <a:pt x="9725297" y="751114"/>
                </a:cubicBezTo>
                <a:cubicBezTo>
                  <a:pt x="9866613" y="719696"/>
                  <a:pt x="10506091" y="865571"/>
                  <a:pt x="10722428" y="751114"/>
                </a:cubicBezTo>
                <a:cubicBezTo>
                  <a:pt x="10762023" y="924256"/>
                  <a:pt x="10685507" y="1040012"/>
                  <a:pt x="10722428" y="1179249"/>
                </a:cubicBezTo>
                <a:cubicBezTo>
                  <a:pt x="10759349" y="1318486"/>
                  <a:pt x="10681090" y="1555896"/>
                  <a:pt x="10722428" y="1697518"/>
                </a:cubicBezTo>
                <a:cubicBezTo>
                  <a:pt x="10763766" y="1839140"/>
                  <a:pt x="10701047" y="2034841"/>
                  <a:pt x="10722428" y="2350988"/>
                </a:cubicBezTo>
                <a:cubicBezTo>
                  <a:pt x="10743809" y="2667135"/>
                  <a:pt x="10687724" y="2609202"/>
                  <a:pt x="10722428" y="2779123"/>
                </a:cubicBezTo>
                <a:cubicBezTo>
                  <a:pt x="10757132" y="2949044"/>
                  <a:pt x="10683809" y="3210859"/>
                  <a:pt x="10722428" y="3342458"/>
                </a:cubicBezTo>
                <a:cubicBezTo>
                  <a:pt x="10761047" y="3474058"/>
                  <a:pt x="10682513" y="3755470"/>
                  <a:pt x="10722428" y="3995928"/>
                </a:cubicBezTo>
                <a:cubicBezTo>
                  <a:pt x="10762343" y="4236386"/>
                  <a:pt x="10719714" y="4320042"/>
                  <a:pt x="10722428" y="4559264"/>
                </a:cubicBezTo>
                <a:cubicBezTo>
                  <a:pt x="10725142" y="4798486"/>
                  <a:pt x="10694477" y="4961037"/>
                  <a:pt x="10722428" y="5257800"/>
                </a:cubicBezTo>
                <a:cubicBezTo>
                  <a:pt x="10482636" y="5275214"/>
                  <a:pt x="10325273" y="5206675"/>
                  <a:pt x="9936454" y="5257800"/>
                </a:cubicBezTo>
                <a:cubicBezTo>
                  <a:pt x="9547635" y="5308925"/>
                  <a:pt x="9576125" y="5239234"/>
                  <a:pt x="9349906" y="5257800"/>
                </a:cubicBezTo>
                <a:cubicBezTo>
                  <a:pt x="9123687" y="5276366"/>
                  <a:pt x="9160129" y="5236656"/>
                  <a:pt x="9062497" y="5257800"/>
                </a:cubicBezTo>
                <a:cubicBezTo>
                  <a:pt x="8964865" y="5278944"/>
                  <a:pt x="8677603" y="5242431"/>
                  <a:pt x="8475950" y="5257800"/>
                </a:cubicBezTo>
                <a:cubicBezTo>
                  <a:pt x="8274297" y="5273169"/>
                  <a:pt x="7982984" y="5203653"/>
                  <a:pt x="7789689" y="5257800"/>
                </a:cubicBezTo>
                <a:cubicBezTo>
                  <a:pt x="7596394" y="5311947"/>
                  <a:pt x="7352087" y="5235475"/>
                  <a:pt x="7003714" y="5257800"/>
                </a:cubicBezTo>
                <a:cubicBezTo>
                  <a:pt x="6655341" y="5280125"/>
                  <a:pt x="6669271" y="5243690"/>
                  <a:pt x="6516880" y="5257800"/>
                </a:cubicBezTo>
                <a:cubicBezTo>
                  <a:pt x="6364489" y="5271910"/>
                  <a:pt x="6295888" y="5234182"/>
                  <a:pt x="6129758" y="5257800"/>
                </a:cubicBezTo>
                <a:cubicBezTo>
                  <a:pt x="5963628" y="5281418"/>
                  <a:pt x="5914267" y="5235897"/>
                  <a:pt x="5842350" y="5257800"/>
                </a:cubicBezTo>
                <a:cubicBezTo>
                  <a:pt x="5770433" y="5279703"/>
                  <a:pt x="5394869" y="5169595"/>
                  <a:pt x="5056375" y="5257800"/>
                </a:cubicBezTo>
                <a:cubicBezTo>
                  <a:pt x="4717881" y="5346005"/>
                  <a:pt x="4874364" y="5224076"/>
                  <a:pt x="4768967" y="5257800"/>
                </a:cubicBezTo>
                <a:cubicBezTo>
                  <a:pt x="4663570" y="5291524"/>
                  <a:pt x="4621682" y="5233825"/>
                  <a:pt x="4481559" y="5257800"/>
                </a:cubicBezTo>
                <a:cubicBezTo>
                  <a:pt x="4341436" y="5281775"/>
                  <a:pt x="4200316" y="5255561"/>
                  <a:pt x="4094437" y="5257800"/>
                </a:cubicBezTo>
                <a:cubicBezTo>
                  <a:pt x="3988558" y="5260039"/>
                  <a:pt x="3696959" y="5216518"/>
                  <a:pt x="3308463" y="5257800"/>
                </a:cubicBezTo>
                <a:cubicBezTo>
                  <a:pt x="2919967" y="5299082"/>
                  <a:pt x="2783365" y="5181182"/>
                  <a:pt x="2622202" y="5257800"/>
                </a:cubicBezTo>
                <a:cubicBezTo>
                  <a:pt x="2461039" y="5334418"/>
                  <a:pt x="2017132" y="5234481"/>
                  <a:pt x="1836228" y="5257800"/>
                </a:cubicBezTo>
                <a:cubicBezTo>
                  <a:pt x="1655324" y="5281119"/>
                  <a:pt x="1619612" y="5254955"/>
                  <a:pt x="1548819" y="5257800"/>
                </a:cubicBezTo>
                <a:cubicBezTo>
                  <a:pt x="1478026" y="5260645"/>
                  <a:pt x="1013087" y="5169565"/>
                  <a:pt x="751114" y="5257800"/>
                </a:cubicBezTo>
                <a:cubicBezTo>
                  <a:pt x="740934" y="4988224"/>
                  <a:pt x="815631" y="4756004"/>
                  <a:pt x="751114" y="4604331"/>
                </a:cubicBezTo>
                <a:cubicBezTo>
                  <a:pt x="686597" y="4452658"/>
                  <a:pt x="762855" y="4171180"/>
                  <a:pt x="751114" y="4040995"/>
                </a:cubicBezTo>
                <a:cubicBezTo>
                  <a:pt x="739373" y="3910810"/>
                  <a:pt x="772201" y="3801554"/>
                  <a:pt x="751114" y="3567793"/>
                </a:cubicBezTo>
                <a:cubicBezTo>
                  <a:pt x="730027" y="3334032"/>
                  <a:pt x="792023" y="3258497"/>
                  <a:pt x="751114" y="3139658"/>
                </a:cubicBezTo>
                <a:cubicBezTo>
                  <a:pt x="710205" y="3020820"/>
                  <a:pt x="769433" y="2747420"/>
                  <a:pt x="751114" y="2531255"/>
                </a:cubicBezTo>
                <a:cubicBezTo>
                  <a:pt x="732795" y="2315090"/>
                  <a:pt x="778546" y="2213736"/>
                  <a:pt x="751114" y="2103120"/>
                </a:cubicBezTo>
                <a:cubicBezTo>
                  <a:pt x="723682" y="1992504"/>
                  <a:pt x="776838" y="1866785"/>
                  <a:pt x="751114" y="1674985"/>
                </a:cubicBezTo>
                <a:cubicBezTo>
                  <a:pt x="725390" y="1483185"/>
                  <a:pt x="764270" y="1002305"/>
                  <a:pt x="751114" y="751114"/>
                </a:cubicBezTo>
                <a:close/>
                <a:moveTo>
                  <a:pt x="0" y="0"/>
                </a:moveTo>
                <a:cubicBezTo>
                  <a:pt x="108681" y="54820"/>
                  <a:pt x="191947" y="203974"/>
                  <a:pt x="390579" y="390579"/>
                </a:cubicBezTo>
                <a:cubicBezTo>
                  <a:pt x="589211" y="577184"/>
                  <a:pt x="641102" y="679590"/>
                  <a:pt x="751114" y="751114"/>
                </a:cubicBezTo>
                <a:moveTo>
                  <a:pt x="0" y="6008914"/>
                </a:moveTo>
                <a:cubicBezTo>
                  <a:pt x="125182" y="5810866"/>
                  <a:pt x="323118" y="5745708"/>
                  <a:pt x="390579" y="5618335"/>
                </a:cubicBezTo>
                <a:cubicBezTo>
                  <a:pt x="458040" y="5490962"/>
                  <a:pt x="636976" y="5449988"/>
                  <a:pt x="751114" y="5257800"/>
                </a:cubicBezTo>
                <a:moveTo>
                  <a:pt x="11473542" y="0"/>
                </a:moveTo>
                <a:cubicBezTo>
                  <a:pt x="11395853" y="115515"/>
                  <a:pt x="11259432" y="192704"/>
                  <a:pt x="11097985" y="375557"/>
                </a:cubicBezTo>
                <a:cubicBezTo>
                  <a:pt x="10936538" y="558410"/>
                  <a:pt x="10809065" y="651015"/>
                  <a:pt x="10722428" y="751114"/>
                </a:cubicBezTo>
                <a:moveTo>
                  <a:pt x="11473542" y="6008914"/>
                </a:moveTo>
                <a:cubicBezTo>
                  <a:pt x="11291661" y="5844749"/>
                  <a:pt x="11266893" y="5726723"/>
                  <a:pt x="11113007" y="5648379"/>
                </a:cubicBezTo>
                <a:cubicBezTo>
                  <a:pt x="10959121" y="5570035"/>
                  <a:pt x="10871622" y="5357420"/>
                  <a:pt x="10722428" y="5257800"/>
                </a:cubicBezTo>
              </a:path>
            </a:pathLst>
          </a:custGeom>
          <a:blipFill>
            <a:blip r:embed="rId2"/>
            <a:tile tx="0" ty="0" sx="100000" sy="100000" flip="none" algn="tl"/>
          </a:blipFill>
          <a:ln>
            <a:solidFill>
              <a:schemeClr val="accent1">
                <a:lumMod val="50000"/>
              </a:schemeClr>
            </a:solidFill>
            <a:extLst>
              <a:ext uri="{C807C97D-BFC1-408E-A445-0C87EB9F89A2}">
                <ask:lineSketchStyleProps xmlns:ask="http://schemas.microsoft.com/office/drawing/2018/sketchyshapes" sd="1300786198">
                  <a:prstGeom prst="bevel">
                    <a:avLst/>
                  </a:prstGeom>
                  <ask:type>
                    <ask:lineSketchScribble/>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900" b="0" i="0" dirty="0">
              <a:solidFill>
                <a:srgbClr val="484848"/>
              </a:solidFill>
              <a:effectLst/>
              <a:latin typeface="Bodoni MT" panose="02070603080606020203" pitchFamily="18" charset="0"/>
            </a:endParaRPr>
          </a:p>
          <a:p>
            <a:pPr algn="ctr"/>
            <a:r>
              <a:rPr lang="en-US" sz="3600" b="1" i="0" dirty="0">
                <a:solidFill>
                  <a:srgbClr val="484848"/>
                </a:solidFill>
                <a:effectLst/>
                <a:latin typeface="Bodoni MT" panose="02070603080606020203" pitchFamily="18" charset="0"/>
              </a:rPr>
              <a:t>Perfume Bottles</a:t>
            </a:r>
          </a:p>
          <a:p>
            <a:pPr algn="ctr"/>
            <a:r>
              <a:rPr lang="en-US" sz="2800" b="0" i="0" dirty="0">
                <a:solidFill>
                  <a:srgbClr val="484848"/>
                </a:solidFill>
                <a:effectLst/>
                <a:latin typeface="Bodoni MT" panose="02070603080606020203" pitchFamily="18" charset="0"/>
              </a:rPr>
              <a:t>‘Let yourself be seduced by the 230 perfume bottles and powder boxes presented. Thanks to the loan from the Silvio Denz Foundation, discover exceptional works of rare diversity. It was after his meeting with the perfumer François Coty that René Lalique embarked on the adventure of mass-produced glass.</a:t>
            </a:r>
          </a:p>
          <a:p>
            <a:pPr algn="ctr"/>
            <a:r>
              <a:rPr lang="en-US" sz="2800" b="0" i="0" dirty="0">
                <a:solidFill>
                  <a:srgbClr val="484848"/>
                </a:solidFill>
                <a:effectLst/>
                <a:latin typeface="Bodoni MT" panose="02070603080606020203" pitchFamily="18" charset="0"/>
              </a:rPr>
              <a:t>He subsequently created for the greatest names of his time: </a:t>
            </a:r>
            <a:r>
              <a:rPr lang="en-US" sz="2800" b="0" i="0" dirty="0" err="1">
                <a:solidFill>
                  <a:srgbClr val="484848"/>
                </a:solidFill>
                <a:effectLst/>
                <a:latin typeface="Bodoni MT" panose="02070603080606020203" pitchFamily="18" charset="0"/>
              </a:rPr>
              <a:t>Houbigant</a:t>
            </a:r>
            <a:r>
              <a:rPr lang="en-US" sz="2800" b="0" i="0" dirty="0">
                <a:solidFill>
                  <a:srgbClr val="484848"/>
                </a:solidFill>
                <a:effectLst/>
                <a:latin typeface="Bodoni MT" panose="02070603080606020203" pitchFamily="18" charset="0"/>
              </a:rPr>
              <a:t>, </a:t>
            </a:r>
            <a:r>
              <a:rPr lang="en-US" sz="2800" b="0" i="0" dirty="0" err="1">
                <a:solidFill>
                  <a:srgbClr val="484848"/>
                </a:solidFill>
                <a:effectLst/>
                <a:latin typeface="Bodoni MT" panose="02070603080606020203" pitchFamily="18" charset="0"/>
              </a:rPr>
              <a:t>Molinard</a:t>
            </a:r>
            <a:r>
              <a:rPr lang="en-US" sz="2800" b="0" i="0" dirty="0">
                <a:solidFill>
                  <a:srgbClr val="484848"/>
                </a:solidFill>
                <a:effectLst/>
                <a:latin typeface="Bodoni MT" panose="02070603080606020203" pitchFamily="18" charset="0"/>
              </a:rPr>
              <a:t>, d'Orsay, </a:t>
            </a:r>
            <a:r>
              <a:rPr lang="en-US" sz="2800" b="0" i="0" dirty="0" err="1">
                <a:solidFill>
                  <a:srgbClr val="484848"/>
                </a:solidFill>
                <a:effectLst/>
                <a:latin typeface="Bodoni MT" panose="02070603080606020203" pitchFamily="18" charset="0"/>
              </a:rPr>
              <a:t>Roger&amp;Gallet</a:t>
            </a:r>
            <a:r>
              <a:rPr lang="en-US" sz="2800" b="0" i="0" dirty="0">
                <a:solidFill>
                  <a:srgbClr val="484848"/>
                </a:solidFill>
                <a:effectLst/>
                <a:latin typeface="Bodoni MT" panose="02070603080606020203" pitchFamily="18" charset="0"/>
              </a:rPr>
              <a:t>, Worth... The artist gives substance to olfactory essences and lends them an image.’</a:t>
            </a:r>
          </a:p>
          <a:p>
            <a:pPr algn="ctr"/>
            <a:r>
              <a:rPr lang="en-US" sz="1400" b="0" i="0" dirty="0">
                <a:solidFill>
                  <a:srgbClr val="484848"/>
                </a:solidFill>
                <a:effectLst/>
                <a:latin typeface="Bodoni MT" panose="02070603080606020203" pitchFamily="18" charset="0"/>
                <a:hlinkClick r:id="rId3"/>
              </a:rPr>
              <a:t>https://www.musee-lalique.com/decouvrir/collections/les-flacons-de-parfum/</a:t>
            </a:r>
            <a:r>
              <a:rPr lang="en-US" sz="1400" dirty="0">
                <a:solidFill>
                  <a:srgbClr val="484848"/>
                </a:solidFill>
                <a:latin typeface="Bodoni MT" panose="02070603080606020203" pitchFamily="18" charset="0"/>
              </a:rPr>
              <a:t> </a:t>
            </a:r>
            <a:endParaRPr lang="en-US" sz="1400" b="0" i="0" dirty="0">
              <a:solidFill>
                <a:srgbClr val="484848"/>
              </a:solidFill>
              <a:effectLst/>
              <a:latin typeface="Bodoni MT" panose="02070603080606020203" pitchFamily="18" charset="0"/>
            </a:endParaRPr>
          </a:p>
          <a:p>
            <a:pPr algn="ctr">
              <a:lnSpc>
                <a:spcPct val="107000"/>
              </a:lnSpc>
              <a:spcAft>
                <a:spcPts val="800"/>
              </a:spcAft>
              <a:tabLst>
                <a:tab pos="2108200" algn="l"/>
              </a:tabLst>
            </a:pPr>
            <a:endParaRPr lang="el-GR" sz="4000" kern="100" dirty="0">
              <a:solidFill>
                <a:schemeClr val="accent1">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4869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2EC2A3-1353-8047-4C81-8593049846C9}"/>
              </a:ext>
            </a:extLst>
          </p:cNvPr>
          <p:cNvSpPr>
            <a:spLocks noGrp="1"/>
          </p:cNvSpPr>
          <p:nvPr>
            <p:ph type="title"/>
          </p:nvPr>
        </p:nvSpPr>
        <p:spPr/>
        <p:txBody>
          <a:bodyPr>
            <a:normAutofit/>
          </a:bodyPr>
          <a:lstStyle/>
          <a:p>
            <a:pPr algn="ctr"/>
            <a:r>
              <a:rPr lang="en-US" sz="2400" b="1" dirty="0" err="1">
                <a:solidFill>
                  <a:schemeClr val="bg1">
                    <a:lumMod val="95000"/>
                  </a:schemeClr>
                </a:solidFill>
                <a:latin typeface="Bodoni MT" panose="02070603080606020203" pitchFamily="18" charset="0"/>
                <a:cs typeface="Quire Sans" panose="020B0502040204020203" pitchFamily="34" charset="0"/>
              </a:rPr>
              <a:t>Musée</a:t>
            </a:r>
            <a:r>
              <a:rPr lang="en-US" sz="2400" b="1" dirty="0">
                <a:solidFill>
                  <a:schemeClr val="bg1">
                    <a:lumMod val="95000"/>
                  </a:schemeClr>
                </a:solidFill>
                <a:latin typeface="Bodoni MT" panose="02070603080606020203" pitchFamily="18" charset="0"/>
                <a:cs typeface="Quire Sans" panose="020B0502040204020203" pitchFamily="34" charset="0"/>
              </a:rPr>
              <a:t> Lalique,</a:t>
            </a:r>
            <a:r>
              <a:rPr lang="en-US" sz="2400" dirty="0">
                <a:solidFill>
                  <a:schemeClr val="bg1">
                    <a:lumMod val="95000"/>
                  </a:schemeClr>
                </a:solidFill>
                <a:latin typeface="Bodoni MT" panose="02070603080606020203" pitchFamily="18" charset="0"/>
                <a:cs typeface="Quire Sans" panose="020B0502040204020203" pitchFamily="34" charset="0"/>
              </a:rPr>
              <a:t> </a:t>
            </a:r>
            <a:r>
              <a:rPr lang="en-US" sz="2400" dirty="0" err="1">
                <a:solidFill>
                  <a:schemeClr val="bg1">
                    <a:lumMod val="95000"/>
                  </a:schemeClr>
                </a:solidFill>
                <a:latin typeface="Bodoni MT" panose="02070603080606020203" pitchFamily="18" charset="0"/>
                <a:cs typeface="Quire Sans" panose="020B0502040204020203" pitchFamily="34" charset="0"/>
              </a:rPr>
              <a:t>Wingen</a:t>
            </a:r>
            <a:r>
              <a:rPr lang="en-US" sz="2400" dirty="0">
                <a:solidFill>
                  <a:schemeClr val="bg1">
                    <a:lumMod val="95000"/>
                  </a:schemeClr>
                </a:solidFill>
                <a:latin typeface="Bodoni MT" panose="02070603080606020203" pitchFamily="18" charset="0"/>
                <a:cs typeface="Quire Sans" panose="020B0502040204020203" pitchFamily="34" charset="0"/>
              </a:rPr>
              <a:t>-sur-Moder, France</a:t>
            </a:r>
            <a:br>
              <a:rPr lang="en-US" sz="2400" dirty="0">
                <a:latin typeface="Bodoni MT" panose="02070603080606020203" pitchFamily="18" charset="0"/>
                <a:cs typeface="Quire Sans" panose="020B0502040204020203" pitchFamily="34" charset="0"/>
              </a:rPr>
            </a:br>
            <a:r>
              <a:rPr lang="en-US" sz="1400" dirty="0">
                <a:latin typeface="Bodoni MT" panose="02070603080606020203" pitchFamily="18" charset="0"/>
                <a:cs typeface="Quire Sans" panose="020B0502040204020203" pitchFamily="34" charset="0"/>
                <a:hlinkClick r:id="rId2"/>
              </a:rPr>
              <a:t>https://www.europeanwaterways.com/blog/discover-wonderful-world-rene-lalique/</a:t>
            </a:r>
            <a:r>
              <a:rPr lang="en-US" sz="1400" dirty="0">
                <a:latin typeface="Bodoni MT" panose="02070603080606020203" pitchFamily="18" charset="0"/>
                <a:cs typeface="Quire Sans" panose="020B0502040204020203" pitchFamily="34" charset="0"/>
              </a:rPr>
              <a:t>  </a:t>
            </a:r>
            <a:endParaRPr lang="el-GR" sz="1400" b="1" dirty="0">
              <a:latin typeface="Quire Sans" panose="020B0502040204020203" pitchFamily="34" charset="0"/>
              <a:cs typeface="Quire Sans" panose="020B0502040204020203" pitchFamily="34" charset="0"/>
            </a:endParaRPr>
          </a:p>
        </p:txBody>
      </p:sp>
      <p:pic>
        <p:nvPicPr>
          <p:cNvPr id="1026" name="Picture 2" descr="Rene Lalique Glassware">
            <a:extLst>
              <a:ext uri="{FF2B5EF4-FFF2-40B4-BE49-F238E27FC236}">
                <a16:creationId xmlns:a16="http://schemas.microsoft.com/office/drawing/2014/main" id="{5DBE0EAC-3F80-D296-42F0-F05E97F355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879" y="1564820"/>
            <a:ext cx="10216242" cy="5108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785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CC29F-F894-97D3-E5A1-E7302E5C7BAD}"/>
              </a:ext>
            </a:extLst>
          </p:cNvPr>
          <p:cNvSpPr>
            <a:spLocks noGrp="1"/>
          </p:cNvSpPr>
          <p:nvPr>
            <p:ph type="title"/>
          </p:nvPr>
        </p:nvSpPr>
        <p:spPr>
          <a:xfrm>
            <a:off x="838200" y="177573"/>
            <a:ext cx="10515600" cy="1513115"/>
          </a:xfrm>
        </p:spPr>
        <p:txBody>
          <a:bodyPr>
            <a:normAutofit fontScale="90000"/>
          </a:bodyPr>
          <a:lstStyle/>
          <a:p>
            <a:pPr algn="ctr"/>
            <a:r>
              <a:rPr lang="en-US" sz="2400" b="1" i="0" dirty="0">
                <a:solidFill>
                  <a:srgbClr val="333333"/>
                </a:solidFill>
                <a:effectLst/>
                <a:latin typeface="Bodoni MT" panose="02070603080606020203" pitchFamily="18" charset="0"/>
              </a:rPr>
              <a:t> </a:t>
            </a:r>
            <a:r>
              <a:rPr lang="en-US" sz="2700" b="1" i="0" dirty="0">
                <a:solidFill>
                  <a:schemeClr val="bg1">
                    <a:lumMod val="95000"/>
                  </a:schemeClr>
                </a:solidFill>
                <a:effectLst/>
                <a:latin typeface="Bodoni MT" panose="02070603080606020203" pitchFamily="18" charset="0"/>
              </a:rPr>
              <a:t>"Rose" perfume bottle </a:t>
            </a:r>
            <a:r>
              <a:rPr lang="en-US" sz="2700" i="0" dirty="0">
                <a:solidFill>
                  <a:schemeClr val="bg1">
                    <a:lumMod val="95000"/>
                  </a:schemeClr>
                </a:solidFill>
                <a:effectLst/>
                <a:latin typeface="Bodoni MT" panose="02070603080606020203" pitchFamily="18" charset="0"/>
              </a:rPr>
              <a:t>(1914), </a:t>
            </a:r>
            <a:r>
              <a:rPr lang="en-US" sz="2700" b="1" i="0" dirty="0">
                <a:solidFill>
                  <a:schemeClr val="bg1">
                    <a:lumMod val="95000"/>
                  </a:schemeClr>
                </a:solidFill>
                <a:effectLst/>
                <a:latin typeface="Bodoni MT" panose="02070603080606020203" pitchFamily="18" charset="0"/>
              </a:rPr>
              <a:t>"Eucalyptus" perfume bottle </a:t>
            </a:r>
            <a:r>
              <a:rPr lang="en-US" sz="2700" i="0" dirty="0">
                <a:solidFill>
                  <a:schemeClr val="bg1">
                    <a:lumMod val="95000"/>
                  </a:schemeClr>
                </a:solidFill>
                <a:effectLst/>
                <a:latin typeface="Bodoni MT" panose="02070603080606020203" pitchFamily="18" charset="0"/>
              </a:rPr>
              <a:t>(1919), </a:t>
            </a:r>
            <a:r>
              <a:rPr lang="en-US" sz="2700" b="1" i="0" dirty="0">
                <a:solidFill>
                  <a:schemeClr val="bg1">
                    <a:lumMod val="95000"/>
                  </a:schemeClr>
                </a:solidFill>
                <a:effectLst/>
                <a:latin typeface="Bodoni MT" panose="02070603080606020203" pitchFamily="18" charset="0"/>
              </a:rPr>
              <a:t>"Three dancing pairs" perfume bottle </a:t>
            </a:r>
            <a:r>
              <a:rPr lang="en-US" sz="2700" i="0" dirty="0">
                <a:solidFill>
                  <a:schemeClr val="bg1">
                    <a:lumMod val="95000"/>
                  </a:schemeClr>
                </a:solidFill>
                <a:effectLst/>
                <a:latin typeface="Bodoni MT" panose="02070603080606020203" pitchFamily="18" charset="0"/>
              </a:rPr>
              <a:t>(1912), </a:t>
            </a:r>
            <a:r>
              <a:rPr lang="en-US" sz="2700" b="0" i="0" dirty="0">
                <a:solidFill>
                  <a:schemeClr val="bg1">
                    <a:lumMod val="95000"/>
                  </a:schemeClr>
                </a:solidFill>
                <a:effectLst/>
                <a:latin typeface="Bodoni MT" panose="02070603080606020203" pitchFamily="18" charset="0"/>
              </a:rPr>
              <a:t>Kitazawa Museum, Japan</a:t>
            </a:r>
            <a:br>
              <a:rPr lang="en-US" sz="1400" b="0" i="0" dirty="0">
                <a:solidFill>
                  <a:schemeClr val="bg1">
                    <a:lumMod val="95000"/>
                  </a:schemeClr>
                </a:solidFill>
                <a:effectLst/>
                <a:latin typeface="Bodoni MT" panose="02070603080606020203" pitchFamily="18" charset="0"/>
              </a:rPr>
            </a:br>
            <a:r>
              <a:rPr lang="en-US" sz="1400" b="0" i="0" dirty="0">
                <a:solidFill>
                  <a:schemeClr val="bg1">
                    <a:lumMod val="95000"/>
                  </a:schemeClr>
                </a:solidFill>
                <a:effectLst/>
                <a:latin typeface="Bodoni MT" panose="02070603080606020203" pitchFamily="18" charset="0"/>
                <a:hlinkClick r:id="rId2"/>
              </a:rPr>
              <a:t>https://www.tokyoartbeat.com/en/events/-/2017%2FB34E</a:t>
            </a:r>
            <a:r>
              <a:rPr lang="en-US" sz="1400" b="0" i="0" dirty="0">
                <a:solidFill>
                  <a:schemeClr val="bg1">
                    <a:lumMod val="95000"/>
                  </a:schemeClr>
                </a:solidFill>
                <a:effectLst/>
                <a:latin typeface="Bodoni MT" panose="02070603080606020203" pitchFamily="18" charset="0"/>
              </a:rPr>
              <a:t> </a:t>
            </a:r>
            <a:br>
              <a:rPr lang="en-US" sz="2700" b="0" i="0" dirty="0">
                <a:solidFill>
                  <a:schemeClr val="bg1">
                    <a:lumMod val="95000"/>
                  </a:schemeClr>
                </a:solidFill>
                <a:effectLst/>
                <a:latin typeface="Bodoni MT" panose="02070603080606020203" pitchFamily="18" charset="0"/>
              </a:rPr>
            </a:br>
            <a:br>
              <a:rPr lang="en-US" sz="2400" b="0" i="0" dirty="0">
                <a:solidFill>
                  <a:srgbClr val="333333"/>
                </a:solidFill>
                <a:effectLst/>
                <a:latin typeface="Bodoni MT" panose="02070603080606020203" pitchFamily="18" charset="0"/>
              </a:rPr>
            </a:br>
            <a:endParaRPr lang="el-GR" sz="2400" dirty="0"/>
          </a:p>
        </p:txBody>
      </p:sp>
      <p:pic>
        <p:nvPicPr>
          <p:cNvPr id="3076" name="Picture 4">
            <a:extLst>
              <a:ext uri="{FF2B5EF4-FFF2-40B4-BE49-F238E27FC236}">
                <a16:creationId xmlns:a16="http://schemas.microsoft.com/office/drawing/2014/main" id="{42CFF97E-C377-B08A-CC83-61155482E8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599" y="1162832"/>
            <a:ext cx="7162801" cy="5517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800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D820F-50ED-FB96-D3F6-7BF41BE8BD64}"/>
              </a:ext>
            </a:extLst>
          </p:cNvPr>
          <p:cNvSpPr>
            <a:spLocks noGrp="1"/>
          </p:cNvSpPr>
          <p:nvPr>
            <p:ph type="title"/>
          </p:nvPr>
        </p:nvSpPr>
        <p:spPr/>
        <p:txBody>
          <a:bodyPr>
            <a:normAutofit/>
          </a:bodyPr>
          <a:lstStyle/>
          <a:p>
            <a:pPr algn="ctr"/>
            <a:r>
              <a:rPr lang="fr-FR" sz="2400" b="1" i="0" dirty="0">
                <a:solidFill>
                  <a:schemeClr val="bg1">
                    <a:lumMod val="95000"/>
                  </a:schemeClr>
                </a:solidFill>
                <a:effectLst/>
                <a:latin typeface="Bodoni MT" panose="02070603080606020203" pitchFamily="18" charset="0"/>
              </a:rPr>
              <a:t>"La Belle Saison" </a:t>
            </a:r>
            <a:r>
              <a:rPr lang="fr-FR" sz="2400" b="1" i="0" dirty="0" err="1">
                <a:solidFill>
                  <a:schemeClr val="bg1">
                    <a:lumMod val="95000"/>
                  </a:schemeClr>
                </a:solidFill>
                <a:effectLst/>
                <a:latin typeface="Bodoni MT" panose="02070603080606020203" pitchFamily="18" charset="0"/>
              </a:rPr>
              <a:t>bottle</a:t>
            </a:r>
            <a:r>
              <a:rPr lang="fr-FR" sz="2400" b="0" i="0" dirty="0">
                <a:solidFill>
                  <a:schemeClr val="bg1">
                    <a:lumMod val="95000"/>
                  </a:schemeClr>
                </a:solidFill>
                <a:effectLst/>
                <a:latin typeface="Bodoni MT" panose="02070603080606020203" pitchFamily="18" charset="0"/>
              </a:rPr>
              <a:t>, 1925, </a:t>
            </a:r>
            <a:r>
              <a:rPr lang="fr-FR" sz="2400" b="0" i="0" dirty="0" err="1">
                <a:solidFill>
                  <a:schemeClr val="bg1">
                    <a:lumMod val="95000"/>
                  </a:schemeClr>
                </a:solidFill>
                <a:effectLst/>
                <a:latin typeface="Bodoni MT" panose="02070603080606020203" pitchFamily="18" charset="0"/>
              </a:rPr>
              <a:t>pressed</a:t>
            </a:r>
            <a:r>
              <a:rPr lang="fr-FR" sz="2400" b="0" i="0" dirty="0">
                <a:solidFill>
                  <a:schemeClr val="bg1">
                    <a:lumMod val="95000"/>
                  </a:schemeClr>
                </a:solidFill>
                <a:effectLst/>
                <a:latin typeface="Bodoni MT" panose="02070603080606020203" pitchFamily="18" charset="0"/>
              </a:rPr>
              <a:t> </a:t>
            </a:r>
            <a:r>
              <a:rPr lang="fr-FR" sz="2400" b="0" i="0" dirty="0" err="1">
                <a:solidFill>
                  <a:schemeClr val="bg1">
                    <a:lumMod val="95000"/>
                  </a:schemeClr>
                </a:solidFill>
                <a:effectLst/>
                <a:latin typeface="Bodoni MT" panose="02070603080606020203" pitchFamily="18" charset="0"/>
              </a:rPr>
              <a:t>colorless</a:t>
            </a:r>
            <a:r>
              <a:rPr lang="fr-FR" sz="2400" b="0" i="0" dirty="0">
                <a:solidFill>
                  <a:schemeClr val="bg1">
                    <a:lumMod val="95000"/>
                  </a:schemeClr>
                </a:solidFill>
                <a:effectLst/>
                <a:latin typeface="Bodoni MT" panose="02070603080606020203" pitchFamily="18" charset="0"/>
              </a:rPr>
              <a:t> glass</a:t>
            </a:r>
            <a:br>
              <a:rPr lang="fr-FR" sz="2400" b="0" i="0" dirty="0">
                <a:solidFill>
                  <a:schemeClr val="bg1">
                    <a:lumMod val="95000"/>
                  </a:schemeClr>
                </a:solidFill>
                <a:effectLst/>
                <a:latin typeface="Bodoni MT" panose="02070603080606020203" pitchFamily="18" charset="0"/>
              </a:rPr>
            </a:br>
            <a:r>
              <a:rPr lang="fr-FR" sz="2400" b="0" i="0" dirty="0">
                <a:solidFill>
                  <a:schemeClr val="bg1">
                    <a:lumMod val="95000"/>
                  </a:schemeClr>
                </a:solidFill>
                <a:effectLst/>
                <a:latin typeface="Bodoni MT" panose="02070603080606020203" pitchFamily="18" charset="0"/>
              </a:rPr>
              <a:t>Photo © Coutau-Bégarie</a:t>
            </a:r>
            <a:br>
              <a:rPr lang="fr-FR" sz="2400" b="0" i="0" dirty="0">
                <a:solidFill>
                  <a:schemeClr val="bg1">
                    <a:lumMod val="95000"/>
                  </a:schemeClr>
                </a:solidFill>
                <a:effectLst/>
                <a:latin typeface="Bodoni MT" panose="02070603080606020203" pitchFamily="18" charset="0"/>
              </a:rPr>
            </a:br>
            <a:r>
              <a:rPr lang="fr-FR" sz="1400" b="0" i="0" dirty="0">
                <a:solidFill>
                  <a:srgbClr val="737373"/>
                </a:solidFill>
                <a:effectLst/>
                <a:latin typeface="Bodoni MT" panose="02070603080606020203" pitchFamily="18" charset="0"/>
                <a:hlinkClick r:id="rId2"/>
              </a:rPr>
              <a:t>https://www.barnebys.com/blog/rene-lalique-perfume-bottles-into-artworks</a:t>
            </a:r>
            <a:r>
              <a:rPr lang="fr-FR" sz="1400" b="0" i="0" dirty="0">
                <a:solidFill>
                  <a:srgbClr val="737373"/>
                </a:solidFill>
                <a:effectLst/>
                <a:latin typeface="Bodoni MT" panose="02070603080606020203" pitchFamily="18" charset="0"/>
              </a:rPr>
              <a:t> </a:t>
            </a:r>
            <a:endParaRPr lang="el-GR" sz="1400" dirty="0"/>
          </a:p>
        </p:txBody>
      </p:sp>
      <p:pic>
        <p:nvPicPr>
          <p:cNvPr id="4098" name="Picture 2" descr="René Lalique for Houbigant, &quot;La Belle Saison&quot; bottle, 1925, pressed colorless glass. Photo © Coutau-Bégarie">
            <a:extLst>
              <a:ext uri="{FF2B5EF4-FFF2-40B4-BE49-F238E27FC236}">
                <a16:creationId xmlns:a16="http://schemas.microsoft.com/office/drawing/2014/main" id="{68F48B16-2033-D5E0-16D0-254767D980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657" y="1463334"/>
            <a:ext cx="10602686" cy="5301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063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DD360-87A0-13E4-FA3A-95A1EFDEB337}"/>
              </a:ext>
            </a:extLst>
          </p:cNvPr>
          <p:cNvSpPr>
            <a:spLocks noGrp="1"/>
          </p:cNvSpPr>
          <p:nvPr>
            <p:ph type="title"/>
          </p:nvPr>
        </p:nvSpPr>
        <p:spPr>
          <a:xfrm>
            <a:off x="5298849" y="0"/>
            <a:ext cx="6893152" cy="1928537"/>
          </a:xfrm>
        </p:spPr>
        <p:txBody>
          <a:bodyPr>
            <a:normAutofit fontScale="90000"/>
          </a:bodyPr>
          <a:lstStyle/>
          <a:p>
            <a:pPr algn="ctr"/>
            <a:r>
              <a:rPr lang="en-US" sz="2700" b="1" i="0" dirty="0">
                <a:solidFill>
                  <a:schemeClr val="bg1">
                    <a:lumMod val="95000"/>
                  </a:schemeClr>
                </a:solidFill>
                <a:effectLst/>
                <a:latin typeface="Bodoni MT" panose="02070603080606020203" pitchFamily="18" charset="0"/>
              </a:rPr>
              <a:t> "Bouchon Cassis" bottle, </a:t>
            </a:r>
            <a:r>
              <a:rPr lang="en-US" sz="2700" i="0" dirty="0">
                <a:solidFill>
                  <a:schemeClr val="bg1">
                    <a:lumMod val="95000"/>
                  </a:schemeClr>
                </a:solidFill>
                <a:effectLst/>
                <a:latin typeface="Bodoni MT" panose="02070603080606020203" pitchFamily="18" charset="0"/>
              </a:rPr>
              <a:t>1920, clear and black </a:t>
            </a:r>
            <a:r>
              <a:rPr lang="en-US" sz="2700" i="0" dirty="0" err="1">
                <a:solidFill>
                  <a:schemeClr val="bg1">
                    <a:lumMod val="95000"/>
                  </a:schemeClr>
                </a:solidFill>
                <a:effectLst/>
                <a:latin typeface="Bodoni MT" panose="02070603080606020203" pitchFamily="18" charset="0"/>
              </a:rPr>
              <a:t>enamelled</a:t>
            </a:r>
            <a:r>
              <a:rPr lang="en-US" sz="2700" i="0" dirty="0">
                <a:solidFill>
                  <a:schemeClr val="bg1">
                    <a:lumMod val="95000"/>
                  </a:schemeClr>
                </a:solidFill>
                <a:effectLst/>
                <a:latin typeface="Bodoni MT" panose="02070603080606020203" pitchFamily="18" charset="0"/>
              </a:rPr>
              <a:t> glass. Photo © Bonhams</a:t>
            </a:r>
            <a:br>
              <a:rPr lang="en-US" sz="2700" i="0" dirty="0">
                <a:solidFill>
                  <a:schemeClr val="bg1">
                    <a:lumMod val="95000"/>
                  </a:schemeClr>
                </a:solidFill>
                <a:effectLst/>
                <a:latin typeface="Bodoni MT" panose="02070603080606020203" pitchFamily="18" charset="0"/>
              </a:rPr>
            </a:br>
            <a:r>
              <a:rPr lang="en-US" sz="2700" b="1" i="0" dirty="0">
                <a:solidFill>
                  <a:schemeClr val="bg1">
                    <a:lumMod val="95000"/>
                  </a:schemeClr>
                </a:solidFill>
                <a:effectLst/>
                <a:latin typeface="Bodoni MT" panose="02070603080606020203" pitchFamily="18" charset="0"/>
              </a:rPr>
              <a:t> "Deux Figurines" bottle </a:t>
            </a:r>
            <a:r>
              <a:rPr lang="en-US" sz="2700" b="0" i="0" dirty="0">
                <a:solidFill>
                  <a:schemeClr val="bg1">
                    <a:lumMod val="95000"/>
                  </a:schemeClr>
                </a:solidFill>
                <a:effectLst/>
                <a:latin typeface="Bodoni MT" panose="02070603080606020203" pitchFamily="18" charset="0"/>
              </a:rPr>
              <a:t>made of clear and frosted glass, 1912, and another bottle for D'Orsay. Photo © Bonhams</a:t>
            </a:r>
            <a:br>
              <a:rPr lang="en-US" sz="2700" b="0" i="0" dirty="0">
                <a:solidFill>
                  <a:schemeClr val="bg1">
                    <a:lumMod val="95000"/>
                  </a:schemeClr>
                </a:solidFill>
                <a:effectLst/>
                <a:latin typeface="Bodoni MT" panose="02070603080606020203" pitchFamily="18" charset="0"/>
              </a:rPr>
            </a:br>
            <a:r>
              <a:rPr lang="en-US" sz="1400" b="0" i="0" dirty="0">
                <a:solidFill>
                  <a:srgbClr val="737373"/>
                </a:solidFill>
                <a:effectLst/>
                <a:latin typeface="Bodoni MT" panose="02070603080606020203" pitchFamily="18" charset="0"/>
                <a:hlinkClick r:id="rId2"/>
              </a:rPr>
              <a:t>https://www.barnebys.com/blog/rene-lalique-perfume-bottles-into-artworks</a:t>
            </a:r>
            <a:r>
              <a:rPr lang="en-US" sz="1400" b="0" i="0" dirty="0">
                <a:solidFill>
                  <a:srgbClr val="737373"/>
                </a:solidFill>
                <a:effectLst/>
                <a:latin typeface="Bodoni MT" panose="02070603080606020203" pitchFamily="18" charset="0"/>
              </a:rPr>
              <a:t> </a:t>
            </a:r>
            <a:endParaRPr lang="el-GR" sz="2400" dirty="0"/>
          </a:p>
        </p:txBody>
      </p:sp>
      <p:pic>
        <p:nvPicPr>
          <p:cNvPr id="5122" name="Picture 2" descr="René Lalique, &quot;Bouchon Cassis&quot; bottle, 1920, clear and black enamelled glass. Photo © Bonhams">
            <a:extLst>
              <a:ext uri="{FF2B5EF4-FFF2-40B4-BE49-F238E27FC236}">
                <a16:creationId xmlns:a16="http://schemas.microsoft.com/office/drawing/2014/main" id="{7332CA2A-4549-94FD-0A0B-F899B8CB7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5" y="0"/>
            <a:ext cx="51355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né Lalique, &quot;Deux Figurines&quot; bottle made of clear and frosted glass, 1912, and another bottle for D'Orsay. Photo © Bonhams&#10;">
            <a:extLst>
              <a:ext uri="{FF2B5EF4-FFF2-40B4-BE49-F238E27FC236}">
                <a16:creationId xmlns:a16="http://schemas.microsoft.com/office/drawing/2014/main" id="{AF948AA2-808A-29EE-7FE4-3D3BB7C3F5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5514" y="1928537"/>
            <a:ext cx="6553201" cy="492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41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553E-01DE-181A-B25E-5DC5690E361D}"/>
              </a:ext>
            </a:extLst>
          </p:cNvPr>
          <p:cNvSpPr>
            <a:spLocks noGrp="1"/>
          </p:cNvSpPr>
          <p:nvPr>
            <p:ph type="title"/>
          </p:nvPr>
        </p:nvSpPr>
        <p:spPr>
          <a:xfrm>
            <a:off x="838200" y="2046514"/>
            <a:ext cx="5081587" cy="4811486"/>
          </a:xfrm>
        </p:spPr>
        <p:txBody>
          <a:bodyPr>
            <a:normAutofit/>
          </a:bodyPr>
          <a:lstStyle/>
          <a:p>
            <a:pPr algn="ctr"/>
            <a:r>
              <a:rPr lang="fr-FR" sz="2400" b="0" i="0" dirty="0">
                <a:solidFill>
                  <a:schemeClr val="bg1">
                    <a:lumMod val="95000"/>
                  </a:schemeClr>
                </a:solidFill>
                <a:effectLst/>
                <a:latin typeface="Bodoni MT" panose="02070603080606020203" pitchFamily="18" charset="0"/>
              </a:rPr>
              <a:t>René Lalique for François Coty, </a:t>
            </a:r>
            <a:r>
              <a:rPr lang="fr-FR" sz="2400" b="1" i="0" dirty="0">
                <a:solidFill>
                  <a:schemeClr val="bg1">
                    <a:lumMod val="95000"/>
                  </a:schemeClr>
                </a:solidFill>
                <a:effectLst/>
                <a:latin typeface="Bodoni MT" panose="02070603080606020203" pitchFamily="18" charset="0"/>
              </a:rPr>
              <a:t>"Ambre Antique" </a:t>
            </a:r>
            <a:r>
              <a:rPr lang="fr-FR" sz="2400" b="1" i="0" dirty="0" err="1">
                <a:solidFill>
                  <a:schemeClr val="bg1">
                    <a:lumMod val="95000"/>
                  </a:schemeClr>
                </a:solidFill>
                <a:effectLst/>
                <a:latin typeface="Bodoni MT" panose="02070603080606020203" pitchFamily="18" charset="0"/>
              </a:rPr>
              <a:t>bottle</a:t>
            </a:r>
            <a:r>
              <a:rPr lang="fr-FR" sz="2400" b="0" i="0" dirty="0">
                <a:solidFill>
                  <a:schemeClr val="bg1">
                    <a:lumMod val="95000"/>
                  </a:schemeClr>
                </a:solidFill>
                <a:effectLst/>
                <a:latin typeface="Bodoni MT" panose="02070603080606020203" pitchFamily="18" charset="0"/>
              </a:rPr>
              <a:t>, 1910</a:t>
            </a:r>
            <a:br>
              <a:rPr lang="fr-FR" sz="2400" b="0" i="0" dirty="0">
                <a:solidFill>
                  <a:schemeClr val="bg1">
                    <a:lumMod val="95000"/>
                  </a:schemeClr>
                </a:solidFill>
                <a:effectLst/>
                <a:latin typeface="Bodoni MT" panose="02070603080606020203" pitchFamily="18" charset="0"/>
              </a:rPr>
            </a:br>
            <a:r>
              <a:rPr lang="fr-FR" sz="2400" b="0" i="0" dirty="0">
                <a:solidFill>
                  <a:schemeClr val="bg1">
                    <a:lumMod val="95000"/>
                  </a:schemeClr>
                </a:solidFill>
                <a:effectLst/>
                <a:latin typeface="Bodoni MT" panose="02070603080606020203" pitchFamily="18" charset="0"/>
              </a:rPr>
              <a:t>Photo © </a:t>
            </a:r>
            <a:r>
              <a:rPr lang="fr-FR" sz="2400" b="0" i="0" dirty="0" err="1">
                <a:solidFill>
                  <a:schemeClr val="bg1">
                    <a:lumMod val="95000"/>
                  </a:schemeClr>
                </a:solidFill>
                <a:effectLst/>
                <a:latin typeface="Bodoni MT" panose="02070603080606020203" pitchFamily="18" charset="0"/>
              </a:rPr>
              <a:t>Bonhams</a:t>
            </a:r>
            <a:br>
              <a:rPr lang="fr-FR" sz="1400" b="0" i="0" dirty="0">
                <a:solidFill>
                  <a:srgbClr val="737373"/>
                </a:solidFill>
                <a:effectLst/>
                <a:latin typeface="Bodoni MT" panose="02070603080606020203" pitchFamily="18" charset="0"/>
              </a:rPr>
            </a:br>
            <a:r>
              <a:rPr lang="fr-FR" sz="1400" b="0" i="0" dirty="0">
                <a:solidFill>
                  <a:srgbClr val="737373"/>
                </a:solidFill>
                <a:effectLst/>
                <a:latin typeface="Bodoni MT" panose="02070603080606020203" pitchFamily="18" charset="0"/>
                <a:hlinkClick r:id="rId2"/>
              </a:rPr>
              <a:t>https://www.barnebys.com/blog/rene-lalique-perfume-bottles-into-artworks</a:t>
            </a:r>
            <a:r>
              <a:rPr lang="fr-FR" sz="1400" b="0" i="0" dirty="0">
                <a:solidFill>
                  <a:srgbClr val="737373"/>
                </a:solidFill>
                <a:effectLst/>
                <a:latin typeface="Bodoni MT" panose="02070603080606020203" pitchFamily="18" charset="0"/>
              </a:rPr>
              <a:t> </a:t>
            </a:r>
            <a:br>
              <a:rPr lang="en-US" sz="1400" dirty="0"/>
            </a:br>
            <a:endParaRPr lang="el-GR" dirty="0"/>
          </a:p>
        </p:txBody>
      </p:sp>
      <p:pic>
        <p:nvPicPr>
          <p:cNvPr id="6146" name="Picture 2" descr="René Lalique for François Coty, &quot;Ambre Antique&quot; bottle, 1910. Photo © Bonhams">
            <a:extLst>
              <a:ext uri="{FF2B5EF4-FFF2-40B4-BE49-F238E27FC236}">
                <a16:creationId xmlns:a16="http://schemas.microsoft.com/office/drawing/2014/main" id="{81DA1C17-85C7-29DA-11B4-356B3A85E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9787" y="0"/>
            <a:ext cx="54340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072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9AC92-9213-492B-634A-B6B14D4D463F}"/>
              </a:ext>
            </a:extLst>
          </p:cNvPr>
          <p:cNvSpPr>
            <a:spLocks noGrp="1"/>
          </p:cNvSpPr>
          <p:nvPr>
            <p:ph type="title"/>
          </p:nvPr>
        </p:nvSpPr>
        <p:spPr>
          <a:xfrm>
            <a:off x="6937374" y="365125"/>
            <a:ext cx="4416425" cy="6492875"/>
          </a:xfrm>
        </p:spPr>
        <p:txBody>
          <a:bodyPr>
            <a:noAutofit/>
          </a:bodyPr>
          <a:lstStyle/>
          <a:p>
            <a:pPr algn="ctr"/>
            <a:r>
              <a:rPr lang="en-US" sz="2400" b="0" i="0" dirty="0">
                <a:solidFill>
                  <a:schemeClr val="bg1">
                    <a:lumMod val="95000"/>
                  </a:schemeClr>
                </a:solidFill>
                <a:effectLst/>
                <a:latin typeface="Bodoni MT" panose="02070603080606020203" pitchFamily="18" charset="0"/>
              </a:rPr>
              <a:t>René Lalique for Lucien Lelong, 1929, </a:t>
            </a:r>
            <a:r>
              <a:rPr lang="en-US" sz="2400" b="1" i="0" dirty="0">
                <a:solidFill>
                  <a:schemeClr val="bg1">
                    <a:lumMod val="95000"/>
                  </a:schemeClr>
                </a:solidFill>
                <a:effectLst/>
                <a:latin typeface="Bodoni MT" panose="02070603080606020203" pitchFamily="18" charset="0"/>
              </a:rPr>
              <a:t>bottle inspired by the Chrysler Building in New York</a:t>
            </a:r>
            <a:r>
              <a:rPr lang="en-US" sz="2400" b="0" i="0" dirty="0">
                <a:solidFill>
                  <a:schemeClr val="bg1">
                    <a:lumMod val="95000"/>
                  </a:schemeClr>
                </a:solidFill>
                <a:effectLst/>
                <a:latin typeface="Bodoni MT" panose="02070603080606020203" pitchFamily="18" charset="0"/>
              </a:rPr>
              <a:t> Photo © Christie’s</a:t>
            </a:r>
            <a:br>
              <a:rPr lang="en-US" sz="1400" b="0" i="0" dirty="0">
                <a:solidFill>
                  <a:schemeClr val="bg1">
                    <a:lumMod val="95000"/>
                  </a:schemeClr>
                </a:solidFill>
                <a:effectLst/>
                <a:latin typeface="Bodoni MT" panose="02070603080606020203" pitchFamily="18" charset="0"/>
              </a:rPr>
            </a:br>
            <a:r>
              <a:rPr lang="en-US" sz="1400" b="0" i="0" dirty="0">
                <a:solidFill>
                  <a:schemeClr val="bg1">
                    <a:lumMod val="95000"/>
                  </a:schemeClr>
                </a:solidFill>
                <a:effectLst/>
                <a:latin typeface="Bodoni MT" panose="02070603080606020203" pitchFamily="18" charset="0"/>
                <a:hlinkClick r:id="rId2"/>
              </a:rPr>
              <a:t>https://www.barnebys.com/blog/rene-lalique-perfume-bottles-into-artworks</a:t>
            </a:r>
            <a:r>
              <a:rPr lang="en-US" sz="1400" b="0" i="0" dirty="0">
                <a:solidFill>
                  <a:schemeClr val="bg1">
                    <a:lumMod val="95000"/>
                  </a:schemeClr>
                </a:solidFill>
                <a:effectLst/>
                <a:latin typeface="Bodoni MT" panose="02070603080606020203" pitchFamily="18" charset="0"/>
              </a:rPr>
              <a:t> </a:t>
            </a:r>
            <a:endParaRPr lang="el-GR" sz="2400" dirty="0">
              <a:solidFill>
                <a:schemeClr val="bg1">
                  <a:lumMod val="95000"/>
                </a:schemeClr>
              </a:solidFill>
            </a:endParaRPr>
          </a:p>
        </p:txBody>
      </p:sp>
      <p:pic>
        <p:nvPicPr>
          <p:cNvPr id="7170" name="Picture 2" descr="René Lalique for Lucien Lelong, 1929, bottle inspired by the Chrysler Building in New York. Photo © Christie's&#10;">
            <a:extLst>
              <a:ext uri="{FF2B5EF4-FFF2-40B4-BE49-F238E27FC236}">
                <a16:creationId xmlns:a16="http://schemas.microsoft.com/office/drawing/2014/main" id="{6D9E52E7-E942-E079-2364-6F02B35C82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6099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594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9285081A-2444-0C9B-CC7A-DDB860EBDA65}"/>
            </a:ext>
          </a:extLst>
        </p:cNvPr>
        <p:cNvGrpSpPr/>
        <p:nvPr/>
      </p:nvGrpSpPr>
      <p:grpSpPr>
        <a:xfrm>
          <a:off x="0" y="0"/>
          <a:ext cx="0" cy="0"/>
          <a:chOff x="0" y="0"/>
          <a:chExt cx="0" cy="0"/>
        </a:xfrm>
      </p:grpSpPr>
      <p:sp>
        <p:nvSpPr>
          <p:cNvPr id="3" name="Rectangle: Beveled 2">
            <a:extLst>
              <a:ext uri="{FF2B5EF4-FFF2-40B4-BE49-F238E27FC236}">
                <a16:creationId xmlns:a16="http://schemas.microsoft.com/office/drawing/2014/main" id="{419BBA45-3C8A-4B0D-71C8-0122FC3617C1}"/>
              </a:ext>
            </a:extLst>
          </p:cNvPr>
          <p:cNvSpPr/>
          <p:nvPr/>
        </p:nvSpPr>
        <p:spPr>
          <a:xfrm>
            <a:off x="359229" y="424543"/>
            <a:ext cx="11473542" cy="6008914"/>
          </a:xfrm>
          <a:custGeom>
            <a:avLst/>
            <a:gdLst>
              <a:gd name="connsiteX0" fmla="*/ 751114 w 11473542"/>
              <a:gd name="connsiteY0" fmla="*/ 751114 h 6008914"/>
              <a:gd name="connsiteX1" fmla="*/ 1337662 w 11473542"/>
              <a:gd name="connsiteY1" fmla="*/ 751114 h 6008914"/>
              <a:gd name="connsiteX2" fmla="*/ 1824497 w 11473542"/>
              <a:gd name="connsiteY2" fmla="*/ 751114 h 6008914"/>
              <a:gd name="connsiteX3" fmla="*/ 2211618 w 11473542"/>
              <a:gd name="connsiteY3" fmla="*/ 751114 h 6008914"/>
              <a:gd name="connsiteX4" fmla="*/ 2499027 w 11473542"/>
              <a:gd name="connsiteY4" fmla="*/ 751114 h 6008914"/>
              <a:gd name="connsiteX5" fmla="*/ 2786435 w 11473542"/>
              <a:gd name="connsiteY5" fmla="*/ 751114 h 6008914"/>
              <a:gd name="connsiteX6" fmla="*/ 3273270 w 11473542"/>
              <a:gd name="connsiteY6" fmla="*/ 751114 h 6008914"/>
              <a:gd name="connsiteX7" fmla="*/ 3859818 w 11473542"/>
              <a:gd name="connsiteY7" fmla="*/ 751114 h 6008914"/>
              <a:gd name="connsiteX8" fmla="*/ 4246939 w 11473542"/>
              <a:gd name="connsiteY8" fmla="*/ 751114 h 6008914"/>
              <a:gd name="connsiteX9" fmla="*/ 4733774 w 11473542"/>
              <a:gd name="connsiteY9" fmla="*/ 751114 h 6008914"/>
              <a:gd name="connsiteX10" fmla="*/ 5120896 w 11473542"/>
              <a:gd name="connsiteY10" fmla="*/ 751114 h 6008914"/>
              <a:gd name="connsiteX11" fmla="*/ 5906870 w 11473542"/>
              <a:gd name="connsiteY11" fmla="*/ 751114 h 6008914"/>
              <a:gd name="connsiteX12" fmla="*/ 6293991 w 11473542"/>
              <a:gd name="connsiteY12" fmla="*/ 751114 h 6008914"/>
              <a:gd name="connsiteX13" fmla="*/ 6980253 w 11473542"/>
              <a:gd name="connsiteY13" fmla="*/ 751114 h 6008914"/>
              <a:gd name="connsiteX14" fmla="*/ 7467087 w 11473542"/>
              <a:gd name="connsiteY14" fmla="*/ 751114 h 6008914"/>
              <a:gd name="connsiteX15" fmla="*/ 8253061 w 11473542"/>
              <a:gd name="connsiteY15" fmla="*/ 751114 h 6008914"/>
              <a:gd name="connsiteX16" fmla="*/ 8640183 w 11473542"/>
              <a:gd name="connsiteY16" fmla="*/ 751114 h 6008914"/>
              <a:gd name="connsiteX17" fmla="*/ 8927591 w 11473542"/>
              <a:gd name="connsiteY17" fmla="*/ 751114 h 6008914"/>
              <a:gd name="connsiteX18" fmla="*/ 9713566 w 11473542"/>
              <a:gd name="connsiteY18" fmla="*/ 751114 h 6008914"/>
              <a:gd name="connsiteX19" fmla="*/ 10722428 w 11473542"/>
              <a:gd name="connsiteY19" fmla="*/ 751114 h 6008914"/>
              <a:gd name="connsiteX20" fmla="*/ 10722428 w 11473542"/>
              <a:gd name="connsiteY20" fmla="*/ 1404583 h 6008914"/>
              <a:gd name="connsiteX21" fmla="*/ 10722428 w 11473542"/>
              <a:gd name="connsiteY21" fmla="*/ 1877786 h 6008914"/>
              <a:gd name="connsiteX22" fmla="*/ 10722428 w 11473542"/>
              <a:gd name="connsiteY22" fmla="*/ 2396054 h 6008914"/>
              <a:gd name="connsiteX23" fmla="*/ 10722428 w 11473542"/>
              <a:gd name="connsiteY23" fmla="*/ 3049524 h 6008914"/>
              <a:gd name="connsiteX24" fmla="*/ 10722428 w 11473542"/>
              <a:gd name="connsiteY24" fmla="*/ 3657926 h 6008914"/>
              <a:gd name="connsiteX25" fmla="*/ 10722428 w 11473542"/>
              <a:gd name="connsiteY25" fmla="*/ 4266329 h 6008914"/>
              <a:gd name="connsiteX26" fmla="*/ 10722428 w 11473542"/>
              <a:gd name="connsiteY26" fmla="*/ 4694464 h 6008914"/>
              <a:gd name="connsiteX27" fmla="*/ 10722428 w 11473542"/>
              <a:gd name="connsiteY27" fmla="*/ 5257800 h 6008914"/>
              <a:gd name="connsiteX28" fmla="*/ 10036167 w 11473542"/>
              <a:gd name="connsiteY28" fmla="*/ 5257800 h 6008914"/>
              <a:gd name="connsiteX29" fmla="*/ 9649045 w 11473542"/>
              <a:gd name="connsiteY29" fmla="*/ 5257800 h 6008914"/>
              <a:gd name="connsiteX30" fmla="*/ 9361637 w 11473542"/>
              <a:gd name="connsiteY30" fmla="*/ 5257800 h 6008914"/>
              <a:gd name="connsiteX31" fmla="*/ 8575663 w 11473542"/>
              <a:gd name="connsiteY31" fmla="*/ 5257800 h 6008914"/>
              <a:gd name="connsiteX32" fmla="*/ 8288254 w 11473542"/>
              <a:gd name="connsiteY32" fmla="*/ 5257800 h 6008914"/>
              <a:gd name="connsiteX33" fmla="*/ 7801420 w 11473542"/>
              <a:gd name="connsiteY33" fmla="*/ 5257800 h 6008914"/>
              <a:gd name="connsiteX34" fmla="*/ 7115159 w 11473542"/>
              <a:gd name="connsiteY34" fmla="*/ 5257800 h 6008914"/>
              <a:gd name="connsiteX35" fmla="*/ 6728037 w 11473542"/>
              <a:gd name="connsiteY35" fmla="*/ 5257800 h 6008914"/>
              <a:gd name="connsiteX36" fmla="*/ 6141489 w 11473542"/>
              <a:gd name="connsiteY36" fmla="*/ 5257800 h 6008914"/>
              <a:gd name="connsiteX37" fmla="*/ 5355515 w 11473542"/>
              <a:gd name="connsiteY37" fmla="*/ 5257800 h 6008914"/>
              <a:gd name="connsiteX38" fmla="*/ 4669254 w 11473542"/>
              <a:gd name="connsiteY38" fmla="*/ 5257800 h 6008914"/>
              <a:gd name="connsiteX39" fmla="*/ 4381845 w 11473542"/>
              <a:gd name="connsiteY39" fmla="*/ 5257800 h 6008914"/>
              <a:gd name="connsiteX40" fmla="*/ 3795298 w 11473542"/>
              <a:gd name="connsiteY40" fmla="*/ 5257800 h 6008914"/>
              <a:gd name="connsiteX41" fmla="*/ 3507889 w 11473542"/>
              <a:gd name="connsiteY41" fmla="*/ 5257800 h 6008914"/>
              <a:gd name="connsiteX42" fmla="*/ 2921341 w 11473542"/>
              <a:gd name="connsiteY42" fmla="*/ 5257800 h 6008914"/>
              <a:gd name="connsiteX43" fmla="*/ 2235080 w 11473542"/>
              <a:gd name="connsiteY43" fmla="*/ 5257800 h 6008914"/>
              <a:gd name="connsiteX44" fmla="*/ 1947672 w 11473542"/>
              <a:gd name="connsiteY44" fmla="*/ 5257800 h 6008914"/>
              <a:gd name="connsiteX45" fmla="*/ 751114 w 11473542"/>
              <a:gd name="connsiteY45" fmla="*/ 5257800 h 6008914"/>
              <a:gd name="connsiteX46" fmla="*/ 751114 w 11473542"/>
              <a:gd name="connsiteY46" fmla="*/ 4784598 h 6008914"/>
              <a:gd name="connsiteX47" fmla="*/ 751114 w 11473542"/>
              <a:gd name="connsiteY47" fmla="*/ 4311396 h 6008914"/>
              <a:gd name="connsiteX48" fmla="*/ 751114 w 11473542"/>
              <a:gd name="connsiteY48" fmla="*/ 3838194 h 6008914"/>
              <a:gd name="connsiteX49" fmla="*/ 751114 w 11473542"/>
              <a:gd name="connsiteY49" fmla="*/ 3184724 h 6008914"/>
              <a:gd name="connsiteX50" fmla="*/ 751114 w 11473542"/>
              <a:gd name="connsiteY50" fmla="*/ 2666456 h 6008914"/>
              <a:gd name="connsiteX51" fmla="*/ 751114 w 11473542"/>
              <a:gd name="connsiteY51" fmla="*/ 2193254 h 6008914"/>
              <a:gd name="connsiteX52" fmla="*/ 751114 w 11473542"/>
              <a:gd name="connsiteY52" fmla="*/ 1674985 h 6008914"/>
              <a:gd name="connsiteX53" fmla="*/ 751114 w 11473542"/>
              <a:gd name="connsiteY53" fmla="*/ 751114 h 6008914"/>
              <a:gd name="connsiteX0" fmla="*/ 0 w 11473542"/>
              <a:gd name="connsiteY0" fmla="*/ 0 h 6008914"/>
              <a:gd name="connsiteX1" fmla="*/ 458942 w 11473542"/>
              <a:gd name="connsiteY1" fmla="*/ 0 h 6008914"/>
              <a:gd name="connsiteX2" fmla="*/ 1147354 w 11473542"/>
              <a:gd name="connsiteY2" fmla="*/ 0 h 6008914"/>
              <a:gd name="connsiteX3" fmla="*/ 1721031 w 11473542"/>
              <a:gd name="connsiteY3" fmla="*/ 0 h 6008914"/>
              <a:gd name="connsiteX4" fmla="*/ 2179973 w 11473542"/>
              <a:gd name="connsiteY4" fmla="*/ 0 h 6008914"/>
              <a:gd name="connsiteX5" fmla="*/ 2524179 w 11473542"/>
              <a:gd name="connsiteY5" fmla="*/ 0 h 6008914"/>
              <a:gd name="connsiteX6" fmla="*/ 3212592 w 11473542"/>
              <a:gd name="connsiteY6" fmla="*/ 0 h 6008914"/>
              <a:gd name="connsiteX7" fmla="*/ 3556798 w 11473542"/>
              <a:gd name="connsiteY7" fmla="*/ 0 h 6008914"/>
              <a:gd name="connsiteX8" fmla="*/ 4130475 w 11473542"/>
              <a:gd name="connsiteY8" fmla="*/ 0 h 6008914"/>
              <a:gd name="connsiteX9" fmla="*/ 4589417 w 11473542"/>
              <a:gd name="connsiteY9" fmla="*/ 0 h 6008914"/>
              <a:gd name="connsiteX10" fmla="*/ 4818888 w 11473542"/>
              <a:gd name="connsiteY10" fmla="*/ 0 h 6008914"/>
              <a:gd name="connsiteX11" fmla="*/ 5048358 w 11473542"/>
              <a:gd name="connsiteY11" fmla="*/ 0 h 6008914"/>
              <a:gd name="connsiteX12" fmla="*/ 5622036 w 11473542"/>
              <a:gd name="connsiteY12" fmla="*/ 0 h 6008914"/>
              <a:gd name="connsiteX13" fmla="*/ 5851506 w 11473542"/>
              <a:gd name="connsiteY13" fmla="*/ 0 h 6008914"/>
              <a:gd name="connsiteX14" fmla="*/ 6195713 w 11473542"/>
              <a:gd name="connsiteY14" fmla="*/ 0 h 6008914"/>
              <a:gd name="connsiteX15" fmla="*/ 6769390 w 11473542"/>
              <a:gd name="connsiteY15" fmla="*/ 0 h 6008914"/>
              <a:gd name="connsiteX16" fmla="*/ 7572538 w 11473542"/>
              <a:gd name="connsiteY16" fmla="*/ 0 h 6008914"/>
              <a:gd name="connsiteX17" fmla="*/ 8260950 w 11473542"/>
              <a:gd name="connsiteY17" fmla="*/ 0 h 6008914"/>
              <a:gd name="connsiteX18" fmla="*/ 8949363 w 11473542"/>
              <a:gd name="connsiteY18" fmla="*/ 0 h 6008914"/>
              <a:gd name="connsiteX19" fmla="*/ 9408304 w 11473542"/>
              <a:gd name="connsiteY19" fmla="*/ 0 h 6008914"/>
              <a:gd name="connsiteX20" fmla="*/ 10096717 w 11473542"/>
              <a:gd name="connsiteY20" fmla="*/ 0 h 6008914"/>
              <a:gd name="connsiteX21" fmla="*/ 10555659 w 11473542"/>
              <a:gd name="connsiteY21" fmla="*/ 0 h 6008914"/>
              <a:gd name="connsiteX22" fmla="*/ 10899865 w 11473542"/>
              <a:gd name="connsiteY22" fmla="*/ 0 h 6008914"/>
              <a:gd name="connsiteX23" fmla="*/ 11473542 w 11473542"/>
              <a:gd name="connsiteY23" fmla="*/ 0 h 6008914"/>
              <a:gd name="connsiteX24" fmla="*/ 11120518 w 11473542"/>
              <a:gd name="connsiteY24" fmla="*/ 353024 h 6008914"/>
              <a:gd name="connsiteX25" fmla="*/ 10722428 w 11473542"/>
              <a:gd name="connsiteY25" fmla="*/ 751114 h 6008914"/>
              <a:gd name="connsiteX26" fmla="*/ 10335306 w 11473542"/>
              <a:gd name="connsiteY26" fmla="*/ 751114 h 6008914"/>
              <a:gd name="connsiteX27" fmla="*/ 9649045 w 11473542"/>
              <a:gd name="connsiteY27" fmla="*/ 751114 h 6008914"/>
              <a:gd name="connsiteX28" fmla="*/ 9162211 w 11473542"/>
              <a:gd name="connsiteY28" fmla="*/ 751114 h 6008914"/>
              <a:gd name="connsiteX29" fmla="*/ 8675376 w 11473542"/>
              <a:gd name="connsiteY29" fmla="*/ 751114 h 6008914"/>
              <a:gd name="connsiteX30" fmla="*/ 7889402 w 11473542"/>
              <a:gd name="connsiteY30" fmla="*/ 751114 h 6008914"/>
              <a:gd name="connsiteX31" fmla="*/ 7601993 w 11473542"/>
              <a:gd name="connsiteY31" fmla="*/ 751114 h 6008914"/>
              <a:gd name="connsiteX32" fmla="*/ 7015445 w 11473542"/>
              <a:gd name="connsiteY32" fmla="*/ 751114 h 6008914"/>
              <a:gd name="connsiteX33" fmla="*/ 6528611 w 11473542"/>
              <a:gd name="connsiteY33" fmla="*/ 751114 h 6008914"/>
              <a:gd name="connsiteX34" fmla="*/ 6141489 w 11473542"/>
              <a:gd name="connsiteY34" fmla="*/ 751114 h 6008914"/>
              <a:gd name="connsiteX35" fmla="*/ 5554941 w 11473542"/>
              <a:gd name="connsiteY35" fmla="*/ 751114 h 6008914"/>
              <a:gd name="connsiteX36" fmla="*/ 5167820 w 11473542"/>
              <a:gd name="connsiteY36" fmla="*/ 751114 h 6008914"/>
              <a:gd name="connsiteX37" fmla="*/ 4381845 w 11473542"/>
              <a:gd name="connsiteY37" fmla="*/ 751114 h 6008914"/>
              <a:gd name="connsiteX38" fmla="*/ 3994724 w 11473542"/>
              <a:gd name="connsiteY38" fmla="*/ 751114 h 6008914"/>
              <a:gd name="connsiteX39" fmla="*/ 3607602 w 11473542"/>
              <a:gd name="connsiteY39" fmla="*/ 751114 h 6008914"/>
              <a:gd name="connsiteX40" fmla="*/ 3120767 w 11473542"/>
              <a:gd name="connsiteY40" fmla="*/ 751114 h 6008914"/>
              <a:gd name="connsiteX41" fmla="*/ 2833359 w 11473542"/>
              <a:gd name="connsiteY41" fmla="*/ 751114 h 6008914"/>
              <a:gd name="connsiteX42" fmla="*/ 2047385 w 11473542"/>
              <a:gd name="connsiteY42" fmla="*/ 751114 h 6008914"/>
              <a:gd name="connsiteX43" fmla="*/ 1460837 w 11473542"/>
              <a:gd name="connsiteY43" fmla="*/ 751114 h 6008914"/>
              <a:gd name="connsiteX44" fmla="*/ 751114 w 11473542"/>
              <a:gd name="connsiteY44" fmla="*/ 751114 h 6008914"/>
              <a:gd name="connsiteX45" fmla="*/ 390579 w 11473542"/>
              <a:gd name="connsiteY45" fmla="*/ 390579 h 6008914"/>
              <a:gd name="connsiteX46" fmla="*/ 0 w 11473542"/>
              <a:gd name="connsiteY46" fmla="*/ 0 h 6008914"/>
              <a:gd name="connsiteX0" fmla="*/ 0 w 11473542"/>
              <a:gd name="connsiteY0" fmla="*/ 6008914 h 6008914"/>
              <a:gd name="connsiteX1" fmla="*/ 375557 w 11473542"/>
              <a:gd name="connsiteY1" fmla="*/ 5633357 h 6008914"/>
              <a:gd name="connsiteX2" fmla="*/ 751114 w 11473542"/>
              <a:gd name="connsiteY2" fmla="*/ 5257800 h 6008914"/>
              <a:gd name="connsiteX3" fmla="*/ 1437375 w 11473542"/>
              <a:gd name="connsiteY3" fmla="*/ 5257800 h 6008914"/>
              <a:gd name="connsiteX4" fmla="*/ 2023923 w 11473542"/>
              <a:gd name="connsiteY4" fmla="*/ 5257800 h 6008914"/>
              <a:gd name="connsiteX5" fmla="*/ 2710184 w 11473542"/>
              <a:gd name="connsiteY5" fmla="*/ 5257800 h 6008914"/>
              <a:gd name="connsiteX6" fmla="*/ 3197019 w 11473542"/>
              <a:gd name="connsiteY6" fmla="*/ 5257800 h 6008914"/>
              <a:gd name="connsiteX7" fmla="*/ 3484427 w 11473542"/>
              <a:gd name="connsiteY7" fmla="*/ 5257800 h 6008914"/>
              <a:gd name="connsiteX8" fmla="*/ 3971262 w 11473542"/>
              <a:gd name="connsiteY8" fmla="*/ 5257800 h 6008914"/>
              <a:gd name="connsiteX9" fmla="*/ 4458097 w 11473542"/>
              <a:gd name="connsiteY9" fmla="*/ 5257800 h 6008914"/>
              <a:gd name="connsiteX10" fmla="*/ 4745505 w 11473542"/>
              <a:gd name="connsiteY10" fmla="*/ 5257800 h 6008914"/>
              <a:gd name="connsiteX11" fmla="*/ 5531479 w 11473542"/>
              <a:gd name="connsiteY11" fmla="*/ 5257800 h 6008914"/>
              <a:gd name="connsiteX12" fmla="*/ 5818888 w 11473542"/>
              <a:gd name="connsiteY12" fmla="*/ 5257800 h 6008914"/>
              <a:gd name="connsiteX13" fmla="*/ 6604862 w 11473542"/>
              <a:gd name="connsiteY13" fmla="*/ 5257800 h 6008914"/>
              <a:gd name="connsiteX14" fmla="*/ 6991983 w 11473542"/>
              <a:gd name="connsiteY14" fmla="*/ 5257800 h 6008914"/>
              <a:gd name="connsiteX15" fmla="*/ 7478818 w 11473542"/>
              <a:gd name="connsiteY15" fmla="*/ 5257800 h 6008914"/>
              <a:gd name="connsiteX16" fmla="*/ 8165079 w 11473542"/>
              <a:gd name="connsiteY16" fmla="*/ 5257800 h 6008914"/>
              <a:gd name="connsiteX17" fmla="*/ 8751627 w 11473542"/>
              <a:gd name="connsiteY17" fmla="*/ 5257800 h 6008914"/>
              <a:gd name="connsiteX18" fmla="*/ 9138749 w 11473542"/>
              <a:gd name="connsiteY18" fmla="*/ 5257800 h 6008914"/>
              <a:gd name="connsiteX19" fmla="*/ 9525870 w 11473542"/>
              <a:gd name="connsiteY19" fmla="*/ 5257800 h 6008914"/>
              <a:gd name="connsiteX20" fmla="*/ 9813279 w 11473542"/>
              <a:gd name="connsiteY20" fmla="*/ 5257800 h 6008914"/>
              <a:gd name="connsiteX21" fmla="*/ 10100687 w 11473542"/>
              <a:gd name="connsiteY21" fmla="*/ 5257800 h 6008914"/>
              <a:gd name="connsiteX22" fmla="*/ 10722428 w 11473542"/>
              <a:gd name="connsiteY22" fmla="*/ 5257800 h 6008914"/>
              <a:gd name="connsiteX23" fmla="*/ 11113007 w 11473542"/>
              <a:gd name="connsiteY23" fmla="*/ 5648379 h 6008914"/>
              <a:gd name="connsiteX24" fmla="*/ 11473542 w 11473542"/>
              <a:gd name="connsiteY24" fmla="*/ 6008914 h 6008914"/>
              <a:gd name="connsiteX25" fmla="*/ 11014600 w 11473542"/>
              <a:gd name="connsiteY25" fmla="*/ 6008914 h 6008914"/>
              <a:gd name="connsiteX26" fmla="*/ 10670394 w 11473542"/>
              <a:gd name="connsiteY26" fmla="*/ 6008914 h 6008914"/>
              <a:gd name="connsiteX27" fmla="*/ 9867246 w 11473542"/>
              <a:gd name="connsiteY27" fmla="*/ 6008914 h 6008914"/>
              <a:gd name="connsiteX28" fmla="*/ 9064098 w 11473542"/>
              <a:gd name="connsiteY28" fmla="*/ 6008914 h 6008914"/>
              <a:gd name="connsiteX29" fmla="*/ 8605157 w 11473542"/>
              <a:gd name="connsiteY29" fmla="*/ 6008914 h 6008914"/>
              <a:gd name="connsiteX30" fmla="*/ 7802009 w 11473542"/>
              <a:gd name="connsiteY30" fmla="*/ 6008914 h 6008914"/>
              <a:gd name="connsiteX31" fmla="*/ 7457802 w 11473542"/>
              <a:gd name="connsiteY31" fmla="*/ 6008914 h 6008914"/>
              <a:gd name="connsiteX32" fmla="*/ 6769390 w 11473542"/>
              <a:gd name="connsiteY32" fmla="*/ 6008914 h 6008914"/>
              <a:gd name="connsiteX33" fmla="*/ 6539919 w 11473542"/>
              <a:gd name="connsiteY33" fmla="*/ 6008914 h 6008914"/>
              <a:gd name="connsiteX34" fmla="*/ 6195713 w 11473542"/>
              <a:gd name="connsiteY34" fmla="*/ 6008914 h 6008914"/>
              <a:gd name="connsiteX35" fmla="*/ 5736771 w 11473542"/>
              <a:gd name="connsiteY35" fmla="*/ 6008914 h 6008914"/>
              <a:gd name="connsiteX36" fmla="*/ 5507300 w 11473542"/>
              <a:gd name="connsiteY36" fmla="*/ 6008914 h 6008914"/>
              <a:gd name="connsiteX37" fmla="*/ 5277829 w 11473542"/>
              <a:gd name="connsiteY37" fmla="*/ 6008914 h 6008914"/>
              <a:gd name="connsiteX38" fmla="*/ 4933623 w 11473542"/>
              <a:gd name="connsiteY38" fmla="*/ 6008914 h 6008914"/>
              <a:gd name="connsiteX39" fmla="*/ 4704152 w 11473542"/>
              <a:gd name="connsiteY39" fmla="*/ 6008914 h 6008914"/>
              <a:gd name="connsiteX40" fmla="*/ 3901004 w 11473542"/>
              <a:gd name="connsiteY40" fmla="*/ 6008914 h 6008914"/>
              <a:gd name="connsiteX41" fmla="*/ 3671533 w 11473542"/>
              <a:gd name="connsiteY41" fmla="*/ 6008914 h 6008914"/>
              <a:gd name="connsiteX42" fmla="*/ 3327327 w 11473542"/>
              <a:gd name="connsiteY42" fmla="*/ 6008914 h 6008914"/>
              <a:gd name="connsiteX43" fmla="*/ 2983121 w 11473542"/>
              <a:gd name="connsiteY43" fmla="*/ 6008914 h 6008914"/>
              <a:gd name="connsiteX44" fmla="*/ 2753650 w 11473542"/>
              <a:gd name="connsiteY44" fmla="*/ 6008914 h 6008914"/>
              <a:gd name="connsiteX45" fmla="*/ 2065238 w 11473542"/>
              <a:gd name="connsiteY45" fmla="*/ 6008914 h 6008914"/>
              <a:gd name="connsiteX46" fmla="*/ 1262090 w 11473542"/>
              <a:gd name="connsiteY46" fmla="*/ 6008914 h 6008914"/>
              <a:gd name="connsiteX47" fmla="*/ 1032619 w 11473542"/>
              <a:gd name="connsiteY47" fmla="*/ 6008914 h 6008914"/>
              <a:gd name="connsiteX48" fmla="*/ 573677 w 11473542"/>
              <a:gd name="connsiteY48" fmla="*/ 6008914 h 6008914"/>
              <a:gd name="connsiteX49" fmla="*/ 0 w 11473542"/>
              <a:gd name="connsiteY49" fmla="*/ 6008914 h 6008914"/>
              <a:gd name="connsiteX0" fmla="*/ 0 w 11473542"/>
              <a:gd name="connsiteY0" fmla="*/ 0 h 6008914"/>
              <a:gd name="connsiteX1" fmla="*/ 375557 w 11473542"/>
              <a:gd name="connsiteY1" fmla="*/ 375557 h 6008914"/>
              <a:gd name="connsiteX2" fmla="*/ 751114 w 11473542"/>
              <a:gd name="connsiteY2" fmla="*/ 751114 h 6008914"/>
              <a:gd name="connsiteX3" fmla="*/ 751114 w 11473542"/>
              <a:gd name="connsiteY3" fmla="*/ 1359517 h 6008914"/>
              <a:gd name="connsiteX4" fmla="*/ 751114 w 11473542"/>
              <a:gd name="connsiteY4" fmla="*/ 1877786 h 6008914"/>
              <a:gd name="connsiteX5" fmla="*/ 751114 w 11473542"/>
              <a:gd name="connsiteY5" fmla="*/ 2350988 h 6008914"/>
              <a:gd name="connsiteX6" fmla="*/ 751114 w 11473542"/>
              <a:gd name="connsiteY6" fmla="*/ 2824190 h 6008914"/>
              <a:gd name="connsiteX7" fmla="*/ 751114 w 11473542"/>
              <a:gd name="connsiteY7" fmla="*/ 3477659 h 6008914"/>
              <a:gd name="connsiteX8" fmla="*/ 751114 w 11473542"/>
              <a:gd name="connsiteY8" fmla="*/ 4086062 h 6008914"/>
              <a:gd name="connsiteX9" fmla="*/ 751114 w 11473542"/>
              <a:gd name="connsiteY9" fmla="*/ 4739531 h 6008914"/>
              <a:gd name="connsiteX10" fmla="*/ 751114 w 11473542"/>
              <a:gd name="connsiteY10" fmla="*/ 5257800 h 6008914"/>
              <a:gd name="connsiteX11" fmla="*/ 383068 w 11473542"/>
              <a:gd name="connsiteY11" fmla="*/ 5625846 h 6008914"/>
              <a:gd name="connsiteX12" fmla="*/ 0 w 11473542"/>
              <a:gd name="connsiteY12" fmla="*/ 6008914 h 6008914"/>
              <a:gd name="connsiteX13" fmla="*/ 0 w 11473542"/>
              <a:gd name="connsiteY13" fmla="*/ 5402560 h 6008914"/>
              <a:gd name="connsiteX14" fmla="*/ 0 w 11473542"/>
              <a:gd name="connsiteY14" fmla="*/ 4976473 h 6008914"/>
              <a:gd name="connsiteX15" fmla="*/ 0 w 11473542"/>
              <a:gd name="connsiteY15" fmla="*/ 4490298 h 6008914"/>
              <a:gd name="connsiteX16" fmla="*/ 0 w 11473542"/>
              <a:gd name="connsiteY16" fmla="*/ 3823854 h 6008914"/>
              <a:gd name="connsiteX17" fmla="*/ 0 w 11473542"/>
              <a:gd name="connsiteY17" fmla="*/ 3397768 h 6008914"/>
              <a:gd name="connsiteX18" fmla="*/ 0 w 11473542"/>
              <a:gd name="connsiteY18" fmla="*/ 2971681 h 6008914"/>
              <a:gd name="connsiteX19" fmla="*/ 0 w 11473542"/>
              <a:gd name="connsiteY19" fmla="*/ 2425416 h 6008914"/>
              <a:gd name="connsiteX20" fmla="*/ 0 w 11473542"/>
              <a:gd name="connsiteY20" fmla="*/ 1939240 h 6008914"/>
              <a:gd name="connsiteX21" fmla="*/ 0 w 11473542"/>
              <a:gd name="connsiteY21" fmla="*/ 1392976 h 6008914"/>
              <a:gd name="connsiteX22" fmla="*/ 0 w 11473542"/>
              <a:gd name="connsiteY22" fmla="*/ 966889 h 6008914"/>
              <a:gd name="connsiteX23" fmla="*/ 0 w 11473542"/>
              <a:gd name="connsiteY23" fmla="*/ 0 h 6008914"/>
              <a:gd name="connsiteX0" fmla="*/ 11473542 w 11473542"/>
              <a:gd name="connsiteY0" fmla="*/ 0 h 6008914"/>
              <a:gd name="connsiteX1" fmla="*/ 11473542 w 11473542"/>
              <a:gd name="connsiteY1" fmla="*/ 486176 h 6008914"/>
              <a:gd name="connsiteX2" fmla="*/ 11473542 w 11473542"/>
              <a:gd name="connsiteY2" fmla="*/ 852173 h 6008914"/>
              <a:gd name="connsiteX3" fmla="*/ 11473542 w 11473542"/>
              <a:gd name="connsiteY3" fmla="*/ 1218171 h 6008914"/>
              <a:gd name="connsiteX4" fmla="*/ 11473542 w 11473542"/>
              <a:gd name="connsiteY4" fmla="*/ 1824525 h 6008914"/>
              <a:gd name="connsiteX5" fmla="*/ 11473542 w 11473542"/>
              <a:gd name="connsiteY5" fmla="*/ 2190522 h 6008914"/>
              <a:gd name="connsiteX6" fmla="*/ 11473542 w 11473542"/>
              <a:gd name="connsiteY6" fmla="*/ 2856965 h 6008914"/>
              <a:gd name="connsiteX7" fmla="*/ 11473542 w 11473542"/>
              <a:gd name="connsiteY7" fmla="*/ 3403230 h 6008914"/>
              <a:gd name="connsiteX8" fmla="*/ 11473542 w 11473542"/>
              <a:gd name="connsiteY8" fmla="*/ 3889406 h 6008914"/>
              <a:gd name="connsiteX9" fmla="*/ 11473542 w 11473542"/>
              <a:gd name="connsiteY9" fmla="*/ 4255404 h 6008914"/>
              <a:gd name="connsiteX10" fmla="*/ 11473542 w 11473542"/>
              <a:gd name="connsiteY10" fmla="*/ 4741579 h 6008914"/>
              <a:gd name="connsiteX11" fmla="*/ 11473542 w 11473542"/>
              <a:gd name="connsiteY11" fmla="*/ 5107577 h 6008914"/>
              <a:gd name="connsiteX12" fmla="*/ 11473542 w 11473542"/>
              <a:gd name="connsiteY12" fmla="*/ 6008914 h 6008914"/>
              <a:gd name="connsiteX13" fmla="*/ 11097985 w 11473542"/>
              <a:gd name="connsiteY13" fmla="*/ 5633357 h 6008914"/>
              <a:gd name="connsiteX14" fmla="*/ 10722428 w 11473542"/>
              <a:gd name="connsiteY14" fmla="*/ 5257800 h 6008914"/>
              <a:gd name="connsiteX15" fmla="*/ 10722428 w 11473542"/>
              <a:gd name="connsiteY15" fmla="*/ 4604331 h 6008914"/>
              <a:gd name="connsiteX16" fmla="*/ 10722428 w 11473542"/>
              <a:gd name="connsiteY16" fmla="*/ 4040995 h 6008914"/>
              <a:gd name="connsiteX17" fmla="*/ 10722428 w 11473542"/>
              <a:gd name="connsiteY17" fmla="*/ 3612860 h 6008914"/>
              <a:gd name="connsiteX18" fmla="*/ 10722428 w 11473542"/>
              <a:gd name="connsiteY18" fmla="*/ 2959390 h 6008914"/>
              <a:gd name="connsiteX19" fmla="*/ 10722428 w 11473542"/>
              <a:gd name="connsiteY19" fmla="*/ 2305921 h 6008914"/>
              <a:gd name="connsiteX20" fmla="*/ 10722428 w 11473542"/>
              <a:gd name="connsiteY20" fmla="*/ 1697518 h 6008914"/>
              <a:gd name="connsiteX21" fmla="*/ 10722428 w 11473542"/>
              <a:gd name="connsiteY21" fmla="*/ 751114 h 6008914"/>
              <a:gd name="connsiteX22" fmla="*/ 11082963 w 11473542"/>
              <a:gd name="connsiteY22" fmla="*/ 390579 h 6008914"/>
              <a:gd name="connsiteX23" fmla="*/ 11473542 w 11473542"/>
              <a:gd name="connsiteY23" fmla="*/ 0 h 6008914"/>
              <a:gd name="connsiteX0" fmla="*/ 0 w 11473542"/>
              <a:gd name="connsiteY0" fmla="*/ 0 h 6008914"/>
              <a:gd name="connsiteX1" fmla="*/ 344206 w 11473542"/>
              <a:gd name="connsiteY1" fmla="*/ 0 h 6008914"/>
              <a:gd name="connsiteX2" fmla="*/ 1032619 w 11473542"/>
              <a:gd name="connsiteY2" fmla="*/ 0 h 6008914"/>
              <a:gd name="connsiteX3" fmla="*/ 1721031 w 11473542"/>
              <a:gd name="connsiteY3" fmla="*/ 0 h 6008914"/>
              <a:gd name="connsiteX4" fmla="*/ 2524179 w 11473542"/>
              <a:gd name="connsiteY4" fmla="*/ 0 h 6008914"/>
              <a:gd name="connsiteX5" fmla="*/ 2868386 w 11473542"/>
              <a:gd name="connsiteY5" fmla="*/ 0 h 6008914"/>
              <a:gd name="connsiteX6" fmla="*/ 3097856 w 11473542"/>
              <a:gd name="connsiteY6" fmla="*/ 0 h 6008914"/>
              <a:gd name="connsiteX7" fmla="*/ 3556798 w 11473542"/>
              <a:gd name="connsiteY7" fmla="*/ 0 h 6008914"/>
              <a:gd name="connsiteX8" fmla="*/ 3901004 w 11473542"/>
              <a:gd name="connsiteY8" fmla="*/ 0 h 6008914"/>
              <a:gd name="connsiteX9" fmla="*/ 4359946 w 11473542"/>
              <a:gd name="connsiteY9" fmla="*/ 0 h 6008914"/>
              <a:gd name="connsiteX10" fmla="*/ 4818888 w 11473542"/>
              <a:gd name="connsiteY10" fmla="*/ 0 h 6008914"/>
              <a:gd name="connsiteX11" fmla="*/ 5622036 w 11473542"/>
              <a:gd name="connsiteY11" fmla="*/ 0 h 6008914"/>
              <a:gd name="connsiteX12" fmla="*/ 6080977 w 11473542"/>
              <a:gd name="connsiteY12" fmla="*/ 0 h 6008914"/>
              <a:gd name="connsiteX13" fmla="*/ 6539919 w 11473542"/>
              <a:gd name="connsiteY13" fmla="*/ 0 h 6008914"/>
              <a:gd name="connsiteX14" fmla="*/ 7228331 w 11473542"/>
              <a:gd name="connsiteY14" fmla="*/ 0 h 6008914"/>
              <a:gd name="connsiteX15" fmla="*/ 7687273 w 11473542"/>
              <a:gd name="connsiteY15" fmla="*/ 0 h 6008914"/>
              <a:gd name="connsiteX16" fmla="*/ 8146215 w 11473542"/>
              <a:gd name="connsiteY16" fmla="*/ 0 h 6008914"/>
              <a:gd name="connsiteX17" fmla="*/ 8605157 w 11473542"/>
              <a:gd name="connsiteY17" fmla="*/ 0 h 6008914"/>
              <a:gd name="connsiteX18" fmla="*/ 8949363 w 11473542"/>
              <a:gd name="connsiteY18" fmla="*/ 0 h 6008914"/>
              <a:gd name="connsiteX19" fmla="*/ 9752511 w 11473542"/>
              <a:gd name="connsiteY19" fmla="*/ 0 h 6008914"/>
              <a:gd name="connsiteX20" fmla="*/ 10326188 w 11473542"/>
              <a:gd name="connsiteY20" fmla="*/ 0 h 6008914"/>
              <a:gd name="connsiteX21" fmla="*/ 11473542 w 11473542"/>
              <a:gd name="connsiteY21" fmla="*/ 0 h 6008914"/>
              <a:gd name="connsiteX22" fmla="*/ 11473542 w 11473542"/>
              <a:gd name="connsiteY22" fmla="*/ 426087 h 6008914"/>
              <a:gd name="connsiteX23" fmla="*/ 11473542 w 11473542"/>
              <a:gd name="connsiteY23" fmla="*/ 912262 h 6008914"/>
              <a:gd name="connsiteX24" fmla="*/ 11473542 w 11473542"/>
              <a:gd name="connsiteY24" fmla="*/ 1338349 h 6008914"/>
              <a:gd name="connsiteX25" fmla="*/ 11473542 w 11473542"/>
              <a:gd name="connsiteY25" fmla="*/ 1884614 h 6008914"/>
              <a:gd name="connsiteX26" fmla="*/ 11473542 w 11473542"/>
              <a:gd name="connsiteY26" fmla="*/ 2370790 h 6008914"/>
              <a:gd name="connsiteX27" fmla="*/ 11473542 w 11473542"/>
              <a:gd name="connsiteY27" fmla="*/ 2917055 h 6008914"/>
              <a:gd name="connsiteX28" fmla="*/ 11473542 w 11473542"/>
              <a:gd name="connsiteY28" fmla="*/ 3523409 h 6008914"/>
              <a:gd name="connsiteX29" fmla="*/ 11473542 w 11473542"/>
              <a:gd name="connsiteY29" fmla="*/ 3889406 h 6008914"/>
              <a:gd name="connsiteX30" fmla="*/ 11473542 w 11473542"/>
              <a:gd name="connsiteY30" fmla="*/ 4495760 h 6008914"/>
              <a:gd name="connsiteX31" fmla="*/ 11473542 w 11473542"/>
              <a:gd name="connsiteY31" fmla="*/ 5162203 h 6008914"/>
              <a:gd name="connsiteX32" fmla="*/ 11473542 w 11473542"/>
              <a:gd name="connsiteY32" fmla="*/ 6008914 h 6008914"/>
              <a:gd name="connsiteX33" fmla="*/ 11014600 w 11473542"/>
              <a:gd name="connsiteY33" fmla="*/ 6008914 h 6008914"/>
              <a:gd name="connsiteX34" fmla="*/ 10440923 w 11473542"/>
              <a:gd name="connsiteY34" fmla="*/ 6008914 h 6008914"/>
              <a:gd name="connsiteX35" fmla="*/ 9637775 w 11473542"/>
              <a:gd name="connsiteY35" fmla="*/ 6008914 h 6008914"/>
              <a:gd name="connsiteX36" fmla="*/ 9178834 w 11473542"/>
              <a:gd name="connsiteY36" fmla="*/ 6008914 h 6008914"/>
              <a:gd name="connsiteX37" fmla="*/ 8490421 w 11473542"/>
              <a:gd name="connsiteY37" fmla="*/ 6008914 h 6008914"/>
              <a:gd name="connsiteX38" fmla="*/ 8146215 w 11473542"/>
              <a:gd name="connsiteY38" fmla="*/ 6008914 h 6008914"/>
              <a:gd name="connsiteX39" fmla="*/ 7802009 w 11473542"/>
              <a:gd name="connsiteY39" fmla="*/ 6008914 h 6008914"/>
              <a:gd name="connsiteX40" fmla="*/ 7228331 w 11473542"/>
              <a:gd name="connsiteY40" fmla="*/ 6008914 h 6008914"/>
              <a:gd name="connsiteX41" fmla="*/ 6425184 w 11473542"/>
              <a:gd name="connsiteY41" fmla="*/ 6008914 h 6008914"/>
              <a:gd name="connsiteX42" fmla="*/ 5851506 w 11473542"/>
              <a:gd name="connsiteY42" fmla="*/ 6008914 h 6008914"/>
              <a:gd name="connsiteX43" fmla="*/ 5048358 w 11473542"/>
              <a:gd name="connsiteY43" fmla="*/ 6008914 h 6008914"/>
              <a:gd name="connsiteX44" fmla="*/ 4474681 w 11473542"/>
              <a:gd name="connsiteY44" fmla="*/ 6008914 h 6008914"/>
              <a:gd name="connsiteX45" fmla="*/ 4245211 w 11473542"/>
              <a:gd name="connsiteY45" fmla="*/ 6008914 h 6008914"/>
              <a:gd name="connsiteX46" fmla="*/ 3671533 w 11473542"/>
              <a:gd name="connsiteY46" fmla="*/ 6008914 h 6008914"/>
              <a:gd name="connsiteX47" fmla="*/ 3327327 w 11473542"/>
              <a:gd name="connsiteY47" fmla="*/ 6008914 h 6008914"/>
              <a:gd name="connsiteX48" fmla="*/ 2868385 w 11473542"/>
              <a:gd name="connsiteY48" fmla="*/ 6008914 h 6008914"/>
              <a:gd name="connsiteX49" fmla="*/ 2524179 w 11473542"/>
              <a:gd name="connsiteY49" fmla="*/ 6008914 h 6008914"/>
              <a:gd name="connsiteX50" fmla="*/ 2065238 w 11473542"/>
              <a:gd name="connsiteY50" fmla="*/ 6008914 h 6008914"/>
              <a:gd name="connsiteX51" fmla="*/ 1491560 w 11473542"/>
              <a:gd name="connsiteY51" fmla="*/ 6008914 h 6008914"/>
              <a:gd name="connsiteX52" fmla="*/ 803148 w 11473542"/>
              <a:gd name="connsiteY52" fmla="*/ 6008914 h 6008914"/>
              <a:gd name="connsiteX53" fmla="*/ 0 w 11473542"/>
              <a:gd name="connsiteY53" fmla="*/ 6008914 h 6008914"/>
              <a:gd name="connsiteX54" fmla="*/ 0 w 11473542"/>
              <a:gd name="connsiteY54" fmla="*/ 5462649 h 6008914"/>
              <a:gd name="connsiteX55" fmla="*/ 0 w 11473542"/>
              <a:gd name="connsiteY55" fmla="*/ 4916384 h 6008914"/>
              <a:gd name="connsiteX56" fmla="*/ 0 w 11473542"/>
              <a:gd name="connsiteY56" fmla="*/ 4249941 h 6008914"/>
              <a:gd name="connsiteX57" fmla="*/ 0 w 11473542"/>
              <a:gd name="connsiteY57" fmla="*/ 3583498 h 6008914"/>
              <a:gd name="connsiteX58" fmla="*/ 0 w 11473542"/>
              <a:gd name="connsiteY58" fmla="*/ 2977144 h 6008914"/>
              <a:gd name="connsiteX59" fmla="*/ 0 w 11473542"/>
              <a:gd name="connsiteY59" fmla="*/ 2490968 h 6008914"/>
              <a:gd name="connsiteX60" fmla="*/ 0 w 11473542"/>
              <a:gd name="connsiteY60" fmla="*/ 1884614 h 6008914"/>
              <a:gd name="connsiteX61" fmla="*/ 0 w 11473542"/>
              <a:gd name="connsiteY61" fmla="*/ 1218171 h 6008914"/>
              <a:gd name="connsiteX62" fmla="*/ 0 w 11473542"/>
              <a:gd name="connsiteY62" fmla="*/ 671906 h 6008914"/>
              <a:gd name="connsiteX63" fmla="*/ 0 w 11473542"/>
              <a:gd name="connsiteY63" fmla="*/ 0 h 6008914"/>
              <a:gd name="connsiteX64" fmla="*/ 751114 w 11473542"/>
              <a:gd name="connsiteY64" fmla="*/ 751114 h 6008914"/>
              <a:gd name="connsiteX65" fmla="*/ 1237949 w 11473542"/>
              <a:gd name="connsiteY65" fmla="*/ 751114 h 6008914"/>
              <a:gd name="connsiteX66" fmla="*/ 1724783 w 11473542"/>
              <a:gd name="connsiteY66" fmla="*/ 751114 h 6008914"/>
              <a:gd name="connsiteX67" fmla="*/ 2311331 w 11473542"/>
              <a:gd name="connsiteY67" fmla="*/ 751114 h 6008914"/>
              <a:gd name="connsiteX68" fmla="*/ 2598740 w 11473542"/>
              <a:gd name="connsiteY68" fmla="*/ 751114 h 6008914"/>
              <a:gd name="connsiteX69" fmla="*/ 3085575 w 11473542"/>
              <a:gd name="connsiteY69" fmla="*/ 751114 h 6008914"/>
              <a:gd name="connsiteX70" fmla="*/ 3372983 w 11473542"/>
              <a:gd name="connsiteY70" fmla="*/ 751114 h 6008914"/>
              <a:gd name="connsiteX71" fmla="*/ 4059244 w 11473542"/>
              <a:gd name="connsiteY71" fmla="*/ 751114 h 6008914"/>
              <a:gd name="connsiteX72" fmla="*/ 4645792 w 11473542"/>
              <a:gd name="connsiteY72" fmla="*/ 751114 h 6008914"/>
              <a:gd name="connsiteX73" fmla="*/ 5132627 w 11473542"/>
              <a:gd name="connsiteY73" fmla="*/ 751114 h 6008914"/>
              <a:gd name="connsiteX74" fmla="*/ 5519748 w 11473542"/>
              <a:gd name="connsiteY74" fmla="*/ 751114 h 6008914"/>
              <a:gd name="connsiteX75" fmla="*/ 6006583 w 11473542"/>
              <a:gd name="connsiteY75" fmla="*/ 751114 h 6008914"/>
              <a:gd name="connsiteX76" fmla="*/ 6493418 w 11473542"/>
              <a:gd name="connsiteY76" fmla="*/ 751114 h 6008914"/>
              <a:gd name="connsiteX77" fmla="*/ 6780826 w 11473542"/>
              <a:gd name="connsiteY77" fmla="*/ 751114 h 6008914"/>
              <a:gd name="connsiteX78" fmla="*/ 7068235 w 11473542"/>
              <a:gd name="connsiteY78" fmla="*/ 751114 h 6008914"/>
              <a:gd name="connsiteX79" fmla="*/ 7455356 w 11473542"/>
              <a:gd name="connsiteY79" fmla="*/ 751114 h 6008914"/>
              <a:gd name="connsiteX80" fmla="*/ 8041904 w 11473542"/>
              <a:gd name="connsiteY80" fmla="*/ 751114 h 6008914"/>
              <a:gd name="connsiteX81" fmla="*/ 8728165 w 11473542"/>
              <a:gd name="connsiteY81" fmla="*/ 751114 h 6008914"/>
              <a:gd name="connsiteX82" fmla="*/ 9314713 w 11473542"/>
              <a:gd name="connsiteY82" fmla="*/ 751114 h 6008914"/>
              <a:gd name="connsiteX83" fmla="*/ 10000974 w 11473542"/>
              <a:gd name="connsiteY83" fmla="*/ 751114 h 6008914"/>
              <a:gd name="connsiteX84" fmla="*/ 10722428 w 11473542"/>
              <a:gd name="connsiteY84" fmla="*/ 751114 h 6008914"/>
              <a:gd name="connsiteX85" fmla="*/ 10722428 w 11473542"/>
              <a:gd name="connsiteY85" fmla="*/ 1314450 h 6008914"/>
              <a:gd name="connsiteX86" fmla="*/ 10722428 w 11473542"/>
              <a:gd name="connsiteY86" fmla="*/ 1787652 h 6008914"/>
              <a:gd name="connsiteX87" fmla="*/ 10722428 w 11473542"/>
              <a:gd name="connsiteY87" fmla="*/ 2260854 h 6008914"/>
              <a:gd name="connsiteX88" fmla="*/ 10722428 w 11473542"/>
              <a:gd name="connsiteY88" fmla="*/ 2869256 h 6008914"/>
              <a:gd name="connsiteX89" fmla="*/ 10722428 w 11473542"/>
              <a:gd name="connsiteY89" fmla="*/ 3522726 h 6008914"/>
              <a:gd name="connsiteX90" fmla="*/ 10722428 w 11473542"/>
              <a:gd name="connsiteY90" fmla="*/ 3995928 h 6008914"/>
              <a:gd name="connsiteX91" fmla="*/ 10722428 w 11473542"/>
              <a:gd name="connsiteY91" fmla="*/ 4559264 h 6008914"/>
              <a:gd name="connsiteX92" fmla="*/ 10722428 w 11473542"/>
              <a:gd name="connsiteY92" fmla="*/ 5257800 h 6008914"/>
              <a:gd name="connsiteX93" fmla="*/ 10435020 w 11473542"/>
              <a:gd name="connsiteY93" fmla="*/ 5257800 h 6008914"/>
              <a:gd name="connsiteX94" fmla="*/ 9848472 w 11473542"/>
              <a:gd name="connsiteY94" fmla="*/ 5257800 h 6008914"/>
              <a:gd name="connsiteX95" fmla="*/ 9162211 w 11473542"/>
              <a:gd name="connsiteY95" fmla="*/ 5257800 h 6008914"/>
              <a:gd name="connsiteX96" fmla="*/ 8775089 w 11473542"/>
              <a:gd name="connsiteY96" fmla="*/ 5257800 h 6008914"/>
              <a:gd name="connsiteX97" fmla="*/ 8487681 w 11473542"/>
              <a:gd name="connsiteY97" fmla="*/ 5257800 h 6008914"/>
              <a:gd name="connsiteX98" fmla="*/ 7801420 w 11473542"/>
              <a:gd name="connsiteY98" fmla="*/ 5257800 h 6008914"/>
              <a:gd name="connsiteX99" fmla="*/ 7514011 w 11473542"/>
              <a:gd name="connsiteY99" fmla="*/ 5257800 h 6008914"/>
              <a:gd name="connsiteX100" fmla="*/ 7126889 w 11473542"/>
              <a:gd name="connsiteY100" fmla="*/ 5257800 h 6008914"/>
              <a:gd name="connsiteX101" fmla="*/ 6640055 w 11473542"/>
              <a:gd name="connsiteY101" fmla="*/ 5257800 h 6008914"/>
              <a:gd name="connsiteX102" fmla="*/ 6352646 w 11473542"/>
              <a:gd name="connsiteY102" fmla="*/ 5257800 h 6008914"/>
              <a:gd name="connsiteX103" fmla="*/ 5666385 w 11473542"/>
              <a:gd name="connsiteY103" fmla="*/ 5257800 h 6008914"/>
              <a:gd name="connsiteX104" fmla="*/ 5378977 w 11473542"/>
              <a:gd name="connsiteY104" fmla="*/ 5257800 h 6008914"/>
              <a:gd name="connsiteX105" fmla="*/ 4692716 w 11473542"/>
              <a:gd name="connsiteY105" fmla="*/ 5257800 h 6008914"/>
              <a:gd name="connsiteX106" fmla="*/ 4205881 w 11473542"/>
              <a:gd name="connsiteY106" fmla="*/ 5257800 h 6008914"/>
              <a:gd name="connsiteX107" fmla="*/ 3519620 w 11473542"/>
              <a:gd name="connsiteY107" fmla="*/ 5257800 h 6008914"/>
              <a:gd name="connsiteX108" fmla="*/ 3232212 w 11473542"/>
              <a:gd name="connsiteY108" fmla="*/ 5257800 h 6008914"/>
              <a:gd name="connsiteX109" fmla="*/ 2845090 w 11473542"/>
              <a:gd name="connsiteY109" fmla="*/ 5257800 h 6008914"/>
              <a:gd name="connsiteX110" fmla="*/ 2358255 w 11473542"/>
              <a:gd name="connsiteY110" fmla="*/ 5257800 h 6008914"/>
              <a:gd name="connsiteX111" fmla="*/ 2070847 w 11473542"/>
              <a:gd name="connsiteY111" fmla="*/ 5257800 h 6008914"/>
              <a:gd name="connsiteX112" fmla="*/ 1584012 w 11473542"/>
              <a:gd name="connsiteY112" fmla="*/ 5257800 h 6008914"/>
              <a:gd name="connsiteX113" fmla="*/ 751114 w 11473542"/>
              <a:gd name="connsiteY113" fmla="*/ 5257800 h 6008914"/>
              <a:gd name="connsiteX114" fmla="*/ 751114 w 11473542"/>
              <a:gd name="connsiteY114" fmla="*/ 4649397 h 6008914"/>
              <a:gd name="connsiteX115" fmla="*/ 751114 w 11473542"/>
              <a:gd name="connsiteY115" fmla="*/ 4086062 h 6008914"/>
              <a:gd name="connsiteX116" fmla="*/ 751114 w 11473542"/>
              <a:gd name="connsiteY116" fmla="*/ 3477659 h 6008914"/>
              <a:gd name="connsiteX117" fmla="*/ 751114 w 11473542"/>
              <a:gd name="connsiteY117" fmla="*/ 3049524 h 6008914"/>
              <a:gd name="connsiteX118" fmla="*/ 751114 w 11473542"/>
              <a:gd name="connsiteY118" fmla="*/ 2396054 h 6008914"/>
              <a:gd name="connsiteX119" fmla="*/ 751114 w 11473542"/>
              <a:gd name="connsiteY119" fmla="*/ 1787652 h 6008914"/>
              <a:gd name="connsiteX120" fmla="*/ 751114 w 11473542"/>
              <a:gd name="connsiteY120" fmla="*/ 751114 h 6008914"/>
              <a:gd name="connsiteX121" fmla="*/ 0 w 11473542"/>
              <a:gd name="connsiteY121" fmla="*/ 0 h 6008914"/>
              <a:gd name="connsiteX122" fmla="*/ 360535 w 11473542"/>
              <a:gd name="connsiteY122" fmla="*/ 360535 h 6008914"/>
              <a:gd name="connsiteX123" fmla="*/ 751114 w 11473542"/>
              <a:gd name="connsiteY123" fmla="*/ 751114 h 6008914"/>
              <a:gd name="connsiteX124" fmla="*/ 0 w 11473542"/>
              <a:gd name="connsiteY124" fmla="*/ 6008914 h 6008914"/>
              <a:gd name="connsiteX125" fmla="*/ 368046 w 11473542"/>
              <a:gd name="connsiteY125" fmla="*/ 5640868 h 6008914"/>
              <a:gd name="connsiteX126" fmla="*/ 751114 w 11473542"/>
              <a:gd name="connsiteY126" fmla="*/ 5257800 h 6008914"/>
              <a:gd name="connsiteX127" fmla="*/ 11473542 w 11473542"/>
              <a:gd name="connsiteY127" fmla="*/ 0 h 6008914"/>
              <a:gd name="connsiteX128" fmla="*/ 11082963 w 11473542"/>
              <a:gd name="connsiteY128" fmla="*/ 390579 h 6008914"/>
              <a:gd name="connsiteX129" fmla="*/ 10722428 w 11473542"/>
              <a:gd name="connsiteY129" fmla="*/ 751114 h 6008914"/>
              <a:gd name="connsiteX130" fmla="*/ 11473542 w 11473542"/>
              <a:gd name="connsiteY130" fmla="*/ 6008914 h 6008914"/>
              <a:gd name="connsiteX131" fmla="*/ 11120518 w 11473542"/>
              <a:gd name="connsiteY131" fmla="*/ 5655890 h 6008914"/>
              <a:gd name="connsiteX132" fmla="*/ 10722428 w 11473542"/>
              <a:gd name="connsiteY132" fmla="*/ 5257800 h 600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73542" h="6008914" stroke="0" extrusionOk="0">
                <a:moveTo>
                  <a:pt x="751114" y="751114"/>
                </a:moveTo>
                <a:cubicBezTo>
                  <a:pt x="968548" y="685716"/>
                  <a:pt x="1154537" y="780747"/>
                  <a:pt x="1337662" y="751114"/>
                </a:cubicBezTo>
                <a:cubicBezTo>
                  <a:pt x="1520787" y="721481"/>
                  <a:pt x="1593356" y="771023"/>
                  <a:pt x="1824497" y="751114"/>
                </a:cubicBezTo>
                <a:cubicBezTo>
                  <a:pt x="2055639" y="731205"/>
                  <a:pt x="2059001" y="790506"/>
                  <a:pt x="2211618" y="751114"/>
                </a:cubicBezTo>
                <a:cubicBezTo>
                  <a:pt x="2364235" y="711722"/>
                  <a:pt x="2367389" y="756112"/>
                  <a:pt x="2499027" y="751114"/>
                </a:cubicBezTo>
                <a:cubicBezTo>
                  <a:pt x="2630665" y="746116"/>
                  <a:pt x="2680815" y="766339"/>
                  <a:pt x="2786435" y="751114"/>
                </a:cubicBezTo>
                <a:cubicBezTo>
                  <a:pt x="2892055" y="735889"/>
                  <a:pt x="3123099" y="759011"/>
                  <a:pt x="3273270" y="751114"/>
                </a:cubicBezTo>
                <a:cubicBezTo>
                  <a:pt x="3423442" y="743217"/>
                  <a:pt x="3667305" y="788070"/>
                  <a:pt x="3859818" y="751114"/>
                </a:cubicBezTo>
                <a:cubicBezTo>
                  <a:pt x="4052331" y="714158"/>
                  <a:pt x="4168553" y="792720"/>
                  <a:pt x="4246939" y="751114"/>
                </a:cubicBezTo>
                <a:cubicBezTo>
                  <a:pt x="4325325" y="709508"/>
                  <a:pt x="4589447" y="792459"/>
                  <a:pt x="4733774" y="751114"/>
                </a:cubicBezTo>
                <a:cubicBezTo>
                  <a:pt x="4878101" y="709769"/>
                  <a:pt x="4957445" y="759033"/>
                  <a:pt x="5120896" y="751114"/>
                </a:cubicBezTo>
                <a:cubicBezTo>
                  <a:pt x="5284347" y="743195"/>
                  <a:pt x="5641743" y="816295"/>
                  <a:pt x="5906870" y="751114"/>
                </a:cubicBezTo>
                <a:cubicBezTo>
                  <a:pt x="6171997" y="685933"/>
                  <a:pt x="6117115" y="790520"/>
                  <a:pt x="6293991" y="751114"/>
                </a:cubicBezTo>
                <a:cubicBezTo>
                  <a:pt x="6470867" y="711708"/>
                  <a:pt x="6655790" y="808004"/>
                  <a:pt x="6980253" y="751114"/>
                </a:cubicBezTo>
                <a:cubicBezTo>
                  <a:pt x="7304716" y="694224"/>
                  <a:pt x="7323814" y="784318"/>
                  <a:pt x="7467087" y="751114"/>
                </a:cubicBezTo>
                <a:cubicBezTo>
                  <a:pt x="7610360" y="717910"/>
                  <a:pt x="7892390" y="825928"/>
                  <a:pt x="8253061" y="751114"/>
                </a:cubicBezTo>
                <a:cubicBezTo>
                  <a:pt x="8613732" y="676300"/>
                  <a:pt x="8477088" y="797025"/>
                  <a:pt x="8640183" y="751114"/>
                </a:cubicBezTo>
                <a:cubicBezTo>
                  <a:pt x="8803278" y="705203"/>
                  <a:pt x="8809425" y="760520"/>
                  <a:pt x="8927591" y="751114"/>
                </a:cubicBezTo>
                <a:cubicBezTo>
                  <a:pt x="9045757" y="741708"/>
                  <a:pt x="9325640" y="822381"/>
                  <a:pt x="9713566" y="751114"/>
                </a:cubicBezTo>
                <a:cubicBezTo>
                  <a:pt x="10101492" y="679847"/>
                  <a:pt x="10488472" y="771540"/>
                  <a:pt x="10722428" y="751114"/>
                </a:cubicBezTo>
                <a:cubicBezTo>
                  <a:pt x="10778975" y="954321"/>
                  <a:pt x="10688934" y="1119773"/>
                  <a:pt x="10722428" y="1404583"/>
                </a:cubicBezTo>
                <a:cubicBezTo>
                  <a:pt x="10755922" y="1689393"/>
                  <a:pt x="10696642" y="1701500"/>
                  <a:pt x="10722428" y="1877786"/>
                </a:cubicBezTo>
                <a:cubicBezTo>
                  <a:pt x="10748214" y="2054072"/>
                  <a:pt x="10708363" y="2140911"/>
                  <a:pt x="10722428" y="2396054"/>
                </a:cubicBezTo>
                <a:cubicBezTo>
                  <a:pt x="10736493" y="2651197"/>
                  <a:pt x="10692400" y="2898016"/>
                  <a:pt x="10722428" y="3049524"/>
                </a:cubicBezTo>
                <a:cubicBezTo>
                  <a:pt x="10752456" y="3201032"/>
                  <a:pt x="10650407" y="3431977"/>
                  <a:pt x="10722428" y="3657926"/>
                </a:cubicBezTo>
                <a:cubicBezTo>
                  <a:pt x="10794449" y="3883875"/>
                  <a:pt x="10672527" y="3993635"/>
                  <a:pt x="10722428" y="4266329"/>
                </a:cubicBezTo>
                <a:cubicBezTo>
                  <a:pt x="10772329" y="4539023"/>
                  <a:pt x="10680532" y="4535803"/>
                  <a:pt x="10722428" y="4694464"/>
                </a:cubicBezTo>
                <a:cubicBezTo>
                  <a:pt x="10764324" y="4853125"/>
                  <a:pt x="10717540" y="5136381"/>
                  <a:pt x="10722428" y="5257800"/>
                </a:cubicBezTo>
                <a:cubicBezTo>
                  <a:pt x="10514200" y="5296511"/>
                  <a:pt x="10281452" y="5221111"/>
                  <a:pt x="10036167" y="5257800"/>
                </a:cubicBezTo>
                <a:cubicBezTo>
                  <a:pt x="9790882" y="5294489"/>
                  <a:pt x="9817930" y="5245207"/>
                  <a:pt x="9649045" y="5257800"/>
                </a:cubicBezTo>
                <a:cubicBezTo>
                  <a:pt x="9480160" y="5270393"/>
                  <a:pt x="9475798" y="5240373"/>
                  <a:pt x="9361637" y="5257800"/>
                </a:cubicBezTo>
                <a:cubicBezTo>
                  <a:pt x="9247476" y="5275227"/>
                  <a:pt x="8878492" y="5176466"/>
                  <a:pt x="8575663" y="5257800"/>
                </a:cubicBezTo>
                <a:cubicBezTo>
                  <a:pt x="8272834" y="5339134"/>
                  <a:pt x="8375835" y="5242876"/>
                  <a:pt x="8288254" y="5257800"/>
                </a:cubicBezTo>
                <a:cubicBezTo>
                  <a:pt x="8200673" y="5272724"/>
                  <a:pt x="7996323" y="5224132"/>
                  <a:pt x="7801420" y="5257800"/>
                </a:cubicBezTo>
                <a:cubicBezTo>
                  <a:pt x="7606517" y="5291468"/>
                  <a:pt x="7300669" y="5207142"/>
                  <a:pt x="7115159" y="5257800"/>
                </a:cubicBezTo>
                <a:cubicBezTo>
                  <a:pt x="6929649" y="5308458"/>
                  <a:pt x="6825795" y="5229497"/>
                  <a:pt x="6728037" y="5257800"/>
                </a:cubicBezTo>
                <a:cubicBezTo>
                  <a:pt x="6630279" y="5286103"/>
                  <a:pt x="6306209" y="5191687"/>
                  <a:pt x="6141489" y="5257800"/>
                </a:cubicBezTo>
                <a:cubicBezTo>
                  <a:pt x="5976769" y="5323913"/>
                  <a:pt x="5552839" y="5199828"/>
                  <a:pt x="5355515" y="5257800"/>
                </a:cubicBezTo>
                <a:cubicBezTo>
                  <a:pt x="5158191" y="5315772"/>
                  <a:pt x="4820591" y="5233761"/>
                  <a:pt x="4669254" y="5257800"/>
                </a:cubicBezTo>
                <a:cubicBezTo>
                  <a:pt x="4517917" y="5281839"/>
                  <a:pt x="4456744" y="5251598"/>
                  <a:pt x="4381845" y="5257800"/>
                </a:cubicBezTo>
                <a:cubicBezTo>
                  <a:pt x="4306946" y="5264002"/>
                  <a:pt x="4058264" y="5253307"/>
                  <a:pt x="3795298" y="5257800"/>
                </a:cubicBezTo>
                <a:cubicBezTo>
                  <a:pt x="3532332" y="5262293"/>
                  <a:pt x="3586940" y="5237832"/>
                  <a:pt x="3507889" y="5257800"/>
                </a:cubicBezTo>
                <a:cubicBezTo>
                  <a:pt x="3428838" y="5277768"/>
                  <a:pt x="3059335" y="5216218"/>
                  <a:pt x="2921341" y="5257800"/>
                </a:cubicBezTo>
                <a:cubicBezTo>
                  <a:pt x="2783347" y="5299382"/>
                  <a:pt x="2543958" y="5219161"/>
                  <a:pt x="2235080" y="5257800"/>
                </a:cubicBezTo>
                <a:cubicBezTo>
                  <a:pt x="1926202" y="5296439"/>
                  <a:pt x="2042705" y="5242450"/>
                  <a:pt x="1947672" y="5257800"/>
                </a:cubicBezTo>
                <a:cubicBezTo>
                  <a:pt x="1852639" y="5273150"/>
                  <a:pt x="1277979" y="5165073"/>
                  <a:pt x="751114" y="5257800"/>
                </a:cubicBezTo>
                <a:cubicBezTo>
                  <a:pt x="750372" y="5141253"/>
                  <a:pt x="786415" y="4962330"/>
                  <a:pt x="751114" y="4784598"/>
                </a:cubicBezTo>
                <a:cubicBezTo>
                  <a:pt x="715813" y="4606866"/>
                  <a:pt x="805747" y="4482517"/>
                  <a:pt x="751114" y="4311396"/>
                </a:cubicBezTo>
                <a:cubicBezTo>
                  <a:pt x="696481" y="4140275"/>
                  <a:pt x="801160" y="4011135"/>
                  <a:pt x="751114" y="3838194"/>
                </a:cubicBezTo>
                <a:cubicBezTo>
                  <a:pt x="701068" y="3665253"/>
                  <a:pt x="793539" y="3482902"/>
                  <a:pt x="751114" y="3184724"/>
                </a:cubicBezTo>
                <a:cubicBezTo>
                  <a:pt x="708689" y="2886546"/>
                  <a:pt x="779239" y="2845425"/>
                  <a:pt x="751114" y="2666456"/>
                </a:cubicBezTo>
                <a:cubicBezTo>
                  <a:pt x="722989" y="2487487"/>
                  <a:pt x="753452" y="2328265"/>
                  <a:pt x="751114" y="2193254"/>
                </a:cubicBezTo>
                <a:cubicBezTo>
                  <a:pt x="748776" y="2058243"/>
                  <a:pt x="796311" y="1914815"/>
                  <a:pt x="751114" y="1674985"/>
                </a:cubicBezTo>
                <a:cubicBezTo>
                  <a:pt x="705917" y="1435155"/>
                  <a:pt x="857507" y="1128567"/>
                  <a:pt x="751114" y="751114"/>
                </a:cubicBezTo>
                <a:close/>
              </a:path>
              <a:path w="11473542" h="6008914" fill="lightenLess" stroke="0" extrusionOk="0">
                <a:moveTo>
                  <a:pt x="0" y="0"/>
                </a:moveTo>
                <a:cubicBezTo>
                  <a:pt x="148690" y="-23638"/>
                  <a:pt x="242776" y="52899"/>
                  <a:pt x="458942" y="0"/>
                </a:cubicBezTo>
                <a:cubicBezTo>
                  <a:pt x="675108" y="-52899"/>
                  <a:pt x="810686" y="39063"/>
                  <a:pt x="1147354" y="0"/>
                </a:cubicBezTo>
                <a:cubicBezTo>
                  <a:pt x="1484022" y="-39063"/>
                  <a:pt x="1439749" y="9369"/>
                  <a:pt x="1721031" y="0"/>
                </a:cubicBezTo>
                <a:cubicBezTo>
                  <a:pt x="2002313" y="-9369"/>
                  <a:pt x="2070740" y="40132"/>
                  <a:pt x="2179973" y="0"/>
                </a:cubicBezTo>
                <a:cubicBezTo>
                  <a:pt x="2289206" y="-40132"/>
                  <a:pt x="2357510" y="11146"/>
                  <a:pt x="2524179" y="0"/>
                </a:cubicBezTo>
                <a:cubicBezTo>
                  <a:pt x="2690848" y="-11146"/>
                  <a:pt x="2977082" y="7982"/>
                  <a:pt x="3212592" y="0"/>
                </a:cubicBezTo>
                <a:cubicBezTo>
                  <a:pt x="3448102" y="-7982"/>
                  <a:pt x="3396178" y="17137"/>
                  <a:pt x="3556798" y="0"/>
                </a:cubicBezTo>
                <a:cubicBezTo>
                  <a:pt x="3717418" y="-17137"/>
                  <a:pt x="3917356" y="27479"/>
                  <a:pt x="4130475" y="0"/>
                </a:cubicBezTo>
                <a:cubicBezTo>
                  <a:pt x="4343594" y="-27479"/>
                  <a:pt x="4375760" y="27722"/>
                  <a:pt x="4589417" y="0"/>
                </a:cubicBezTo>
                <a:cubicBezTo>
                  <a:pt x="4803074" y="-27722"/>
                  <a:pt x="4744772" y="4105"/>
                  <a:pt x="4818888" y="0"/>
                </a:cubicBezTo>
                <a:cubicBezTo>
                  <a:pt x="4893004" y="-4105"/>
                  <a:pt x="4987318" y="7753"/>
                  <a:pt x="5048358" y="0"/>
                </a:cubicBezTo>
                <a:cubicBezTo>
                  <a:pt x="5109398" y="-7753"/>
                  <a:pt x="5350280" y="23109"/>
                  <a:pt x="5622036" y="0"/>
                </a:cubicBezTo>
                <a:cubicBezTo>
                  <a:pt x="5893792" y="-23109"/>
                  <a:pt x="5761226" y="14084"/>
                  <a:pt x="5851506" y="0"/>
                </a:cubicBezTo>
                <a:cubicBezTo>
                  <a:pt x="5941786" y="-14084"/>
                  <a:pt x="6093865" y="10364"/>
                  <a:pt x="6195713" y="0"/>
                </a:cubicBezTo>
                <a:cubicBezTo>
                  <a:pt x="6297561" y="-10364"/>
                  <a:pt x="6513274" y="29968"/>
                  <a:pt x="6769390" y="0"/>
                </a:cubicBezTo>
                <a:cubicBezTo>
                  <a:pt x="7025506" y="-29968"/>
                  <a:pt x="7185009" y="27323"/>
                  <a:pt x="7572538" y="0"/>
                </a:cubicBezTo>
                <a:cubicBezTo>
                  <a:pt x="7960067" y="-27323"/>
                  <a:pt x="7997527" y="19139"/>
                  <a:pt x="8260950" y="0"/>
                </a:cubicBezTo>
                <a:cubicBezTo>
                  <a:pt x="8524373" y="-19139"/>
                  <a:pt x="8735926" y="11206"/>
                  <a:pt x="8949363" y="0"/>
                </a:cubicBezTo>
                <a:cubicBezTo>
                  <a:pt x="9162800" y="-11206"/>
                  <a:pt x="9226863" y="24807"/>
                  <a:pt x="9408304" y="0"/>
                </a:cubicBezTo>
                <a:cubicBezTo>
                  <a:pt x="9589745" y="-24807"/>
                  <a:pt x="9780524" y="70017"/>
                  <a:pt x="10096717" y="0"/>
                </a:cubicBezTo>
                <a:cubicBezTo>
                  <a:pt x="10412910" y="-70017"/>
                  <a:pt x="10367846" y="21981"/>
                  <a:pt x="10555659" y="0"/>
                </a:cubicBezTo>
                <a:cubicBezTo>
                  <a:pt x="10743472" y="-21981"/>
                  <a:pt x="10802576" y="13500"/>
                  <a:pt x="10899865" y="0"/>
                </a:cubicBezTo>
                <a:cubicBezTo>
                  <a:pt x="10997154" y="-13500"/>
                  <a:pt x="11327657" y="39279"/>
                  <a:pt x="11473542" y="0"/>
                </a:cubicBezTo>
                <a:cubicBezTo>
                  <a:pt x="11398274" y="119017"/>
                  <a:pt x="11208570" y="223832"/>
                  <a:pt x="11120518" y="353024"/>
                </a:cubicBezTo>
                <a:cubicBezTo>
                  <a:pt x="11032466" y="482216"/>
                  <a:pt x="10845741" y="536096"/>
                  <a:pt x="10722428" y="751114"/>
                </a:cubicBezTo>
                <a:cubicBezTo>
                  <a:pt x="10580899" y="760667"/>
                  <a:pt x="10520290" y="732281"/>
                  <a:pt x="10335306" y="751114"/>
                </a:cubicBezTo>
                <a:cubicBezTo>
                  <a:pt x="10150322" y="769947"/>
                  <a:pt x="9834992" y="719225"/>
                  <a:pt x="9649045" y="751114"/>
                </a:cubicBezTo>
                <a:cubicBezTo>
                  <a:pt x="9463098" y="783003"/>
                  <a:pt x="9342524" y="708938"/>
                  <a:pt x="9162211" y="751114"/>
                </a:cubicBezTo>
                <a:cubicBezTo>
                  <a:pt x="8981898" y="793290"/>
                  <a:pt x="8844726" y="721992"/>
                  <a:pt x="8675376" y="751114"/>
                </a:cubicBezTo>
                <a:cubicBezTo>
                  <a:pt x="8506026" y="780236"/>
                  <a:pt x="8106205" y="737598"/>
                  <a:pt x="7889402" y="751114"/>
                </a:cubicBezTo>
                <a:cubicBezTo>
                  <a:pt x="7672599" y="764630"/>
                  <a:pt x="7665182" y="739252"/>
                  <a:pt x="7601993" y="751114"/>
                </a:cubicBezTo>
                <a:cubicBezTo>
                  <a:pt x="7538804" y="762976"/>
                  <a:pt x="7161659" y="745836"/>
                  <a:pt x="7015445" y="751114"/>
                </a:cubicBezTo>
                <a:cubicBezTo>
                  <a:pt x="6869231" y="756392"/>
                  <a:pt x="6771971" y="725359"/>
                  <a:pt x="6528611" y="751114"/>
                </a:cubicBezTo>
                <a:cubicBezTo>
                  <a:pt x="6285251" y="776869"/>
                  <a:pt x="6295584" y="720348"/>
                  <a:pt x="6141489" y="751114"/>
                </a:cubicBezTo>
                <a:cubicBezTo>
                  <a:pt x="5987394" y="781880"/>
                  <a:pt x="5774580" y="683198"/>
                  <a:pt x="5554941" y="751114"/>
                </a:cubicBezTo>
                <a:cubicBezTo>
                  <a:pt x="5335302" y="819030"/>
                  <a:pt x="5348469" y="729003"/>
                  <a:pt x="5167820" y="751114"/>
                </a:cubicBezTo>
                <a:cubicBezTo>
                  <a:pt x="4987171" y="773225"/>
                  <a:pt x="4720329" y="739845"/>
                  <a:pt x="4381845" y="751114"/>
                </a:cubicBezTo>
                <a:cubicBezTo>
                  <a:pt x="4043361" y="762383"/>
                  <a:pt x="4133260" y="736134"/>
                  <a:pt x="3994724" y="751114"/>
                </a:cubicBezTo>
                <a:cubicBezTo>
                  <a:pt x="3856188" y="766094"/>
                  <a:pt x="3710804" y="736004"/>
                  <a:pt x="3607602" y="751114"/>
                </a:cubicBezTo>
                <a:cubicBezTo>
                  <a:pt x="3504400" y="766224"/>
                  <a:pt x="3224564" y="708486"/>
                  <a:pt x="3120767" y="751114"/>
                </a:cubicBezTo>
                <a:cubicBezTo>
                  <a:pt x="3016970" y="793742"/>
                  <a:pt x="2934068" y="722953"/>
                  <a:pt x="2833359" y="751114"/>
                </a:cubicBezTo>
                <a:cubicBezTo>
                  <a:pt x="2732650" y="779275"/>
                  <a:pt x="2283518" y="667309"/>
                  <a:pt x="2047385" y="751114"/>
                </a:cubicBezTo>
                <a:cubicBezTo>
                  <a:pt x="1811252" y="834919"/>
                  <a:pt x="1653622" y="699649"/>
                  <a:pt x="1460837" y="751114"/>
                </a:cubicBezTo>
                <a:cubicBezTo>
                  <a:pt x="1268052" y="802579"/>
                  <a:pt x="904729" y="716607"/>
                  <a:pt x="751114" y="751114"/>
                </a:cubicBezTo>
                <a:cubicBezTo>
                  <a:pt x="558972" y="598658"/>
                  <a:pt x="573110" y="497496"/>
                  <a:pt x="390579" y="390579"/>
                </a:cubicBezTo>
                <a:cubicBezTo>
                  <a:pt x="208048" y="283662"/>
                  <a:pt x="235252" y="151031"/>
                  <a:pt x="0" y="0"/>
                </a:cubicBezTo>
                <a:close/>
              </a:path>
              <a:path w="11473542" h="6008914" fill="darkenLess" stroke="0" extrusionOk="0">
                <a:moveTo>
                  <a:pt x="0" y="6008914"/>
                </a:moveTo>
                <a:cubicBezTo>
                  <a:pt x="161771" y="5846120"/>
                  <a:pt x="302784" y="5755092"/>
                  <a:pt x="375557" y="5633357"/>
                </a:cubicBezTo>
                <a:cubicBezTo>
                  <a:pt x="448330" y="5511622"/>
                  <a:pt x="632030" y="5443012"/>
                  <a:pt x="751114" y="5257800"/>
                </a:cubicBezTo>
                <a:cubicBezTo>
                  <a:pt x="1035610" y="5211107"/>
                  <a:pt x="1168787" y="5330887"/>
                  <a:pt x="1437375" y="5257800"/>
                </a:cubicBezTo>
                <a:cubicBezTo>
                  <a:pt x="1705963" y="5184713"/>
                  <a:pt x="1796309" y="5300913"/>
                  <a:pt x="2023923" y="5257800"/>
                </a:cubicBezTo>
                <a:cubicBezTo>
                  <a:pt x="2251537" y="5214687"/>
                  <a:pt x="2377064" y="5321484"/>
                  <a:pt x="2710184" y="5257800"/>
                </a:cubicBezTo>
                <a:cubicBezTo>
                  <a:pt x="3043304" y="5194116"/>
                  <a:pt x="2996472" y="5299594"/>
                  <a:pt x="3197019" y="5257800"/>
                </a:cubicBezTo>
                <a:cubicBezTo>
                  <a:pt x="3397566" y="5216006"/>
                  <a:pt x="3374436" y="5268487"/>
                  <a:pt x="3484427" y="5257800"/>
                </a:cubicBezTo>
                <a:cubicBezTo>
                  <a:pt x="3594418" y="5247113"/>
                  <a:pt x="3811423" y="5262449"/>
                  <a:pt x="3971262" y="5257800"/>
                </a:cubicBezTo>
                <a:cubicBezTo>
                  <a:pt x="4131101" y="5253151"/>
                  <a:pt x="4349115" y="5276874"/>
                  <a:pt x="4458097" y="5257800"/>
                </a:cubicBezTo>
                <a:cubicBezTo>
                  <a:pt x="4567080" y="5238726"/>
                  <a:pt x="4667059" y="5271804"/>
                  <a:pt x="4745505" y="5257800"/>
                </a:cubicBezTo>
                <a:cubicBezTo>
                  <a:pt x="4823951" y="5243796"/>
                  <a:pt x="5365944" y="5263389"/>
                  <a:pt x="5531479" y="5257800"/>
                </a:cubicBezTo>
                <a:cubicBezTo>
                  <a:pt x="5697014" y="5252211"/>
                  <a:pt x="5682235" y="5280580"/>
                  <a:pt x="5818888" y="5257800"/>
                </a:cubicBezTo>
                <a:cubicBezTo>
                  <a:pt x="5955541" y="5235020"/>
                  <a:pt x="6264907" y="5265021"/>
                  <a:pt x="6604862" y="5257800"/>
                </a:cubicBezTo>
                <a:cubicBezTo>
                  <a:pt x="6944817" y="5250579"/>
                  <a:pt x="6902397" y="5287632"/>
                  <a:pt x="6991983" y="5257800"/>
                </a:cubicBezTo>
                <a:cubicBezTo>
                  <a:pt x="7081569" y="5227968"/>
                  <a:pt x="7259446" y="5303040"/>
                  <a:pt x="7478818" y="5257800"/>
                </a:cubicBezTo>
                <a:cubicBezTo>
                  <a:pt x="7698191" y="5212560"/>
                  <a:pt x="7999562" y="5334204"/>
                  <a:pt x="8165079" y="5257800"/>
                </a:cubicBezTo>
                <a:cubicBezTo>
                  <a:pt x="8330596" y="5181396"/>
                  <a:pt x="8632118" y="5311269"/>
                  <a:pt x="8751627" y="5257800"/>
                </a:cubicBezTo>
                <a:cubicBezTo>
                  <a:pt x="8871136" y="5204331"/>
                  <a:pt x="9016270" y="5289048"/>
                  <a:pt x="9138749" y="5257800"/>
                </a:cubicBezTo>
                <a:cubicBezTo>
                  <a:pt x="9261228" y="5226552"/>
                  <a:pt x="9363985" y="5262297"/>
                  <a:pt x="9525870" y="5257800"/>
                </a:cubicBezTo>
                <a:cubicBezTo>
                  <a:pt x="9687755" y="5253303"/>
                  <a:pt x="9717578" y="5261637"/>
                  <a:pt x="9813279" y="5257800"/>
                </a:cubicBezTo>
                <a:cubicBezTo>
                  <a:pt x="9908980" y="5253963"/>
                  <a:pt x="9962065" y="5283513"/>
                  <a:pt x="10100687" y="5257800"/>
                </a:cubicBezTo>
                <a:cubicBezTo>
                  <a:pt x="10239309" y="5232087"/>
                  <a:pt x="10555350" y="5280419"/>
                  <a:pt x="10722428" y="5257800"/>
                </a:cubicBezTo>
                <a:cubicBezTo>
                  <a:pt x="10943835" y="5422644"/>
                  <a:pt x="10966393" y="5591145"/>
                  <a:pt x="11113007" y="5648379"/>
                </a:cubicBezTo>
                <a:cubicBezTo>
                  <a:pt x="11259621" y="5705613"/>
                  <a:pt x="11306065" y="5866384"/>
                  <a:pt x="11473542" y="6008914"/>
                </a:cubicBezTo>
                <a:cubicBezTo>
                  <a:pt x="11370889" y="6018625"/>
                  <a:pt x="11220589" y="5990426"/>
                  <a:pt x="11014600" y="6008914"/>
                </a:cubicBezTo>
                <a:cubicBezTo>
                  <a:pt x="10808611" y="6027402"/>
                  <a:pt x="10780624" y="5973236"/>
                  <a:pt x="10670394" y="6008914"/>
                </a:cubicBezTo>
                <a:cubicBezTo>
                  <a:pt x="10560164" y="6044592"/>
                  <a:pt x="10111440" y="5958308"/>
                  <a:pt x="9867246" y="6008914"/>
                </a:cubicBezTo>
                <a:cubicBezTo>
                  <a:pt x="9623052" y="6059520"/>
                  <a:pt x="9420538" y="5921634"/>
                  <a:pt x="9064098" y="6008914"/>
                </a:cubicBezTo>
                <a:cubicBezTo>
                  <a:pt x="8707658" y="6096194"/>
                  <a:pt x="8826228" y="6003607"/>
                  <a:pt x="8605157" y="6008914"/>
                </a:cubicBezTo>
                <a:cubicBezTo>
                  <a:pt x="8384086" y="6014221"/>
                  <a:pt x="8023964" y="5965746"/>
                  <a:pt x="7802009" y="6008914"/>
                </a:cubicBezTo>
                <a:cubicBezTo>
                  <a:pt x="7580054" y="6052082"/>
                  <a:pt x="7553658" y="5988190"/>
                  <a:pt x="7457802" y="6008914"/>
                </a:cubicBezTo>
                <a:cubicBezTo>
                  <a:pt x="7361946" y="6029638"/>
                  <a:pt x="6914356" y="5931791"/>
                  <a:pt x="6769390" y="6008914"/>
                </a:cubicBezTo>
                <a:cubicBezTo>
                  <a:pt x="6624424" y="6086037"/>
                  <a:pt x="6604771" y="5998582"/>
                  <a:pt x="6539919" y="6008914"/>
                </a:cubicBezTo>
                <a:cubicBezTo>
                  <a:pt x="6475067" y="6019246"/>
                  <a:pt x="6343013" y="5997925"/>
                  <a:pt x="6195713" y="6008914"/>
                </a:cubicBezTo>
                <a:cubicBezTo>
                  <a:pt x="6048413" y="6019903"/>
                  <a:pt x="5831044" y="5992176"/>
                  <a:pt x="5736771" y="6008914"/>
                </a:cubicBezTo>
                <a:cubicBezTo>
                  <a:pt x="5642498" y="6025652"/>
                  <a:pt x="5610784" y="5993638"/>
                  <a:pt x="5507300" y="6008914"/>
                </a:cubicBezTo>
                <a:cubicBezTo>
                  <a:pt x="5403816" y="6024190"/>
                  <a:pt x="5381596" y="6008056"/>
                  <a:pt x="5277829" y="6008914"/>
                </a:cubicBezTo>
                <a:cubicBezTo>
                  <a:pt x="5174062" y="6009772"/>
                  <a:pt x="5058299" y="5988578"/>
                  <a:pt x="4933623" y="6008914"/>
                </a:cubicBezTo>
                <a:cubicBezTo>
                  <a:pt x="4808947" y="6029250"/>
                  <a:pt x="4807885" y="5989859"/>
                  <a:pt x="4704152" y="6008914"/>
                </a:cubicBezTo>
                <a:cubicBezTo>
                  <a:pt x="4600419" y="6027969"/>
                  <a:pt x="4116644" y="5984261"/>
                  <a:pt x="3901004" y="6008914"/>
                </a:cubicBezTo>
                <a:cubicBezTo>
                  <a:pt x="3685364" y="6033567"/>
                  <a:pt x="3778760" y="6006682"/>
                  <a:pt x="3671533" y="6008914"/>
                </a:cubicBezTo>
                <a:cubicBezTo>
                  <a:pt x="3564306" y="6011146"/>
                  <a:pt x="3454110" y="6004438"/>
                  <a:pt x="3327327" y="6008914"/>
                </a:cubicBezTo>
                <a:cubicBezTo>
                  <a:pt x="3200544" y="6013390"/>
                  <a:pt x="3108227" y="5977280"/>
                  <a:pt x="2983121" y="6008914"/>
                </a:cubicBezTo>
                <a:cubicBezTo>
                  <a:pt x="2858015" y="6040548"/>
                  <a:pt x="2850169" y="5985404"/>
                  <a:pt x="2753650" y="6008914"/>
                </a:cubicBezTo>
                <a:cubicBezTo>
                  <a:pt x="2657131" y="6032424"/>
                  <a:pt x="2334019" y="6006866"/>
                  <a:pt x="2065238" y="6008914"/>
                </a:cubicBezTo>
                <a:cubicBezTo>
                  <a:pt x="1796457" y="6010962"/>
                  <a:pt x="1511510" y="5954657"/>
                  <a:pt x="1262090" y="6008914"/>
                </a:cubicBezTo>
                <a:cubicBezTo>
                  <a:pt x="1012670" y="6063171"/>
                  <a:pt x="1115484" y="5987821"/>
                  <a:pt x="1032619" y="6008914"/>
                </a:cubicBezTo>
                <a:cubicBezTo>
                  <a:pt x="949754" y="6030007"/>
                  <a:pt x="685419" y="5984760"/>
                  <a:pt x="573677" y="6008914"/>
                </a:cubicBezTo>
                <a:cubicBezTo>
                  <a:pt x="461935" y="6033068"/>
                  <a:pt x="226207" y="5967143"/>
                  <a:pt x="0" y="6008914"/>
                </a:cubicBezTo>
                <a:close/>
              </a:path>
              <a:path w="11473542" h="6008914" fill="lighten" stroke="0" extrusionOk="0">
                <a:moveTo>
                  <a:pt x="0" y="0"/>
                </a:moveTo>
                <a:cubicBezTo>
                  <a:pt x="161596" y="155565"/>
                  <a:pt x="152292" y="235830"/>
                  <a:pt x="375557" y="375557"/>
                </a:cubicBezTo>
                <a:cubicBezTo>
                  <a:pt x="598822" y="515284"/>
                  <a:pt x="636392" y="667032"/>
                  <a:pt x="751114" y="751114"/>
                </a:cubicBezTo>
                <a:cubicBezTo>
                  <a:pt x="778204" y="924838"/>
                  <a:pt x="693593" y="1227847"/>
                  <a:pt x="751114" y="1359517"/>
                </a:cubicBezTo>
                <a:cubicBezTo>
                  <a:pt x="808635" y="1491187"/>
                  <a:pt x="727285" y="1770179"/>
                  <a:pt x="751114" y="1877786"/>
                </a:cubicBezTo>
                <a:cubicBezTo>
                  <a:pt x="774943" y="1985393"/>
                  <a:pt x="744099" y="2232502"/>
                  <a:pt x="751114" y="2350988"/>
                </a:cubicBezTo>
                <a:cubicBezTo>
                  <a:pt x="758129" y="2469474"/>
                  <a:pt x="731149" y="2721671"/>
                  <a:pt x="751114" y="2824190"/>
                </a:cubicBezTo>
                <a:cubicBezTo>
                  <a:pt x="771079" y="2926709"/>
                  <a:pt x="747757" y="3195361"/>
                  <a:pt x="751114" y="3477659"/>
                </a:cubicBezTo>
                <a:cubicBezTo>
                  <a:pt x="754471" y="3759957"/>
                  <a:pt x="681595" y="3953499"/>
                  <a:pt x="751114" y="4086062"/>
                </a:cubicBezTo>
                <a:cubicBezTo>
                  <a:pt x="820633" y="4218625"/>
                  <a:pt x="729490" y="4457934"/>
                  <a:pt x="751114" y="4739531"/>
                </a:cubicBezTo>
                <a:cubicBezTo>
                  <a:pt x="772738" y="5021128"/>
                  <a:pt x="702293" y="5151085"/>
                  <a:pt x="751114" y="5257800"/>
                </a:cubicBezTo>
                <a:cubicBezTo>
                  <a:pt x="571873" y="5446314"/>
                  <a:pt x="473436" y="5494741"/>
                  <a:pt x="383068" y="5625846"/>
                </a:cubicBezTo>
                <a:cubicBezTo>
                  <a:pt x="292700" y="5756951"/>
                  <a:pt x="93261" y="5841812"/>
                  <a:pt x="0" y="6008914"/>
                </a:cubicBezTo>
                <a:cubicBezTo>
                  <a:pt x="-15797" y="5841526"/>
                  <a:pt x="69415" y="5633439"/>
                  <a:pt x="0" y="5402560"/>
                </a:cubicBezTo>
                <a:cubicBezTo>
                  <a:pt x="-69415" y="5171681"/>
                  <a:pt x="4582" y="5142024"/>
                  <a:pt x="0" y="4976473"/>
                </a:cubicBezTo>
                <a:cubicBezTo>
                  <a:pt x="-4582" y="4810922"/>
                  <a:pt x="43762" y="4599794"/>
                  <a:pt x="0" y="4490298"/>
                </a:cubicBezTo>
                <a:cubicBezTo>
                  <a:pt x="-43762" y="4380802"/>
                  <a:pt x="6431" y="4083423"/>
                  <a:pt x="0" y="3823854"/>
                </a:cubicBezTo>
                <a:cubicBezTo>
                  <a:pt x="-6431" y="3564285"/>
                  <a:pt x="45536" y="3494927"/>
                  <a:pt x="0" y="3397768"/>
                </a:cubicBezTo>
                <a:cubicBezTo>
                  <a:pt x="-45536" y="3300609"/>
                  <a:pt x="26849" y="3095786"/>
                  <a:pt x="0" y="2971681"/>
                </a:cubicBezTo>
                <a:cubicBezTo>
                  <a:pt x="-26849" y="2847576"/>
                  <a:pt x="54605" y="2572437"/>
                  <a:pt x="0" y="2425416"/>
                </a:cubicBezTo>
                <a:cubicBezTo>
                  <a:pt x="-54605" y="2278395"/>
                  <a:pt x="41254" y="2050347"/>
                  <a:pt x="0" y="1939240"/>
                </a:cubicBezTo>
                <a:cubicBezTo>
                  <a:pt x="-41254" y="1828133"/>
                  <a:pt x="19917" y="1619510"/>
                  <a:pt x="0" y="1392976"/>
                </a:cubicBezTo>
                <a:cubicBezTo>
                  <a:pt x="-19917" y="1166442"/>
                  <a:pt x="30552" y="1098814"/>
                  <a:pt x="0" y="966889"/>
                </a:cubicBezTo>
                <a:cubicBezTo>
                  <a:pt x="-30552" y="834964"/>
                  <a:pt x="1370" y="474565"/>
                  <a:pt x="0" y="0"/>
                </a:cubicBezTo>
                <a:close/>
              </a:path>
              <a:path w="11473542" h="6008914" fill="darken" stroke="0" extrusionOk="0">
                <a:moveTo>
                  <a:pt x="11473542" y="0"/>
                </a:moveTo>
                <a:cubicBezTo>
                  <a:pt x="11484834" y="120386"/>
                  <a:pt x="11459321" y="341268"/>
                  <a:pt x="11473542" y="486176"/>
                </a:cubicBezTo>
                <a:cubicBezTo>
                  <a:pt x="11487763" y="631084"/>
                  <a:pt x="11470135" y="741827"/>
                  <a:pt x="11473542" y="852173"/>
                </a:cubicBezTo>
                <a:cubicBezTo>
                  <a:pt x="11476949" y="962519"/>
                  <a:pt x="11436910" y="1102597"/>
                  <a:pt x="11473542" y="1218171"/>
                </a:cubicBezTo>
                <a:cubicBezTo>
                  <a:pt x="11510174" y="1333745"/>
                  <a:pt x="11468960" y="1532718"/>
                  <a:pt x="11473542" y="1824525"/>
                </a:cubicBezTo>
                <a:cubicBezTo>
                  <a:pt x="11478124" y="2116332"/>
                  <a:pt x="11471428" y="2096495"/>
                  <a:pt x="11473542" y="2190522"/>
                </a:cubicBezTo>
                <a:cubicBezTo>
                  <a:pt x="11475656" y="2284549"/>
                  <a:pt x="11431056" y="2706432"/>
                  <a:pt x="11473542" y="2856965"/>
                </a:cubicBezTo>
                <a:cubicBezTo>
                  <a:pt x="11516028" y="3007498"/>
                  <a:pt x="11443478" y="3159910"/>
                  <a:pt x="11473542" y="3403230"/>
                </a:cubicBezTo>
                <a:cubicBezTo>
                  <a:pt x="11503606" y="3646551"/>
                  <a:pt x="11432923" y="3714719"/>
                  <a:pt x="11473542" y="3889406"/>
                </a:cubicBezTo>
                <a:cubicBezTo>
                  <a:pt x="11514161" y="4064093"/>
                  <a:pt x="11473302" y="4073229"/>
                  <a:pt x="11473542" y="4255404"/>
                </a:cubicBezTo>
                <a:cubicBezTo>
                  <a:pt x="11473782" y="4437579"/>
                  <a:pt x="11418064" y="4638745"/>
                  <a:pt x="11473542" y="4741579"/>
                </a:cubicBezTo>
                <a:cubicBezTo>
                  <a:pt x="11529020" y="4844413"/>
                  <a:pt x="11457595" y="4990051"/>
                  <a:pt x="11473542" y="5107577"/>
                </a:cubicBezTo>
                <a:cubicBezTo>
                  <a:pt x="11489489" y="5225103"/>
                  <a:pt x="11396570" y="5674716"/>
                  <a:pt x="11473542" y="6008914"/>
                </a:cubicBezTo>
                <a:cubicBezTo>
                  <a:pt x="11336508" y="5876607"/>
                  <a:pt x="11266018" y="5796318"/>
                  <a:pt x="11097985" y="5633357"/>
                </a:cubicBezTo>
                <a:cubicBezTo>
                  <a:pt x="10929952" y="5470396"/>
                  <a:pt x="10898816" y="5432487"/>
                  <a:pt x="10722428" y="5257800"/>
                </a:cubicBezTo>
                <a:cubicBezTo>
                  <a:pt x="10694979" y="5069820"/>
                  <a:pt x="10749609" y="4776066"/>
                  <a:pt x="10722428" y="4604331"/>
                </a:cubicBezTo>
                <a:cubicBezTo>
                  <a:pt x="10695247" y="4432596"/>
                  <a:pt x="10747761" y="4261597"/>
                  <a:pt x="10722428" y="4040995"/>
                </a:cubicBezTo>
                <a:cubicBezTo>
                  <a:pt x="10697095" y="3820393"/>
                  <a:pt x="10769489" y="3719457"/>
                  <a:pt x="10722428" y="3612860"/>
                </a:cubicBezTo>
                <a:cubicBezTo>
                  <a:pt x="10675367" y="3506264"/>
                  <a:pt x="10737339" y="3280570"/>
                  <a:pt x="10722428" y="2959390"/>
                </a:cubicBezTo>
                <a:cubicBezTo>
                  <a:pt x="10707517" y="2638210"/>
                  <a:pt x="10787155" y="2472904"/>
                  <a:pt x="10722428" y="2305921"/>
                </a:cubicBezTo>
                <a:cubicBezTo>
                  <a:pt x="10657701" y="2138938"/>
                  <a:pt x="10786677" y="1984001"/>
                  <a:pt x="10722428" y="1697518"/>
                </a:cubicBezTo>
                <a:cubicBezTo>
                  <a:pt x="10658179" y="1411035"/>
                  <a:pt x="10740562" y="1114707"/>
                  <a:pt x="10722428" y="751114"/>
                </a:cubicBezTo>
                <a:cubicBezTo>
                  <a:pt x="10795617" y="639919"/>
                  <a:pt x="10934621" y="582550"/>
                  <a:pt x="11082963" y="390579"/>
                </a:cubicBezTo>
                <a:cubicBezTo>
                  <a:pt x="11231305" y="198608"/>
                  <a:pt x="11412817" y="141416"/>
                  <a:pt x="11473542" y="0"/>
                </a:cubicBezTo>
                <a:close/>
              </a:path>
              <a:path w="11473542" h="6008914" fill="none" extrusionOk="0">
                <a:moveTo>
                  <a:pt x="0" y="0"/>
                </a:moveTo>
                <a:cubicBezTo>
                  <a:pt x="115332" y="-12032"/>
                  <a:pt x="243770" y="13249"/>
                  <a:pt x="344206" y="0"/>
                </a:cubicBezTo>
                <a:cubicBezTo>
                  <a:pt x="444642" y="-13249"/>
                  <a:pt x="726199" y="10943"/>
                  <a:pt x="1032619" y="0"/>
                </a:cubicBezTo>
                <a:cubicBezTo>
                  <a:pt x="1339039" y="-10943"/>
                  <a:pt x="1499051" y="23382"/>
                  <a:pt x="1721031" y="0"/>
                </a:cubicBezTo>
                <a:cubicBezTo>
                  <a:pt x="1943011" y="-23382"/>
                  <a:pt x="2146631" y="70662"/>
                  <a:pt x="2524179" y="0"/>
                </a:cubicBezTo>
                <a:cubicBezTo>
                  <a:pt x="2901727" y="-70662"/>
                  <a:pt x="2780253" y="18398"/>
                  <a:pt x="2868386" y="0"/>
                </a:cubicBezTo>
                <a:cubicBezTo>
                  <a:pt x="2956519" y="-18398"/>
                  <a:pt x="3006681" y="20085"/>
                  <a:pt x="3097856" y="0"/>
                </a:cubicBezTo>
                <a:cubicBezTo>
                  <a:pt x="3189031" y="-20085"/>
                  <a:pt x="3413837" y="19521"/>
                  <a:pt x="3556798" y="0"/>
                </a:cubicBezTo>
                <a:cubicBezTo>
                  <a:pt x="3699759" y="-19521"/>
                  <a:pt x="3772106" y="14981"/>
                  <a:pt x="3901004" y="0"/>
                </a:cubicBezTo>
                <a:cubicBezTo>
                  <a:pt x="4029902" y="-14981"/>
                  <a:pt x="4265635" y="4749"/>
                  <a:pt x="4359946" y="0"/>
                </a:cubicBezTo>
                <a:cubicBezTo>
                  <a:pt x="4454257" y="-4749"/>
                  <a:pt x="4675206" y="4500"/>
                  <a:pt x="4818888" y="0"/>
                </a:cubicBezTo>
                <a:cubicBezTo>
                  <a:pt x="4962570" y="-4500"/>
                  <a:pt x="5407934" y="76538"/>
                  <a:pt x="5622036" y="0"/>
                </a:cubicBezTo>
                <a:cubicBezTo>
                  <a:pt x="5836138" y="-76538"/>
                  <a:pt x="5920877" y="6151"/>
                  <a:pt x="6080977" y="0"/>
                </a:cubicBezTo>
                <a:cubicBezTo>
                  <a:pt x="6241077" y="-6151"/>
                  <a:pt x="6318616" y="28923"/>
                  <a:pt x="6539919" y="0"/>
                </a:cubicBezTo>
                <a:cubicBezTo>
                  <a:pt x="6761222" y="-28923"/>
                  <a:pt x="7072134" y="62580"/>
                  <a:pt x="7228331" y="0"/>
                </a:cubicBezTo>
                <a:cubicBezTo>
                  <a:pt x="7384528" y="-62580"/>
                  <a:pt x="7542282" y="26228"/>
                  <a:pt x="7687273" y="0"/>
                </a:cubicBezTo>
                <a:cubicBezTo>
                  <a:pt x="7832264" y="-26228"/>
                  <a:pt x="8035360" y="25173"/>
                  <a:pt x="8146215" y="0"/>
                </a:cubicBezTo>
                <a:cubicBezTo>
                  <a:pt x="8257070" y="-25173"/>
                  <a:pt x="8446622" y="29580"/>
                  <a:pt x="8605157" y="0"/>
                </a:cubicBezTo>
                <a:cubicBezTo>
                  <a:pt x="8763692" y="-29580"/>
                  <a:pt x="8879887" y="31987"/>
                  <a:pt x="8949363" y="0"/>
                </a:cubicBezTo>
                <a:cubicBezTo>
                  <a:pt x="9018839" y="-31987"/>
                  <a:pt x="9449289" y="82241"/>
                  <a:pt x="9752511" y="0"/>
                </a:cubicBezTo>
                <a:cubicBezTo>
                  <a:pt x="10055733" y="-82241"/>
                  <a:pt x="10190128" y="51608"/>
                  <a:pt x="10326188" y="0"/>
                </a:cubicBezTo>
                <a:cubicBezTo>
                  <a:pt x="10462248" y="-51608"/>
                  <a:pt x="11012362" y="120121"/>
                  <a:pt x="11473542" y="0"/>
                </a:cubicBezTo>
                <a:cubicBezTo>
                  <a:pt x="11509313" y="162159"/>
                  <a:pt x="11425274" y="237086"/>
                  <a:pt x="11473542" y="426087"/>
                </a:cubicBezTo>
                <a:cubicBezTo>
                  <a:pt x="11521810" y="615088"/>
                  <a:pt x="11446175" y="787594"/>
                  <a:pt x="11473542" y="912262"/>
                </a:cubicBezTo>
                <a:cubicBezTo>
                  <a:pt x="11500909" y="1036931"/>
                  <a:pt x="11455357" y="1161291"/>
                  <a:pt x="11473542" y="1338349"/>
                </a:cubicBezTo>
                <a:cubicBezTo>
                  <a:pt x="11491727" y="1515407"/>
                  <a:pt x="11454002" y="1669413"/>
                  <a:pt x="11473542" y="1884614"/>
                </a:cubicBezTo>
                <a:cubicBezTo>
                  <a:pt x="11493082" y="2099815"/>
                  <a:pt x="11437631" y="2195189"/>
                  <a:pt x="11473542" y="2370790"/>
                </a:cubicBezTo>
                <a:cubicBezTo>
                  <a:pt x="11509453" y="2546391"/>
                  <a:pt x="11469942" y="2719887"/>
                  <a:pt x="11473542" y="2917055"/>
                </a:cubicBezTo>
                <a:cubicBezTo>
                  <a:pt x="11477142" y="3114224"/>
                  <a:pt x="11424873" y="3254097"/>
                  <a:pt x="11473542" y="3523409"/>
                </a:cubicBezTo>
                <a:cubicBezTo>
                  <a:pt x="11522211" y="3792721"/>
                  <a:pt x="11431490" y="3715309"/>
                  <a:pt x="11473542" y="3889406"/>
                </a:cubicBezTo>
                <a:cubicBezTo>
                  <a:pt x="11515594" y="4063503"/>
                  <a:pt x="11464863" y="4370114"/>
                  <a:pt x="11473542" y="4495760"/>
                </a:cubicBezTo>
                <a:cubicBezTo>
                  <a:pt x="11482221" y="4621406"/>
                  <a:pt x="11415524" y="4904094"/>
                  <a:pt x="11473542" y="5162203"/>
                </a:cubicBezTo>
                <a:cubicBezTo>
                  <a:pt x="11531560" y="5420312"/>
                  <a:pt x="11461122" y="5586024"/>
                  <a:pt x="11473542" y="6008914"/>
                </a:cubicBezTo>
                <a:cubicBezTo>
                  <a:pt x="11374354" y="6042756"/>
                  <a:pt x="11154247" y="5967337"/>
                  <a:pt x="11014600" y="6008914"/>
                </a:cubicBezTo>
                <a:cubicBezTo>
                  <a:pt x="10874953" y="6050491"/>
                  <a:pt x="10689825" y="5958393"/>
                  <a:pt x="10440923" y="6008914"/>
                </a:cubicBezTo>
                <a:cubicBezTo>
                  <a:pt x="10192021" y="6059435"/>
                  <a:pt x="9845121" y="5987402"/>
                  <a:pt x="9637775" y="6008914"/>
                </a:cubicBezTo>
                <a:cubicBezTo>
                  <a:pt x="9430429" y="6030426"/>
                  <a:pt x="9325125" y="5961414"/>
                  <a:pt x="9178834" y="6008914"/>
                </a:cubicBezTo>
                <a:cubicBezTo>
                  <a:pt x="9032543" y="6056414"/>
                  <a:pt x="8637267" y="5967998"/>
                  <a:pt x="8490421" y="6008914"/>
                </a:cubicBezTo>
                <a:cubicBezTo>
                  <a:pt x="8343575" y="6049830"/>
                  <a:pt x="8308406" y="5997478"/>
                  <a:pt x="8146215" y="6008914"/>
                </a:cubicBezTo>
                <a:cubicBezTo>
                  <a:pt x="7984024" y="6020350"/>
                  <a:pt x="7958396" y="5968132"/>
                  <a:pt x="7802009" y="6008914"/>
                </a:cubicBezTo>
                <a:cubicBezTo>
                  <a:pt x="7645622" y="6049696"/>
                  <a:pt x="7449921" y="5976090"/>
                  <a:pt x="7228331" y="6008914"/>
                </a:cubicBezTo>
                <a:cubicBezTo>
                  <a:pt x="7006741" y="6041738"/>
                  <a:pt x="6621836" y="5945108"/>
                  <a:pt x="6425184" y="6008914"/>
                </a:cubicBezTo>
                <a:cubicBezTo>
                  <a:pt x="6228532" y="6072720"/>
                  <a:pt x="6101230" y="5987274"/>
                  <a:pt x="5851506" y="6008914"/>
                </a:cubicBezTo>
                <a:cubicBezTo>
                  <a:pt x="5601782" y="6030554"/>
                  <a:pt x="5398661" y="5938771"/>
                  <a:pt x="5048358" y="6008914"/>
                </a:cubicBezTo>
                <a:cubicBezTo>
                  <a:pt x="4698055" y="6079057"/>
                  <a:pt x="4750108" y="5981885"/>
                  <a:pt x="4474681" y="6008914"/>
                </a:cubicBezTo>
                <a:cubicBezTo>
                  <a:pt x="4199254" y="6035943"/>
                  <a:pt x="4339529" y="6007365"/>
                  <a:pt x="4245211" y="6008914"/>
                </a:cubicBezTo>
                <a:cubicBezTo>
                  <a:pt x="4150893" y="6010463"/>
                  <a:pt x="3848632" y="5951305"/>
                  <a:pt x="3671533" y="6008914"/>
                </a:cubicBezTo>
                <a:cubicBezTo>
                  <a:pt x="3494434" y="6066523"/>
                  <a:pt x="3418478" y="5996296"/>
                  <a:pt x="3327327" y="6008914"/>
                </a:cubicBezTo>
                <a:cubicBezTo>
                  <a:pt x="3236176" y="6021532"/>
                  <a:pt x="2978033" y="5967501"/>
                  <a:pt x="2868385" y="6008914"/>
                </a:cubicBezTo>
                <a:cubicBezTo>
                  <a:pt x="2758737" y="6050327"/>
                  <a:pt x="2693379" y="5984987"/>
                  <a:pt x="2524179" y="6008914"/>
                </a:cubicBezTo>
                <a:cubicBezTo>
                  <a:pt x="2354979" y="6032841"/>
                  <a:pt x="2208551" y="5963639"/>
                  <a:pt x="2065238" y="6008914"/>
                </a:cubicBezTo>
                <a:cubicBezTo>
                  <a:pt x="1921925" y="6054189"/>
                  <a:pt x="1640239" y="5978298"/>
                  <a:pt x="1491560" y="6008914"/>
                </a:cubicBezTo>
                <a:cubicBezTo>
                  <a:pt x="1342881" y="6039530"/>
                  <a:pt x="1022590" y="6005016"/>
                  <a:pt x="803148" y="6008914"/>
                </a:cubicBezTo>
                <a:cubicBezTo>
                  <a:pt x="583706" y="6012812"/>
                  <a:pt x="192028" y="5947969"/>
                  <a:pt x="0" y="6008914"/>
                </a:cubicBezTo>
                <a:cubicBezTo>
                  <a:pt x="-26409" y="5751754"/>
                  <a:pt x="62830" y="5622597"/>
                  <a:pt x="0" y="5462649"/>
                </a:cubicBezTo>
                <a:cubicBezTo>
                  <a:pt x="-62830" y="5302701"/>
                  <a:pt x="58369" y="5035009"/>
                  <a:pt x="0" y="4916384"/>
                </a:cubicBezTo>
                <a:cubicBezTo>
                  <a:pt x="-58369" y="4797760"/>
                  <a:pt x="49730" y="4486851"/>
                  <a:pt x="0" y="4249941"/>
                </a:cubicBezTo>
                <a:cubicBezTo>
                  <a:pt x="-49730" y="4013031"/>
                  <a:pt x="12585" y="3778552"/>
                  <a:pt x="0" y="3583498"/>
                </a:cubicBezTo>
                <a:cubicBezTo>
                  <a:pt x="-12585" y="3388444"/>
                  <a:pt x="19660" y="3206360"/>
                  <a:pt x="0" y="2977144"/>
                </a:cubicBezTo>
                <a:cubicBezTo>
                  <a:pt x="-19660" y="2747928"/>
                  <a:pt x="37289" y="2704401"/>
                  <a:pt x="0" y="2490968"/>
                </a:cubicBezTo>
                <a:cubicBezTo>
                  <a:pt x="-37289" y="2277535"/>
                  <a:pt x="70894" y="2142245"/>
                  <a:pt x="0" y="1884614"/>
                </a:cubicBezTo>
                <a:cubicBezTo>
                  <a:pt x="-70894" y="1626983"/>
                  <a:pt x="71250" y="1365557"/>
                  <a:pt x="0" y="1218171"/>
                </a:cubicBezTo>
                <a:cubicBezTo>
                  <a:pt x="-71250" y="1070785"/>
                  <a:pt x="50108" y="853216"/>
                  <a:pt x="0" y="671906"/>
                </a:cubicBezTo>
                <a:cubicBezTo>
                  <a:pt x="-50108" y="490597"/>
                  <a:pt x="51119" y="272364"/>
                  <a:pt x="0" y="0"/>
                </a:cubicBezTo>
                <a:close/>
                <a:moveTo>
                  <a:pt x="751114" y="751114"/>
                </a:moveTo>
                <a:cubicBezTo>
                  <a:pt x="917544" y="716020"/>
                  <a:pt x="1098514" y="771094"/>
                  <a:pt x="1237949" y="751114"/>
                </a:cubicBezTo>
                <a:cubicBezTo>
                  <a:pt x="1377385" y="731134"/>
                  <a:pt x="1607249" y="782990"/>
                  <a:pt x="1724783" y="751114"/>
                </a:cubicBezTo>
                <a:cubicBezTo>
                  <a:pt x="1842317" y="719238"/>
                  <a:pt x="2068110" y="810401"/>
                  <a:pt x="2311331" y="751114"/>
                </a:cubicBezTo>
                <a:cubicBezTo>
                  <a:pt x="2554552" y="691827"/>
                  <a:pt x="2535598" y="773761"/>
                  <a:pt x="2598740" y="751114"/>
                </a:cubicBezTo>
                <a:cubicBezTo>
                  <a:pt x="2661882" y="728467"/>
                  <a:pt x="2978119" y="773901"/>
                  <a:pt x="3085575" y="751114"/>
                </a:cubicBezTo>
                <a:cubicBezTo>
                  <a:pt x="3193032" y="728327"/>
                  <a:pt x="3280124" y="757598"/>
                  <a:pt x="3372983" y="751114"/>
                </a:cubicBezTo>
                <a:cubicBezTo>
                  <a:pt x="3465842" y="744630"/>
                  <a:pt x="3838604" y="782510"/>
                  <a:pt x="4059244" y="751114"/>
                </a:cubicBezTo>
                <a:cubicBezTo>
                  <a:pt x="4279884" y="719718"/>
                  <a:pt x="4434602" y="794706"/>
                  <a:pt x="4645792" y="751114"/>
                </a:cubicBezTo>
                <a:cubicBezTo>
                  <a:pt x="4856982" y="707522"/>
                  <a:pt x="4929285" y="784489"/>
                  <a:pt x="5132627" y="751114"/>
                </a:cubicBezTo>
                <a:cubicBezTo>
                  <a:pt x="5335970" y="717739"/>
                  <a:pt x="5433423" y="763787"/>
                  <a:pt x="5519748" y="751114"/>
                </a:cubicBezTo>
                <a:cubicBezTo>
                  <a:pt x="5606073" y="738441"/>
                  <a:pt x="5782359" y="800413"/>
                  <a:pt x="6006583" y="751114"/>
                </a:cubicBezTo>
                <a:cubicBezTo>
                  <a:pt x="6230808" y="701815"/>
                  <a:pt x="6357736" y="806201"/>
                  <a:pt x="6493418" y="751114"/>
                </a:cubicBezTo>
                <a:cubicBezTo>
                  <a:pt x="6629101" y="696027"/>
                  <a:pt x="6709794" y="774650"/>
                  <a:pt x="6780826" y="751114"/>
                </a:cubicBezTo>
                <a:cubicBezTo>
                  <a:pt x="6851858" y="727578"/>
                  <a:pt x="6975384" y="785398"/>
                  <a:pt x="7068235" y="751114"/>
                </a:cubicBezTo>
                <a:cubicBezTo>
                  <a:pt x="7161086" y="716830"/>
                  <a:pt x="7284831" y="767742"/>
                  <a:pt x="7455356" y="751114"/>
                </a:cubicBezTo>
                <a:cubicBezTo>
                  <a:pt x="7625881" y="734486"/>
                  <a:pt x="7785620" y="754389"/>
                  <a:pt x="8041904" y="751114"/>
                </a:cubicBezTo>
                <a:cubicBezTo>
                  <a:pt x="8298188" y="747839"/>
                  <a:pt x="8589617" y="791293"/>
                  <a:pt x="8728165" y="751114"/>
                </a:cubicBezTo>
                <a:cubicBezTo>
                  <a:pt x="8866713" y="710935"/>
                  <a:pt x="9035397" y="783430"/>
                  <a:pt x="9314713" y="751114"/>
                </a:cubicBezTo>
                <a:cubicBezTo>
                  <a:pt x="9594029" y="718798"/>
                  <a:pt x="9668174" y="818352"/>
                  <a:pt x="10000974" y="751114"/>
                </a:cubicBezTo>
                <a:cubicBezTo>
                  <a:pt x="10333774" y="683876"/>
                  <a:pt x="10543245" y="813985"/>
                  <a:pt x="10722428" y="751114"/>
                </a:cubicBezTo>
                <a:cubicBezTo>
                  <a:pt x="10739457" y="939754"/>
                  <a:pt x="10691522" y="1073981"/>
                  <a:pt x="10722428" y="1314450"/>
                </a:cubicBezTo>
                <a:cubicBezTo>
                  <a:pt x="10753334" y="1554919"/>
                  <a:pt x="10709783" y="1602691"/>
                  <a:pt x="10722428" y="1787652"/>
                </a:cubicBezTo>
                <a:cubicBezTo>
                  <a:pt x="10735073" y="1972613"/>
                  <a:pt x="10703778" y="2099118"/>
                  <a:pt x="10722428" y="2260854"/>
                </a:cubicBezTo>
                <a:cubicBezTo>
                  <a:pt x="10741078" y="2422590"/>
                  <a:pt x="10663469" y="2610965"/>
                  <a:pt x="10722428" y="2869256"/>
                </a:cubicBezTo>
                <a:cubicBezTo>
                  <a:pt x="10781387" y="3127547"/>
                  <a:pt x="10661785" y="3204650"/>
                  <a:pt x="10722428" y="3522726"/>
                </a:cubicBezTo>
                <a:cubicBezTo>
                  <a:pt x="10783071" y="3840802"/>
                  <a:pt x="10666565" y="3826596"/>
                  <a:pt x="10722428" y="3995928"/>
                </a:cubicBezTo>
                <a:cubicBezTo>
                  <a:pt x="10778291" y="4165260"/>
                  <a:pt x="10666351" y="4427699"/>
                  <a:pt x="10722428" y="4559264"/>
                </a:cubicBezTo>
                <a:cubicBezTo>
                  <a:pt x="10778505" y="4690829"/>
                  <a:pt x="10683262" y="4993619"/>
                  <a:pt x="10722428" y="5257800"/>
                </a:cubicBezTo>
                <a:cubicBezTo>
                  <a:pt x="10604727" y="5287648"/>
                  <a:pt x="10561552" y="5248992"/>
                  <a:pt x="10435020" y="5257800"/>
                </a:cubicBezTo>
                <a:cubicBezTo>
                  <a:pt x="10308488" y="5266608"/>
                  <a:pt x="10126973" y="5193059"/>
                  <a:pt x="9848472" y="5257800"/>
                </a:cubicBezTo>
                <a:cubicBezTo>
                  <a:pt x="9569971" y="5322541"/>
                  <a:pt x="9494471" y="5229082"/>
                  <a:pt x="9162211" y="5257800"/>
                </a:cubicBezTo>
                <a:cubicBezTo>
                  <a:pt x="8829951" y="5286518"/>
                  <a:pt x="8924246" y="5215835"/>
                  <a:pt x="8775089" y="5257800"/>
                </a:cubicBezTo>
                <a:cubicBezTo>
                  <a:pt x="8625932" y="5299765"/>
                  <a:pt x="8569406" y="5233927"/>
                  <a:pt x="8487681" y="5257800"/>
                </a:cubicBezTo>
                <a:cubicBezTo>
                  <a:pt x="8405956" y="5281673"/>
                  <a:pt x="8054822" y="5196301"/>
                  <a:pt x="7801420" y="5257800"/>
                </a:cubicBezTo>
                <a:cubicBezTo>
                  <a:pt x="7548018" y="5319299"/>
                  <a:pt x="7602945" y="5252403"/>
                  <a:pt x="7514011" y="5257800"/>
                </a:cubicBezTo>
                <a:cubicBezTo>
                  <a:pt x="7425077" y="5263197"/>
                  <a:pt x="7304732" y="5228258"/>
                  <a:pt x="7126889" y="5257800"/>
                </a:cubicBezTo>
                <a:cubicBezTo>
                  <a:pt x="6949046" y="5287342"/>
                  <a:pt x="6803883" y="5235135"/>
                  <a:pt x="6640055" y="5257800"/>
                </a:cubicBezTo>
                <a:cubicBezTo>
                  <a:pt x="6476227" y="5280465"/>
                  <a:pt x="6491912" y="5243855"/>
                  <a:pt x="6352646" y="5257800"/>
                </a:cubicBezTo>
                <a:cubicBezTo>
                  <a:pt x="6213380" y="5271745"/>
                  <a:pt x="5840560" y="5242232"/>
                  <a:pt x="5666385" y="5257800"/>
                </a:cubicBezTo>
                <a:cubicBezTo>
                  <a:pt x="5492210" y="5273368"/>
                  <a:pt x="5490488" y="5223773"/>
                  <a:pt x="5378977" y="5257800"/>
                </a:cubicBezTo>
                <a:cubicBezTo>
                  <a:pt x="5267466" y="5291827"/>
                  <a:pt x="5011449" y="5196320"/>
                  <a:pt x="4692716" y="5257800"/>
                </a:cubicBezTo>
                <a:cubicBezTo>
                  <a:pt x="4373983" y="5319280"/>
                  <a:pt x="4334895" y="5252800"/>
                  <a:pt x="4205881" y="5257800"/>
                </a:cubicBezTo>
                <a:cubicBezTo>
                  <a:pt x="4076867" y="5262800"/>
                  <a:pt x="3702642" y="5205288"/>
                  <a:pt x="3519620" y="5257800"/>
                </a:cubicBezTo>
                <a:cubicBezTo>
                  <a:pt x="3336598" y="5310312"/>
                  <a:pt x="3359677" y="5250175"/>
                  <a:pt x="3232212" y="5257800"/>
                </a:cubicBezTo>
                <a:cubicBezTo>
                  <a:pt x="3104747" y="5265425"/>
                  <a:pt x="3033749" y="5247042"/>
                  <a:pt x="2845090" y="5257800"/>
                </a:cubicBezTo>
                <a:cubicBezTo>
                  <a:pt x="2656431" y="5268558"/>
                  <a:pt x="2497082" y="5204782"/>
                  <a:pt x="2358255" y="5257800"/>
                </a:cubicBezTo>
                <a:cubicBezTo>
                  <a:pt x="2219429" y="5310818"/>
                  <a:pt x="2145994" y="5242741"/>
                  <a:pt x="2070847" y="5257800"/>
                </a:cubicBezTo>
                <a:cubicBezTo>
                  <a:pt x="1995700" y="5272859"/>
                  <a:pt x="1762772" y="5213823"/>
                  <a:pt x="1584012" y="5257800"/>
                </a:cubicBezTo>
                <a:cubicBezTo>
                  <a:pt x="1405252" y="5301777"/>
                  <a:pt x="1005458" y="5252625"/>
                  <a:pt x="751114" y="5257800"/>
                </a:cubicBezTo>
                <a:cubicBezTo>
                  <a:pt x="747200" y="5011080"/>
                  <a:pt x="819346" y="4795068"/>
                  <a:pt x="751114" y="4649397"/>
                </a:cubicBezTo>
                <a:cubicBezTo>
                  <a:pt x="682882" y="4503726"/>
                  <a:pt x="782490" y="4286820"/>
                  <a:pt x="751114" y="4086062"/>
                </a:cubicBezTo>
                <a:cubicBezTo>
                  <a:pt x="719738" y="3885305"/>
                  <a:pt x="793932" y="3744700"/>
                  <a:pt x="751114" y="3477659"/>
                </a:cubicBezTo>
                <a:cubicBezTo>
                  <a:pt x="708296" y="3210618"/>
                  <a:pt x="797310" y="3148549"/>
                  <a:pt x="751114" y="3049524"/>
                </a:cubicBezTo>
                <a:cubicBezTo>
                  <a:pt x="704918" y="2950499"/>
                  <a:pt x="768110" y="2630404"/>
                  <a:pt x="751114" y="2396054"/>
                </a:cubicBezTo>
                <a:cubicBezTo>
                  <a:pt x="734118" y="2161704"/>
                  <a:pt x="754730" y="2091661"/>
                  <a:pt x="751114" y="1787652"/>
                </a:cubicBezTo>
                <a:cubicBezTo>
                  <a:pt x="747498" y="1483643"/>
                  <a:pt x="812211" y="1259009"/>
                  <a:pt x="751114" y="751114"/>
                </a:cubicBezTo>
                <a:close/>
                <a:moveTo>
                  <a:pt x="0" y="0"/>
                </a:moveTo>
                <a:cubicBezTo>
                  <a:pt x="160617" y="144212"/>
                  <a:pt x="230494" y="246487"/>
                  <a:pt x="360535" y="360535"/>
                </a:cubicBezTo>
                <a:cubicBezTo>
                  <a:pt x="490576" y="474583"/>
                  <a:pt x="578304" y="630373"/>
                  <a:pt x="751114" y="751114"/>
                </a:cubicBezTo>
                <a:moveTo>
                  <a:pt x="0" y="6008914"/>
                </a:moveTo>
                <a:cubicBezTo>
                  <a:pt x="92817" y="5897235"/>
                  <a:pt x="235299" y="5861740"/>
                  <a:pt x="368046" y="5640868"/>
                </a:cubicBezTo>
                <a:cubicBezTo>
                  <a:pt x="500793" y="5419996"/>
                  <a:pt x="608265" y="5465103"/>
                  <a:pt x="751114" y="5257800"/>
                </a:cubicBezTo>
                <a:moveTo>
                  <a:pt x="11473542" y="0"/>
                </a:moveTo>
                <a:cubicBezTo>
                  <a:pt x="11372214" y="154032"/>
                  <a:pt x="11170641" y="264312"/>
                  <a:pt x="11082963" y="390579"/>
                </a:cubicBezTo>
                <a:cubicBezTo>
                  <a:pt x="10995285" y="516846"/>
                  <a:pt x="10842780" y="594125"/>
                  <a:pt x="10722428" y="751114"/>
                </a:cubicBezTo>
                <a:moveTo>
                  <a:pt x="11473542" y="6008914"/>
                </a:moveTo>
                <a:cubicBezTo>
                  <a:pt x="11332182" y="5899827"/>
                  <a:pt x="11223143" y="5718917"/>
                  <a:pt x="11120518" y="5655890"/>
                </a:cubicBezTo>
                <a:cubicBezTo>
                  <a:pt x="11017893" y="5592863"/>
                  <a:pt x="10902065" y="5423271"/>
                  <a:pt x="10722428" y="5257800"/>
                </a:cubicBezTo>
              </a:path>
              <a:path w="11473542" h="6008914" fill="none" stroke="0" extrusionOk="0">
                <a:moveTo>
                  <a:pt x="0" y="0"/>
                </a:moveTo>
                <a:cubicBezTo>
                  <a:pt x="318353" y="-31337"/>
                  <a:pt x="464633" y="67794"/>
                  <a:pt x="688413" y="0"/>
                </a:cubicBezTo>
                <a:cubicBezTo>
                  <a:pt x="912193" y="-67794"/>
                  <a:pt x="1011055" y="24123"/>
                  <a:pt x="1262090" y="0"/>
                </a:cubicBezTo>
                <a:cubicBezTo>
                  <a:pt x="1513125" y="-24123"/>
                  <a:pt x="1439570" y="13537"/>
                  <a:pt x="1491560" y="0"/>
                </a:cubicBezTo>
                <a:cubicBezTo>
                  <a:pt x="1543550" y="-13537"/>
                  <a:pt x="1636714" y="294"/>
                  <a:pt x="1721031" y="0"/>
                </a:cubicBezTo>
                <a:cubicBezTo>
                  <a:pt x="1805348" y="-294"/>
                  <a:pt x="1874318" y="14250"/>
                  <a:pt x="1950502" y="0"/>
                </a:cubicBezTo>
                <a:cubicBezTo>
                  <a:pt x="2026686" y="-14250"/>
                  <a:pt x="2191292" y="24969"/>
                  <a:pt x="2294708" y="0"/>
                </a:cubicBezTo>
                <a:cubicBezTo>
                  <a:pt x="2398124" y="-24969"/>
                  <a:pt x="2429198" y="22606"/>
                  <a:pt x="2524179" y="0"/>
                </a:cubicBezTo>
                <a:cubicBezTo>
                  <a:pt x="2619160" y="-22606"/>
                  <a:pt x="2704848" y="5023"/>
                  <a:pt x="2753650" y="0"/>
                </a:cubicBezTo>
                <a:cubicBezTo>
                  <a:pt x="2802452" y="-5023"/>
                  <a:pt x="2891463" y="14454"/>
                  <a:pt x="2983121" y="0"/>
                </a:cubicBezTo>
                <a:cubicBezTo>
                  <a:pt x="3074779" y="-14454"/>
                  <a:pt x="3316276" y="44525"/>
                  <a:pt x="3556798" y="0"/>
                </a:cubicBezTo>
                <a:cubicBezTo>
                  <a:pt x="3797320" y="-44525"/>
                  <a:pt x="3900639" y="41992"/>
                  <a:pt x="4015740" y="0"/>
                </a:cubicBezTo>
                <a:cubicBezTo>
                  <a:pt x="4130841" y="-41992"/>
                  <a:pt x="4303782" y="36763"/>
                  <a:pt x="4474681" y="0"/>
                </a:cubicBezTo>
                <a:cubicBezTo>
                  <a:pt x="4645580" y="-36763"/>
                  <a:pt x="4635619" y="26902"/>
                  <a:pt x="4704152" y="0"/>
                </a:cubicBezTo>
                <a:cubicBezTo>
                  <a:pt x="4772685" y="-26902"/>
                  <a:pt x="4825647" y="3293"/>
                  <a:pt x="4933623" y="0"/>
                </a:cubicBezTo>
                <a:cubicBezTo>
                  <a:pt x="5041599" y="-3293"/>
                  <a:pt x="5203210" y="24752"/>
                  <a:pt x="5277829" y="0"/>
                </a:cubicBezTo>
                <a:cubicBezTo>
                  <a:pt x="5352448" y="-24752"/>
                  <a:pt x="5533021" y="4787"/>
                  <a:pt x="5622036" y="0"/>
                </a:cubicBezTo>
                <a:cubicBezTo>
                  <a:pt x="5711051" y="-4787"/>
                  <a:pt x="5895471" y="32880"/>
                  <a:pt x="5966242" y="0"/>
                </a:cubicBezTo>
                <a:cubicBezTo>
                  <a:pt x="6037013" y="-32880"/>
                  <a:pt x="6349854" y="50764"/>
                  <a:pt x="6539919" y="0"/>
                </a:cubicBezTo>
                <a:cubicBezTo>
                  <a:pt x="6729984" y="-50764"/>
                  <a:pt x="6942598" y="68634"/>
                  <a:pt x="7228331" y="0"/>
                </a:cubicBezTo>
                <a:cubicBezTo>
                  <a:pt x="7514064" y="-68634"/>
                  <a:pt x="7393438" y="2997"/>
                  <a:pt x="7457802" y="0"/>
                </a:cubicBezTo>
                <a:cubicBezTo>
                  <a:pt x="7522166" y="-2997"/>
                  <a:pt x="7679818" y="33770"/>
                  <a:pt x="7802009" y="0"/>
                </a:cubicBezTo>
                <a:cubicBezTo>
                  <a:pt x="7924200" y="-33770"/>
                  <a:pt x="7981059" y="22937"/>
                  <a:pt x="8031479" y="0"/>
                </a:cubicBezTo>
                <a:cubicBezTo>
                  <a:pt x="8081899" y="-22937"/>
                  <a:pt x="8187960" y="8494"/>
                  <a:pt x="8260950" y="0"/>
                </a:cubicBezTo>
                <a:cubicBezTo>
                  <a:pt x="8333940" y="-8494"/>
                  <a:pt x="8459890" y="15182"/>
                  <a:pt x="8605157" y="0"/>
                </a:cubicBezTo>
                <a:cubicBezTo>
                  <a:pt x="8750424" y="-15182"/>
                  <a:pt x="8761322" y="19768"/>
                  <a:pt x="8834627" y="0"/>
                </a:cubicBezTo>
                <a:cubicBezTo>
                  <a:pt x="8907932" y="-19768"/>
                  <a:pt x="9365793" y="76881"/>
                  <a:pt x="9523040" y="0"/>
                </a:cubicBezTo>
                <a:cubicBezTo>
                  <a:pt x="9680287" y="-76881"/>
                  <a:pt x="9909827" y="24027"/>
                  <a:pt x="10096717" y="0"/>
                </a:cubicBezTo>
                <a:cubicBezTo>
                  <a:pt x="10283607" y="-24027"/>
                  <a:pt x="10506386" y="16432"/>
                  <a:pt x="10670394" y="0"/>
                </a:cubicBezTo>
                <a:cubicBezTo>
                  <a:pt x="10834402" y="-16432"/>
                  <a:pt x="11191574" y="91434"/>
                  <a:pt x="11473542" y="0"/>
                </a:cubicBezTo>
                <a:cubicBezTo>
                  <a:pt x="11505083" y="154755"/>
                  <a:pt x="11457439" y="274674"/>
                  <a:pt x="11473542" y="486176"/>
                </a:cubicBezTo>
                <a:cubicBezTo>
                  <a:pt x="11489645" y="697678"/>
                  <a:pt x="11447167" y="930266"/>
                  <a:pt x="11473542" y="1152619"/>
                </a:cubicBezTo>
                <a:cubicBezTo>
                  <a:pt x="11499917" y="1374972"/>
                  <a:pt x="11436193" y="1395479"/>
                  <a:pt x="11473542" y="1518616"/>
                </a:cubicBezTo>
                <a:cubicBezTo>
                  <a:pt x="11510891" y="1641753"/>
                  <a:pt x="11409208" y="2026613"/>
                  <a:pt x="11473542" y="2185060"/>
                </a:cubicBezTo>
                <a:cubicBezTo>
                  <a:pt x="11537876" y="2343507"/>
                  <a:pt x="11428274" y="2476115"/>
                  <a:pt x="11473542" y="2671235"/>
                </a:cubicBezTo>
                <a:cubicBezTo>
                  <a:pt x="11518810" y="2866356"/>
                  <a:pt x="11425687" y="3008714"/>
                  <a:pt x="11473542" y="3097322"/>
                </a:cubicBezTo>
                <a:cubicBezTo>
                  <a:pt x="11521397" y="3185930"/>
                  <a:pt x="11428358" y="3549155"/>
                  <a:pt x="11473542" y="3763765"/>
                </a:cubicBezTo>
                <a:cubicBezTo>
                  <a:pt x="11518726" y="3978375"/>
                  <a:pt x="11460703" y="3973734"/>
                  <a:pt x="11473542" y="4129763"/>
                </a:cubicBezTo>
                <a:cubicBezTo>
                  <a:pt x="11486381" y="4285792"/>
                  <a:pt x="11443973" y="4318956"/>
                  <a:pt x="11473542" y="4495760"/>
                </a:cubicBezTo>
                <a:cubicBezTo>
                  <a:pt x="11503111" y="4672564"/>
                  <a:pt x="11423479" y="4842878"/>
                  <a:pt x="11473542" y="4981936"/>
                </a:cubicBezTo>
                <a:cubicBezTo>
                  <a:pt x="11523605" y="5120994"/>
                  <a:pt x="11389014" y="5577813"/>
                  <a:pt x="11473542" y="6008914"/>
                </a:cubicBezTo>
                <a:cubicBezTo>
                  <a:pt x="11241074" y="6034322"/>
                  <a:pt x="11066115" y="6007950"/>
                  <a:pt x="10899865" y="6008914"/>
                </a:cubicBezTo>
                <a:cubicBezTo>
                  <a:pt x="10733615" y="6009878"/>
                  <a:pt x="10544138" y="5994099"/>
                  <a:pt x="10211452" y="6008914"/>
                </a:cubicBezTo>
                <a:cubicBezTo>
                  <a:pt x="9878766" y="6023729"/>
                  <a:pt x="9910586" y="6004471"/>
                  <a:pt x="9752511" y="6008914"/>
                </a:cubicBezTo>
                <a:cubicBezTo>
                  <a:pt x="9594436" y="6013357"/>
                  <a:pt x="9576703" y="5974381"/>
                  <a:pt x="9408304" y="6008914"/>
                </a:cubicBezTo>
                <a:cubicBezTo>
                  <a:pt x="9239905" y="6043447"/>
                  <a:pt x="9207063" y="5984954"/>
                  <a:pt x="9064098" y="6008914"/>
                </a:cubicBezTo>
                <a:cubicBezTo>
                  <a:pt x="8921133" y="6032874"/>
                  <a:pt x="8931375" y="5983717"/>
                  <a:pt x="8834627" y="6008914"/>
                </a:cubicBezTo>
                <a:cubicBezTo>
                  <a:pt x="8737879" y="6034111"/>
                  <a:pt x="8464506" y="5991613"/>
                  <a:pt x="8260950" y="6008914"/>
                </a:cubicBezTo>
                <a:cubicBezTo>
                  <a:pt x="8057394" y="6026215"/>
                  <a:pt x="7775352" y="5965374"/>
                  <a:pt x="7457802" y="6008914"/>
                </a:cubicBezTo>
                <a:cubicBezTo>
                  <a:pt x="7140252" y="6052454"/>
                  <a:pt x="7267292" y="5975799"/>
                  <a:pt x="7113596" y="6008914"/>
                </a:cubicBezTo>
                <a:cubicBezTo>
                  <a:pt x="6959900" y="6042029"/>
                  <a:pt x="6934872" y="5984947"/>
                  <a:pt x="6884125" y="6008914"/>
                </a:cubicBezTo>
                <a:cubicBezTo>
                  <a:pt x="6833378" y="6032881"/>
                  <a:pt x="6345858" y="5957326"/>
                  <a:pt x="6080977" y="6008914"/>
                </a:cubicBezTo>
                <a:cubicBezTo>
                  <a:pt x="5816096" y="6060502"/>
                  <a:pt x="5683425" y="5947863"/>
                  <a:pt x="5507300" y="6008914"/>
                </a:cubicBezTo>
                <a:cubicBezTo>
                  <a:pt x="5331175" y="6069965"/>
                  <a:pt x="5387310" y="5995265"/>
                  <a:pt x="5277829" y="6008914"/>
                </a:cubicBezTo>
                <a:cubicBezTo>
                  <a:pt x="5168348" y="6022563"/>
                  <a:pt x="4945750" y="5957195"/>
                  <a:pt x="4818888" y="6008914"/>
                </a:cubicBezTo>
                <a:cubicBezTo>
                  <a:pt x="4692026" y="6060633"/>
                  <a:pt x="4627059" y="5977021"/>
                  <a:pt x="4474681" y="6008914"/>
                </a:cubicBezTo>
                <a:cubicBezTo>
                  <a:pt x="4322303" y="6040807"/>
                  <a:pt x="4133503" y="5978166"/>
                  <a:pt x="4015740" y="6008914"/>
                </a:cubicBezTo>
                <a:cubicBezTo>
                  <a:pt x="3897977" y="6039662"/>
                  <a:pt x="3552038" y="5987362"/>
                  <a:pt x="3327327" y="6008914"/>
                </a:cubicBezTo>
                <a:cubicBezTo>
                  <a:pt x="3102616" y="6030466"/>
                  <a:pt x="2934441" y="5957159"/>
                  <a:pt x="2753650" y="6008914"/>
                </a:cubicBezTo>
                <a:cubicBezTo>
                  <a:pt x="2572859" y="6060669"/>
                  <a:pt x="2245532" y="5967418"/>
                  <a:pt x="1950502" y="6008914"/>
                </a:cubicBezTo>
                <a:cubicBezTo>
                  <a:pt x="1655472" y="6050410"/>
                  <a:pt x="1823808" y="5987575"/>
                  <a:pt x="1721031" y="6008914"/>
                </a:cubicBezTo>
                <a:cubicBezTo>
                  <a:pt x="1618254" y="6030253"/>
                  <a:pt x="1298282" y="5951516"/>
                  <a:pt x="1147354" y="6008914"/>
                </a:cubicBezTo>
                <a:cubicBezTo>
                  <a:pt x="996426" y="6066312"/>
                  <a:pt x="460124" y="5886910"/>
                  <a:pt x="0" y="6008914"/>
                </a:cubicBezTo>
                <a:cubicBezTo>
                  <a:pt x="-6393" y="5850906"/>
                  <a:pt x="49673" y="5698379"/>
                  <a:pt x="0" y="5582827"/>
                </a:cubicBezTo>
                <a:cubicBezTo>
                  <a:pt x="-49673" y="5467275"/>
                  <a:pt x="30834" y="5087226"/>
                  <a:pt x="0" y="4916384"/>
                </a:cubicBezTo>
                <a:cubicBezTo>
                  <a:pt x="-30834" y="4745542"/>
                  <a:pt x="42780" y="4644000"/>
                  <a:pt x="0" y="4550387"/>
                </a:cubicBezTo>
                <a:cubicBezTo>
                  <a:pt x="-42780" y="4456774"/>
                  <a:pt x="8639" y="4225132"/>
                  <a:pt x="0" y="4124300"/>
                </a:cubicBezTo>
                <a:cubicBezTo>
                  <a:pt x="-8639" y="4023468"/>
                  <a:pt x="54792" y="3748114"/>
                  <a:pt x="0" y="3578035"/>
                </a:cubicBezTo>
                <a:cubicBezTo>
                  <a:pt x="-54792" y="3407957"/>
                  <a:pt x="20292" y="3244311"/>
                  <a:pt x="0" y="3091859"/>
                </a:cubicBezTo>
                <a:cubicBezTo>
                  <a:pt x="-20292" y="2939407"/>
                  <a:pt x="28501" y="2873571"/>
                  <a:pt x="0" y="2665773"/>
                </a:cubicBezTo>
                <a:cubicBezTo>
                  <a:pt x="-28501" y="2457975"/>
                  <a:pt x="8251" y="2296779"/>
                  <a:pt x="0" y="2119508"/>
                </a:cubicBezTo>
                <a:cubicBezTo>
                  <a:pt x="-8251" y="1942237"/>
                  <a:pt x="9601" y="1771221"/>
                  <a:pt x="0" y="1513154"/>
                </a:cubicBezTo>
                <a:cubicBezTo>
                  <a:pt x="-9601" y="1255087"/>
                  <a:pt x="9850" y="1257980"/>
                  <a:pt x="0" y="1087067"/>
                </a:cubicBezTo>
                <a:cubicBezTo>
                  <a:pt x="-9850" y="916154"/>
                  <a:pt x="30353" y="780673"/>
                  <a:pt x="0" y="660981"/>
                </a:cubicBezTo>
                <a:cubicBezTo>
                  <a:pt x="-30353" y="541289"/>
                  <a:pt x="64733" y="165797"/>
                  <a:pt x="0" y="0"/>
                </a:cubicBezTo>
                <a:close/>
                <a:moveTo>
                  <a:pt x="751114" y="751114"/>
                </a:moveTo>
                <a:cubicBezTo>
                  <a:pt x="969583" y="727184"/>
                  <a:pt x="1028918" y="759876"/>
                  <a:pt x="1237949" y="751114"/>
                </a:cubicBezTo>
                <a:cubicBezTo>
                  <a:pt x="1446980" y="742352"/>
                  <a:pt x="1432681" y="754304"/>
                  <a:pt x="1625070" y="751114"/>
                </a:cubicBezTo>
                <a:cubicBezTo>
                  <a:pt x="1817459" y="747924"/>
                  <a:pt x="1993245" y="773589"/>
                  <a:pt x="2111905" y="751114"/>
                </a:cubicBezTo>
                <a:cubicBezTo>
                  <a:pt x="2230566" y="728639"/>
                  <a:pt x="2387922" y="758500"/>
                  <a:pt x="2598740" y="751114"/>
                </a:cubicBezTo>
                <a:cubicBezTo>
                  <a:pt x="2809559" y="743728"/>
                  <a:pt x="2807660" y="782952"/>
                  <a:pt x="2985861" y="751114"/>
                </a:cubicBezTo>
                <a:cubicBezTo>
                  <a:pt x="3164062" y="719276"/>
                  <a:pt x="3196785" y="783542"/>
                  <a:pt x="3273270" y="751114"/>
                </a:cubicBezTo>
                <a:cubicBezTo>
                  <a:pt x="3349755" y="718686"/>
                  <a:pt x="3759230" y="777847"/>
                  <a:pt x="3959531" y="751114"/>
                </a:cubicBezTo>
                <a:cubicBezTo>
                  <a:pt x="4159832" y="724381"/>
                  <a:pt x="4321132" y="819700"/>
                  <a:pt x="4645792" y="751114"/>
                </a:cubicBezTo>
                <a:cubicBezTo>
                  <a:pt x="4970452" y="682528"/>
                  <a:pt x="5111931" y="790266"/>
                  <a:pt x="5332053" y="751114"/>
                </a:cubicBezTo>
                <a:cubicBezTo>
                  <a:pt x="5552175" y="711962"/>
                  <a:pt x="5827783" y="812129"/>
                  <a:pt x="6018314" y="751114"/>
                </a:cubicBezTo>
                <a:cubicBezTo>
                  <a:pt x="6208845" y="690099"/>
                  <a:pt x="6204941" y="773613"/>
                  <a:pt x="6305722" y="751114"/>
                </a:cubicBezTo>
                <a:cubicBezTo>
                  <a:pt x="6406503" y="728615"/>
                  <a:pt x="6451182" y="770286"/>
                  <a:pt x="6593131" y="751114"/>
                </a:cubicBezTo>
                <a:cubicBezTo>
                  <a:pt x="6735080" y="731942"/>
                  <a:pt x="7117789" y="759400"/>
                  <a:pt x="7279392" y="751114"/>
                </a:cubicBezTo>
                <a:cubicBezTo>
                  <a:pt x="7440995" y="742828"/>
                  <a:pt x="7733724" y="775068"/>
                  <a:pt x="8065366" y="751114"/>
                </a:cubicBezTo>
                <a:cubicBezTo>
                  <a:pt x="8397008" y="727160"/>
                  <a:pt x="8273584" y="772095"/>
                  <a:pt x="8452488" y="751114"/>
                </a:cubicBezTo>
                <a:cubicBezTo>
                  <a:pt x="8631392" y="730133"/>
                  <a:pt x="8927870" y="822801"/>
                  <a:pt x="9138749" y="751114"/>
                </a:cubicBezTo>
                <a:cubicBezTo>
                  <a:pt x="9349628" y="679427"/>
                  <a:pt x="9583981" y="782532"/>
                  <a:pt x="9725297" y="751114"/>
                </a:cubicBezTo>
                <a:cubicBezTo>
                  <a:pt x="9866613" y="719696"/>
                  <a:pt x="10506091" y="865571"/>
                  <a:pt x="10722428" y="751114"/>
                </a:cubicBezTo>
                <a:cubicBezTo>
                  <a:pt x="10762023" y="924256"/>
                  <a:pt x="10685507" y="1040012"/>
                  <a:pt x="10722428" y="1179249"/>
                </a:cubicBezTo>
                <a:cubicBezTo>
                  <a:pt x="10759349" y="1318486"/>
                  <a:pt x="10681090" y="1555896"/>
                  <a:pt x="10722428" y="1697518"/>
                </a:cubicBezTo>
                <a:cubicBezTo>
                  <a:pt x="10763766" y="1839140"/>
                  <a:pt x="10701047" y="2034841"/>
                  <a:pt x="10722428" y="2350988"/>
                </a:cubicBezTo>
                <a:cubicBezTo>
                  <a:pt x="10743809" y="2667135"/>
                  <a:pt x="10687724" y="2609202"/>
                  <a:pt x="10722428" y="2779123"/>
                </a:cubicBezTo>
                <a:cubicBezTo>
                  <a:pt x="10757132" y="2949044"/>
                  <a:pt x="10683809" y="3210859"/>
                  <a:pt x="10722428" y="3342458"/>
                </a:cubicBezTo>
                <a:cubicBezTo>
                  <a:pt x="10761047" y="3474058"/>
                  <a:pt x="10682513" y="3755470"/>
                  <a:pt x="10722428" y="3995928"/>
                </a:cubicBezTo>
                <a:cubicBezTo>
                  <a:pt x="10762343" y="4236386"/>
                  <a:pt x="10719714" y="4320042"/>
                  <a:pt x="10722428" y="4559264"/>
                </a:cubicBezTo>
                <a:cubicBezTo>
                  <a:pt x="10725142" y="4798486"/>
                  <a:pt x="10694477" y="4961037"/>
                  <a:pt x="10722428" y="5257800"/>
                </a:cubicBezTo>
                <a:cubicBezTo>
                  <a:pt x="10482636" y="5275214"/>
                  <a:pt x="10325273" y="5206675"/>
                  <a:pt x="9936454" y="5257800"/>
                </a:cubicBezTo>
                <a:cubicBezTo>
                  <a:pt x="9547635" y="5308925"/>
                  <a:pt x="9576125" y="5239234"/>
                  <a:pt x="9349906" y="5257800"/>
                </a:cubicBezTo>
                <a:cubicBezTo>
                  <a:pt x="9123687" y="5276366"/>
                  <a:pt x="9160129" y="5236656"/>
                  <a:pt x="9062497" y="5257800"/>
                </a:cubicBezTo>
                <a:cubicBezTo>
                  <a:pt x="8964865" y="5278944"/>
                  <a:pt x="8677603" y="5242431"/>
                  <a:pt x="8475950" y="5257800"/>
                </a:cubicBezTo>
                <a:cubicBezTo>
                  <a:pt x="8274297" y="5273169"/>
                  <a:pt x="7982984" y="5203653"/>
                  <a:pt x="7789689" y="5257800"/>
                </a:cubicBezTo>
                <a:cubicBezTo>
                  <a:pt x="7596394" y="5311947"/>
                  <a:pt x="7352087" y="5235475"/>
                  <a:pt x="7003714" y="5257800"/>
                </a:cubicBezTo>
                <a:cubicBezTo>
                  <a:pt x="6655341" y="5280125"/>
                  <a:pt x="6669271" y="5243690"/>
                  <a:pt x="6516880" y="5257800"/>
                </a:cubicBezTo>
                <a:cubicBezTo>
                  <a:pt x="6364489" y="5271910"/>
                  <a:pt x="6295888" y="5234182"/>
                  <a:pt x="6129758" y="5257800"/>
                </a:cubicBezTo>
                <a:cubicBezTo>
                  <a:pt x="5963628" y="5281418"/>
                  <a:pt x="5914267" y="5235897"/>
                  <a:pt x="5842350" y="5257800"/>
                </a:cubicBezTo>
                <a:cubicBezTo>
                  <a:pt x="5770433" y="5279703"/>
                  <a:pt x="5394869" y="5169595"/>
                  <a:pt x="5056375" y="5257800"/>
                </a:cubicBezTo>
                <a:cubicBezTo>
                  <a:pt x="4717881" y="5346005"/>
                  <a:pt x="4874364" y="5224076"/>
                  <a:pt x="4768967" y="5257800"/>
                </a:cubicBezTo>
                <a:cubicBezTo>
                  <a:pt x="4663570" y="5291524"/>
                  <a:pt x="4621682" y="5233825"/>
                  <a:pt x="4481559" y="5257800"/>
                </a:cubicBezTo>
                <a:cubicBezTo>
                  <a:pt x="4341436" y="5281775"/>
                  <a:pt x="4200316" y="5255561"/>
                  <a:pt x="4094437" y="5257800"/>
                </a:cubicBezTo>
                <a:cubicBezTo>
                  <a:pt x="3988558" y="5260039"/>
                  <a:pt x="3696959" y="5216518"/>
                  <a:pt x="3308463" y="5257800"/>
                </a:cubicBezTo>
                <a:cubicBezTo>
                  <a:pt x="2919967" y="5299082"/>
                  <a:pt x="2783365" y="5181182"/>
                  <a:pt x="2622202" y="5257800"/>
                </a:cubicBezTo>
                <a:cubicBezTo>
                  <a:pt x="2461039" y="5334418"/>
                  <a:pt x="2017132" y="5234481"/>
                  <a:pt x="1836228" y="5257800"/>
                </a:cubicBezTo>
                <a:cubicBezTo>
                  <a:pt x="1655324" y="5281119"/>
                  <a:pt x="1619612" y="5254955"/>
                  <a:pt x="1548819" y="5257800"/>
                </a:cubicBezTo>
                <a:cubicBezTo>
                  <a:pt x="1478026" y="5260645"/>
                  <a:pt x="1013087" y="5169565"/>
                  <a:pt x="751114" y="5257800"/>
                </a:cubicBezTo>
                <a:cubicBezTo>
                  <a:pt x="740934" y="4988224"/>
                  <a:pt x="815631" y="4756004"/>
                  <a:pt x="751114" y="4604331"/>
                </a:cubicBezTo>
                <a:cubicBezTo>
                  <a:pt x="686597" y="4452658"/>
                  <a:pt x="762855" y="4171180"/>
                  <a:pt x="751114" y="4040995"/>
                </a:cubicBezTo>
                <a:cubicBezTo>
                  <a:pt x="739373" y="3910810"/>
                  <a:pt x="772201" y="3801554"/>
                  <a:pt x="751114" y="3567793"/>
                </a:cubicBezTo>
                <a:cubicBezTo>
                  <a:pt x="730027" y="3334032"/>
                  <a:pt x="792023" y="3258497"/>
                  <a:pt x="751114" y="3139658"/>
                </a:cubicBezTo>
                <a:cubicBezTo>
                  <a:pt x="710205" y="3020820"/>
                  <a:pt x="769433" y="2747420"/>
                  <a:pt x="751114" y="2531255"/>
                </a:cubicBezTo>
                <a:cubicBezTo>
                  <a:pt x="732795" y="2315090"/>
                  <a:pt x="778546" y="2213736"/>
                  <a:pt x="751114" y="2103120"/>
                </a:cubicBezTo>
                <a:cubicBezTo>
                  <a:pt x="723682" y="1992504"/>
                  <a:pt x="776838" y="1866785"/>
                  <a:pt x="751114" y="1674985"/>
                </a:cubicBezTo>
                <a:cubicBezTo>
                  <a:pt x="725390" y="1483185"/>
                  <a:pt x="764270" y="1002305"/>
                  <a:pt x="751114" y="751114"/>
                </a:cubicBezTo>
                <a:close/>
                <a:moveTo>
                  <a:pt x="0" y="0"/>
                </a:moveTo>
                <a:cubicBezTo>
                  <a:pt x="108681" y="54820"/>
                  <a:pt x="191947" y="203974"/>
                  <a:pt x="390579" y="390579"/>
                </a:cubicBezTo>
                <a:cubicBezTo>
                  <a:pt x="589211" y="577184"/>
                  <a:pt x="641102" y="679590"/>
                  <a:pt x="751114" y="751114"/>
                </a:cubicBezTo>
                <a:moveTo>
                  <a:pt x="0" y="6008914"/>
                </a:moveTo>
                <a:cubicBezTo>
                  <a:pt x="125182" y="5810866"/>
                  <a:pt x="323118" y="5745708"/>
                  <a:pt x="390579" y="5618335"/>
                </a:cubicBezTo>
                <a:cubicBezTo>
                  <a:pt x="458040" y="5490962"/>
                  <a:pt x="636976" y="5449988"/>
                  <a:pt x="751114" y="5257800"/>
                </a:cubicBezTo>
                <a:moveTo>
                  <a:pt x="11473542" y="0"/>
                </a:moveTo>
                <a:cubicBezTo>
                  <a:pt x="11395853" y="115515"/>
                  <a:pt x="11259432" y="192704"/>
                  <a:pt x="11097985" y="375557"/>
                </a:cubicBezTo>
                <a:cubicBezTo>
                  <a:pt x="10936538" y="558410"/>
                  <a:pt x="10809065" y="651015"/>
                  <a:pt x="10722428" y="751114"/>
                </a:cubicBezTo>
                <a:moveTo>
                  <a:pt x="11473542" y="6008914"/>
                </a:moveTo>
                <a:cubicBezTo>
                  <a:pt x="11291661" y="5844749"/>
                  <a:pt x="11266893" y="5726723"/>
                  <a:pt x="11113007" y="5648379"/>
                </a:cubicBezTo>
                <a:cubicBezTo>
                  <a:pt x="10959121" y="5570035"/>
                  <a:pt x="10871622" y="5357420"/>
                  <a:pt x="10722428" y="5257800"/>
                </a:cubicBezTo>
              </a:path>
            </a:pathLst>
          </a:custGeom>
          <a:blipFill>
            <a:blip r:embed="rId2"/>
            <a:tile tx="0" ty="0" sx="100000" sy="100000" flip="none" algn="tl"/>
          </a:blipFill>
          <a:ln>
            <a:solidFill>
              <a:schemeClr val="accent1">
                <a:lumMod val="50000"/>
              </a:schemeClr>
            </a:solidFill>
            <a:extLst>
              <a:ext uri="{C807C97D-BFC1-408E-A445-0C87EB9F89A2}">
                <ask:lineSketchStyleProps xmlns:ask="http://schemas.microsoft.com/office/drawing/2018/sketchyshapes" sd="1300786198">
                  <a:prstGeom prst="bevel">
                    <a:avLst/>
                  </a:prstGeom>
                  <ask:type>
                    <ask:lineSketchScribble/>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900" b="0" i="0" dirty="0">
              <a:solidFill>
                <a:srgbClr val="484848"/>
              </a:solidFill>
              <a:effectLst/>
              <a:latin typeface="Bodoni MT" panose="02070603080606020203" pitchFamily="18" charset="0"/>
            </a:endParaRPr>
          </a:p>
          <a:p>
            <a:pPr algn="ctr"/>
            <a:r>
              <a:rPr lang="en-US" sz="3600" b="1" i="0" dirty="0">
                <a:solidFill>
                  <a:srgbClr val="484848"/>
                </a:solidFill>
                <a:effectLst/>
                <a:latin typeface="Bodoni MT" panose="02070603080606020203" pitchFamily="18" charset="0"/>
              </a:rPr>
              <a:t>Glass</a:t>
            </a:r>
          </a:p>
          <a:p>
            <a:pPr algn="ctr"/>
            <a:r>
              <a:rPr lang="en-US" sz="2800" b="0" i="0" dirty="0">
                <a:solidFill>
                  <a:srgbClr val="484848"/>
                </a:solidFill>
                <a:effectLst/>
                <a:latin typeface="Bodoni MT" panose="02070603080606020203" pitchFamily="18" charset="0"/>
              </a:rPr>
              <a:t>René Lalique, wanting to make beauty accessible to the greatest number, often produced in series using molds. In addition to perfume bottles, glass is then used in different themes in the museum: tableware, architecture, and decorative objects.</a:t>
            </a:r>
          </a:p>
          <a:p>
            <a:pPr algn="ctr"/>
            <a:r>
              <a:rPr lang="en-US" sz="2800" b="0" i="0" dirty="0">
                <a:solidFill>
                  <a:srgbClr val="484848"/>
                </a:solidFill>
                <a:effectLst/>
                <a:latin typeface="Bodoni MT" panose="02070603080606020203" pitchFamily="18" charset="0"/>
              </a:rPr>
              <a:t>The artist brought glass into all areas of life. He worked on vases like </a:t>
            </a:r>
            <a:r>
              <a:rPr lang="en-US" sz="2400" b="0" i="0" dirty="0">
                <a:solidFill>
                  <a:schemeClr val="tx1">
                    <a:lumMod val="95000"/>
                    <a:lumOff val="5000"/>
                  </a:schemeClr>
                </a:solidFill>
                <a:effectLst/>
                <a:latin typeface="Bodoni MT" panose="02070603080606020203" pitchFamily="18" charset="0"/>
              </a:rPr>
              <a:t>the </a:t>
            </a:r>
            <a:r>
              <a:rPr lang="en-US" sz="2400" b="1" dirty="0" err="1">
                <a:solidFill>
                  <a:schemeClr val="tx1">
                    <a:lumMod val="95000"/>
                    <a:lumOff val="5000"/>
                  </a:schemeClr>
                </a:solidFill>
                <a:effectLst/>
                <a:latin typeface="Times New Roman" panose="02020603050405020304" pitchFamily="18" charset="0"/>
                <a:ea typeface="Aptos" panose="020B0004020202020204" pitchFamily="34" charset="0"/>
              </a:rPr>
              <a:t>Moissac</a:t>
            </a:r>
            <a:r>
              <a:rPr lang="en-US" sz="2400" b="1" dirty="0">
                <a:solidFill>
                  <a:schemeClr val="tx1">
                    <a:lumMod val="95000"/>
                    <a:lumOff val="5000"/>
                  </a:schemeClr>
                </a:solidFill>
                <a:effectLst/>
                <a:latin typeface="Times New Roman" panose="02020603050405020304" pitchFamily="18" charset="0"/>
                <a:ea typeface="Aptos" panose="020B0004020202020204" pitchFamily="34" charset="0"/>
              </a:rPr>
              <a:t> Vase</a:t>
            </a:r>
            <a:r>
              <a:rPr lang="en-US" sz="2400" b="0" i="0" dirty="0">
                <a:solidFill>
                  <a:schemeClr val="tx1">
                    <a:lumMod val="95000"/>
                    <a:lumOff val="5000"/>
                  </a:schemeClr>
                </a:solidFill>
                <a:effectLst/>
                <a:latin typeface="Bodoni MT" panose="02070603080606020203" pitchFamily="18" charset="0"/>
              </a:rPr>
              <a:t> </a:t>
            </a:r>
            <a:r>
              <a:rPr lang="en-US" sz="2800" b="0" i="0" dirty="0">
                <a:solidFill>
                  <a:srgbClr val="484848"/>
                </a:solidFill>
                <a:effectLst/>
                <a:latin typeface="Bodoni MT" panose="02070603080606020203" pitchFamily="18" charset="0"/>
              </a:rPr>
              <a:t>but also on light fixtures, statues, clocks, radiator caps for cars from the Roaring Twenties, inkwells, mirrors, recreated jewelry, etc.</a:t>
            </a:r>
          </a:p>
          <a:p>
            <a:pPr algn="ctr"/>
            <a:r>
              <a:rPr lang="en-US" sz="1400" dirty="0">
                <a:solidFill>
                  <a:srgbClr val="484848"/>
                </a:solidFill>
                <a:latin typeface="Bodoni MT" panose="02070603080606020203" pitchFamily="18" charset="0"/>
                <a:hlinkClick r:id="rId3"/>
              </a:rPr>
              <a:t>https://www.musee-lalique.com/decouvrir/collections/le-verre/</a:t>
            </a:r>
            <a:r>
              <a:rPr lang="en-US" sz="1400" dirty="0">
                <a:solidFill>
                  <a:srgbClr val="484848"/>
                </a:solidFill>
                <a:latin typeface="Bodoni MT" panose="02070603080606020203" pitchFamily="18" charset="0"/>
              </a:rPr>
              <a:t>  </a:t>
            </a:r>
            <a:endParaRPr lang="en-US" sz="1400" b="0" i="0" dirty="0">
              <a:solidFill>
                <a:srgbClr val="484848"/>
              </a:solidFill>
              <a:effectLst/>
              <a:latin typeface="Bodoni MT" panose="02070603080606020203" pitchFamily="18" charset="0"/>
            </a:endParaRPr>
          </a:p>
          <a:p>
            <a:pPr algn="ctr">
              <a:lnSpc>
                <a:spcPct val="107000"/>
              </a:lnSpc>
              <a:spcAft>
                <a:spcPts val="800"/>
              </a:spcAft>
              <a:tabLst>
                <a:tab pos="2108200" algn="l"/>
              </a:tabLst>
            </a:pPr>
            <a:endParaRPr lang="el-GR" sz="4000" kern="100" dirty="0">
              <a:solidFill>
                <a:schemeClr val="accent1">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26849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4BBFD-A37E-316A-6496-CA3FB748E7DD}"/>
              </a:ext>
            </a:extLst>
          </p:cNvPr>
          <p:cNvSpPr>
            <a:spLocks noGrp="1"/>
          </p:cNvSpPr>
          <p:nvPr>
            <p:ph type="title"/>
          </p:nvPr>
        </p:nvSpPr>
        <p:spPr>
          <a:xfrm>
            <a:off x="7837714" y="365125"/>
            <a:ext cx="3516086" cy="6492875"/>
          </a:xfrm>
        </p:spPr>
        <p:txBody>
          <a:bodyPr>
            <a:normAutofit/>
          </a:bodyPr>
          <a:lstStyle/>
          <a:p>
            <a:pPr algn="ctr"/>
            <a:r>
              <a:rPr lang="en-US" sz="2400" b="1" dirty="0" err="1">
                <a:solidFill>
                  <a:schemeClr val="bg1">
                    <a:lumMod val="95000"/>
                  </a:schemeClr>
                </a:solidFill>
                <a:effectLst/>
                <a:latin typeface="Bodoni MT" panose="02070603080606020203" pitchFamily="18" charset="0"/>
                <a:ea typeface="Aptos" panose="020B0004020202020204" pitchFamily="34" charset="0"/>
              </a:rPr>
              <a:t>Moissac</a:t>
            </a:r>
            <a:r>
              <a:rPr lang="en-US" sz="2400" b="1" dirty="0">
                <a:solidFill>
                  <a:schemeClr val="bg1">
                    <a:lumMod val="95000"/>
                  </a:schemeClr>
                </a:solidFill>
                <a:effectLst/>
                <a:latin typeface="Bodoni MT" panose="02070603080606020203" pitchFamily="18" charset="0"/>
                <a:ea typeface="Aptos" panose="020B0004020202020204" pitchFamily="34" charset="0"/>
              </a:rPr>
              <a:t> Vase, </a:t>
            </a:r>
            <a:r>
              <a:rPr lang="en-US" sz="2400" dirty="0">
                <a:solidFill>
                  <a:schemeClr val="bg1">
                    <a:lumMod val="95000"/>
                  </a:schemeClr>
                </a:solidFill>
                <a:effectLst/>
                <a:latin typeface="Bodoni MT" panose="02070603080606020203" pitchFamily="18" charset="0"/>
                <a:ea typeface="Aptos" panose="020B0004020202020204" pitchFamily="34" charset="0"/>
              </a:rPr>
              <a:t>c. 1930, Opalescent Glass, Height: 13 cm, Private Collection </a:t>
            </a:r>
            <a:r>
              <a:rPr lang="en-US" sz="1400" u="sng" dirty="0">
                <a:solidFill>
                  <a:srgbClr val="467886"/>
                </a:solidFill>
                <a:effectLst/>
                <a:latin typeface="Bodoni MT" panose="02070603080606020203" pitchFamily="18" charset="0"/>
                <a:ea typeface="Aptos" panose="020B0004020202020204" pitchFamily="34" charset="0"/>
                <a:cs typeface="Times New Roman" panose="02020603050405020304" pitchFamily="18" charset="0"/>
                <a:hlinkClick r:id="rId2"/>
              </a:rPr>
              <a:t>https://hickmet.com/products/rene-lalique-moissac-vase?srsltid=AfmBOopKGBdoz2qgOWYJy5s3FAq5xmPJq2A1jCN-QQW4gMqEHjEXwrhK</a:t>
            </a:r>
            <a:endParaRPr lang="el-GR" sz="1400" dirty="0"/>
          </a:p>
        </p:txBody>
      </p:sp>
      <p:pic>
        <p:nvPicPr>
          <p:cNvPr id="4" name="Picture 3" descr="A close-up of a glass vase&#10;&#10;AI-generated content may be incorrect.">
            <a:extLst>
              <a:ext uri="{FF2B5EF4-FFF2-40B4-BE49-F238E27FC236}">
                <a16:creationId xmlns:a16="http://schemas.microsoft.com/office/drawing/2014/main" id="{CE877756-5C74-1B71-2B66-B00EAE2EA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0"/>
            <a:ext cx="6915150" cy="6858000"/>
          </a:xfrm>
          <a:prstGeom prst="rect">
            <a:avLst/>
          </a:prstGeom>
        </p:spPr>
      </p:pic>
    </p:spTree>
    <p:extLst>
      <p:ext uri="{BB962C8B-B14F-4D97-AF65-F5344CB8AC3E}">
        <p14:creationId xmlns:p14="http://schemas.microsoft.com/office/powerpoint/2010/main" val="3949503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E5ECE5-E074-3BB3-0ED4-E898E382E8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2" y="435428"/>
            <a:ext cx="5987143" cy="59871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C12C04EE-C762-BAFC-9AC6-936832EA9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9541" y="435428"/>
            <a:ext cx="5987143" cy="5987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396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E1D01622-F3FB-AD6A-3A15-1DB18D922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0886"/>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380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2CB3F253-4A47-BDDD-B50C-B40D1442C9F9}"/>
            </a:ext>
          </a:extLst>
        </p:cNvPr>
        <p:cNvGrpSpPr/>
        <p:nvPr/>
      </p:nvGrpSpPr>
      <p:grpSpPr>
        <a:xfrm>
          <a:off x="0" y="0"/>
          <a:ext cx="0" cy="0"/>
          <a:chOff x="0" y="0"/>
          <a:chExt cx="0" cy="0"/>
        </a:xfrm>
      </p:grpSpPr>
      <p:sp>
        <p:nvSpPr>
          <p:cNvPr id="3" name="Rectangle: Beveled 2">
            <a:extLst>
              <a:ext uri="{FF2B5EF4-FFF2-40B4-BE49-F238E27FC236}">
                <a16:creationId xmlns:a16="http://schemas.microsoft.com/office/drawing/2014/main" id="{AFA7A1B0-AF50-ECA5-309D-8111E49A5590}"/>
              </a:ext>
            </a:extLst>
          </p:cNvPr>
          <p:cNvSpPr/>
          <p:nvPr/>
        </p:nvSpPr>
        <p:spPr>
          <a:xfrm>
            <a:off x="359229" y="424543"/>
            <a:ext cx="11473542" cy="6008914"/>
          </a:xfrm>
          <a:custGeom>
            <a:avLst/>
            <a:gdLst>
              <a:gd name="connsiteX0" fmla="*/ 751114 w 11473542"/>
              <a:gd name="connsiteY0" fmla="*/ 751114 h 6008914"/>
              <a:gd name="connsiteX1" fmla="*/ 1337662 w 11473542"/>
              <a:gd name="connsiteY1" fmla="*/ 751114 h 6008914"/>
              <a:gd name="connsiteX2" fmla="*/ 1824497 w 11473542"/>
              <a:gd name="connsiteY2" fmla="*/ 751114 h 6008914"/>
              <a:gd name="connsiteX3" fmla="*/ 2211618 w 11473542"/>
              <a:gd name="connsiteY3" fmla="*/ 751114 h 6008914"/>
              <a:gd name="connsiteX4" fmla="*/ 2499027 w 11473542"/>
              <a:gd name="connsiteY4" fmla="*/ 751114 h 6008914"/>
              <a:gd name="connsiteX5" fmla="*/ 2786435 w 11473542"/>
              <a:gd name="connsiteY5" fmla="*/ 751114 h 6008914"/>
              <a:gd name="connsiteX6" fmla="*/ 3273270 w 11473542"/>
              <a:gd name="connsiteY6" fmla="*/ 751114 h 6008914"/>
              <a:gd name="connsiteX7" fmla="*/ 3859818 w 11473542"/>
              <a:gd name="connsiteY7" fmla="*/ 751114 h 6008914"/>
              <a:gd name="connsiteX8" fmla="*/ 4246939 w 11473542"/>
              <a:gd name="connsiteY8" fmla="*/ 751114 h 6008914"/>
              <a:gd name="connsiteX9" fmla="*/ 4733774 w 11473542"/>
              <a:gd name="connsiteY9" fmla="*/ 751114 h 6008914"/>
              <a:gd name="connsiteX10" fmla="*/ 5120896 w 11473542"/>
              <a:gd name="connsiteY10" fmla="*/ 751114 h 6008914"/>
              <a:gd name="connsiteX11" fmla="*/ 5906870 w 11473542"/>
              <a:gd name="connsiteY11" fmla="*/ 751114 h 6008914"/>
              <a:gd name="connsiteX12" fmla="*/ 6293991 w 11473542"/>
              <a:gd name="connsiteY12" fmla="*/ 751114 h 6008914"/>
              <a:gd name="connsiteX13" fmla="*/ 6980253 w 11473542"/>
              <a:gd name="connsiteY13" fmla="*/ 751114 h 6008914"/>
              <a:gd name="connsiteX14" fmla="*/ 7467087 w 11473542"/>
              <a:gd name="connsiteY14" fmla="*/ 751114 h 6008914"/>
              <a:gd name="connsiteX15" fmla="*/ 8253061 w 11473542"/>
              <a:gd name="connsiteY15" fmla="*/ 751114 h 6008914"/>
              <a:gd name="connsiteX16" fmla="*/ 8640183 w 11473542"/>
              <a:gd name="connsiteY16" fmla="*/ 751114 h 6008914"/>
              <a:gd name="connsiteX17" fmla="*/ 8927591 w 11473542"/>
              <a:gd name="connsiteY17" fmla="*/ 751114 h 6008914"/>
              <a:gd name="connsiteX18" fmla="*/ 9713566 w 11473542"/>
              <a:gd name="connsiteY18" fmla="*/ 751114 h 6008914"/>
              <a:gd name="connsiteX19" fmla="*/ 10722428 w 11473542"/>
              <a:gd name="connsiteY19" fmla="*/ 751114 h 6008914"/>
              <a:gd name="connsiteX20" fmla="*/ 10722428 w 11473542"/>
              <a:gd name="connsiteY20" fmla="*/ 1404583 h 6008914"/>
              <a:gd name="connsiteX21" fmla="*/ 10722428 w 11473542"/>
              <a:gd name="connsiteY21" fmla="*/ 1877786 h 6008914"/>
              <a:gd name="connsiteX22" fmla="*/ 10722428 w 11473542"/>
              <a:gd name="connsiteY22" fmla="*/ 2396054 h 6008914"/>
              <a:gd name="connsiteX23" fmla="*/ 10722428 w 11473542"/>
              <a:gd name="connsiteY23" fmla="*/ 3049524 h 6008914"/>
              <a:gd name="connsiteX24" fmla="*/ 10722428 w 11473542"/>
              <a:gd name="connsiteY24" fmla="*/ 3657926 h 6008914"/>
              <a:gd name="connsiteX25" fmla="*/ 10722428 w 11473542"/>
              <a:gd name="connsiteY25" fmla="*/ 4266329 h 6008914"/>
              <a:gd name="connsiteX26" fmla="*/ 10722428 w 11473542"/>
              <a:gd name="connsiteY26" fmla="*/ 4694464 h 6008914"/>
              <a:gd name="connsiteX27" fmla="*/ 10722428 w 11473542"/>
              <a:gd name="connsiteY27" fmla="*/ 5257800 h 6008914"/>
              <a:gd name="connsiteX28" fmla="*/ 10036167 w 11473542"/>
              <a:gd name="connsiteY28" fmla="*/ 5257800 h 6008914"/>
              <a:gd name="connsiteX29" fmla="*/ 9649045 w 11473542"/>
              <a:gd name="connsiteY29" fmla="*/ 5257800 h 6008914"/>
              <a:gd name="connsiteX30" fmla="*/ 9361637 w 11473542"/>
              <a:gd name="connsiteY30" fmla="*/ 5257800 h 6008914"/>
              <a:gd name="connsiteX31" fmla="*/ 8575663 w 11473542"/>
              <a:gd name="connsiteY31" fmla="*/ 5257800 h 6008914"/>
              <a:gd name="connsiteX32" fmla="*/ 8288254 w 11473542"/>
              <a:gd name="connsiteY32" fmla="*/ 5257800 h 6008914"/>
              <a:gd name="connsiteX33" fmla="*/ 7801420 w 11473542"/>
              <a:gd name="connsiteY33" fmla="*/ 5257800 h 6008914"/>
              <a:gd name="connsiteX34" fmla="*/ 7115159 w 11473542"/>
              <a:gd name="connsiteY34" fmla="*/ 5257800 h 6008914"/>
              <a:gd name="connsiteX35" fmla="*/ 6728037 w 11473542"/>
              <a:gd name="connsiteY35" fmla="*/ 5257800 h 6008914"/>
              <a:gd name="connsiteX36" fmla="*/ 6141489 w 11473542"/>
              <a:gd name="connsiteY36" fmla="*/ 5257800 h 6008914"/>
              <a:gd name="connsiteX37" fmla="*/ 5355515 w 11473542"/>
              <a:gd name="connsiteY37" fmla="*/ 5257800 h 6008914"/>
              <a:gd name="connsiteX38" fmla="*/ 4669254 w 11473542"/>
              <a:gd name="connsiteY38" fmla="*/ 5257800 h 6008914"/>
              <a:gd name="connsiteX39" fmla="*/ 4381845 w 11473542"/>
              <a:gd name="connsiteY39" fmla="*/ 5257800 h 6008914"/>
              <a:gd name="connsiteX40" fmla="*/ 3795298 w 11473542"/>
              <a:gd name="connsiteY40" fmla="*/ 5257800 h 6008914"/>
              <a:gd name="connsiteX41" fmla="*/ 3507889 w 11473542"/>
              <a:gd name="connsiteY41" fmla="*/ 5257800 h 6008914"/>
              <a:gd name="connsiteX42" fmla="*/ 2921341 w 11473542"/>
              <a:gd name="connsiteY42" fmla="*/ 5257800 h 6008914"/>
              <a:gd name="connsiteX43" fmla="*/ 2235080 w 11473542"/>
              <a:gd name="connsiteY43" fmla="*/ 5257800 h 6008914"/>
              <a:gd name="connsiteX44" fmla="*/ 1947672 w 11473542"/>
              <a:gd name="connsiteY44" fmla="*/ 5257800 h 6008914"/>
              <a:gd name="connsiteX45" fmla="*/ 751114 w 11473542"/>
              <a:gd name="connsiteY45" fmla="*/ 5257800 h 6008914"/>
              <a:gd name="connsiteX46" fmla="*/ 751114 w 11473542"/>
              <a:gd name="connsiteY46" fmla="*/ 4784598 h 6008914"/>
              <a:gd name="connsiteX47" fmla="*/ 751114 w 11473542"/>
              <a:gd name="connsiteY47" fmla="*/ 4311396 h 6008914"/>
              <a:gd name="connsiteX48" fmla="*/ 751114 w 11473542"/>
              <a:gd name="connsiteY48" fmla="*/ 3838194 h 6008914"/>
              <a:gd name="connsiteX49" fmla="*/ 751114 w 11473542"/>
              <a:gd name="connsiteY49" fmla="*/ 3184724 h 6008914"/>
              <a:gd name="connsiteX50" fmla="*/ 751114 w 11473542"/>
              <a:gd name="connsiteY50" fmla="*/ 2666456 h 6008914"/>
              <a:gd name="connsiteX51" fmla="*/ 751114 w 11473542"/>
              <a:gd name="connsiteY51" fmla="*/ 2193254 h 6008914"/>
              <a:gd name="connsiteX52" fmla="*/ 751114 w 11473542"/>
              <a:gd name="connsiteY52" fmla="*/ 1674985 h 6008914"/>
              <a:gd name="connsiteX53" fmla="*/ 751114 w 11473542"/>
              <a:gd name="connsiteY53" fmla="*/ 751114 h 6008914"/>
              <a:gd name="connsiteX0" fmla="*/ 0 w 11473542"/>
              <a:gd name="connsiteY0" fmla="*/ 0 h 6008914"/>
              <a:gd name="connsiteX1" fmla="*/ 458942 w 11473542"/>
              <a:gd name="connsiteY1" fmla="*/ 0 h 6008914"/>
              <a:gd name="connsiteX2" fmla="*/ 1147354 w 11473542"/>
              <a:gd name="connsiteY2" fmla="*/ 0 h 6008914"/>
              <a:gd name="connsiteX3" fmla="*/ 1721031 w 11473542"/>
              <a:gd name="connsiteY3" fmla="*/ 0 h 6008914"/>
              <a:gd name="connsiteX4" fmla="*/ 2179973 w 11473542"/>
              <a:gd name="connsiteY4" fmla="*/ 0 h 6008914"/>
              <a:gd name="connsiteX5" fmla="*/ 2524179 w 11473542"/>
              <a:gd name="connsiteY5" fmla="*/ 0 h 6008914"/>
              <a:gd name="connsiteX6" fmla="*/ 3212592 w 11473542"/>
              <a:gd name="connsiteY6" fmla="*/ 0 h 6008914"/>
              <a:gd name="connsiteX7" fmla="*/ 3556798 w 11473542"/>
              <a:gd name="connsiteY7" fmla="*/ 0 h 6008914"/>
              <a:gd name="connsiteX8" fmla="*/ 4130475 w 11473542"/>
              <a:gd name="connsiteY8" fmla="*/ 0 h 6008914"/>
              <a:gd name="connsiteX9" fmla="*/ 4589417 w 11473542"/>
              <a:gd name="connsiteY9" fmla="*/ 0 h 6008914"/>
              <a:gd name="connsiteX10" fmla="*/ 4818888 w 11473542"/>
              <a:gd name="connsiteY10" fmla="*/ 0 h 6008914"/>
              <a:gd name="connsiteX11" fmla="*/ 5048358 w 11473542"/>
              <a:gd name="connsiteY11" fmla="*/ 0 h 6008914"/>
              <a:gd name="connsiteX12" fmla="*/ 5622036 w 11473542"/>
              <a:gd name="connsiteY12" fmla="*/ 0 h 6008914"/>
              <a:gd name="connsiteX13" fmla="*/ 5851506 w 11473542"/>
              <a:gd name="connsiteY13" fmla="*/ 0 h 6008914"/>
              <a:gd name="connsiteX14" fmla="*/ 6195713 w 11473542"/>
              <a:gd name="connsiteY14" fmla="*/ 0 h 6008914"/>
              <a:gd name="connsiteX15" fmla="*/ 6769390 w 11473542"/>
              <a:gd name="connsiteY15" fmla="*/ 0 h 6008914"/>
              <a:gd name="connsiteX16" fmla="*/ 7572538 w 11473542"/>
              <a:gd name="connsiteY16" fmla="*/ 0 h 6008914"/>
              <a:gd name="connsiteX17" fmla="*/ 8260950 w 11473542"/>
              <a:gd name="connsiteY17" fmla="*/ 0 h 6008914"/>
              <a:gd name="connsiteX18" fmla="*/ 8949363 w 11473542"/>
              <a:gd name="connsiteY18" fmla="*/ 0 h 6008914"/>
              <a:gd name="connsiteX19" fmla="*/ 9408304 w 11473542"/>
              <a:gd name="connsiteY19" fmla="*/ 0 h 6008914"/>
              <a:gd name="connsiteX20" fmla="*/ 10096717 w 11473542"/>
              <a:gd name="connsiteY20" fmla="*/ 0 h 6008914"/>
              <a:gd name="connsiteX21" fmla="*/ 10555659 w 11473542"/>
              <a:gd name="connsiteY21" fmla="*/ 0 h 6008914"/>
              <a:gd name="connsiteX22" fmla="*/ 10899865 w 11473542"/>
              <a:gd name="connsiteY22" fmla="*/ 0 h 6008914"/>
              <a:gd name="connsiteX23" fmla="*/ 11473542 w 11473542"/>
              <a:gd name="connsiteY23" fmla="*/ 0 h 6008914"/>
              <a:gd name="connsiteX24" fmla="*/ 11120518 w 11473542"/>
              <a:gd name="connsiteY24" fmla="*/ 353024 h 6008914"/>
              <a:gd name="connsiteX25" fmla="*/ 10722428 w 11473542"/>
              <a:gd name="connsiteY25" fmla="*/ 751114 h 6008914"/>
              <a:gd name="connsiteX26" fmla="*/ 10335306 w 11473542"/>
              <a:gd name="connsiteY26" fmla="*/ 751114 h 6008914"/>
              <a:gd name="connsiteX27" fmla="*/ 9649045 w 11473542"/>
              <a:gd name="connsiteY27" fmla="*/ 751114 h 6008914"/>
              <a:gd name="connsiteX28" fmla="*/ 9162211 w 11473542"/>
              <a:gd name="connsiteY28" fmla="*/ 751114 h 6008914"/>
              <a:gd name="connsiteX29" fmla="*/ 8675376 w 11473542"/>
              <a:gd name="connsiteY29" fmla="*/ 751114 h 6008914"/>
              <a:gd name="connsiteX30" fmla="*/ 7889402 w 11473542"/>
              <a:gd name="connsiteY30" fmla="*/ 751114 h 6008914"/>
              <a:gd name="connsiteX31" fmla="*/ 7601993 w 11473542"/>
              <a:gd name="connsiteY31" fmla="*/ 751114 h 6008914"/>
              <a:gd name="connsiteX32" fmla="*/ 7015445 w 11473542"/>
              <a:gd name="connsiteY32" fmla="*/ 751114 h 6008914"/>
              <a:gd name="connsiteX33" fmla="*/ 6528611 w 11473542"/>
              <a:gd name="connsiteY33" fmla="*/ 751114 h 6008914"/>
              <a:gd name="connsiteX34" fmla="*/ 6141489 w 11473542"/>
              <a:gd name="connsiteY34" fmla="*/ 751114 h 6008914"/>
              <a:gd name="connsiteX35" fmla="*/ 5554941 w 11473542"/>
              <a:gd name="connsiteY35" fmla="*/ 751114 h 6008914"/>
              <a:gd name="connsiteX36" fmla="*/ 5167820 w 11473542"/>
              <a:gd name="connsiteY36" fmla="*/ 751114 h 6008914"/>
              <a:gd name="connsiteX37" fmla="*/ 4381845 w 11473542"/>
              <a:gd name="connsiteY37" fmla="*/ 751114 h 6008914"/>
              <a:gd name="connsiteX38" fmla="*/ 3994724 w 11473542"/>
              <a:gd name="connsiteY38" fmla="*/ 751114 h 6008914"/>
              <a:gd name="connsiteX39" fmla="*/ 3607602 w 11473542"/>
              <a:gd name="connsiteY39" fmla="*/ 751114 h 6008914"/>
              <a:gd name="connsiteX40" fmla="*/ 3120767 w 11473542"/>
              <a:gd name="connsiteY40" fmla="*/ 751114 h 6008914"/>
              <a:gd name="connsiteX41" fmla="*/ 2833359 w 11473542"/>
              <a:gd name="connsiteY41" fmla="*/ 751114 h 6008914"/>
              <a:gd name="connsiteX42" fmla="*/ 2047385 w 11473542"/>
              <a:gd name="connsiteY42" fmla="*/ 751114 h 6008914"/>
              <a:gd name="connsiteX43" fmla="*/ 1460837 w 11473542"/>
              <a:gd name="connsiteY43" fmla="*/ 751114 h 6008914"/>
              <a:gd name="connsiteX44" fmla="*/ 751114 w 11473542"/>
              <a:gd name="connsiteY44" fmla="*/ 751114 h 6008914"/>
              <a:gd name="connsiteX45" fmla="*/ 390579 w 11473542"/>
              <a:gd name="connsiteY45" fmla="*/ 390579 h 6008914"/>
              <a:gd name="connsiteX46" fmla="*/ 0 w 11473542"/>
              <a:gd name="connsiteY46" fmla="*/ 0 h 6008914"/>
              <a:gd name="connsiteX0" fmla="*/ 0 w 11473542"/>
              <a:gd name="connsiteY0" fmla="*/ 6008914 h 6008914"/>
              <a:gd name="connsiteX1" fmla="*/ 375557 w 11473542"/>
              <a:gd name="connsiteY1" fmla="*/ 5633357 h 6008914"/>
              <a:gd name="connsiteX2" fmla="*/ 751114 w 11473542"/>
              <a:gd name="connsiteY2" fmla="*/ 5257800 h 6008914"/>
              <a:gd name="connsiteX3" fmla="*/ 1437375 w 11473542"/>
              <a:gd name="connsiteY3" fmla="*/ 5257800 h 6008914"/>
              <a:gd name="connsiteX4" fmla="*/ 2023923 w 11473542"/>
              <a:gd name="connsiteY4" fmla="*/ 5257800 h 6008914"/>
              <a:gd name="connsiteX5" fmla="*/ 2710184 w 11473542"/>
              <a:gd name="connsiteY5" fmla="*/ 5257800 h 6008914"/>
              <a:gd name="connsiteX6" fmla="*/ 3197019 w 11473542"/>
              <a:gd name="connsiteY6" fmla="*/ 5257800 h 6008914"/>
              <a:gd name="connsiteX7" fmla="*/ 3484427 w 11473542"/>
              <a:gd name="connsiteY7" fmla="*/ 5257800 h 6008914"/>
              <a:gd name="connsiteX8" fmla="*/ 3971262 w 11473542"/>
              <a:gd name="connsiteY8" fmla="*/ 5257800 h 6008914"/>
              <a:gd name="connsiteX9" fmla="*/ 4458097 w 11473542"/>
              <a:gd name="connsiteY9" fmla="*/ 5257800 h 6008914"/>
              <a:gd name="connsiteX10" fmla="*/ 4745505 w 11473542"/>
              <a:gd name="connsiteY10" fmla="*/ 5257800 h 6008914"/>
              <a:gd name="connsiteX11" fmla="*/ 5531479 w 11473542"/>
              <a:gd name="connsiteY11" fmla="*/ 5257800 h 6008914"/>
              <a:gd name="connsiteX12" fmla="*/ 5818888 w 11473542"/>
              <a:gd name="connsiteY12" fmla="*/ 5257800 h 6008914"/>
              <a:gd name="connsiteX13" fmla="*/ 6604862 w 11473542"/>
              <a:gd name="connsiteY13" fmla="*/ 5257800 h 6008914"/>
              <a:gd name="connsiteX14" fmla="*/ 6991983 w 11473542"/>
              <a:gd name="connsiteY14" fmla="*/ 5257800 h 6008914"/>
              <a:gd name="connsiteX15" fmla="*/ 7478818 w 11473542"/>
              <a:gd name="connsiteY15" fmla="*/ 5257800 h 6008914"/>
              <a:gd name="connsiteX16" fmla="*/ 8165079 w 11473542"/>
              <a:gd name="connsiteY16" fmla="*/ 5257800 h 6008914"/>
              <a:gd name="connsiteX17" fmla="*/ 8751627 w 11473542"/>
              <a:gd name="connsiteY17" fmla="*/ 5257800 h 6008914"/>
              <a:gd name="connsiteX18" fmla="*/ 9138749 w 11473542"/>
              <a:gd name="connsiteY18" fmla="*/ 5257800 h 6008914"/>
              <a:gd name="connsiteX19" fmla="*/ 9525870 w 11473542"/>
              <a:gd name="connsiteY19" fmla="*/ 5257800 h 6008914"/>
              <a:gd name="connsiteX20" fmla="*/ 9813279 w 11473542"/>
              <a:gd name="connsiteY20" fmla="*/ 5257800 h 6008914"/>
              <a:gd name="connsiteX21" fmla="*/ 10100687 w 11473542"/>
              <a:gd name="connsiteY21" fmla="*/ 5257800 h 6008914"/>
              <a:gd name="connsiteX22" fmla="*/ 10722428 w 11473542"/>
              <a:gd name="connsiteY22" fmla="*/ 5257800 h 6008914"/>
              <a:gd name="connsiteX23" fmla="*/ 11113007 w 11473542"/>
              <a:gd name="connsiteY23" fmla="*/ 5648379 h 6008914"/>
              <a:gd name="connsiteX24" fmla="*/ 11473542 w 11473542"/>
              <a:gd name="connsiteY24" fmla="*/ 6008914 h 6008914"/>
              <a:gd name="connsiteX25" fmla="*/ 11014600 w 11473542"/>
              <a:gd name="connsiteY25" fmla="*/ 6008914 h 6008914"/>
              <a:gd name="connsiteX26" fmla="*/ 10670394 w 11473542"/>
              <a:gd name="connsiteY26" fmla="*/ 6008914 h 6008914"/>
              <a:gd name="connsiteX27" fmla="*/ 9867246 w 11473542"/>
              <a:gd name="connsiteY27" fmla="*/ 6008914 h 6008914"/>
              <a:gd name="connsiteX28" fmla="*/ 9064098 w 11473542"/>
              <a:gd name="connsiteY28" fmla="*/ 6008914 h 6008914"/>
              <a:gd name="connsiteX29" fmla="*/ 8605157 w 11473542"/>
              <a:gd name="connsiteY29" fmla="*/ 6008914 h 6008914"/>
              <a:gd name="connsiteX30" fmla="*/ 7802009 w 11473542"/>
              <a:gd name="connsiteY30" fmla="*/ 6008914 h 6008914"/>
              <a:gd name="connsiteX31" fmla="*/ 7457802 w 11473542"/>
              <a:gd name="connsiteY31" fmla="*/ 6008914 h 6008914"/>
              <a:gd name="connsiteX32" fmla="*/ 6769390 w 11473542"/>
              <a:gd name="connsiteY32" fmla="*/ 6008914 h 6008914"/>
              <a:gd name="connsiteX33" fmla="*/ 6539919 w 11473542"/>
              <a:gd name="connsiteY33" fmla="*/ 6008914 h 6008914"/>
              <a:gd name="connsiteX34" fmla="*/ 6195713 w 11473542"/>
              <a:gd name="connsiteY34" fmla="*/ 6008914 h 6008914"/>
              <a:gd name="connsiteX35" fmla="*/ 5736771 w 11473542"/>
              <a:gd name="connsiteY35" fmla="*/ 6008914 h 6008914"/>
              <a:gd name="connsiteX36" fmla="*/ 5507300 w 11473542"/>
              <a:gd name="connsiteY36" fmla="*/ 6008914 h 6008914"/>
              <a:gd name="connsiteX37" fmla="*/ 5277829 w 11473542"/>
              <a:gd name="connsiteY37" fmla="*/ 6008914 h 6008914"/>
              <a:gd name="connsiteX38" fmla="*/ 4933623 w 11473542"/>
              <a:gd name="connsiteY38" fmla="*/ 6008914 h 6008914"/>
              <a:gd name="connsiteX39" fmla="*/ 4704152 w 11473542"/>
              <a:gd name="connsiteY39" fmla="*/ 6008914 h 6008914"/>
              <a:gd name="connsiteX40" fmla="*/ 3901004 w 11473542"/>
              <a:gd name="connsiteY40" fmla="*/ 6008914 h 6008914"/>
              <a:gd name="connsiteX41" fmla="*/ 3671533 w 11473542"/>
              <a:gd name="connsiteY41" fmla="*/ 6008914 h 6008914"/>
              <a:gd name="connsiteX42" fmla="*/ 3327327 w 11473542"/>
              <a:gd name="connsiteY42" fmla="*/ 6008914 h 6008914"/>
              <a:gd name="connsiteX43" fmla="*/ 2983121 w 11473542"/>
              <a:gd name="connsiteY43" fmla="*/ 6008914 h 6008914"/>
              <a:gd name="connsiteX44" fmla="*/ 2753650 w 11473542"/>
              <a:gd name="connsiteY44" fmla="*/ 6008914 h 6008914"/>
              <a:gd name="connsiteX45" fmla="*/ 2065238 w 11473542"/>
              <a:gd name="connsiteY45" fmla="*/ 6008914 h 6008914"/>
              <a:gd name="connsiteX46" fmla="*/ 1262090 w 11473542"/>
              <a:gd name="connsiteY46" fmla="*/ 6008914 h 6008914"/>
              <a:gd name="connsiteX47" fmla="*/ 1032619 w 11473542"/>
              <a:gd name="connsiteY47" fmla="*/ 6008914 h 6008914"/>
              <a:gd name="connsiteX48" fmla="*/ 573677 w 11473542"/>
              <a:gd name="connsiteY48" fmla="*/ 6008914 h 6008914"/>
              <a:gd name="connsiteX49" fmla="*/ 0 w 11473542"/>
              <a:gd name="connsiteY49" fmla="*/ 6008914 h 6008914"/>
              <a:gd name="connsiteX0" fmla="*/ 0 w 11473542"/>
              <a:gd name="connsiteY0" fmla="*/ 0 h 6008914"/>
              <a:gd name="connsiteX1" fmla="*/ 375557 w 11473542"/>
              <a:gd name="connsiteY1" fmla="*/ 375557 h 6008914"/>
              <a:gd name="connsiteX2" fmla="*/ 751114 w 11473542"/>
              <a:gd name="connsiteY2" fmla="*/ 751114 h 6008914"/>
              <a:gd name="connsiteX3" fmla="*/ 751114 w 11473542"/>
              <a:gd name="connsiteY3" fmla="*/ 1359517 h 6008914"/>
              <a:gd name="connsiteX4" fmla="*/ 751114 w 11473542"/>
              <a:gd name="connsiteY4" fmla="*/ 1877786 h 6008914"/>
              <a:gd name="connsiteX5" fmla="*/ 751114 w 11473542"/>
              <a:gd name="connsiteY5" fmla="*/ 2350988 h 6008914"/>
              <a:gd name="connsiteX6" fmla="*/ 751114 w 11473542"/>
              <a:gd name="connsiteY6" fmla="*/ 2824190 h 6008914"/>
              <a:gd name="connsiteX7" fmla="*/ 751114 w 11473542"/>
              <a:gd name="connsiteY7" fmla="*/ 3477659 h 6008914"/>
              <a:gd name="connsiteX8" fmla="*/ 751114 w 11473542"/>
              <a:gd name="connsiteY8" fmla="*/ 4086062 h 6008914"/>
              <a:gd name="connsiteX9" fmla="*/ 751114 w 11473542"/>
              <a:gd name="connsiteY9" fmla="*/ 4739531 h 6008914"/>
              <a:gd name="connsiteX10" fmla="*/ 751114 w 11473542"/>
              <a:gd name="connsiteY10" fmla="*/ 5257800 h 6008914"/>
              <a:gd name="connsiteX11" fmla="*/ 383068 w 11473542"/>
              <a:gd name="connsiteY11" fmla="*/ 5625846 h 6008914"/>
              <a:gd name="connsiteX12" fmla="*/ 0 w 11473542"/>
              <a:gd name="connsiteY12" fmla="*/ 6008914 h 6008914"/>
              <a:gd name="connsiteX13" fmla="*/ 0 w 11473542"/>
              <a:gd name="connsiteY13" fmla="*/ 5402560 h 6008914"/>
              <a:gd name="connsiteX14" fmla="*/ 0 w 11473542"/>
              <a:gd name="connsiteY14" fmla="*/ 4976473 h 6008914"/>
              <a:gd name="connsiteX15" fmla="*/ 0 w 11473542"/>
              <a:gd name="connsiteY15" fmla="*/ 4490298 h 6008914"/>
              <a:gd name="connsiteX16" fmla="*/ 0 w 11473542"/>
              <a:gd name="connsiteY16" fmla="*/ 3823854 h 6008914"/>
              <a:gd name="connsiteX17" fmla="*/ 0 w 11473542"/>
              <a:gd name="connsiteY17" fmla="*/ 3397768 h 6008914"/>
              <a:gd name="connsiteX18" fmla="*/ 0 w 11473542"/>
              <a:gd name="connsiteY18" fmla="*/ 2971681 h 6008914"/>
              <a:gd name="connsiteX19" fmla="*/ 0 w 11473542"/>
              <a:gd name="connsiteY19" fmla="*/ 2425416 h 6008914"/>
              <a:gd name="connsiteX20" fmla="*/ 0 w 11473542"/>
              <a:gd name="connsiteY20" fmla="*/ 1939240 h 6008914"/>
              <a:gd name="connsiteX21" fmla="*/ 0 w 11473542"/>
              <a:gd name="connsiteY21" fmla="*/ 1392976 h 6008914"/>
              <a:gd name="connsiteX22" fmla="*/ 0 w 11473542"/>
              <a:gd name="connsiteY22" fmla="*/ 966889 h 6008914"/>
              <a:gd name="connsiteX23" fmla="*/ 0 w 11473542"/>
              <a:gd name="connsiteY23" fmla="*/ 0 h 6008914"/>
              <a:gd name="connsiteX0" fmla="*/ 11473542 w 11473542"/>
              <a:gd name="connsiteY0" fmla="*/ 0 h 6008914"/>
              <a:gd name="connsiteX1" fmla="*/ 11473542 w 11473542"/>
              <a:gd name="connsiteY1" fmla="*/ 486176 h 6008914"/>
              <a:gd name="connsiteX2" fmla="*/ 11473542 w 11473542"/>
              <a:gd name="connsiteY2" fmla="*/ 852173 h 6008914"/>
              <a:gd name="connsiteX3" fmla="*/ 11473542 w 11473542"/>
              <a:gd name="connsiteY3" fmla="*/ 1218171 h 6008914"/>
              <a:gd name="connsiteX4" fmla="*/ 11473542 w 11473542"/>
              <a:gd name="connsiteY4" fmla="*/ 1824525 h 6008914"/>
              <a:gd name="connsiteX5" fmla="*/ 11473542 w 11473542"/>
              <a:gd name="connsiteY5" fmla="*/ 2190522 h 6008914"/>
              <a:gd name="connsiteX6" fmla="*/ 11473542 w 11473542"/>
              <a:gd name="connsiteY6" fmla="*/ 2856965 h 6008914"/>
              <a:gd name="connsiteX7" fmla="*/ 11473542 w 11473542"/>
              <a:gd name="connsiteY7" fmla="*/ 3403230 h 6008914"/>
              <a:gd name="connsiteX8" fmla="*/ 11473542 w 11473542"/>
              <a:gd name="connsiteY8" fmla="*/ 3889406 h 6008914"/>
              <a:gd name="connsiteX9" fmla="*/ 11473542 w 11473542"/>
              <a:gd name="connsiteY9" fmla="*/ 4255404 h 6008914"/>
              <a:gd name="connsiteX10" fmla="*/ 11473542 w 11473542"/>
              <a:gd name="connsiteY10" fmla="*/ 4741579 h 6008914"/>
              <a:gd name="connsiteX11" fmla="*/ 11473542 w 11473542"/>
              <a:gd name="connsiteY11" fmla="*/ 5107577 h 6008914"/>
              <a:gd name="connsiteX12" fmla="*/ 11473542 w 11473542"/>
              <a:gd name="connsiteY12" fmla="*/ 6008914 h 6008914"/>
              <a:gd name="connsiteX13" fmla="*/ 11097985 w 11473542"/>
              <a:gd name="connsiteY13" fmla="*/ 5633357 h 6008914"/>
              <a:gd name="connsiteX14" fmla="*/ 10722428 w 11473542"/>
              <a:gd name="connsiteY14" fmla="*/ 5257800 h 6008914"/>
              <a:gd name="connsiteX15" fmla="*/ 10722428 w 11473542"/>
              <a:gd name="connsiteY15" fmla="*/ 4604331 h 6008914"/>
              <a:gd name="connsiteX16" fmla="*/ 10722428 w 11473542"/>
              <a:gd name="connsiteY16" fmla="*/ 4040995 h 6008914"/>
              <a:gd name="connsiteX17" fmla="*/ 10722428 w 11473542"/>
              <a:gd name="connsiteY17" fmla="*/ 3612860 h 6008914"/>
              <a:gd name="connsiteX18" fmla="*/ 10722428 w 11473542"/>
              <a:gd name="connsiteY18" fmla="*/ 2959390 h 6008914"/>
              <a:gd name="connsiteX19" fmla="*/ 10722428 w 11473542"/>
              <a:gd name="connsiteY19" fmla="*/ 2305921 h 6008914"/>
              <a:gd name="connsiteX20" fmla="*/ 10722428 w 11473542"/>
              <a:gd name="connsiteY20" fmla="*/ 1697518 h 6008914"/>
              <a:gd name="connsiteX21" fmla="*/ 10722428 w 11473542"/>
              <a:gd name="connsiteY21" fmla="*/ 751114 h 6008914"/>
              <a:gd name="connsiteX22" fmla="*/ 11082963 w 11473542"/>
              <a:gd name="connsiteY22" fmla="*/ 390579 h 6008914"/>
              <a:gd name="connsiteX23" fmla="*/ 11473542 w 11473542"/>
              <a:gd name="connsiteY23" fmla="*/ 0 h 6008914"/>
              <a:gd name="connsiteX0" fmla="*/ 0 w 11473542"/>
              <a:gd name="connsiteY0" fmla="*/ 0 h 6008914"/>
              <a:gd name="connsiteX1" fmla="*/ 344206 w 11473542"/>
              <a:gd name="connsiteY1" fmla="*/ 0 h 6008914"/>
              <a:gd name="connsiteX2" fmla="*/ 1032619 w 11473542"/>
              <a:gd name="connsiteY2" fmla="*/ 0 h 6008914"/>
              <a:gd name="connsiteX3" fmla="*/ 1721031 w 11473542"/>
              <a:gd name="connsiteY3" fmla="*/ 0 h 6008914"/>
              <a:gd name="connsiteX4" fmla="*/ 2524179 w 11473542"/>
              <a:gd name="connsiteY4" fmla="*/ 0 h 6008914"/>
              <a:gd name="connsiteX5" fmla="*/ 2868386 w 11473542"/>
              <a:gd name="connsiteY5" fmla="*/ 0 h 6008914"/>
              <a:gd name="connsiteX6" fmla="*/ 3097856 w 11473542"/>
              <a:gd name="connsiteY6" fmla="*/ 0 h 6008914"/>
              <a:gd name="connsiteX7" fmla="*/ 3556798 w 11473542"/>
              <a:gd name="connsiteY7" fmla="*/ 0 h 6008914"/>
              <a:gd name="connsiteX8" fmla="*/ 3901004 w 11473542"/>
              <a:gd name="connsiteY8" fmla="*/ 0 h 6008914"/>
              <a:gd name="connsiteX9" fmla="*/ 4359946 w 11473542"/>
              <a:gd name="connsiteY9" fmla="*/ 0 h 6008914"/>
              <a:gd name="connsiteX10" fmla="*/ 4818888 w 11473542"/>
              <a:gd name="connsiteY10" fmla="*/ 0 h 6008914"/>
              <a:gd name="connsiteX11" fmla="*/ 5622036 w 11473542"/>
              <a:gd name="connsiteY11" fmla="*/ 0 h 6008914"/>
              <a:gd name="connsiteX12" fmla="*/ 6080977 w 11473542"/>
              <a:gd name="connsiteY12" fmla="*/ 0 h 6008914"/>
              <a:gd name="connsiteX13" fmla="*/ 6539919 w 11473542"/>
              <a:gd name="connsiteY13" fmla="*/ 0 h 6008914"/>
              <a:gd name="connsiteX14" fmla="*/ 7228331 w 11473542"/>
              <a:gd name="connsiteY14" fmla="*/ 0 h 6008914"/>
              <a:gd name="connsiteX15" fmla="*/ 7687273 w 11473542"/>
              <a:gd name="connsiteY15" fmla="*/ 0 h 6008914"/>
              <a:gd name="connsiteX16" fmla="*/ 8146215 w 11473542"/>
              <a:gd name="connsiteY16" fmla="*/ 0 h 6008914"/>
              <a:gd name="connsiteX17" fmla="*/ 8605157 w 11473542"/>
              <a:gd name="connsiteY17" fmla="*/ 0 h 6008914"/>
              <a:gd name="connsiteX18" fmla="*/ 8949363 w 11473542"/>
              <a:gd name="connsiteY18" fmla="*/ 0 h 6008914"/>
              <a:gd name="connsiteX19" fmla="*/ 9752511 w 11473542"/>
              <a:gd name="connsiteY19" fmla="*/ 0 h 6008914"/>
              <a:gd name="connsiteX20" fmla="*/ 10326188 w 11473542"/>
              <a:gd name="connsiteY20" fmla="*/ 0 h 6008914"/>
              <a:gd name="connsiteX21" fmla="*/ 11473542 w 11473542"/>
              <a:gd name="connsiteY21" fmla="*/ 0 h 6008914"/>
              <a:gd name="connsiteX22" fmla="*/ 11473542 w 11473542"/>
              <a:gd name="connsiteY22" fmla="*/ 426087 h 6008914"/>
              <a:gd name="connsiteX23" fmla="*/ 11473542 w 11473542"/>
              <a:gd name="connsiteY23" fmla="*/ 912262 h 6008914"/>
              <a:gd name="connsiteX24" fmla="*/ 11473542 w 11473542"/>
              <a:gd name="connsiteY24" fmla="*/ 1338349 h 6008914"/>
              <a:gd name="connsiteX25" fmla="*/ 11473542 w 11473542"/>
              <a:gd name="connsiteY25" fmla="*/ 1884614 h 6008914"/>
              <a:gd name="connsiteX26" fmla="*/ 11473542 w 11473542"/>
              <a:gd name="connsiteY26" fmla="*/ 2370790 h 6008914"/>
              <a:gd name="connsiteX27" fmla="*/ 11473542 w 11473542"/>
              <a:gd name="connsiteY27" fmla="*/ 2917055 h 6008914"/>
              <a:gd name="connsiteX28" fmla="*/ 11473542 w 11473542"/>
              <a:gd name="connsiteY28" fmla="*/ 3523409 h 6008914"/>
              <a:gd name="connsiteX29" fmla="*/ 11473542 w 11473542"/>
              <a:gd name="connsiteY29" fmla="*/ 3889406 h 6008914"/>
              <a:gd name="connsiteX30" fmla="*/ 11473542 w 11473542"/>
              <a:gd name="connsiteY30" fmla="*/ 4495760 h 6008914"/>
              <a:gd name="connsiteX31" fmla="*/ 11473542 w 11473542"/>
              <a:gd name="connsiteY31" fmla="*/ 5162203 h 6008914"/>
              <a:gd name="connsiteX32" fmla="*/ 11473542 w 11473542"/>
              <a:gd name="connsiteY32" fmla="*/ 6008914 h 6008914"/>
              <a:gd name="connsiteX33" fmla="*/ 11014600 w 11473542"/>
              <a:gd name="connsiteY33" fmla="*/ 6008914 h 6008914"/>
              <a:gd name="connsiteX34" fmla="*/ 10440923 w 11473542"/>
              <a:gd name="connsiteY34" fmla="*/ 6008914 h 6008914"/>
              <a:gd name="connsiteX35" fmla="*/ 9637775 w 11473542"/>
              <a:gd name="connsiteY35" fmla="*/ 6008914 h 6008914"/>
              <a:gd name="connsiteX36" fmla="*/ 9178834 w 11473542"/>
              <a:gd name="connsiteY36" fmla="*/ 6008914 h 6008914"/>
              <a:gd name="connsiteX37" fmla="*/ 8490421 w 11473542"/>
              <a:gd name="connsiteY37" fmla="*/ 6008914 h 6008914"/>
              <a:gd name="connsiteX38" fmla="*/ 8146215 w 11473542"/>
              <a:gd name="connsiteY38" fmla="*/ 6008914 h 6008914"/>
              <a:gd name="connsiteX39" fmla="*/ 7802009 w 11473542"/>
              <a:gd name="connsiteY39" fmla="*/ 6008914 h 6008914"/>
              <a:gd name="connsiteX40" fmla="*/ 7228331 w 11473542"/>
              <a:gd name="connsiteY40" fmla="*/ 6008914 h 6008914"/>
              <a:gd name="connsiteX41" fmla="*/ 6425184 w 11473542"/>
              <a:gd name="connsiteY41" fmla="*/ 6008914 h 6008914"/>
              <a:gd name="connsiteX42" fmla="*/ 5851506 w 11473542"/>
              <a:gd name="connsiteY42" fmla="*/ 6008914 h 6008914"/>
              <a:gd name="connsiteX43" fmla="*/ 5048358 w 11473542"/>
              <a:gd name="connsiteY43" fmla="*/ 6008914 h 6008914"/>
              <a:gd name="connsiteX44" fmla="*/ 4474681 w 11473542"/>
              <a:gd name="connsiteY44" fmla="*/ 6008914 h 6008914"/>
              <a:gd name="connsiteX45" fmla="*/ 4245211 w 11473542"/>
              <a:gd name="connsiteY45" fmla="*/ 6008914 h 6008914"/>
              <a:gd name="connsiteX46" fmla="*/ 3671533 w 11473542"/>
              <a:gd name="connsiteY46" fmla="*/ 6008914 h 6008914"/>
              <a:gd name="connsiteX47" fmla="*/ 3327327 w 11473542"/>
              <a:gd name="connsiteY47" fmla="*/ 6008914 h 6008914"/>
              <a:gd name="connsiteX48" fmla="*/ 2868385 w 11473542"/>
              <a:gd name="connsiteY48" fmla="*/ 6008914 h 6008914"/>
              <a:gd name="connsiteX49" fmla="*/ 2524179 w 11473542"/>
              <a:gd name="connsiteY49" fmla="*/ 6008914 h 6008914"/>
              <a:gd name="connsiteX50" fmla="*/ 2065238 w 11473542"/>
              <a:gd name="connsiteY50" fmla="*/ 6008914 h 6008914"/>
              <a:gd name="connsiteX51" fmla="*/ 1491560 w 11473542"/>
              <a:gd name="connsiteY51" fmla="*/ 6008914 h 6008914"/>
              <a:gd name="connsiteX52" fmla="*/ 803148 w 11473542"/>
              <a:gd name="connsiteY52" fmla="*/ 6008914 h 6008914"/>
              <a:gd name="connsiteX53" fmla="*/ 0 w 11473542"/>
              <a:gd name="connsiteY53" fmla="*/ 6008914 h 6008914"/>
              <a:gd name="connsiteX54" fmla="*/ 0 w 11473542"/>
              <a:gd name="connsiteY54" fmla="*/ 5462649 h 6008914"/>
              <a:gd name="connsiteX55" fmla="*/ 0 w 11473542"/>
              <a:gd name="connsiteY55" fmla="*/ 4916384 h 6008914"/>
              <a:gd name="connsiteX56" fmla="*/ 0 w 11473542"/>
              <a:gd name="connsiteY56" fmla="*/ 4249941 h 6008914"/>
              <a:gd name="connsiteX57" fmla="*/ 0 w 11473542"/>
              <a:gd name="connsiteY57" fmla="*/ 3583498 h 6008914"/>
              <a:gd name="connsiteX58" fmla="*/ 0 w 11473542"/>
              <a:gd name="connsiteY58" fmla="*/ 2977144 h 6008914"/>
              <a:gd name="connsiteX59" fmla="*/ 0 w 11473542"/>
              <a:gd name="connsiteY59" fmla="*/ 2490968 h 6008914"/>
              <a:gd name="connsiteX60" fmla="*/ 0 w 11473542"/>
              <a:gd name="connsiteY60" fmla="*/ 1884614 h 6008914"/>
              <a:gd name="connsiteX61" fmla="*/ 0 w 11473542"/>
              <a:gd name="connsiteY61" fmla="*/ 1218171 h 6008914"/>
              <a:gd name="connsiteX62" fmla="*/ 0 w 11473542"/>
              <a:gd name="connsiteY62" fmla="*/ 671906 h 6008914"/>
              <a:gd name="connsiteX63" fmla="*/ 0 w 11473542"/>
              <a:gd name="connsiteY63" fmla="*/ 0 h 6008914"/>
              <a:gd name="connsiteX64" fmla="*/ 751114 w 11473542"/>
              <a:gd name="connsiteY64" fmla="*/ 751114 h 6008914"/>
              <a:gd name="connsiteX65" fmla="*/ 1237949 w 11473542"/>
              <a:gd name="connsiteY65" fmla="*/ 751114 h 6008914"/>
              <a:gd name="connsiteX66" fmla="*/ 1724783 w 11473542"/>
              <a:gd name="connsiteY66" fmla="*/ 751114 h 6008914"/>
              <a:gd name="connsiteX67" fmla="*/ 2311331 w 11473542"/>
              <a:gd name="connsiteY67" fmla="*/ 751114 h 6008914"/>
              <a:gd name="connsiteX68" fmla="*/ 2598740 w 11473542"/>
              <a:gd name="connsiteY68" fmla="*/ 751114 h 6008914"/>
              <a:gd name="connsiteX69" fmla="*/ 3085575 w 11473542"/>
              <a:gd name="connsiteY69" fmla="*/ 751114 h 6008914"/>
              <a:gd name="connsiteX70" fmla="*/ 3372983 w 11473542"/>
              <a:gd name="connsiteY70" fmla="*/ 751114 h 6008914"/>
              <a:gd name="connsiteX71" fmla="*/ 4059244 w 11473542"/>
              <a:gd name="connsiteY71" fmla="*/ 751114 h 6008914"/>
              <a:gd name="connsiteX72" fmla="*/ 4645792 w 11473542"/>
              <a:gd name="connsiteY72" fmla="*/ 751114 h 6008914"/>
              <a:gd name="connsiteX73" fmla="*/ 5132627 w 11473542"/>
              <a:gd name="connsiteY73" fmla="*/ 751114 h 6008914"/>
              <a:gd name="connsiteX74" fmla="*/ 5519748 w 11473542"/>
              <a:gd name="connsiteY74" fmla="*/ 751114 h 6008914"/>
              <a:gd name="connsiteX75" fmla="*/ 6006583 w 11473542"/>
              <a:gd name="connsiteY75" fmla="*/ 751114 h 6008914"/>
              <a:gd name="connsiteX76" fmla="*/ 6493418 w 11473542"/>
              <a:gd name="connsiteY76" fmla="*/ 751114 h 6008914"/>
              <a:gd name="connsiteX77" fmla="*/ 6780826 w 11473542"/>
              <a:gd name="connsiteY77" fmla="*/ 751114 h 6008914"/>
              <a:gd name="connsiteX78" fmla="*/ 7068235 w 11473542"/>
              <a:gd name="connsiteY78" fmla="*/ 751114 h 6008914"/>
              <a:gd name="connsiteX79" fmla="*/ 7455356 w 11473542"/>
              <a:gd name="connsiteY79" fmla="*/ 751114 h 6008914"/>
              <a:gd name="connsiteX80" fmla="*/ 8041904 w 11473542"/>
              <a:gd name="connsiteY80" fmla="*/ 751114 h 6008914"/>
              <a:gd name="connsiteX81" fmla="*/ 8728165 w 11473542"/>
              <a:gd name="connsiteY81" fmla="*/ 751114 h 6008914"/>
              <a:gd name="connsiteX82" fmla="*/ 9314713 w 11473542"/>
              <a:gd name="connsiteY82" fmla="*/ 751114 h 6008914"/>
              <a:gd name="connsiteX83" fmla="*/ 10000974 w 11473542"/>
              <a:gd name="connsiteY83" fmla="*/ 751114 h 6008914"/>
              <a:gd name="connsiteX84" fmla="*/ 10722428 w 11473542"/>
              <a:gd name="connsiteY84" fmla="*/ 751114 h 6008914"/>
              <a:gd name="connsiteX85" fmla="*/ 10722428 w 11473542"/>
              <a:gd name="connsiteY85" fmla="*/ 1314450 h 6008914"/>
              <a:gd name="connsiteX86" fmla="*/ 10722428 w 11473542"/>
              <a:gd name="connsiteY86" fmla="*/ 1787652 h 6008914"/>
              <a:gd name="connsiteX87" fmla="*/ 10722428 w 11473542"/>
              <a:gd name="connsiteY87" fmla="*/ 2260854 h 6008914"/>
              <a:gd name="connsiteX88" fmla="*/ 10722428 w 11473542"/>
              <a:gd name="connsiteY88" fmla="*/ 2869256 h 6008914"/>
              <a:gd name="connsiteX89" fmla="*/ 10722428 w 11473542"/>
              <a:gd name="connsiteY89" fmla="*/ 3522726 h 6008914"/>
              <a:gd name="connsiteX90" fmla="*/ 10722428 w 11473542"/>
              <a:gd name="connsiteY90" fmla="*/ 3995928 h 6008914"/>
              <a:gd name="connsiteX91" fmla="*/ 10722428 w 11473542"/>
              <a:gd name="connsiteY91" fmla="*/ 4559264 h 6008914"/>
              <a:gd name="connsiteX92" fmla="*/ 10722428 w 11473542"/>
              <a:gd name="connsiteY92" fmla="*/ 5257800 h 6008914"/>
              <a:gd name="connsiteX93" fmla="*/ 10435020 w 11473542"/>
              <a:gd name="connsiteY93" fmla="*/ 5257800 h 6008914"/>
              <a:gd name="connsiteX94" fmla="*/ 9848472 w 11473542"/>
              <a:gd name="connsiteY94" fmla="*/ 5257800 h 6008914"/>
              <a:gd name="connsiteX95" fmla="*/ 9162211 w 11473542"/>
              <a:gd name="connsiteY95" fmla="*/ 5257800 h 6008914"/>
              <a:gd name="connsiteX96" fmla="*/ 8775089 w 11473542"/>
              <a:gd name="connsiteY96" fmla="*/ 5257800 h 6008914"/>
              <a:gd name="connsiteX97" fmla="*/ 8487681 w 11473542"/>
              <a:gd name="connsiteY97" fmla="*/ 5257800 h 6008914"/>
              <a:gd name="connsiteX98" fmla="*/ 7801420 w 11473542"/>
              <a:gd name="connsiteY98" fmla="*/ 5257800 h 6008914"/>
              <a:gd name="connsiteX99" fmla="*/ 7514011 w 11473542"/>
              <a:gd name="connsiteY99" fmla="*/ 5257800 h 6008914"/>
              <a:gd name="connsiteX100" fmla="*/ 7126889 w 11473542"/>
              <a:gd name="connsiteY100" fmla="*/ 5257800 h 6008914"/>
              <a:gd name="connsiteX101" fmla="*/ 6640055 w 11473542"/>
              <a:gd name="connsiteY101" fmla="*/ 5257800 h 6008914"/>
              <a:gd name="connsiteX102" fmla="*/ 6352646 w 11473542"/>
              <a:gd name="connsiteY102" fmla="*/ 5257800 h 6008914"/>
              <a:gd name="connsiteX103" fmla="*/ 5666385 w 11473542"/>
              <a:gd name="connsiteY103" fmla="*/ 5257800 h 6008914"/>
              <a:gd name="connsiteX104" fmla="*/ 5378977 w 11473542"/>
              <a:gd name="connsiteY104" fmla="*/ 5257800 h 6008914"/>
              <a:gd name="connsiteX105" fmla="*/ 4692716 w 11473542"/>
              <a:gd name="connsiteY105" fmla="*/ 5257800 h 6008914"/>
              <a:gd name="connsiteX106" fmla="*/ 4205881 w 11473542"/>
              <a:gd name="connsiteY106" fmla="*/ 5257800 h 6008914"/>
              <a:gd name="connsiteX107" fmla="*/ 3519620 w 11473542"/>
              <a:gd name="connsiteY107" fmla="*/ 5257800 h 6008914"/>
              <a:gd name="connsiteX108" fmla="*/ 3232212 w 11473542"/>
              <a:gd name="connsiteY108" fmla="*/ 5257800 h 6008914"/>
              <a:gd name="connsiteX109" fmla="*/ 2845090 w 11473542"/>
              <a:gd name="connsiteY109" fmla="*/ 5257800 h 6008914"/>
              <a:gd name="connsiteX110" fmla="*/ 2358255 w 11473542"/>
              <a:gd name="connsiteY110" fmla="*/ 5257800 h 6008914"/>
              <a:gd name="connsiteX111" fmla="*/ 2070847 w 11473542"/>
              <a:gd name="connsiteY111" fmla="*/ 5257800 h 6008914"/>
              <a:gd name="connsiteX112" fmla="*/ 1584012 w 11473542"/>
              <a:gd name="connsiteY112" fmla="*/ 5257800 h 6008914"/>
              <a:gd name="connsiteX113" fmla="*/ 751114 w 11473542"/>
              <a:gd name="connsiteY113" fmla="*/ 5257800 h 6008914"/>
              <a:gd name="connsiteX114" fmla="*/ 751114 w 11473542"/>
              <a:gd name="connsiteY114" fmla="*/ 4649397 h 6008914"/>
              <a:gd name="connsiteX115" fmla="*/ 751114 w 11473542"/>
              <a:gd name="connsiteY115" fmla="*/ 4086062 h 6008914"/>
              <a:gd name="connsiteX116" fmla="*/ 751114 w 11473542"/>
              <a:gd name="connsiteY116" fmla="*/ 3477659 h 6008914"/>
              <a:gd name="connsiteX117" fmla="*/ 751114 w 11473542"/>
              <a:gd name="connsiteY117" fmla="*/ 3049524 h 6008914"/>
              <a:gd name="connsiteX118" fmla="*/ 751114 w 11473542"/>
              <a:gd name="connsiteY118" fmla="*/ 2396054 h 6008914"/>
              <a:gd name="connsiteX119" fmla="*/ 751114 w 11473542"/>
              <a:gd name="connsiteY119" fmla="*/ 1787652 h 6008914"/>
              <a:gd name="connsiteX120" fmla="*/ 751114 w 11473542"/>
              <a:gd name="connsiteY120" fmla="*/ 751114 h 6008914"/>
              <a:gd name="connsiteX121" fmla="*/ 0 w 11473542"/>
              <a:gd name="connsiteY121" fmla="*/ 0 h 6008914"/>
              <a:gd name="connsiteX122" fmla="*/ 360535 w 11473542"/>
              <a:gd name="connsiteY122" fmla="*/ 360535 h 6008914"/>
              <a:gd name="connsiteX123" fmla="*/ 751114 w 11473542"/>
              <a:gd name="connsiteY123" fmla="*/ 751114 h 6008914"/>
              <a:gd name="connsiteX124" fmla="*/ 0 w 11473542"/>
              <a:gd name="connsiteY124" fmla="*/ 6008914 h 6008914"/>
              <a:gd name="connsiteX125" fmla="*/ 368046 w 11473542"/>
              <a:gd name="connsiteY125" fmla="*/ 5640868 h 6008914"/>
              <a:gd name="connsiteX126" fmla="*/ 751114 w 11473542"/>
              <a:gd name="connsiteY126" fmla="*/ 5257800 h 6008914"/>
              <a:gd name="connsiteX127" fmla="*/ 11473542 w 11473542"/>
              <a:gd name="connsiteY127" fmla="*/ 0 h 6008914"/>
              <a:gd name="connsiteX128" fmla="*/ 11082963 w 11473542"/>
              <a:gd name="connsiteY128" fmla="*/ 390579 h 6008914"/>
              <a:gd name="connsiteX129" fmla="*/ 10722428 w 11473542"/>
              <a:gd name="connsiteY129" fmla="*/ 751114 h 6008914"/>
              <a:gd name="connsiteX130" fmla="*/ 11473542 w 11473542"/>
              <a:gd name="connsiteY130" fmla="*/ 6008914 h 6008914"/>
              <a:gd name="connsiteX131" fmla="*/ 11120518 w 11473542"/>
              <a:gd name="connsiteY131" fmla="*/ 5655890 h 6008914"/>
              <a:gd name="connsiteX132" fmla="*/ 10722428 w 11473542"/>
              <a:gd name="connsiteY132" fmla="*/ 5257800 h 600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73542" h="6008914" stroke="0" extrusionOk="0">
                <a:moveTo>
                  <a:pt x="751114" y="751114"/>
                </a:moveTo>
                <a:cubicBezTo>
                  <a:pt x="968548" y="685716"/>
                  <a:pt x="1154537" y="780747"/>
                  <a:pt x="1337662" y="751114"/>
                </a:cubicBezTo>
                <a:cubicBezTo>
                  <a:pt x="1520787" y="721481"/>
                  <a:pt x="1593356" y="771023"/>
                  <a:pt x="1824497" y="751114"/>
                </a:cubicBezTo>
                <a:cubicBezTo>
                  <a:pt x="2055639" y="731205"/>
                  <a:pt x="2059001" y="790506"/>
                  <a:pt x="2211618" y="751114"/>
                </a:cubicBezTo>
                <a:cubicBezTo>
                  <a:pt x="2364235" y="711722"/>
                  <a:pt x="2367389" y="756112"/>
                  <a:pt x="2499027" y="751114"/>
                </a:cubicBezTo>
                <a:cubicBezTo>
                  <a:pt x="2630665" y="746116"/>
                  <a:pt x="2680815" y="766339"/>
                  <a:pt x="2786435" y="751114"/>
                </a:cubicBezTo>
                <a:cubicBezTo>
                  <a:pt x="2892055" y="735889"/>
                  <a:pt x="3123099" y="759011"/>
                  <a:pt x="3273270" y="751114"/>
                </a:cubicBezTo>
                <a:cubicBezTo>
                  <a:pt x="3423442" y="743217"/>
                  <a:pt x="3667305" y="788070"/>
                  <a:pt x="3859818" y="751114"/>
                </a:cubicBezTo>
                <a:cubicBezTo>
                  <a:pt x="4052331" y="714158"/>
                  <a:pt x="4168553" y="792720"/>
                  <a:pt x="4246939" y="751114"/>
                </a:cubicBezTo>
                <a:cubicBezTo>
                  <a:pt x="4325325" y="709508"/>
                  <a:pt x="4589447" y="792459"/>
                  <a:pt x="4733774" y="751114"/>
                </a:cubicBezTo>
                <a:cubicBezTo>
                  <a:pt x="4878101" y="709769"/>
                  <a:pt x="4957445" y="759033"/>
                  <a:pt x="5120896" y="751114"/>
                </a:cubicBezTo>
                <a:cubicBezTo>
                  <a:pt x="5284347" y="743195"/>
                  <a:pt x="5641743" y="816295"/>
                  <a:pt x="5906870" y="751114"/>
                </a:cubicBezTo>
                <a:cubicBezTo>
                  <a:pt x="6171997" y="685933"/>
                  <a:pt x="6117115" y="790520"/>
                  <a:pt x="6293991" y="751114"/>
                </a:cubicBezTo>
                <a:cubicBezTo>
                  <a:pt x="6470867" y="711708"/>
                  <a:pt x="6655790" y="808004"/>
                  <a:pt x="6980253" y="751114"/>
                </a:cubicBezTo>
                <a:cubicBezTo>
                  <a:pt x="7304716" y="694224"/>
                  <a:pt x="7323814" y="784318"/>
                  <a:pt x="7467087" y="751114"/>
                </a:cubicBezTo>
                <a:cubicBezTo>
                  <a:pt x="7610360" y="717910"/>
                  <a:pt x="7892390" y="825928"/>
                  <a:pt x="8253061" y="751114"/>
                </a:cubicBezTo>
                <a:cubicBezTo>
                  <a:pt x="8613732" y="676300"/>
                  <a:pt x="8477088" y="797025"/>
                  <a:pt x="8640183" y="751114"/>
                </a:cubicBezTo>
                <a:cubicBezTo>
                  <a:pt x="8803278" y="705203"/>
                  <a:pt x="8809425" y="760520"/>
                  <a:pt x="8927591" y="751114"/>
                </a:cubicBezTo>
                <a:cubicBezTo>
                  <a:pt x="9045757" y="741708"/>
                  <a:pt x="9325640" y="822381"/>
                  <a:pt x="9713566" y="751114"/>
                </a:cubicBezTo>
                <a:cubicBezTo>
                  <a:pt x="10101492" y="679847"/>
                  <a:pt x="10488472" y="771540"/>
                  <a:pt x="10722428" y="751114"/>
                </a:cubicBezTo>
                <a:cubicBezTo>
                  <a:pt x="10778975" y="954321"/>
                  <a:pt x="10688934" y="1119773"/>
                  <a:pt x="10722428" y="1404583"/>
                </a:cubicBezTo>
                <a:cubicBezTo>
                  <a:pt x="10755922" y="1689393"/>
                  <a:pt x="10696642" y="1701500"/>
                  <a:pt x="10722428" y="1877786"/>
                </a:cubicBezTo>
                <a:cubicBezTo>
                  <a:pt x="10748214" y="2054072"/>
                  <a:pt x="10708363" y="2140911"/>
                  <a:pt x="10722428" y="2396054"/>
                </a:cubicBezTo>
                <a:cubicBezTo>
                  <a:pt x="10736493" y="2651197"/>
                  <a:pt x="10692400" y="2898016"/>
                  <a:pt x="10722428" y="3049524"/>
                </a:cubicBezTo>
                <a:cubicBezTo>
                  <a:pt x="10752456" y="3201032"/>
                  <a:pt x="10650407" y="3431977"/>
                  <a:pt x="10722428" y="3657926"/>
                </a:cubicBezTo>
                <a:cubicBezTo>
                  <a:pt x="10794449" y="3883875"/>
                  <a:pt x="10672527" y="3993635"/>
                  <a:pt x="10722428" y="4266329"/>
                </a:cubicBezTo>
                <a:cubicBezTo>
                  <a:pt x="10772329" y="4539023"/>
                  <a:pt x="10680532" y="4535803"/>
                  <a:pt x="10722428" y="4694464"/>
                </a:cubicBezTo>
                <a:cubicBezTo>
                  <a:pt x="10764324" y="4853125"/>
                  <a:pt x="10717540" y="5136381"/>
                  <a:pt x="10722428" y="5257800"/>
                </a:cubicBezTo>
                <a:cubicBezTo>
                  <a:pt x="10514200" y="5296511"/>
                  <a:pt x="10281452" y="5221111"/>
                  <a:pt x="10036167" y="5257800"/>
                </a:cubicBezTo>
                <a:cubicBezTo>
                  <a:pt x="9790882" y="5294489"/>
                  <a:pt x="9817930" y="5245207"/>
                  <a:pt x="9649045" y="5257800"/>
                </a:cubicBezTo>
                <a:cubicBezTo>
                  <a:pt x="9480160" y="5270393"/>
                  <a:pt x="9475798" y="5240373"/>
                  <a:pt x="9361637" y="5257800"/>
                </a:cubicBezTo>
                <a:cubicBezTo>
                  <a:pt x="9247476" y="5275227"/>
                  <a:pt x="8878492" y="5176466"/>
                  <a:pt x="8575663" y="5257800"/>
                </a:cubicBezTo>
                <a:cubicBezTo>
                  <a:pt x="8272834" y="5339134"/>
                  <a:pt x="8375835" y="5242876"/>
                  <a:pt x="8288254" y="5257800"/>
                </a:cubicBezTo>
                <a:cubicBezTo>
                  <a:pt x="8200673" y="5272724"/>
                  <a:pt x="7996323" y="5224132"/>
                  <a:pt x="7801420" y="5257800"/>
                </a:cubicBezTo>
                <a:cubicBezTo>
                  <a:pt x="7606517" y="5291468"/>
                  <a:pt x="7300669" y="5207142"/>
                  <a:pt x="7115159" y="5257800"/>
                </a:cubicBezTo>
                <a:cubicBezTo>
                  <a:pt x="6929649" y="5308458"/>
                  <a:pt x="6825795" y="5229497"/>
                  <a:pt x="6728037" y="5257800"/>
                </a:cubicBezTo>
                <a:cubicBezTo>
                  <a:pt x="6630279" y="5286103"/>
                  <a:pt x="6306209" y="5191687"/>
                  <a:pt x="6141489" y="5257800"/>
                </a:cubicBezTo>
                <a:cubicBezTo>
                  <a:pt x="5976769" y="5323913"/>
                  <a:pt x="5552839" y="5199828"/>
                  <a:pt x="5355515" y="5257800"/>
                </a:cubicBezTo>
                <a:cubicBezTo>
                  <a:pt x="5158191" y="5315772"/>
                  <a:pt x="4820591" y="5233761"/>
                  <a:pt x="4669254" y="5257800"/>
                </a:cubicBezTo>
                <a:cubicBezTo>
                  <a:pt x="4517917" y="5281839"/>
                  <a:pt x="4456744" y="5251598"/>
                  <a:pt x="4381845" y="5257800"/>
                </a:cubicBezTo>
                <a:cubicBezTo>
                  <a:pt x="4306946" y="5264002"/>
                  <a:pt x="4058264" y="5253307"/>
                  <a:pt x="3795298" y="5257800"/>
                </a:cubicBezTo>
                <a:cubicBezTo>
                  <a:pt x="3532332" y="5262293"/>
                  <a:pt x="3586940" y="5237832"/>
                  <a:pt x="3507889" y="5257800"/>
                </a:cubicBezTo>
                <a:cubicBezTo>
                  <a:pt x="3428838" y="5277768"/>
                  <a:pt x="3059335" y="5216218"/>
                  <a:pt x="2921341" y="5257800"/>
                </a:cubicBezTo>
                <a:cubicBezTo>
                  <a:pt x="2783347" y="5299382"/>
                  <a:pt x="2543958" y="5219161"/>
                  <a:pt x="2235080" y="5257800"/>
                </a:cubicBezTo>
                <a:cubicBezTo>
                  <a:pt x="1926202" y="5296439"/>
                  <a:pt x="2042705" y="5242450"/>
                  <a:pt x="1947672" y="5257800"/>
                </a:cubicBezTo>
                <a:cubicBezTo>
                  <a:pt x="1852639" y="5273150"/>
                  <a:pt x="1277979" y="5165073"/>
                  <a:pt x="751114" y="5257800"/>
                </a:cubicBezTo>
                <a:cubicBezTo>
                  <a:pt x="750372" y="5141253"/>
                  <a:pt x="786415" y="4962330"/>
                  <a:pt x="751114" y="4784598"/>
                </a:cubicBezTo>
                <a:cubicBezTo>
                  <a:pt x="715813" y="4606866"/>
                  <a:pt x="805747" y="4482517"/>
                  <a:pt x="751114" y="4311396"/>
                </a:cubicBezTo>
                <a:cubicBezTo>
                  <a:pt x="696481" y="4140275"/>
                  <a:pt x="801160" y="4011135"/>
                  <a:pt x="751114" y="3838194"/>
                </a:cubicBezTo>
                <a:cubicBezTo>
                  <a:pt x="701068" y="3665253"/>
                  <a:pt x="793539" y="3482902"/>
                  <a:pt x="751114" y="3184724"/>
                </a:cubicBezTo>
                <a:cubicBezTo>
                  <a:pt x="708689" y="2886546"/>
                  <a:pt x="779239" y="2845425"/>
                  <a:pt x="751114" y="2666456"/>
                </a:cubicBezTo>
                <a:cubicBezTo>
                  <a:pt x="722989" y="2487487"/>
                  <a:pt x="753452" y="2328265"/>
                  <a:pt x="751114" y="2193254"/>
                </a:cubicBezTo>
                <a:cubicBezTo>
                  <a:pt x="748776" y="2058243"/>
                  <a:pt x="796311" y="1914815"/>
                  <a:pt x="751114" y="1674985"/>
                </a:cubicBezTo>
                <a:cubicBezTo>
                  <a:pt x="705917" y="1435155"/>
                  <a:pt x="857507" y="1128567"/>
                  <a:pt x="751114" y="751114"/>
                </a:cubicBezTo>
                <a:close/>
              </a:path>
              <a:path w="11473542" h="6008914" fill="lightenLess" stroke="0" extrusionOk="0">
                <a:moveTo>
                  <a:pt x="0" y="0"/>
                </a:moveTo>
                <a:cubicBezTo>
                  <a:pt x="148690" y="-23638"/>
                  <a:pt x="242776" y="52899"/>
                  <a:pt x="458942" y="0"/>
                </a:cubicBezTo>
                <a:cubicBezTo>
                  <a:pt x="675108" y="-52899"/>
                  <a:pt x="810686" y="39063"/>
                  <a:pt x="1147354" y="0"/>
                </a:cubicBezTo>
                <a:cubicBezTo>
                  <a:pt x="1484022" y="-39063"/>
                  <a:pt x="1439749" y="9369"/>
                  <a:pt x="1721031" y="0"/>
                </a:cubicBezTo>
                <a:cubicBezTo>
                  <a:pt x="2002313" y="-9369"/>
                  <a:pt x="2070740" y="40132"/>
                  <a:pt x="2179973" y="0"/>
                </a:cubicBezTo>
                <a:cubicBezTo>
                  <a:pt x="2289206" y="-40132"/>
                  <a:pt x="2357510" y="11146"/>
                  <a:pt x="2524179" y="0"/>
                </a:cubicBezTo>
                <a:cubicBezTo>
                  <a:pt x="2690848" y="-11146"/>
                  <a:pt x="2977082" y="7982"/>
                  <a:pt x="3212592" y="0"/>
                </a:cubicBezTo>
                <a:cubicBezTo>
                  <a:pt x="3448102" y="-7982"/>
                  <a:pt x="3396178" y="17137"/>
                  <a:pt x="3556798" y="0"/>
                </a:cubicBezTo>
                <a:cubicBezTo>
                  <a:pt x="3717418" y="-17137"/>
                  <a:pt x="3917356" y="27479"/>
                  <a:pt x="4130475" y="0"/>
                </a:cubicBezTo>
                <a:cubicBezTo>
                  <a:pt x="4343594" y="-27479"/>
                  <a:pt x="4375760" y="27722"/>
                  <a:pt x="4589417" y="0"/>
                </a:cubicBezTo>
                <a:cubicBezTo>
                  <a:pt x="4803074" y="-27722"/>
                  <a:pt x="4744772" y="4105"/>
                  <a:pt x="4818888" y="0"/>
                </a:cubicBezTo>
                <a:cubicBezTo>
                  <a:pt x="4893004" y="-4105"/>
                  <a:pt x="4987318" y="7753"/>
                  <a:pt x="5048358" y="0"/>
                </a:cubicBezTo>
                <a:cubicBezTo>
                  <a:pt x="5109398" y="-7753"/>
                  <a:pt x="5350280" y="23109"/>
                  <a:pt x="5622036" y="0"/>
                </a:cubicBezTo>
                <a:cubicBezTo>
                  <a:pt x="5893792" y="-23109"/>
                  <a:pt x="5761226" y="14084"/>
                  <a:pt x="5851506" y="0"/>
                </a:cubicBezTo>
                <a:cubicBezTo>
                  <a:pt x="5941786" y="-14084"/>
                  <a:pt x="6093865" y="10364"/>
                  <a:pt x="6195713" y="0"/>
                </a:cubicBezTo>
                <a:cubicBezTo>
                  <a:pt x="6297561" y="-10364"/>
                  <a:pt x="6513274" y="29968"/>
                  <a:pt x="6769390" y="0"/>
                </a:cubicBezTo>
                <a:cubicBezTo>
                  <a:pt x="7025506" y="-29968"/>
                  <a:pt x="7185009" y="27323"/>
                  <a:pt x="7572538" y="0"/>
                </a:cubicBezTo>
                <a:cubicBezTo>
                  <a:pt x="7960067" y="-27323"/>
                  <a:pt x="7997527" y="19139"/>
                  <a:pt x="8260950" y="0"/>
                </a:cubicBezTo>
                <a:cubicBezTo>
                  <a:pt x="8524373" y="-19139"/>
                  <a:pt x="8735926" y="11206"/>
                  <a:pt x="8949363" y="0"/>
                </a:cubicBezTo>
                <a:cubicBezTo>
                  <a:pt x="9162800" y="-11206"/>
                  <a:pt x="9226863" y="24807"/>
                  <a:pt x="9408304" y="0"/>
                </a:cubicBezTo>
                <a:cubicBezTo>
                  <a:pt x="9589745" y="-24807"/>
                  <a:pt x="9780524" y="70017"/>
                  <a:pt x="10096717" y="0"/>
                </a:cubicBezTo>
                <a:cubicBezTo>
                  <a:pt x="10412910" y="-70017"/>
                  <a:pt x="10367846" y="21981"/>
                  <a:pt x="10555659" y="0"/>
                </a:cubicBezTo>
                <a:cubicBezTo>
                  <a:pt x="10743472" y="-21981"/>
                  <a:pt x="10802576" y="13500"/>
                  <a:pt x="10899865" y="0"/>
                </a:cubicBezTo>
                <a:cubicBezTo>
                  <a:pt x="10997154" y="-13500"/>
                  <a:pt x="11327657" y="39279"/>
                  <a:pt x="11473542" y="0"/>
                </a:cubicBezTo>
                <a:cubicBezTo>
                  <a:pt x="11398274" y="119017"/>
                  <a:pt x="11208570" y="223832"/>
                  <a:pt x="11120518" y="353024"/>
                </a:cubicBezTo>
                <a:cubicBezTo>
                  <a:pt x="11032466" y="482216"/>
                  <a:pt x="10845741" y="536096"/>
                  <a:pt x="10722428" y="751114"/>
                </a:cubicBezTo>
                <a:cubicBezTo>
                  <a:pt x="10580899" y="760667"/>
                  <a:pt x="10520290" y="732281"/>
                  <a:pt x="10335306" y="751114"/>
                </a:cubicBezTo>
                <a:cubicBezTo>
                  <a:pt x="10150322" y="769947"/>
                  <a:pt x="9834992" y="719225"/>
                  <a:pt x="9649045" y="751114"/>
                </a:cubicBezTo>
                <a:cubicBezTo>
                  <a:pt x="9463098" y="783003"/>
                  <a:pt x="9342524" y="708938"/>
                  <a:pt x="9162211" y="751114"/>
                </a:cubicBezTo>
                <a:cubicBezTo>
                  <a:pt x="8981898" y="793290"/>
                  <a:pt x="8844726" y="721992"/>
                  <a:pt x="8675376" y="751114"/>
                </a:cubicBezTo>
                <a:cubicBezTo>
                  <a:pt x="8506026" y="780236"/>
                  <a:pt x="8106205" y="737598"/>
                  <a:pt x="7889402" y="751114"/>
                </a:cubicBezTo>
                <a:cubicBezTo>
                  <a:pt x="7672599" y="764630"/>
                  <a:pt x="7665182" y="739252"/>
                  <a:pt x="7601993" y="751114"/>
                </a:cubicBezTo>
                <a:cubicBezTo>
                  <a:pt x="7538804" y="762976"/>
                  <a:pt x="7161659" y="745836"/>
                  <a:pt x="7015445" y="751114"/>
                </a:cubicBezTo>
                <a:cubicBezTo>
                  <a:pt x="6869231" y="756392"/>
                  <a:pt x="6771971" y="725359"/>
                  <a:pt x="6528611" y="751114"/>
                </a:cubicBezTo>
                <a:cubicBezTo>
                  <a:pt x="6285251" y="776869"/>
                  <a:pt x="6295584" y="720348"/>
                  <a:pt x="6141489" y="751114"/>
                </a:cubicBezTo>
                <a:cubicBezTo>
                  <a:pt x="5987394" y="781880"/>
                  <a:pt x="5774580" y="683198"/>
                  <a:pt x="5554941" y="751114"/>
                </a:cubicBezTo>
                <a:cubicBezTo>
                  <a:pt x="5335302" y="819030"/>
                  <a:pt x="5348469" y="729003"/>
                  <a:pt x="5167820" y="751114"/>
                </a:cubicBezTo>
                <a:cubicBezTo>
                  <a:pt x="4987171" y="773225"/>
                  <a:pt x="4720329" y="739845"/>
                  <a:pt x="4381845" y="751114"/>
                </a:cubicBezTo>
                <a:cubicBezTo>
                  <a:pt x="4043361" y="762383"/>
                  <a:pt x="4133260" y="736134"/>
                  <a:pt x="3994724" y="751114"/>
                </a:cubicBezTo>
                <a:cubicBezTo>
                  <a:pt x="3856188" y="766094"/>
                  <a:pt x="3710804" y="736004"/>
                  <a:pt x="3607602" y="751114"/>
                </a:cubicBezTo>
                <a:cubicBezTo>
                  <a:pt x="3504400" y="766224"/>
                  <a:pt x="3224564" y="708486"/>
                  <a:pt x="3120767" y="751114"/>
                </a:cubicBezTo>
                <a:cubicBezTo>
                  <a:pt x="3016970" y="793742"/>
                  <a:pt x="2934068" y="722953"/>
                  <a:pt x="2833359" y="751114"/>
                </a:cubicBezTo>
                <a:cubicBezTo>
                  <a:pt x="2732650" y="779275"/>
                  <a:pt x="2283518" y="667309"/>
                  <a:pt x="2047385" y="751114"/>
                </a:cubicBezTo>
                <a:cubicBezTo>
                  <a:pt x="1811252" y="834919"/>
                  <a:pt x="1653622" y="699649"/>
                  <a:pt x="1460837" y="751114"/>
                </a:cubicBezTo>
                <a:cubicBezTo>
                  <a:pt x="1268052" y="802579"/>
                  <a:pt x="904729" y="716607"/>
                  <a:pt x="751114" y="751114"/>
                </a:cubicBezTo>
                <a:cubicBezTo>
                  <a:pt x="558972" y="598658"/>
                  <a:pt x="573110" y="497496"/>
                  <a:pt x="390579" y="390579"/>
                </a:cubicBezTo>
                <a:cubicBezTo>
                  <a:pt x="208048" y="283662"/>
                  <a:pt x="235252" y="151031"/>
                  <a:pt x="0" y="0"/>
                </a:cubicBezTo>
                <a:close/>
              </a:path>
              <a:path w="11473542" h="6008914" fill="darkenLess" stroke="0" extrusionOk="0">
                <a:moveTo>
                  <a:pt x="0" y="6008914"/>
                </a:moveTo>
                <a:cubicBezTo>
                  <a:pt x="161771" y="5846120"/>
                  <a:pt x="302784" y="5755092"/>
                  <a:pt x="375557" y="5633357"/>
                </a:cubicBezTo>
                <a:cubicBezTo>
                  <a:pt x="448330" y="5511622"/>
                  <a:pt x="632030" y="5443012"/>
                  <a:pt x="751114" y="5257800"/>
                </a:cubicBezTo>
                <a:cubicBezTo>
                  <a:pt x="1035610" y="5211107"/>
                  <a:pt x="1168787" y="5330887"/>
                  <a:pt x="1437375" y="5257800"/>
                </a:cubicBezTo>
                <a:cubicBezTo>
                  <a:pt x="1705963" y="5184713"/>
                  <a:pt x="1796309" y="5300913"/>
                  <a:pt x="2023923" y="5257800"/>
                </a:cubicBezTo>
                <a:cubicBezTo>
                  <a:pt x="2251537" y="5214687"/>
                  <a:pt x="2377064" y="5321484"/>
                  <a:pt x="2710184" y="5257800"/>
                </a:cubicBezTo>
                <a:cubicBezTo>
                  <a:pt x="3043304" y="5194116"/>
                  <a:pt x="2996472" y="5299594"/>
                  <a:pt x="3197019" y="5257800"/>
                </a:cubicBezTo>
                <a:cubicBezTo>
                  <a:pt x="3397566" y="5216006"/>
                  <a:pt x="3374436" y="5268487"/>
                  <a:pt x="3484427" y="5257800"/>
                </a:cubicBezTo>
                <a:cubicBezTo>
                  <a:pt x="3594418" y="5247113"/>
                  <a:pt x="3811423" y="5262449"/>
                  <a:pt x="3971262" y="5257800"/>
                </a:cubicBezTo>
                <a:cubicBezTo>
                  <a:pt x="4131101" y="5253151"/>
                  <a:pt x="4349115" y="5276874"/>
                  <a:pt x="4458097" y="5257800"/>
                </a:cubicBezTo>
                <a:cubicBezTo>
                  <a:pt x="4567080" y="5238726"/>
                  <a:pt x="4667059" y="5271804"/>
                  <a:pt x="4745505" y="5257800"/>
                </a:cubicBezTo>
                <a:cubicBezTo>
                  <a:pt x="4823951" y="5243796"/>
                  <a:pt x="5365944" y="5263389"/>
                  <a:pt x="5531479" y="5257800"/>
                </a:cubicBezTo>
                <a:cubicBezTo>
                  <a:pt x="5697014" y="5252211"/>
                  <a:pt x="5682235" y="5280580"/>
                  <a:pt x="5818888" y="5257800"/>
                </a:cubicBezTo>
                <a:cubicBezTo>
                  <a:pt x="5955541" y="5235020"/>
                  <a:pt x="6264907" y="5265021"/>
                  <a:pt x="6604862" y="5257800"/>
                </a:cubicBezTo>
                <a:cubicBezTo>
                  <a:pt x="6944817" y="5250579"/>
                  <a:pt x="6902397" y="5287632"/>
                  <a:pt x="6991983" y="5257800"/>
                </a:cubicBezTo>
                <a:cubicBezTo>
                  <a:pt x="7081569" y="5227968"/>
                  <a:pt x="7259446" y="5303040"/>
                  <a:pt x="7478818" y="5257800"/>
                </a:cubicBezTo>
                <a:cubicBezTo>
                  <a:pt x="7698191" y="5212560"/>
                  <a:pt x="7999562" y="5334204"/>
                  <a:pt x="8165079" y="5257800"/>
                </a:cubicBezTo>
                <a:cubicBezTo>
                  <a:pt x="8330596" y="5181396"/>
                  <a:pt x="8632118" y="5311269"/>
                  <a:pt x="8751627" y="5257800"/>
                </a:cubicBezTo>
                <a:cubicBezTo>
                  <a:pt x="8871136" y="5204331"/>
                  <a:pt x="9016270" y="5289048"/>
                  <a:pt x="9138749" y="5257800"/>
                </a:cubicBezTo>
                <a:cubicBezTo>
                  <a:pt x="9261228" y="5226552"/>
                  <a:pt x="9363985" y="5262297"/>
                  <a:pt x="9525870" y="5257800"/>
                </a:cubicBezTo>
                <a:cubicBezTo>
                  <a:pt x="9687755" y="5253303"/>
                  <a:pt x="9717578" y="5261637"/>
                  <a:pt x="9813279" y="5257800"/>
                </a:cubicBezTo>
                <a:cubicBezTo>
                  <a:pt x="9908980" y="5253963"/>
                  <a:pt x="9962065" y="5283513"/>
                  <a:pt x="10100687" y="5257800"/>
                </a:cubicBezTo>
                <a:cubicBezTo>
                  <a:pt x="10239309" y="5232087"/>
                  <a:pt x="10555350" y="5280419"/>
                  <a:pt x="10722428" y="5257800"/>
                </a:cubicBezTo>
                <a:cubicBezTo>
                  <a:pt x="10943835" y="5422644"/>
                  <a:pt x="10966393" y="5591145"/>
                  <a:pt x="11113007" y="5648379"/>
                </a:cubicBezTo>
                <a:cubicBezTo>
                  <a:pt x="11259621" y="5705613"/>
                  <a:pt x="11306065" y="5866384"/>
                  <a:pt x="11473542" y="6008914"/>
                </a:cubicBezTo>
                <a:cubicBezTo>
                  <a:pt x="11370889" y="6018625"/>
                  <a:pt x="11220589" y="5990426"/>
                  <a:pt x="11014600" y="6008914"/>
                </a:cubicBezTo>
                <a:cubicBezTo>
                  <a:pt x="10808611" y="6027402"/>
                  <a:pt x="10780624" y="5973236"/>
                  <a:pt x="10670394" y="6008914"/>
                </a:cubicBezTo>
                <a:cubicBezTo>
                  <a:pt x="10560164" y="6044592"/>
                  <a:pt x="10111440" y="5958308"/>
                  <a:pt x="9867246" y="6008914"/>
                </a:cubicBezTo>
                <a:cubicBezTo>
                  <a:pt x="9623052" y="6059520"/>
                  <a:pt x="9420538" y="5921634"/>
                  <a:pt x="9064098" y="6008914"/>
                </a:cubicBezTo>
                <a:cubicBezTo>
                  <a:pt x="8707658" y="6096194"/>
                  <a:pt x="8826228" y="6003607"/>
                  <a:pt x="8605157" y="6008914"/>
                </a:cubicBezTo>
                <a:cubicBezTo>
                  <a:pt x="8384086" y="6014221"/>
                  <a:pt x="8023964" y="5965746"/>
                  <a:pt x="7802009" y="6008914"/>
                </a:cubicBezTo>
                <a:cubicBezTo>
                  <a:pt x="7580054" y="6052082"/>
                  <a:pt x="7553658" y="5988190"/>
                  <a:pt x="7457802" y="6008914"/>
                </a:cubicBezTo>
                <a:cubicBezTo>
                  <a:pt x="7361946" y="6029638"/>
                  <a:pt x="6914356" y="5931791"/>
                  <a:pt x="6769390" y="6008914"/>
                </a:cubicBezTo>
                <a:cubicBezTo>
                  <a:pt x="6624424" y="6086037"/>
                  <a:pt x="6604771" y="5998582"/>
                  <a:pt x="6539919" y="6008914"/>
                </a:cubicBezTo>
                <a:cubicBezTo>
                  <a:pt x="6475067" y="6019246"/>
                  <a:pt x="6343013" y="5997925"/>
                  <a:pt x="6195713" y="6008914"/>
                </a:cubicBezTo>
                <a:cubicBezTo>
                  <a:pt x="6048413" y="6019903"/>
                  <a:pt x="5831044" y="5992176"/>
                  <a:pt x="5736771" y="6008914"/>
                </a:cubicBezTo>
                <a:cubicBezTo>
                  <a:pt x="5642498" y="6025652"/>
                  <a:pt x="5610784" y="5993638"/>
                  <a:pt x="5507300" y="6008914"/>
                </a:cubicBezTo>
                <a:cubicBezTo>
                  <a:pt x="5403816" y="6024190"/>
                  <a:pt x="5381596" y="6008056"/>
                  <a:pt x="5277829" y="6008914"/>
                </a:cubicBezTo>
                <a:cubicBezTo>
                  <a:pt x="5174062" y="6009772"/>
                  <a:pt x="5058299" y="5988578"/>
                  <a:pt x="4933623" y="6008914"/>
                </a:cubicBezTo>
                <a:cubicBezTo>
                  <a:pt x="4808947" y="6029250"/>
                  <a:pt x="4807885" y="5989859"/>
                  <a:pt x="4704152" y="6008914"/>
                </a:cubicBezTo>
                <a:cubicBezTo>
                  <a:pt x="4600419" y="6027969"/>
                  <a:pt x="4116644" y="5984261"/>
                  <a:pt x="3901004" y="6008914"/>
                </a:cubicBezTo>
                <a:cubicBezTo>
                  <a:pt x="3685364" y="6033567"/>
                  <a:pt x="3778760" y="6006682"/>
                  <a:pt x="3671533" y="6008914"/>
                </a:cubicBezTo>
                <a:cubicBezTo>
                  <a:pt x="3564306" y="6011146"/>
                  <a:pt x="3454110" y="6004438"/>
                  <a:pt x="3327327" y="6008914"/>
                </a:cubicBezTo>
                <a:cubicBezTo>
                  <a:pt x="3200544" y="6013390"/>
                  <a:pt x="3108227" y="5977280"/>
                  <a:pt x="2983121" y="6008914"/>
                </a:cubicBezTo>
                <a:cubicBezTo>
                  <a:pt x="2858015" y="6040548"/>
                  <a:pt x="2850169" y="5985404"/>
                  <a:pt x="2753650" y="6008914"/>
                </a:cubicBezTo>
                <a:cubicBezTo>
                  <a:pt x="2657131" y="6032424"/>
                  <a:pt x="2334019" y="6006866"/>
                  <a:pt x="2065238" y="6008914"/>
                </a:cubicBezTo>
                <a:cubicBezTo>
                  <a:pt x="1796457" y="6010962"/>
                  <a:pt x="1511510" y="5954657"/>
                  <a:pt x="1262090" y="6008914"/>
                </a:cubicBezTo>
                <a:cubicBezTo>
                  <a:pt x="1012670" y="6063171"/>
                  <a:pt x="1115484" y="5987821"/>
                  <a:pt x="1032619" y="6008914"/>
                </a:cubicBezTo>
                <a:cubicBezTo>
                  <a:pt x="949754" y="6030007"/>
                  <a:pt x="685419" y="5984760"/>
                  <a:pt x="573677" y="6008914"/>
                </a:cubicBezTo>
                <a:cubicBezTo>
                  <a:pt x="461935" y="6033068"/>
                  <a:pt x="226207" y="5967143"/>
                  <a:pt x="0" y="6008914"/>
                </a:cubicBezTo>
                <a:close/>
              </a:path>
              <a:path w="11473542" h="6008914" fill="lighten" stroke="0" extrusionOk="0">
                <a:moveTo>
                  <a:pt x="0" y="0"/>
                </a:moveTo>
                <a:cubicBezTo>
                  <a:pt x="161596" y="155565"/>
                  <a:pt x="152292" y="235830"/>
                  <a:pt x="375557" y="375557"/>
                </a:cubicBezTo>
                <a:cubicBezTo>
                  <a:pt x="598822" y="515284"/>
                  <a:pt x="636392" y="667032"/>
                  <a:pt x="751114" y="751114"/>
                </a:cubicBezTo>
                <a:cubicBezTo>
                  <a:pt x="778204" y="924838"/>
                  <a:pt x="693593" y="1227847"/>
                  <a:pt x="751114" y="1359517"/>
                </a:cubicBezTo>
                <a:cubicBezTo>
                  <a:pt x="808635" y="1491187"/>
                  <a:pt x="727285" y="1770179"/>
                  <a:pt x="751114" y="1877786"/>
                </a:cubicBezTo>
                <a:cubicBezTo>
                  <a:pt x="774943" y="1985393"/>
                  <a:pt x="744099" y="2232502"/>
                  <a:pt x="751114" y="2350988"/>
                </a:cubicBezTo>
                <a:cubicBezTo>
                  <a:pt x="758129" y="2469474"/>
                  <a:pt x="731149" y="2721671"/>
                  <a:pt x="751114" y="2824190"/>
                </a:cubicBezTo>
                <a:cubicBezTo>
                  <a:pt x="771079" y="2926709"/>
                  <a:pt x="747757" y="3195361"/>
                  <a:pt x="751114" y="3477659"/>
                </a:cubicBezTo>
                <a:cubicBezTo>
                  <a:pt x="754471" y="3759957"/>
                  <a:pt x="681595" y="3953499"/>
                  <a:pt x="751114" y="4086062"/>
                </a:cubicBezTo>
                <a:cubicBezTo>
                  <a:pt x="820633" y="4218625"/>
                  <a:pt x="729490" y="4457934"/>
                  <a:pt x="751114" y="4739531"/>
                </a:cubicBezTo>
                <a:cubicBezTo>
                  <a:pt x="772738" y="5021128"/>
                  <a:pt x="702293" y="5151085"/>
                  <a:pt x="751114" y="5257800"/>
                </a:cubicBezTo>
                <a:cubicBezTo>
                  <a:pt x="571873" y="5446314"/>
                  <a:pt x="473436" y="5494741"/>
                  <a:pt x="383068" y="5625846"/>
                </a:cubicBezTo>
                <a:cubicBezTo>
                  <a:pt x="292700" y="5756951"/>
                  <a:pt x="93261" y="5841812"/>
                  <a:pt x="0" y="6008914"/>
                </a:cubicBezTo>
                <a:cubicBezTo>
                  <a:pt x="-15797" y="5841526"/>
                  <a:pt x="69415" y="5633439"/>
                  <a:pt x="0" y="5402560"/>
                </a:cubicBezTo>
                <a:cubicBezTo>
                  <a:pt x="-69415" y="5171681"/>
                  <a:pt x="4582" y="5142024"/>
                  <a:pt x="0" y="4976473"/>
                </a:cubicBezTo>
                <a:cubicBezTo>
                  <a:pt x="-4582" y="4810922"/>
                  <a:pt x="43762" y="4599794"/>
                  <a:pt x="0" y="4490298"/>
                </a:cubicBezTo>
                <a:cubicBezTo>
                  <a:pt x="-43762" y="4380802"/>
                  <a:pt x="6431" y="4083423"/>
                  <a:pt x="0" y="3823854"/>
                </a:cubicBezTo>
                <a:cubicBezTo>
                  <a:pt x="-6431" y="3564285"/>
                  <a:pt x="45536" y="3494927"/>
                  <a:pt x="0" y="3397768"/>
                </a:cubicBezTo>
                <a:cubicBezTo>
                  <a:pt x="-45536" y="3300609"/>
                  <a:pt x="26849" y="3095786"/>
                  <a:pt x="0" y="2971681"/>
                </a:cubicBezTo>
                <a:cubicBezTo>
                  <a:pt x="-26849" y="2847576"/>
                  <a:pt x="54605" y="2572437"/>
                  <a:pt x="0" y="2425416"/>
                </a:cubicBezTo>
                <a:cubicBezTo>
                  <a:pt x="-54605" y="2278395"/>
                  <a:pt x="41254" y="2050347"/>
                  <a:pt x="0" y="1939240"/>
                </a:cubicBezTo>
                <a:cubicBezTo>
                  <a:pt x="-41254" y="1828133"/>
                  <a:pt x="19917" y="1619510"/>
                  <a:pt x="0" y="1392976"/>
                </a:cubicBezTo>
                <a:cubicBezTo>
                  <a:pt x="-19917" y="1166442"/>
                  <a:pt x="30552" y="1098814"/>
                  <a:pt x="0" y="966889"/>
                </a:cubicBezTo>
                <a:cubicBezTo>
                  <a:pt x="-30552" y="834964"/>
                  <a:pt x="1370" y="474565"/>
                  <a:pt x="0" y="0"/>
                </a:cubicBezTo>
                <a:close/>
              </a:path>
              <a:path w="11473542" h="6008914" fill="darken" stroke="0" extrusionOk="0">
                <a:moveTo>
                  <a:pt x="11473542" y="0"/>
                </a:moveTo>
                <a:cubicBezTo>
                  <a:pt x="11484834" y="120386"/>
                  <a:pt x="11459321" y="341268"/>
                  <a:pt x="11473542" y="486176"/>
                </a:cubicBezTo>
                <a:cubicBezTo>
                  <a:pt x="11487763" y="631084"/>
                  <a:pt x="11470135" y="741827"/>
                  <a:pt x="11473542" y="852173"/>
                </a:cubicBezTo>
                <a:cubicBezTo>
                  <a:pt x="11476949" y="962519"/>
                  <a:pt x="11436910" y="1102597"/>
                  <a:pt x="11473542" y="1218171"/>
                </a:cubicBezTo>
                <a:cubicBezTo>
                  <a:pt x="11510174" y="1333745"/>
                  <a:pt x="11468960" y="1532718"/>
                  <a:pt x="11473542" y="1824525"/>
                </a:cubicBezTo>
                <a:cubicBezTo>
                  <a:pt x="11478124" y="2116332"/>
                  <a:pt x="11471428" y="2096495"/>
                  <a:pt x="11473542" y="2190522"/>
                </a:cubicBezTo>
                <a:cubicBezTo>
                  <a:pt x="11475656" y="2284549"/>
                  <a:pt x="11431056" y="2706432"/>
                  <a:pt x="11473542" y="2856965"/>
                </a:cubicBezTo>
                <a:cubicBezTo>
                  <a:pt x="11516028" y="3007498"/>
                  <a:pt x="11443478" y="3159910"/>
                  <a:pt x="11473542" y="3403230"/>
                </a:cubicBezTo>
                <a:cubicBezTo>
                  <a:pt x="11503606" y="3646551"/>
                  <a:pt x="11432923" y="3714719"/>
                  <a:pt x="11473542" y="3889406"/>
                </a:cubicBezTo>
                <a:cubicBezTo>
                  <a:pt x="11514161" y="4064093"/>
                  <a:pt x="11473302" y="4073229"/>
                  <a:pt x="11473542" y="4255404"/>
                </a:cubicBezTo>
                <a:cubicBezTo>
                  <a:pt x="11473782" y="4437579"/>
                  <a:pt x="11418064" y="4638745"/>
                  <a:pt x="11473542" y="4741579"/>
                </a:cubicBezTo>
                <a:cubicBezTo>
                  <a:pt x="11529020" y="4844413"/>
                  <a:pt x="11457595" y="4990051"/>
                  <a:pt x="11473542" y="5107577"/>
                </a:cubicBezTo>
                <a:cubicBezTo>
                  <a:pt x="11489489" y="5225103"/>
                  <a:pt x="11396570" y="5674716"/>
                  <a:pt x="11473542" y="6008914"/>
                </a:cubicBezTo>
                <a:cubicBezTo>
                  <a:pt x="11336508" y="5876607"/>
                  <a:pt x="11266018" y="5796318"/>
                  <a:pt x="11097985" y="5633357"/>
                </a:cubicBezTo>
                <a:cubicBezTo>
                  <a:pt x="10929952" y="5470396"/>
                  <a:pt x="10898816" y="5432487"/>
                  <a:pt x="10722428" y="5257800"/>
                </a:cubicBezTo>
                <a:cubicBezTo>
                  <a:pt x="10694979" y="5069820"/>
                  <a:pt x="10749609" y="4776066"/>
                  <a:pt x="10722428" y="4604331"/>
                </a:cubicBezTo>
                <a:cubicBezTo>
                  <a:pt x="10695247" y="4432596"/>
                  <a:pt x="10747761" y="4261597"/>
                  <a:pt x="10722428" y="4040995"/>
                </a:cubicBezTo>
                <a:cubicBezTo>
                  <a:pt x="10697095" y="3820393"/>
                  <a:pt x="10769489" y="3719457"/>
                  <a:pt x="10722428" y="3612860"/>
                </a:cubicBezTo>
                <a:cubicBezTo>
                  <a:pt x="10675367" y="3506264"/>
                  <a:pt x="10737339" y="3280570"/>
                  <a:pt x="10722428" y="2959390"/>
                </a:cubicBezTo>
                <a:cubicBezTo>
                  <a:pt x="10707517" y="2638210"/>
                  <a:pt x="10787155" y="2472904"/>
                  <a:pt x="10722428" y="2305921"/>
                </a:cubicBezTo>
                <a:cubicBezTo>
                  <a:pt x="10657701" y="2138938"/>
                  <a:pt x="10786677" y="1984001"/>
                  <a:pt x="10722428" y="1697518"/>
                </a:cubicBezTo>
                <a:cubicBezTo>
                  <a:pt x="10658179" y="1411035"/>
                  <a:pt x="10740562" y="1114707"/>
                  <a:pt x="10722428" y="751114"/>
                </a:cubicBezTo>
                <a:cubicBezTo>
                  <a:pt x="10795617" y="639919"/>
                  <a:pt x="10934621" y="582550"/>
                  <a:pt x="11082963" y="390579"/>
                </a:cubicBezTo>
                <a:cubicBezTo>
                  <a:pt x="11231305" y="198608"/>
                  <a:pt x="11412817" y="141416"/>
                  <a:pt x="11473542" y="0"/>
                </a:cubicBezTo>
                <a:close/>
              </a:path>
              <a:path w="11473542" h="6008914" fill="none" extrusionOk="0">
                <a:moveTo>
                  <a:pt x="0" y="0"/>
                </a:moveTo>
                <a:cubicBezTo>
                  <a:pt x="115332" y="-12032"/>
                  <a:pt x="243770" y="13249"/>
                  <a:pt x="344206" y="0"/>
                </a:cubicBezTo>
                <a:cubicBezTo>
                  <a:pt x="444642" y="-13249"/>
                  <a:pt x="726199" y="10943"/>
                  <a:pt x="1032619" y="0"/>
                </a:cubicBezTo>
                <a:cubicBezTo>
                  <a:pt x="1339039" y="-10943"/>
                  <a:pt x="1499051" y="23382"/>
                  <a:pt x="1721031" y="0"/>
                </a:cubicBezTo>
                <a:cubicBezTo>
                  <a:pt x="1943011" y="-23382"/>
                  <a:pt x="2146631" y="70662"/>
                  <a:pt x="2524179" y="0"/>
                </a:cubicBezTo>
                <a:cubicBezTo>
                  <a:pt x="2901727" y="-70662"/>
                  <a:pt x="2780253" y="18398"/>
                  <a:pt x="2868386" y="0"/>
                </a:cubicBezTo>
                <a:cubicBezTo>
                  <a:pt x="2956519" y="-18398"/>
                  <a:pt x="3006681" y="20085"/>
                  <a:pt x="3097856" y="0"/>
                </a:cubicBezTo>
                <a:cubicBezTo>
                  <a:pt x="3189031" y="-20085"/>
                  <a:pt x="3413837" y="19521"/>
                  <a:pt x="3556798" y="0"/>
                </a:cubicBezTo>
                <a:cubicBezTo>
                  <a:pt x="3699759" y="-19521"/>
                  <a:pt x="3772106" y="14981"/>
                  <a:pt x="3901004" y="0"/>
                </a:cubicBezTo>
                <a:cubicBezTo>
                  <a:pt x="4029902" y="-14981"/>
                  <a:pt x="4265635" y="4749"/>
                  <a:pt x="4359946" y="0"/>
                </a:cubicBezTo>
                <a:cubicBezTo>
                  <a:pt x="4454257" y="-4749"/>
                  <a:pt x="4675206" y="4500"/>
                  <a:pt x="4818888" y="0"/>
                </a:cubicBezTo>
                <a:cubicBezTo>
                  <a:pt x="4962570" y="-4500"/>
                  <a:pt x="5407934" y="76538"/>
                  <a:pt x="5622036" y="0"/>
                </a:cubicBezTo>
                <a:cubicBezTo>
                  <a:pt x="5836138" y="-76538"/>
                  <a:pt x="5920877" y="6151"/>
                  <a:pt x="6080977" y="0"/>
                </a:cubicBezTo>
                <a:cubicBezTo>
                  <a:pt x="6241077" y="-6151"/>
                  <a:pt x="6318616" y="28923"/>
                  <a:pt x="6539919" y="0"/>
                </a:cubicBezTo>
                <a:cubicBezTo>
                  <a:pt x="6761222" y="-28923"/>
                  <a:pt x="7072134" y="62580"/>
                  <a:pt x="7228331" y="0"/>
                </a:cubicBezTo>
                <a:cubicBezTo>
                  <a:pt x="7384528" y="-62580"/>
                  <a:pt x="7542282" y="26228"/>
                  <a:pt x="7687273" y="0"/>
                </a:cubicBezTo>
                <a:cubicBezTo>
                  <a:pt x="7832264" y="-26228"/>
                  <a:pt x="8035360" y="25173"/>
                  <a:pt x="8146215" y="0"/>
                </a:cubicBezTo>
                <a:cubicBezTo>
                  <a:pt x="8257070" y="-25173"/>
                  <a:pt x="8446622" y="29580"/>
                  <a:pt x="8605157" y="0"/>
                </a:cubicBezTo>
                <a:cubicBezTo>
                  <a:pt x="8763692" y="-29580"/>
                  <a:pt x="8879887" y="31987"/>
                  <a:pt x="8949363" y="0"/>
                </a:cubicBezTo>
                <a:cubicBezTo>
                  <a:pt x="9018839" y="-31987"/>
                  <a:pt x="9449289" y="82241"/>
                  <a:pt x="9752511" y="0"/>
                </a:cubicBezTo>
                <a:cubicBezTo>
                  <a:pt x="10055733" y="-82241"/>
                  <a:pt x="10190128" y="51608"/>
                  <a:pt x="10326188" y="0"/>
                </a:cubicBezTo>
                <a:cubicBezTo>
                  <a:pt x="10462248" y="-51608"/>
                  <a:pt x="11012362" y="120121"/>
                  <a:pt x="11473542" y="0"/>
                </a:cubicBezTo>
                <a:cubicBezTo>
                  <a:pt x="11509313" y="162159"/>
                  <a:pt x="11425274" y="237086"/>
                  <a:pt x="11473542" y="426087"/>
                </a:cubicBezTo>
                <a:cubicBezTo>
                  <a:pt x="11521810" y="615088"/>
                  <a:pt x="11446175" y="787594"/>
                  <a:pt x="11473542" y="912262"/>
                </a:cubicBezTo>
                <a:cubicBezTo>
                  <a:pt x="11500909" y="1036931"/>
                  <a:pt x="11455357" y="1161291"/>
                  <a:pt x="11473542" y="1338349"/>
                </a:cubicBezTo>
                <a:cubicBezTo>
                  <a:pt x="11491727" y="1515407"/>
                  <a:pt x="11454002" y="1669413"/>
                  <a:pt x="11473542" y="1884614"/>
                </a:cubicBezTo>
                <a:cubicBezTo>
                  <a:pt x="11493082" y="2099815"/>
                  <a:pt x="11437631" y="2195189"/>
                  <a:pt x="11473542" y="2370790"/>
                </a:cubicBezTo>
                <a:cubicBezTo>
                  <a:pt x="11509453" y="2546391"/>
                  <a:pt x="11469942" y="2719887"/>
                  <a:pt x="11473542" y="2917055"/>
                </a:cubicBezTo>
                <a:cubicBezTo>
                  <a:pt x="11477142" y="3114224"/>
                  <a:pt x="11424873" y="3254097"/>
                  <a:pt x="11473542" y="3523409"/>
                </a:cubicBezTo>
                <a:cubicBezTo>
                  <a:pt x="11522211" y="3792721"/>
                  <a:pt x="11431490" y="3715309"/>
                  <a:pt x="11473542" y="3889406"/>
                </a:cubicBezTo>
                <a:cubicBezTo>
                  <a:pt x="11515594" y="4063503"/>
                  <a:pt x="11464863" y="4370114"/>
                  <a:pt x="11473542" y="4495760"/>
                </a:cubicBezTo>
                <a:cubicBezTo>
                  <a:pt x="11482221" y="4621406"/>
                  <a:pt x="11415524" y="4904094"/>
                  <a:pt x="11473542" y="5162203"/>
                </a:cubicBezTo>
                <a:cubicBezTo>
                  <a:pt x="11531560" y="5420312"/>
                  <a:pt x="11461122" y="5586024"/>
                  <a:pt x="11473542" y="6008914"/>
                </a:cubicBezTo>
                <a:cubicBezTo>
                  <a:pt x="11374354" y="6042756"/>
                  <a:pt x="11154247" y="5967337"/>
                  <a:pt x="11014600" y="6008914"/>
                </a:cubicBezTo>
                <a:cubicBezTo>
                  <a:pt x="10874953" y="6050491"/>
                  <a:pt x="10689825" y="5958393"/>
                  <a:pt x="10440923" y="6008914"/>
                </a:cubicBezTo>
                <a:cubicBezTo>
                  <a:pt x="10192021" y="6059435"/>
                  <a:pt x="9845121" y="5987402"/>
                  <a:pt x="9637775" y="6008914"/>
                </a:cubicBezTo>
                <a:cubicBezTo>
                  <a:pt x="9430429" y="6030426"/>
                  <a:pt x="9325125" y="5961414"/>
                  <a:pt x="9178834" y="6008914"/>
                </a:cubicBezTo>
                <a:cubicBezTo>
                  <a:pt x="9032543" y="6056414"/>
                  <a:pt x="8637267" y="5967998"/>
                  <a:pt x="8490421" y="6008914"/>
                </a:cubicBezTo>
                <a:cubicBezTo>
                  <a:pt x="8343575" y="6049830"/>
                  <a:pt x="8308406" y="5997478"/>
                  <a:pt x="8146215" y="6008914"/>
                </a:cubicBezTo>
                <a:cubicBezTo>
                  <a:pt x="7984024" y="6020350"/>
                  <a:pt x="7958396" y="5968132"/>
                  <a:pt x="7802009" y="6008914"/>
                </a:cubicBezTo>
                <a:cubicBezTo>
                  <a:pt x="7645622" y="6049696"/>
                  <a:pt x="7449921" y="5976090"/>
                  <a:pt x="7228331" y="6008914"/>
                </a:cubicBezTo>
                <a:cubicBezTo>
                  <a:pt x="7006741" y="6041738"/>
                  <a:pt x="6621836" y="5945108"/>
                  <a:pt x="6425184" y="6008914"/>
                </a:cubicBezTo>
                <a:cubicBezTo>
                  <a:pt x="6228532" y="6072720"/>
                  <a:pt x="6101230" y="5987274"/>
                  <a:pt x="5851506" y="6008914"/>
                </a:cubicBezTo>
                <a:cubicBezTo>
                  <a:pt x="5601782" y="6030554"/>
                  <a:pt x="5398661" y="5938771"/>
                  <a:pt x="5048358" y="6008914"/>
                </a:cubicBezTo>
                <a:cubicBezTo>
                  <a:pt x="4698055" y="6079057"/>
                  <a:pt x="4750108" y="5981885"/>
                  <a:pt x="4474681" y="6008914"/>
                </a:cubicBezTo>
                <a:cubicBezTo>
                  <a:pt x="4199254" y="6035943"/>
                  <a:pt x="4339529" y="6007365"/>
                  <a:pt x="4245211" y="6008914"/>
                </a:cubicBezTo>
                <a:cubicBezTo>
                  <a:pt x="4150893" y="6010463"/>
                  <a:pt x="3848632" y="5951305"/>
                  <a:pt x="3671533" y="6008914"/>
                </a:cubicBezTo>
                <a:cubicBezTo>
                  <a:pt x="3494434" y="6066523"/>
                  <a:pt x="3418478" y="5996296"/>
                  <a:pt x="3327327" y="6008914"/>
                </a:cubicBezTo>
                <a:cubicBezTo>
                  <a:pt x="3236176" y="6021532"/>
                  <a:pt x="2978033" y="5967501"/>
                  <a:pt x="2868385" y="6008914"/>
                </a:cubicBezTo>
                <a:cubicBezTo>
                  <a:pt x="2758737" y="6050327"/>
                  <a:pt x="2693379" y="5984987"/>
                  <a:pt x="2524179" y="6008914"/>
                </a:cubicBezTo>
                <a:cubicBezTo>
                  <a:pt x="2354979" y="6032841"/>
                  <a:pt x="2208551" y="5963639"/>
                  <a:pt x="2065238" y="6008914"/>
                </a:cubicBezTo>
                <a:cubicBezTo>
                  <a:pt x="1921925" y="6054189"/>
                  <a:pt x="1640239" y="5978298"/>
                  <a:pt x="1491560" y="6008914"/>
                </a:cubicBezTo>
                <a:cubicBezTo>
                  <a:pt x="1342881" y="6039530"/>
                  <a:pt x="1022590" y="6005016"/>
                  <a:pt x="803148" y="6008914"/>
                </a:cubicBezTo>
                <a:cubicBezTo>
                  <a:pt x="583706" y="6012812"/>
                  <a:pt x="192028" y="5947969"/>
                  <a:pt x="0" y="6008914"/>
                </a:cubicBezTo>
                <a:cubicBezTo>
                  <a:pt x="-26409" y="5751754"/>
                  <a:pt x="62830" y="5622597"/>
                  <a:pt x="0" y="5462649"/>
                </a:cubicBezTo>
                <a:cubicBezTo>
                  <a:pt x="-62830" y="5302701"/>
                  <a:pt x="58369" y="5035009"/>
                  <a:pt x="0" y="4916384"/>
                </a:cubicBezTo>
                <a:cubicBezTo>
                  <a:pt x="-58369" y="4797760"/>
                  <a:pt x="49730" y="4486851"/>
                  <a:pt x="0" y="4249941"/>
                </a:cubicBezTo>
                <a:cubicBezTo>
                  <a:pt x="-49730" y="4013031"/>
                  <a:pt x="12585" y="3778552"/>
                  <a:pt x="0" y="3583498"/>
                </a:cubicBezTo>
                <a:cubicBezTo>
                  <a:pt x="-12585" y="3388444"/>
                  <a:pt x="19660" y="3206360"/>
                  <a:pt x="0" y="2977144"/>
                </a:cubicBezTo>
                <a:cubicBezTo>
                  <a:pt x="-19660" y="2747928"/>
                  <a:pt x="37289" y="2704401"/>
                  <a:pt x="0" y="2490968"/>
                </a:cubicBezTo>
                <a:cubicBezTo>
                  <a:pt x="-37289" y="2277535"/>
                  <a:pt x="70894" y="2142245"/>
                  <a:pt x="0" y="1884614"/>
                </a:cubicBezTo>
                <a:cubicBezTo>
                  <a:pt x="-70894" y="1626983"/>
                  <a:pt x="71250" y="1365557"/>
                  <a:pt x="0" y="1218171"/>
                </a:cubicBezTo>
                <a:cubicBezTo>
                  <a:pt x="-71250" y="1070785"/>
                  <a:pt x="50108" y="853216"/>
                  <a:pt x="0" y="671906"/>
                </a:cubicBezTo>
                <a:cubicBezTo>
                  <a:pt x="-50108" y="490597"/>
                  <a:pt x="51119" y="272364"/>
                  <a:pt x="0" y="0"/>
                </a:cubicBezTo>
                <a:close/>
                <a:moveTo>
                  <a:pt x="751114" y="751114"/>
                </a:moveTo>
                <a:cubicBezTo>
                  <a:pt x="917544" y="716020"/>
                  <a:pt x="1098514" y="771094"/>
                  <a:pt x="1237949" y="751114"/>
                </a:cubicBezTo>
                <a:cubicBezTo>
                  <a:pt x="1377385" y="731134"/>
                  <a:pt x="1607249" y="782990"/>
                  <a:pt x="1724783" y="751114"/>
                </a:cubicBezTo>
                <a:cubicBezTo>
                  <a:pt x="1842317" y="719238"/>
                  <a:pt x="2068110" y="810401"/>
                  <a:pt x="2311331" y="751114"/>
                </a:cubicBezTo>
                <a:cubicBezTo>
                  <a:pt x="2554552" y="691827"/>
                  <a:pt x="2535598" y="773761"/>
                  <a:pt x="2598740" y="751114"/>
                </a:cubicBezTo>
                <a:cubicBezTo>
                  <a:pt x="2661882" y="728467"/>
                  <a:pt x="2978119" y="773901"/>
                  <a:pt x="3085575" y="751114"/>
                </a:cubicBezTo>
                <a:cubicBezTo>
                  <a:pt x="3193032" y="728327"/>
                  <a:pt x="3280124" y="757598"/>
                  <a:pt x="3372983" y="751114"/>
                </a:cubicBezTo>
                <a:cubicBezTo>
                  <a:pt x="3465842" y="744630"/>
                  <a:pt x="3838604" y="782510"/>
                  <a:pt x="4059244" y="751114"/>
                </a:cubicBezTo>
                <a:cubicBezTo>
                  <a:pt x="4279884" y="719718"/>
                  <a:pt x="4434602" y="794706"/>
                  <a:pt x="4645792" y="751114"/>
                </a:cubicBezTo>
                <a:cubicBezTo>
                  <a:pt x="4856982" y="707522"/>
                  <a:pt x="4929285" y="784489"/>
                  <a:pt x="5132627" y="751114"/>
                </a:cubicBezTo>
                <a:cubicBezTo>
                  <a:pt x="5335970" y="717739"/>
                  <a:pt x="5433423" y="763787"/>
                  <a:pt x="5519748" y="751114"/>
                </a:cubicBezTo>
                <a:cubicBezTo>
                  <a:pt x="5606073" y="738441"/>
                  <a:pt x="5782359" y="800413"/>
                  <a:pt x="6006583" y="751114"/>
                </a:cubicBezTo>
                <a:cubicBezTo>
                  <a:pt x="6230808" y="701815"/>
                  <a:pt x="6357736" y="806201"/>
                  <a:pt x="6493418" y="751114"/>
                </a:cubicBezTo>
                <a:cubicBezTo>
                  <a:pt x="6629101" y="696027"/>
                  <a:pt x="6709794" y="774650"/>
                  <a:pt x="6780826" y="751114"/>
                </a:cubicBezTo>
                <a:cubicBezTo>
                  <a:pt x="6851858" y="727578"/>
                  <a:pt x="6975384" y="785398"/>
                  <a:pt x="7068235" y="751114"/>
                </a:cubicBezTo>
                <a:cubicBezTo>
                  <a:pt x="7161086" y="716830"/>
                  <a:pt x="7284831" y="767742"/>
                  <a:pt x="7455356" y="751114"/>
                </a:cubicBezTo>
                <a:cubicBezTo>
                  <a:pt x="7625881" y="734486"/>
                  <a:pt x="7785620" y="754389"/>
                  <a:pt x="8041904" y="751114"/>
                </a:cubicBezTo>
                <a:cubicBezTo>
                  <a:pt x="8298188" y="747839"/>
                  <a:pt x="8589617" y="791293"/>
                  <a:pt x="8728165" y="751114"/>
                </a:cubicBezTo>
                <a:cubicBezTo>
                  <a:pt x="8866713" y="710935"/>
                  <a:pt x="9035397" y="783430"/>
                  <a:pt x="9314713" y="751114"/>
                </a:cubicBezTo>
                <a:cubicBezTo>
                  <a:pt x="9594029" y="718798"/>
                  <a:pt x="9668174" y="818352"/>
                  <a:pt x="10000974" y="751114"/>
                </a:cubicBezTo>
                <a:cubicBezTo>
                  <a:pt x="10333774" y="683876"/>
                  <a:pt x="10543245" y="813985"/>
                  <a:pt x="10722428" y="751114"/>
                </a:cubicBezTo>
                <a:cubicBezTo>
                  <a:pt x="10739457" y="939754"/>
                  <a:pt x="10691522" y="1073981"/>
                  <a:pt x="10722428" y="1314450"/>
                </a:cubicBezTo>
                <a:cubicBezTo>
                  <a:pt x="10753334" y="1554919"/>
                  <a:pt x="10709783" y="1602691"/>
                  <a:pt x="10722428" y="1787652"/>
                </a:cubicBezTo>
                <a:cubicBezTo>
                  <a:pt x="10735073" y="1972613"/>
                  <a:pt x="10703778" y="2099118"/>
                  <a:pt x="10722428" y="2260854"/>
                </a:cubicBezTo>
                <a:cubicBezTo>
                  <a:pt x="10741078" y="2422590"/>
                  <a:pt x="10663469" y="2610965"/>
                  <a:pt x="10722428" y="2869256"/>
                </a:cubicBezTo>
                <a:cubicBezTo>
                  <a:pt x="10781387" y="3127547"/>
                  <a:pt x="10661785" y="3204650"/>
                  <a:pt x="10722428" y="3522726"/>
                </a:cubicBezTo>
                <a:cubicBezTo>
                  <a:pt x="10783071" y="3840802"/>
                  <a:pt x="10666565" y="3826596"/>
                  <a:pt x="10722428" y="3995928"/>
                </a:cubicBezTo>
                <a:cubicBezTo>
                  <a:pt x="10778291" y="4165260"/>
                  <a:pt x="10666351" y="4427699"/>
                  <a:pt x="10722428" y="4559264"/>
                </a:cubicBezTo>
                <a:cubicBezTo>
                  <a:pt x="10778505" y="4690829"/>
                  <a:pt x="10683262" y="4993619"/>
                  <a:pt x="10722428" y="5257800"/>
                </a:cubicBezTo>
                <a:cubicBezTo>
                  <a:pt x="10604727" y="5287648"/>
                  <a:pt x="10561552" y="5248992"/>
                  <a:pt x="10435020" y="5257800"/>
                </a:cubicBezTo>
                <a:cubicBezTo>
                  <a:pt x="10308488" y="5266608"/>
                  <a:pt x="10126973" y="5193059"/>
                  <a:pt x="9848472" y="5257800"/>
                </a:cubicBezTo>
                <a:cubicBezTo>
                  <a:pt x="9569971" y="5322541"/>
                  <a:pt x="9494471" y="5229082"/>
                  <a:pt x="9162211" y="5257800"/>
                </a:cubicBezTo>
                <a:cubicBezTo>
                  <a:pt x="8829951" y="5286518"/>
                  <a:pt x="8924246" y="5215835"/>
                  <a:pt x="8775089" y="5257800"/>
                </a:cubicBezTo>
                <a:cubicBezTo>
                  <a:pt x="8625932" y="5299765"/>
                  <a:pt x="8569406" y="5233927"/>
                  <a:pt x="8487681" y="5257800"/>
                </a:cubicBezTo>
                <a:cubicBezTo>
                  <a:pt x="8405956" y="5281673"/>
                  <a:pt x="8054822" y="5196301"/>
                  <a:pt x="7801420" y="5257800"/>
                </a:cubicBezTo>
                <a:cubicBezTo>
                  <a:pt x="7548018" y="5319299"/>
                  <a:pt x="7602945" y="5252403"/>
                  <a:pt x="7514011" y="5257800"/>
                </a:cubicBezTo>
                <a:cubicBezTo>
                  <a:pt x="7425077" y="5263197"/>
                  <a:pt x="7304732" y="5228258"/>
                  <a:pt x="7126889" y="5257800"/>
                </a:cubicBezTo>
                <a:cubicBezTo>
                  <a:pt x="6949046" y="5287342"/>
                  <a:pt x="6803883" y="5235135"/>
                  <a:pt x="6640055" y="5257800"/>
                </a:cubicBezTo>
                <a:cubicBezTo>
                  <a:pt x="6476227" y="5280465"/>
                  <a:pt x="6491912" y="5243855"/>
                  <a:pt x="6352646" y="5257800"/>
                </a:cubicBezTo>
                <a:cubicBezTo>
                  <a:pt x="6213380" y="5271745"/>
                  <a:pt x="5840560" y="5242232"/>
                  <a:pt x="5666385" y="5257800"/>
                </a:cubicBezTo>
                <a:cubicBezTo>
                  <a:pt x="5492210" y="5273368"/>
                  <a:pt x="5490488" y="5223773"/>
                  <a:pt x="5378977" y="5257800"/>
                </a:cubicBezTo>
                <a:cubicBezTo>
                  <a:pt x="5267466" y="5291827"/>
                  <a:pt x="5011449" y="5196320"/>
                  <a:pt x="4692716" y="5257800"/>
                </a:cubicBezTo>
                <a:cubicBezTo>
                  <a:pt x="4373983" y="5319280"/>
                  <a:pt x="4334895" y="5252800"/>
                  <a:pt x="4205881" y="5257800"/>
                </a:cubicBezTo>
                <a:cubicBezTo>
                  <a:pt x="4076867" y="5262800"/>
                  <a:pt x="3702642" y="5205288"/>
                  <a:pt x="3519620" y="5257800"/>
                </a:cubicBezTo>
                <a:cubicBezTo>
                  <a:pt x="3336598" y="5310312"/>
                  <a:pt x="3359677" y="5250175"/>
                  <a:pt x="3232212" y="5257800"/>
                </a:cubicBezTo>
                <a:cubicBezTo>
                  <a:pt x="3104747" y="5265425"/>
                  <a:pt x="3033749" y="5247042"/>
                  <a:pt x="2845090" y="5257800"/>
                </a:cubicBezTo>
                <a:cubicBezTo>
                  <a:pt x="2656431" y="5268558"/>
                  <a:pt x="2497082" y="5204782"/>
                  <a:pt x="2358255" y="5257800"/>
                </a:cubicBezTo>
                <a:cubicBezTo>
                  <a:pt x="2219429" y="5310818"/>
                  <a:pt x="2145994" y="5242741"/>
                  <a:pt x="2070847" y="5257800"/>
                </a:cubicBezTo>
                <a:cubicBezTo>
                  <a:pt x="1995700" y="5272859"/>
                  <a:pt x="1762772" y="5213823"/>
                  <a:pt x="1584012" y="5257800"/>
                </a:cubicBezTo>
                <a:cubicBezTo>
                  <a:pt x="1405252" y="5301777"/>
                  <a:pt x="1005458" y="5252625"/>
                  <a:pt x="751114" y="5257800"/>
                </a:cubicBezTo>
                <a:cubicBezTo>
                  <a:pt x="747200" y="5011080"/>
                  <a:pt x="819346" y="4795068"/>
                  <a:pt x="751114" y="4649397"/>
                </a:cubicBezTo>
                <a:cubicBezTo>
                  <a:pt x="682882" y="4503726"/>
                  <a:pt x="782490" y="4286820"/>
                  <a:pt x="751114" y="4086062"/>
                </a:cubicBezTo>
                <a:cubicBezTo>
                  <a:pt x="719738" y="3885305"/>
                  <a:pt x="793932" y="3744700"/>
                  <a:pt x="751114" y="3477659"/>
                </a:cubicBezTo>
                <a:cubicBezTo>
                  <a:pt x="708296" y="3210618"/>
                  <a:pt x="797310" y="3148549"/>
                  <a:pt x="751114" y="3049524"/>
                </a:cubicBezTo>
                <a:cubicBezTo>
                  <a:pt x="704918" y="2950499"/>
                  <a:pt x="768110" y="2630404"/>
                  <a:pt x="751114" y="2396054"/>
                </a:cubicBezTo>
                <a:cubicBezTo>
                  <a:pt x="734118" y="2161704"/>
                  <a:pt x="754730" y="2091661"/>
                  <a:pt x="751114" y="1787652"/>
                </a:cubicBezTo>
                <a:cubicBezTo>
                  <a:pt x="747498" y="1483643"/>
                  <a:pt x="812211" y="1259009"/>
                  <a:pt x="751114" y="751114"/>
                </a:cubicBezTo>
                <a:close/>
                <a:moveTo>
                  <a:pt x="0" y="0"/>
                </a:moveTo>
                <a:cubicBezTo>
                  <a:pt x="160617" y="144212"/>
                  <a:pt x="230494" y="246487"/>
                  <a:pt x="360535" y="360535"/>
                </a:cubicBezTo>
                <a:cubicBezTo>
                  <a:pt x="490576" y="474583"/>
                  <a:pt x="578304" y="630373"/>
                  <a:pt x="751114" y="751114"/>
                </a:cubicBezTo>
                <a:moveTo>
                  <a:pt x="0" y="6008914"/>
                </a:moveTo>
                <a:cubicBezTo>
                  <a:pt x="92817" y="5897235"/>
                  <a:pt x="235299" y="5861740"/>
                  <a:pt x="368046" y="5640868"/>
                </a:cubicBezTo>
                <a:cubicBezTo>
                  <a:pt x="500793" y="5419996"/>
                  <a:pt x="608265" y="5465103"/>
                  <a:pt x="751114" y="5257800"/>
                </a:cubicBezTo>
                <a:moveTo>
                  <a:pt x="11473542" y="0"/>
                </a:moveTo>
                <a:cubicBezTo>
                  <a:pt x="11372214" y="154032"/>
                  <a:pt x="11170641" y="264312"/>
                  <a:pt x="11082963" y="390579"/>
                </a:cubicBezTo>
                <a:cubicBezTo>
                  <a:pt x="10995285" y="516846"/>
                  <a:pt x="10842780" y="594125"/>
                  <a:pt x="10722428" y="751114"/>
                </a:cubicBezTo>
                <a:moveTo>
                  <a:pt x="11473542" y="6008914"/>
                </a:moveTo>
                <a:cubicBezTo>
                  <a:pt x="11332182" y="5899827"/>
                  <a:pt x="11223143" y="5718917"/>
                  <a:pt x="11120518" y="5655890"/>
                </a:cubicBezTo>
                <a:cubicBezTo>
                  <a:pt x="11017893" y="5592863"/>
                  <a:pt x="10902065" y="5423271"/>
                  <a:pt x="10722428" y="5257800"/>
                </a:cubicBezTo>
              </a:path>
              <a:path w="11473542" h="6008914" fill="none" stroke="0" extrusionOk="0">
                <a:moveTo>
                  <a:pt x="0" y="0"/>
                </a:moveTo>
                <a:cubicBezTo>
                  <a:pt x="318353" y="-31337"/>
                  <a:pt x="464633" y="67794"/>
                  <a:pt x="688413" y="0"/>
                </a:cubicBezTo>
                <a:cubicBezTo>
                  <a:pt x="912193" y="-67794"/>
                  <a:pt x="1011055" y="24123"/>
                  <a:pt x="1262090" y="0"/>
                </a:cubicBezTo>
                <a:cubicBezTo>
                  <a:pt x="1513125" y="-24123"/>
                  <a:pt x="1439570" y="13537"/>
                  <a:pt x="1491560" y="0"/>
                </a:cubicBezTo>
                <a:cubicBezTo>
                  <a:pt x="1543550" y="-13537"/>
                  <a:pt x="1636714" y="294"/>
                  <a:pt x="1721031" y="0"/>
                </a:cubicBezTo>
                <a:cubicBezTo>
                  <a:pt x="1805348" y="-294"/>
                  <a:pt x="1874318" y="14250"/>
                  <a:pt x="1950502" y="0"/>
                </a:cubicBezTo>
                <a:cubicBezTo>
                  <a:pt x="2026686" y="-14250"/>
                  <a:pt x="2191292" y="24969"/>
                  <a:pt x="2294708" y="0"/>
                </a:cubicBezTo>
                <a:cubicBezTo>
                  <a:pt x="2398124" y="-24969"/>
                  <a:pt x="2429198" y="22606"/>
                  <a:pt x="2524179" y="0"/>
                </a:cubicBezTo>
                <a:cubicBezTo>
                  <a:pt x="2619160" y="-22606"/>
                  <a:pt x="2704848" y="5023"/>
                  <a:pt x="2753650" y="0"/>
                </a:cubicBezTo>
                <a:cubicBezTo>
                  <a:pt x="2802452" y="-5023"/>
                  <a:pt x="2891463" y="14454"/>
                  <a:pt x="2983121" y="0"/>
                </a:cubicBezTo>
                <a:cubicBezTo>
                  <a:pt x="3074779" y="-14454"/>
                  <a:pt x="3316276" y="44525"/>
                  <a:pt x="3556798" y="0"/>
                </a:cubicBezTo>
                <a:cubicBezTo>
                  <a:pt x="3797320" y="-44525"/>
                  <a:pt x="3900639" y="41992"/>
                  <a:pt x="4015740" y="0"/>
                </a:cubicBezTo>
                <a:cubicBezTo>
                  <a:pt x="4130841" y="-41992"/>
                  <a:pt x="4303782" y="36763"/>
                  <a:pt x="4474681" y="0"/>
                </a:cubicBezTo>
                <a:cubicBezTo>
                  <a:pt x="4645580" y="-36763"/>
                  <a:pt x="4635619" y="26902"/>
                  <a:pt x="4704152" y="0"/>
                </a:cubicBezTo>
                <a:cubicBezTo>
                  <a:pt x="4772685" y="-26902"/>
                  <a:pt x="4825647" y="3293"/>
                  <a:pt x="4933623" y="0"/>
                </a:cubicBezTo>
                <a:cubicBezTo>
                  <a:pt x="5041599" y="-3293"/>
                  <a:pt x="5203210" y="24752"/>
                  <a:pt x="5277829" y="0"/>
                </a:cubicBezTo>
                <a:cubicBezTo>
                  <a:pt x="5352448" y="-24752"/>
                  <a:pt x="5533021" y="4787"/>
                  <a:pt x="5622036" y="0"/>
                </a:cubicBezTo>
                <a:cubicBezTo>
                  <a:pt x="5711051" y="-4787"/>
                  <a:pt x="5895471" y="32880"/>
                  <a:pt x="5966242" y="0"/>
                </a:cubicBezTo>
                <a:cubicBezTo>
                  <a:pt x="6037013" y="-32880"/>
                  <a:pt x="6349854" y="50764"/>
                  <a:pt x="6539919" y="0"/>
                </a:cubicBezTo>
                <a:cubicBezTo>
                  <a:pt x="6729984" y="-50764"/>
                  <a:pt x="6942598" y="68634"/>
                  <a:pt x="7228331" y="0"/>
                </a:cubicBezTo>
                <a:cubicBezTo>
                  <a:pt x="7514064" y="-68634"/>
                  <a:pt x="7393438" y="2997"/>
                  <a:pt x="7457802" y="0"/>
                </a:cubicBezTo>
                <a:cubicBezTo>
                  <a:pt x="7522166" y="-2997"/>
                  <a:pt x="7679818" y="33770"/>
                  <a:pt x="7802009" y="0"/>
                </a:cubicBezTo>
                <a:cubicBezTo>
                  <a:pt x="7924200" y="-33770"/>
                  <a:pt x="7981059" y="22937"/>
                  <a:pt x="8031479" y="0"/>
                </a:cubicBezTo>
                <a:cubicBezTo>
                  <a:pt x="8081899" y="-22937"/>
                  <a:pt x="8187960" y="8494"/>
                  <a:pt x="8260950" y="0"/>
                </a:cubicBezTo>
                <a:cubicBezTo>
                  <a:pt x="8333940" y="-8494"/>
                  <a:pt x="8459890" y="15182"/>
                  <a:pt x="8605157" y="0"/>
                </a:cubicBezTo>
                <a:cubicBezTo>
                  <a:pt x="8750424" y="-15182"/>
                  <a:pt x="8761322" y="19768"/>
                  <a:pt x="8834627" y="0"/>
                </a:cubicBezTo>
                <a:cubicBezTo>
                  <a:pt x="8907932" y="-19768"/>
                  <a:pt x="9365793" y="76881"/>
                  <a:pt x="9523040" y="0"/>
                </a:cubicBezTo>
                <a:cubicBezTo>
                  <a:pt x="9680287" y="-76881"/>
                  <a:pt x="9909827" y="24027"/>
                  <a:pt x="10096717" y="0"/>
                </a:cubicBezTo>
                <a:cubicBezTo>
                  <a:pt x="10283607" y="-24027"/>
                  <a:pt x="10506386" y="16432"/>
                  <a:pt x="10670394" y="0"/>
                </a:cubicBezTo>
                <a:cubicBezTo>
                  <a:pt x="10834402" y="-16432"/>
                  <a:pt x="11191574" y="91434"/>
                  <a:pt x="11473542" y="0"/>
                </a:cubicBezTo>
                <a:cubicBezTo>
                  <a:pt x="11505083" y="154755"/>
                  <a:pt x="11457439" y="274674"/>
                  <a:pt x="11473542" y="486176"/>
                </a:cubicBezTo>
                <a:cubicBezTo>
                  <a:pt x="11489645" y="697678"/>
                  <a:pt x="11447167" y="930266"/>
                  <a:pt x="11473542" y="1152619"/>
                </a:cubicBezTo>
                <a:cubicBezTo>
                  <a:pt x="11499917" y="1374972"/>
                  <a:pt x="11436193" y="1395479"/>
                  <a:pt x="11473542" y="1518616"/>
                </a:cubicBezTo>
                <a:cubicBezTo>
                  <a:pt x="11510891" y="1641753"/>
                  <a:pt x="11409208" y="2026613"/>
                  <a:pt x="11473542" y="2185060"/>
                </a:cubicBezTo>
                <a:cubicBezTo>
                  <a:pt x="11537876" y="2343507"/>
                  <a:pt x="11428274" y="2476115"/>
                  <a:pt x="11473542" y="2671235"/>
                </a:cubicBezTo>
                <a:cubicBezTo>
                  <a:pt x="11518810" y="2866356"/>
                  <a:pt x="11425687" y="3008714"/>
                  <a:pt x="11473542" y="3097322"/>
                </a:cubicBezTo>
                <a:cubicBezTo>
                  <a:pt x="11521397" y="3185930"/>
                  <a:pt x="11428358" y="3549155"/>
                  <a:pt x="11473542" y="3763765"/>
                </a:cubicBezTo>
                <a:cubicBezTo>
                  <a:pt x="11518726" y="3978375"/>
                  <a:pt x="11460703" y="3973734"/>
                  <a:pt x="11473542" y="4129763"/>
                </a:cubicBezTo>
                <a:cubicBezTo>
                  <a:pt x="11486381" y="4285792"/>
                  <a:pt x="11443973" y="4318956"/>
                  <a:pt x="11473542" y="4495760"/>
                </a:cubicBezTo>
                <a:cubicBezTo>
                  <a:pt x="11503111" y="4672564"/>
                  <a:pt x="11423479" y="4842878"/>
                  <a:pt x="11473542" y="4981936"/>
                </a:cubicBezTo>
                <a:cubicBezTo>
                  <a:pt x="11523605" y="5120994"/>
                  <a:pt x="11389014" y="5577813"/>
                  <a:pt x="11473542" y="6008914"/>
                </a:cubicBezTo>
                <a:cubicBezTo>
                  <a:pt x="11241074" y="6034322"/>
                  <a:pt x="11066115" y="6007950"/>
                  <a:pt x="10899865" y="6008914"/>
                </a:cubicBezTo>
                <a:cubicBezTo>
                  <a:pt x="10733615" y="6009878"/>
                  <a:pt x="10544138" y="5994099"/>
                  <a:pt x="10211452" y="6008914"/>
                </a:cubicBezTo>
                <a:cubicBezTo>
                  <a:pt x="9878766" y="6023729"/>
                  <a:pt x="9910586" y="6004471"/>
                  <a:pt x="9752511" y="6008914"/>
                </a:cubicBezTo>
                <a:cubicBezTo>
                  <a:pt x="9594436" y="6013357"/>
                  <a:pt x="9576703" y="5974381"/>
                  <a:pt x="9408304" y="6008914"/>
                </a:cubicBezTo>
                <a:cubicBezTo>
                  <a:pt x="9239905" y="6043447"/>
                  <a:pt x="9207063" y="5984954"/>
                  <a:pt x="9064098" y="6008914"/>
                </a:cubicBezTo>
                <a:cubicBezTo>
                  <a:pt x="8921133" y="6032874"/>
                  <a:pt x="8931375" y="5983717"/>
                  <a:pt x="8834627" y="6008914"/>
                </a:cubicBezTo>
                <a:cubicBezTo>
                  <a:pt x="8737879" y="6034111"/>
                  <a:pt x="8464506" y="5991613"/>
                  <a:pt x="8260950" y="6008914"/>
                </a:cubicBezTo>
                <a:cubicBezTo>
                  <a:pt x="8057394" y="6026215"/>
                  <a:pt x="7775352" y="5965374"/>
                  <a:pt x="7457802" y="6008914"/>
                </a:cubicBezTo>
                <a:cubicBezTo>
                  <a:pt x="7140252" y="6052454"/>
                  <a:pt x="7267292" y="5975799"/>
                  <a:pt x="7113596" y="6008914"/>
                </a:cubicBezTo>
                <a:cubicBezTo>
                  <a:pt x="6959900" y="6042029"/>
                  <a:pt x="6934872" y="5984947"/>
                  <a:pt x="6884125" y="6008914"/>
                </a:cubicBezTo>
                <a:cubicBezTo>
                  <a:pt x="6833378" y="6032881"/>
                  <a:pt x="6345858" y="5957326"/>
                  <a:pt x="6080977" y="6008914"/>
                </a:cubicBezTo>
                <a:cubicBezTo>
                  <a:pt x="5816096" y="6060502"/>
                  <a:pt x="5683425" y="5947863"/>
                  <a:pt x="5507300" y="6008914"/>
                </a:cubicBezTo>
                <a:cubicBezTo>
                  <a:pt x="5331175" y="6069965"/>
                  <a:pt x="5387310" y="5995265"/>
                  <a:pt x="5277829" y="6008914"/>
                </a:cubicBezTo>
                <a:cubicBezTo>
                  <a:pt x="5168348" y="6022563"/>
                  <a:pt x="4945750" y="5957195"/>
                  <a:pt x="4818888" y="6008914"/>
                </a:cubicBezTo>
                <a:cubicBezTo>
                  <a:pt x="4692026" y="6060633"/>
                  <a:pt x="4627059" y="5977021"/>
                  <a:pt x="4474681" y="6008914"/>
                </a:cubicBezTo>
                <a:cubicBezTo>
                  <a:pt x="4322303" y="6040807"/>
                  <a:pt x="4133503" y="5978166"/>
                  <a:pt x="4015740" y="6008914"/>
                </a:cubicBezTo>
                <a:cubicBezTo>
                  <a:pt x="3897977" y="6039662"/>
                  <a:pt x="3552038" y="5987362"/>
                  <a:pt x="3327327" y="6008914"/>
                </a:cubicBezTo>
                <a:cubicBezTo>
                  <a:pt x="3102616" y="6030466"/>
                  <a:pt x="2934441" y="5957159"/>
                  <a:pt x="2753650" y="6008914"/>
                </a:cubicBezTo>
                <a:cubicBezTo>
                  <a:pt x="2572859" y="6060669"/>
                  <a:pt x="2245532" y="5967418"/>
                  <a:pt x="1950502" y="6008914"/>
                </a:cubicBezTo>
                <a:cubicBezTo>
                  <a:pt x="1655472" y="6050410"/>
                  <a:pt x="1823808" y="5987575"/>
                  <a:pt x="1721031" y="6008914"/>
                </a:cubicBezTo>
                <a:cubicBezTo>
                  <a:pt x="1618254" y="6030253"/>
                  <a:pt x="1298282" y="5951516"/>
                  <a:pt x="1147354" y="6008914"/>
                </a:cubicBezTo>
                <a:cubicBezTo>
                  <a:pt x="996426" y="6066312"/>
                  <a:pt x="460124" y="5886910"/>
                  <a:pt x="0" y="6008914"/>
                </a:cubicBezTo>
                <a:cubicBezTo>
                  <a:pt x="-6393" y="5850906"/>
                  <a:pt x="49673" y="5698379"/>
                  <a:pt x="0" y="5582827"/>
                </a:cubicBezTo>
                <a:cubicBezTo>
                  <a:pt x="-49673" y="5467275"/>
                  <a:pt x="30834" y="5087226"/>
                  <a:pt x="0" y="4916384"/>
                </a:cubicBezTo>
                <a:cubicBezTo>
                  <a:pt x="-30834" y="4745542"/>
                  <a:pt x="42780" y="4644000"/>
                  <a:pt x="0" y="4550387"/>
                </a:cubicBezTo>
                <a:cubicBezTo>
                  <a:pt x="-42780" y="4456774"/>
                  <a:pt x="8639" y="4225132"/>
                  <a:pt x="0" y="4124300"/>
                </a:cubicBezTo>
                <a:cubicBezTo>
                  <a:pt x="-8639" y="4023468"/>
                  <a:pt x="54792" y="3748114"/>
                  <a:pt x="0" y="3578035"/>
                </a:cubicBezTo>
                <a:cubicBezTo>
                  <a:pt x="-54792" y="3407957"/>
                  <a:pt x="20292" y="3244311"/>
                  <a:pt x="0" y="3091859"/>
                </a:cubicBezTo>
                <a:cubicBezTo>
                  <a:pt x="-20292" y="2939407"/>
                  <a:pt x="28501" y="2873571"/>
                  <a:pt x="0" y="2665773"/>
                </a:cubicBezTo>
                <a:cubicBezTo>
                  <a:pt x="-28501" y="2457975"/>
                  <a:pt x="8251" y="2296779"/>
                  <a:pt x="0" y="2119508"/>
                </a:cubicBezTo>
                <a:cubicBezTo>
                  <a:pt x="-8251" y="1942237"/>
                  <a:pt x="9601" y="1771221"/>
                  <a:pt x="0" y="1513154"/>
                </a:cubicBezTo>
                <a:cubicBezTo>
                  <a:pt x="-9601" y="1255087"/>
                  <a:pt x="9850" y="1257980"/>
                  <a:pt x="0" y="1087067"/>
                </a:cubicBezTo>
                <a:cubicBezTo>
                  <a:pt x="-9850" y="916154"/>
                  <a:pt x="30353" y="780673"/>
                  <a:pt x="0" y="660981"/>
                </a:cubicBezTo>
                <a:cubicBezTo>
                  <a:pt x="-30353" y="541289"/>
                  <a:pt x="64733" y="165797"/>
                  <a:pt x="0" y="0"/>
                </a:cubicBezTo>
                <a:close/>
                <a:moveTo>
                  <a:pt x="751114" y="751114"/>
                </a:moveTo>
                <a:cubicBezTo>
                  <a:pt x="969583" y="727184"/>
                  <a:pt x="1028918" y="759876"/>
                  <a:pt x="1237949" y="751114"/>
                </a:cubicBezTo>
                <a:cubicBezTo>
                  <a:pt x="1446980" y="742352"/>
                  <a:pt x="1432681" y="754304"/>
                  <a:pt x="1625070" y="751114"/>
                </a:cubicBezTo>
                <a:cubicBezTo>
                  <a:pt x="1817459" y="747924"/>
                  <a:pt x="1993245" y="773589"/>
                  <a:pt x="2111905" y="751114"/>
                </a:cubicBezTo>
                <a:cubicBezTo>
                  <a:pt x="2230566" y="728639"/>
                  <a:pt x="2387922" y="758500"/>
                  <a:pt x="2598740" y="751114"/>
                </a:cubicBezTo>
                <a:cubicBezTo>
                  <a:pt x="2809559" y="743728"/>
                  <a:pt x="2807660" y="782952"/>
                  <a:pt x="2985861" y="751114"/>
                </a:cubicBezTo>
                <a:cubicBezTo>
                  <a:pt x="3164062" y="719276"/>
                  <a:pt x="3196785" y="783542"/>
                  <a:pt x="3273270" y="751114"/>
                </a:cubicBezTo>
                <a:cubicBezTo>
                  <a:pt x="3349755" y="718686"/>
                  <a:pt x="3759230" y="777847"/>
                  <a:pt x="3959531" y="751114"/>
                </a:cubicBezTo>
                <a:cubicBezTo>
                  <a:pt x="4159832" y="724381"/>
                  <a:pt x="4321132" y="819700"/>
                  <a:pt x="4645792" y="751114"/>
                </a:cubicBezTo>
                <a:cubicBezTo>
                  <a:pt x="4970452" y="682528"/>
                  <a:pt x="5111931" y="790266"/>
                  <a:pt x="5332053" y="751114"/>
                </a:cubicBezTo>
                <a:cubicBezTo>
                  <a:pt x="5552175" y="711962"/>
                  <a:pt x="5827783" y="812129"/>
                  <a:pt x="6018314" y="751114"/>
                </a:cubicBezTo>
                <a:cubicBezTo>
                  <a:pt x="6208845" y="690099"/>
                  <a:pt x="6204941" y="773613"/>
                  <a:pt x="6305722" y="751114"/>
                </a:cubicBezTo>
                <a:cubicBezTo>
                  <a:pt x="6406503" y="728615"/>
                  <a:pt x="6451182" y="770286"/>
                  <a:pt x="6593131" y="751114"/>
                </a:cubicBezTo>
                <a:cubicBezTo>
                  <a:pt x="6735080" y="731942"/>
                  <a:pt x="7117789" y="759400"/>
                  <a:pt x="7279392" y="751114"/>
                </a:cubicBezTo>
                <a:cubicBezTo>
                  <a:pt x="7440995" y="742828"/>
                  <a:pt x="7733724" y="775068"/>
                  <a:pt x="8065366" y="751114"/>
                </a:cubicBezTo>
                <a:cubicBezTo>
                  <a:pt x="8397008" y="727160"/>
                  <a:pt x="8273584" y="772095"/>
                  <a:pt x="8452488" y="751114"/>
                </a:cubicBezTo>
                <a:cubicBezTo>
                  <a:pt x="8631392" y="730133"/>
                  <a:pt x="8927870" y="822801"/>
                  <a:pt x="9138749" y="751114"/>
                </a:cubicBezTo>
                <a:cubicBezTo>
                  <a:pt x="9349628" y="679427"/>
                  <a:pt x="9583981" y="782532"/>
                  <a:pt x="9725297" y="751114"/>
                </a:cubicBezTo>
                <a:cubicBezTo>
                  <a:pt x="9866613" y="719696"/>
                  <a:pt x="10506091" y="865571"/>
                  <a:pt x="10722428" y="751114"/>
                </a:cubicBezTo>
                <a:cubicBezTo>
                  <a:pt x="10762023" y="924256"/>
                  <a:pt x="10685507" y="1040012"/>
                  <a:pt x="10722428" y="1179249"/>
                </a:cubicBezTo>
                <a:cubicBezTo>
                  <a:pt x="10759349" y="1318486"/>
                  <a:pt x="10681090" y="1555896"/>
                  <a:pt x="10722428" y="1697518"/>
                </a:cubicBezTo>
                <a:cubicBezTo>
                  <a:pt x="10763766" y="1839140"/>
                  <a:pt x="10701047" y="2034841"/>
                  <a:pt x="10722428" y="2350988"/>
                </a:cubicBezTo>
                <a:cubicBezTo>
                  <a:pt x="10743809" y="2667135"/>
                  <a:pt x="10687724" y="2609202"/>
                  <a:pt x="10722428" y="2779123"/>
                </a:cubicBezTo>
                <a:cubicBezTo>
                  <a:pt x="10757132" y="2949044"/>
                  <a:pt x="10683809" y="3210859"/>
                  <a:pt x="10722428" y="3342458"/>
                </a:cubicBezTo>
                <a:cubicBezTo>
                  <a:pt x="10761047" y="3474058"/>
                  <a:pt x="10682513" y="3755470"/>
                  <a:pt x="10722428" y="3995928"/>
                </a:cubicBezTo>
                <a:cubicBezTo>
                  <a:pt x="10762343" y="4236386"/>
                  <a:pt x="10719714" y="4320042"/>
                  <a:pt x="10722428" y="4559264"/>
                </a:cubicBezTo>
                <a:cubicBezTo>
                  <a:pt x="10725142" y="4798486"/>
                  <a:pt x="10694477" y="4961037"/>
                  <a:pt x="10722428" y="5257800"/>
                </a:cubicBezTo>
                <a:cubicBezTo>
                  <a:pt x="10482636" y="5275214"/>
                  <a:pt x="10325273" y="5206675"/>
                  <a:pt x="9936454" y="5257800"/>
                </a:cubicBezTo>
                <a:cubicBezTo>
                  <a:pt x="9547635" y="5308925"/>
                  <a:pt x="9576125" y="5239234"/>
                  <a:pt x="9349906" y="5257800"/>
                </a:cubicBezTo>
                <a:cubicBezTo>
                  <a:pt x="9123687" y="5276366"/>
                  <a:pt x="9160129" y="5236656"/>
                  <a:pt x="9062497" y="5257800"/>
                </a:cubicBezTo>
                <a:cubicBezTo>
                  <a:pt x="8964865" y="5278944"/>
                  <a:pt x="8677603" y="5242431"/>
                  <a:pt x="8475950" y="5257800"/>
                </a:cubicBezTo>
                <a:cubicBezTo>
                  <a:pt x="8274297" y="5273169"/>
                  <a:pt x="7982984" y="5203653"/>
                  <a:pt x="7789689" y="5257800"/>
                </a:cubicBezTo>
                <a:cubicBezTo>
                  <a:pt x="7596394" y="5311947"/>
                  <a:pt x="7352087" y="5235475"/>
                  <a:pt x="7003714" y="5257800"/>
                </a:cubicBezTo>
                <a:cubicBezTo>
                  <a:pt x="6655341" y="5280125"/>
                  <a:pt x="6669271" y="5243690"/>
                  <a:pt x="6516880" y="5257800"/>
                </a:cubicBezTo>
                <a:cubicBezTo>
                  <a:pt x="6364489" y="5271910"/>
                  <a:pt x="6295888" y="5234182"/>
                  <a:pt x="6129758" y="5257800"/>
                </a:cubicBezTo>
                <a:cubicBezTo>
                  <a:pt x="5963628" y="5281418"/>
                  <a:pt x="5914267" y="5235897"/>
                  <a:pt x="5842350" y="5257800"/>
                </a:cubicBezTo>
                <a:cubicBezTo>
                  <a:pt x="5770433" y="5279703"/>
                  <a:pt x="5394869" y="5169595"/>
                  <a:pt x="5056375" y="5257800"/>
                </a:cubicBezTo>
                <a:cubicBezTo>
                  <a:pt x="4717881" y="5346005"/>
                  <a:pt x="4874364" y="5224076"/>
                  <a:pt x="4768967" y="5257800"/>
                </a:cubicBezTo>
                <a:cubicBezTo>
                  <a:pt x="4663570" y="5291524"/>
                  <a:pt x="4621682" y="5233825"/>
                  <a:pt x="4481559" y="5257800"/>
                </a:cubicBezTo>
                <a:cubicBezTo>
                  <a:pt x="4341436" y="5281775"/>
                  <a:pt x="4200316" y="5255561"/>
                  <a:pt x="4094437" y="5257800"/>
                </a:cubicBezTo>
                <a:cubicBezTo>
                  <a:pt x="3988558" y="5260039"/>
                  <a:pt x="3696959" y="5216518"/>
                  <a:pt x="3308463" y="5257800"/>
                </a:cubicBezTo>
                <a:cubicBezTo>
                  <a:pt x="2919967" y="5299082"/>
                  <a:pt x="2783365" y="5181182"/>
                  <a:pt x="2622202" y="5257800"/>
                </a:cubicBezTo>
                <a:cubicBezTo>
                  <a:pt x="2461039" y="5334418"/>
                  <a:pt x="2017132" y="5234481"/>
                  <a:pt x="1836228" y="5257800"/>
                </a:cubicBezTo>
                <a:cubicBezTo>
                  <a:pt x="1655324" y="5281119"/>
                  <a:pt x="1619612" y="5254955"/>
                  <a:pt x="1548819" y="5257800"/>
                </a:cubicBezTo>
                <a:cubicBezTo>
                  <a:pt x="1478026" y="5260645"/>
                  <a:pt x="1013087" y="5169565"/>
                  <a:pt x="751114" y="5257800"/>
                </a:cubicBezTo>
                <a:cubicBezTo>
                  <a:pt x="740934" y="4988224"/>
                  <a:pt x="815631" y="4756004"/>
                  <a:pt x="751114" y="4604331"/>
                </a:cubicBezTo>
                <a:cubicBezTo>
                  <a:pt x="686597" y="4452658"/>
                  <a:pt x="762855" y="4171180"/>
                  <a:pt x="751114" y="4040995"/>
                </a:cubicBezTo>
                <a:cubicBezTo>
                  <a:pt x="739373" y="3910810"/>
                  <a:pt x="772201" y="3801554"/>
                  <a:pt x="751114" y="3567793"/>
                </a:cubicBezTo>
                <a:cubicBezTo>
                  <a:pt x="730027" y="3334032"/>
                  <a:pt x="792023" y="3258497"/>
                  <a:pt x="751114" y="3139658"/>
                </a:cubicBezTo>
                <a:cubicBezTo>
                  <a:pt x="710205" y="3020820"/>
                  <a:pt x="769433" y="2747420"/>
                  <a:pt x="751114" y="2531255"/>
                </a:cubicBezTo>
                <a:cubicBezTo>
                  <a:pt x="732795" y="2315090"/>
                  <a:pt x="778546" y="2213736"/>
                  <a:pt x="751114" y="2103120"/>
                </a:cubicBezTo>
                <a:cubicBezTo>
                  <a:pt x="723682" y="1992504"/>
                  <a:pt x="776838" y="1866785"/>
                  <a:pt x="751114" y="1674985"/>
                </a:cubicBezTo>
                <a:cubicBezTo>
                  <a:pt x="725390" y="1483185"/>
                  <a:pt x="764270" y="1002305"/>
                  <a:pt x="751114" y="751114"/>
                </a:cubicBezTo>
                <a:close/>
                <a:moveTo>
                  <a:pt x="0" y="0"/>
                </a:moveTo>
                <a:cubicBezTo>
                  <a:pt x="108681" y="54820"/>
                  <a:pt x="191947" y="203974"/>
                  <a:pt x="390579" y="390579"/>
                </a:cubicBezTo>
                <a:cubicBezTo>
                  <a:pt x="589211" y="577184"/>
                  <a:pt x="641102" y="679590"/>
                  <a:pt x="751114" y="751114"/>
                </a:cubicBezTo>
                <a:moveTo>
                  <a:pt x="0" y="6008914"/>
                </a:moveTo>
                <a:cubicBezTo>
                  <a:pt x="125182" y="5810866"/>
                  <a:pt x="323118" y="5745708"/>
                  <a:pt x="390579" y="5618335"/>
                </a:cubicBezTo>
                <a:cubicBezTo>
                  <a:pt x="458040" y="5490962"/>
                  <a:pt x="636976" y="5449988"/>
                  <a:pt x="751114" y="5257800"/>
                </a:cubicBezTo>
                <a:moveTo>
                  <a:pt x="11473542" y="0"/>
                </a:moveTo>
                <a:cubicBezTo>
                  <a:pt x="11395853" y="115515"/>
                  <a:pt x="11259432" y="192704"/>
                  <a:pt x="11097985" y="375557"/>
                </a:cubicBezTo>
                <a:cubicBezTo>
                  <a:pt x="10936538" y="558410"/>
                  <a:pt x="10809065" y="651015"/>
                  <a:pt x="10722428" y="751114"/>
                </a:cubicBezTo>
                <a:moveTo>
                  <a:pt x="11473542" y="6008914"/>
                </a:moveTo>
                <a:cubicBezTo>
                  <a:pt x="11291661" y="5844749"/>
                  <a:pt x="11266893" y="5726723"/>
                  <a:pt x="11113007" y="5648379"/>
                </a:cubicBezTo>
                <a:cubicBezTo>
                  <a:pt x="10959121" y="5570035"/>
                  <a:pt x="10871622" y="5357420"/>
                  <a:pt x="10722428" y="5257800"/>
                </a:cubicBezTo>
              </a:path>
            </a:pathLst>
          </a:custGeom>
          <a:blipFill>
            <a:blip r:embed="rId2"/>
            <a:tile tx="0" ty="0" sx="100000" sy="100000" flip="none" algn="tl"/>
          </a:blipFill>
          <a:ln>
            <a:solidFill>
              <a:schemeClr val="accent1">
                <a:lumMod val="50000"/>
              </a:schemeClr>
            </a:solidFill>
            <a:extLst>
              <a:ext uri="{C807C97D-BFC1-408E-A445-0C87EB9F89A2}">
                <ask:lineSketchStyleProps xmlns:ask="http://schemas.microsoft.com/office/drawing/2018/sketchyshapes" sd="1300786198">
                  <a:prstGeom prst="bevel">
                    <a:avLst/>
                  </a:prstGeom>
                  <ask:type>
                    <ask:lineSketchScribble/>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900" b="0" i="0" dirty="0">
              <a:solidFill>
                <a:srgbClr val="484848"/>
              </a:solidFill>
              <a:effectLst/>
              <a:latin typeface="Bodoni MT" panose="02070603080606020203" pitchFamily="18" charset="0"/>
            </a:endParaRPr>
          </a:p>
          <a:p>
            <a:pPr algn="ctr">
              <a:lnSpc>
                <a:spcPct val="107000"/>
              </a:lnSpc>
              <a:spcAft>
                <a:spcPts val="800"/>
              </a:spcAft>
              <a:tabLst>
                <a:tab pos="2108200" algn="l"/>
              </a:tabLst>
            </a:pPr>
            <a:r>
              <a:rPr lang="en-US" sz="3600" b="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René Lalique and the art of travelling by Train!</a:t>
            </a:r>
            <a:endParaRPr lang="en-US" sz="3600" b="1" kern="100" dirty="0">
              <a:solidFill>
                <a:schemeClr val="accent1">
                  <a:lumMod val="50000"/>
                </a:schemeClr>
              </a:solidFill>
              <a:latin typeface="Bodoni MT" panose="02070603080606020203" pitchFamily="18" charset="0"/>
              <a:ea typeface="Aptos" panose="020B0004020202020204" pitchFamily="34" charset="0"/>
              <a:cs typeface="Times New Roman" panose="02020603050405020304" pitchFamily="18" charset="0"/>
            </a:endParaRPr>
          </a:p>
          <a:p>
            <a:pPr algn="ctr">
              <a:lnSpc>
                <a:spcPct val="107000"/>
              </a:lnSpc>
              <a:spcAft>
                <a:spcPts val="800"/>
              </a:spcAft>
              <a:tabLst>
                <a:tab pos="2108200" algn="l"/>
              </a:tabLst>
            </a:pPr>
            <a:r>
              <a:rPr lang="en-US" sz="2800" b="0" i="0" dirty="0">
                <a:solidFill>
                  <a:srgbClr val="494949"/>
                </a:solidFill>
                <a:effectLst/>
                <a:latin typeface="Bodoni MT" panose="02070603080606020203" pitchFamily="18" charset="0"/>
              </a:rPr>
              <a:t>Decorative panel created by René Lalique in 1928 were used to adorn the cars of the famous Orient Express train which led travelers from the banks of the Seine to the shores of the </a:t>
            </a:r>
            <a:r>
              <a:rPr lang="en-US" sz="2800" b="0" i="0" dirty="0" err="1">
                <a:solidFill>
                  <a:srgbClr val="494949"/>
                </a:solidFill>
                <a:effectLst/>
                <a:latin typeface="Bodoni MT" panose="02070603080606020203" pitchFamily="18" charset="0"/>
              </a:rPr>
              <a:t>Bosphorus</a:t>
            </a:r>
            <a:r>
              <a:rPr lang="en-US" sz="2800" b="0" i="0" dirty="0">
                <a:solidFill>
                  <a:srgbClr val="494949"/>
                </a:solidFill>
                <a:effectLst/>
                <a:latin typeface="Bodoni MT" panose="02070603080606020203" pitchFamily="18" charset="0"/>
              </a:rPr>
              <a:t>. René Lalique stands alongside René </a:t>
            </a:r>
            <a:r>
              <a:rPr lang="en-US" sz="2800" b="0" i="0" dirty="0" err="1">
                <a:solidFill>
                  <a:srgbClr val="494949"/>
                </a:solidFill>
                <a:effectLst/>
                <a:latin typeface="Bodoni MT" panose="02070603080606020203" pitchFamily="18" charset="0"/>
              </a:rPr>
              <a:t>Prou</a:t>
            </a:r>
            <a:r>
              <a:rPr lang="en-US" sz="2800" b="0" i="0" dirty="0">
                <a:solidFill>
                  <a:srgbClr val="494949"/>
                </a:solidFill>
                <a:effectLst/>
                <a:latin typeface="Bodoni MT" panose="02070603080606020203" pitchFamily="18" charset="0"/>
              </a:rPr>
              <a:t> as one of the most admired artists who have contributed to the decoration of this train. Originally made in white molded pressed glass, the  panels, inspired by the Art Deco style, were embedded on a silver background in Cuban mahogany paneling. </a:t>
            </a:r>
          </a:p>
          <a:p>
            <a:pPr algn="ctr">
              <a:lnSpc>
                <a:spcPct val="107000"/>
              </a:lnSpc>
              <a:spcAft>
                <a:spcPts val="800"/>
              </a:spcAft>
              <a:tabLst>
                <a:tab pos="2108200" algn="l"/>
              </a:tabLst>
            </a:pPr>
            <a:endParaRPr lang="en-US" sz="2800"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11968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0DA80-5FCC-0F1C-9E74-EA6C0CCEC8DB}"/>
              </a:ext>
            </a:extLst>
          </p:cNvPr>
          <p:cNvSpPr>
            <a:spLocks noGrp="1"/>
          </p:cNvSpPr>
          <p:nvPr>
            <p:ph type="title"/>
          </p:nvPr>
        </p:nvSpPr>
        <p:spPr>
          <a:xfrm>
            <a:off x="5701392" y="2013857"/>
            <a:ext cx="5652407" cy="4586968"/>
          </a:xfrm>
        </p:spPr>
        <p:txBody>
          <a:bodyPr>
            <a:noAutofit/>
          </a:bodyPr>
          <a:lstStyle/>
          <a:p>
            <a:pPr algn="ctr"/>
            <a:r>
              <a:rPr lang="en-US" sz="2400" b="1" dirty="0">
                <a:solidFill>
                  <a:schemeClr val="bg1">
                    <a:lumMod val="95000"/>
                  </a:schemeClr>
                </a:solidFill>
                <a:latin typeface="Bodoni MT" panose="02070603080606020203" pitchFamily="18" charset="0"/>
              </a:rPr>
              <a:t>Glass panel by René Lalique in the Golden Arrow car n°4159 of the Orient Express.</a:t>
            </a:r>
            <a:br>
              <a:rPr lang="en-US" sz="2400" b="1" dirty="0">
                <a:solidFill>
                  <a:schemeClr val="bg1">
                    <a:lumMod val="95000"/>
                  </a:schemeClr>
                </a:solidFill>
                <a:latin typeface="Bodoni MT" panose="02070603080606020203" pitchFamily="18" charset="0"/>
              </a:rPr>
            </a:br>
            <a:r>
              <a:rPr lang="en-US" sz="2400" b="1" dirty="0">
                <a:solidFill>
                  <a:schemeClr val="bg1">
                    <a:lumMod val="95000"/>
                  </a:schemeClr>
                </a:solidFill>
                <a:latin typeface="Bodoni MT" panose="02070603080606020203" pitchFamily="18" charset="0"/>
              </a:rPr>
              <a:t>This Pullman saloon car was built in 1929 and restored in 1987.</a:t>
            </a:r>
            <a:br>
              <a:rPr lang="en-US" sz="2400" b="1" dirty="0">
                <a:solidFill>
                  <a:schemeClr val="bg1">
                    <a:lumMod val="95000"/>
                  </a:schemeClr>
                </a:solidFill>
                <a:latin typeface="Bodoni MT" panose="02070603080606020203" pitchFamily="18" charset="0"/>
              </a:rPr>
            </a:br>
            <a:r>
              <a:rPr lang="en-US" sz="1400" dirty="0">
                <a:solidFill>
                  <a:schemeClr val="bg1">
                    <a:lumMod val="95000"/>
                  </a:schemeClr>
                </a:solidFill>
                <a:latin typeface="Bodoni MT" panose="02070603080606020203" pitchFamily="18" charset="0"/>
                <a:hlinkClick r:id="rId2"/>
              </a:rPr>
              <a:t>https://www.flickr.com/photos/dalbera/14560681841/in/photostream/</a:t>
            </a:r>
            <a:r>
              <a:rPr lang="en-US" sz="1400" dirty="0">
                <a:solidFill>
                  <a:schemeClr val="bg1">
                    <a:lumMod val="95000"/>
                  </a:schemeClr>
                </a:solidFill>
                <a:latin typeface="Bodoni MT" panose="02070603080606020203" pitchFamily="18" charset="0"/>
              </a:rPr>
              <a:t> </a:t>
            </a:r>
            <a:endParaRPr lang="el-GR" sz="1400" dirty="0">
              <a:solidFill>
                <a:schemeClr val="bg1">
                  <a:lumMod val="95000"/>
                </a:schemeClr>
              </a:solidFill>
            </a:endParaRPr>
          </a:p>
        </p:txBody>
      </p:sp>
      <p:pic>
        <p:nvPicPr>
          <p:cNvPr id="8194" name="Picture 2">
            <a:extLst>
              <a:ext uri="{FF2B5EF4-FFF2-40B4-BE49-F238E27FC236}">
                <a16:creationId xmlns:a16="http://schemas.microsoft.com/office/drawing/2014/main" id="{BFAE294B-7C36-98DA-D730-C0D495807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293" y="257175"/>
            <a:ext cx="5372100" cy="634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779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9FB7B-A7A4-8A4D-F86E-8393BCB96A81}"/>
              </a:ext>
            </a:extLst>
          </p:cNvPr>
          <p:cNvSpPr>
            <a:spLocks noGrp="1"/>
          </p:cNvSpPr>
          <p:nvPr>
            <p:ph type="title"/>
          </p:nvPr>
        </p:nvSpPr>
        <p:spPr/>
        <p:txBody>
          <a:bodyPr>
            <a:normAutofit/>
          </a:bodyPr>
          <a:lstStyle/>
          <a:p>
            <a:pPr algn="ctr"/>
            <a:br>
              <a:rPr lang="en-US" sz="1400" dirty="0"/>
            </a:br>
            <a:r>
              <a:rPr lang="en-US" sz="1400" dirty="0">
                <a:latin typeface="Bodoni MT" panose="02070603080606020203" pitchFamily="18" charset="0"/>
                <a:hlinkClick r:id="rId2"/>
              </a:rPr>
              <a:t>https://www.chinadaily.com.cn/a/202111/24/WS619d9d34a310cdd39bc7735e_7.html</a:t>
            </a:r>
            <a:r>
              <a:rPr lang="en-US" sz="1400" dirty="0">
                <a:latin typeface="Bodoni MT" panose="02070603080606020203" pitchFamily="18" charset="0"/>
              </a:rPr>
              <a:t> </a:t>
            </a:r>
            <a:br>
              <a:rPr lang="en-US" sz="1400" dirty="0"/>
            </a:br>
            <a:br>
              <a:rPr lang="en-US" sz="1400" dirty="0"/>
            </a:br>
            <a:br>
              <a:rPr lang="en-US" sz="1400" dirty="0"/>
            </a:br>
            <a:endParaRPr lang="el-GR" sz="1400" dirty="0"/>
          </a:p>
        </p:txBody>
      </p:sp>
      <p:pic>
        <p:nvPicPr>
          <p:cNvPr id="11266" name="Picture 2">
            <a:extLst>
              <a:ext uri="{FF2B5EF4-FFF2-40B4-BE49-F238E27FC236}">
                <a16:creationId xmlns:a16="http://schemas.microsoft.com/office/drawing/2014/main" id="{59ECEC69-29FE-D342-CE58-B511706E1F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58" y="1223281"/>
            <a:ext cx="11599283" cy="543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672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7E696AA7-D1C5-43A8-92BA-22A9DBA68EA5}"/>
            </a:ext>
          </a:extLst>
        </p:cNvPr>
        <p:cNvGrpSpPr/>
        <p:nvPr/>
      </p:nvGrpSpPr>
      <p:grpSpPr>
        <a:xfrm>
          <a:off x="0" y="0"/>
          <a:ext cx="0" cy="0"/>
          <a:chOff x="0" y="0"/>
          <a:chExt cx="0" cy="0"/>
        </a:xfrm>
      </p:grpSpPr>
      <p:sp>
        <p:nvSpPr>
          <p:cNvPr id="3" name="Rectangle: Beveled 2">
            <a:extLst>
              <a:ext uri="{FF2B5EF4-FFF2-40B4-BE49-F238E27FC236}">
                <a16:creationId xmlns:a16="http://schemas.microsoft.com/office/drawing/2014/main" id="{91D4F666-7D01-8272-B904-FBB08180BFC7}"/>
              </a:ext>
            </a:extLst>
          </p:cNvPr>
          <p:cNvSpPr/>
          <p:nvPr/>
        </p:nvSpPr>
        <p:spPr>
          <a:xfrm>
            <a:off x="359229" y="424543"/>
            <a:ext cx="11473542" cy="6008914"/>
          </a:xfrm>
          <a:custGeom>
            <a:avLst/>
            <a:gdLst>
              <a:gd name="connsiteX0" fmla="*/ 751114 w 11473542"/>
              <a:gd name="connsiteY0" fmla="*/ 751114 h 6008914"/>
              <a:gd name="connsiteX1" fmla="*/ 1337662 w 11473542"/>
              <a:gd name="connsiteY1" fmla="*/ 751114 h 6008914"/>
              <a:gd name="connsiteX2" fmla="*/ 1824497 w 11473542"/>
              <a:gd name="connsiteY2" fmla="*/ 751114 h 6008914"/>
              <a:gd name="connsiteX3" fmla="*/ 2211618 w 11473542"/>
              <a:gd name="connsiteY3" fmla="*/ 751114 h 6008914"/>
              <a:gd name="connsiteX4" fmla="*/ 2499027 w 11473542"/>
              <a:gd name="connsiteY4" fmla="*/ 751114 h 6008914"/>
              <a:gd name="connsiteX5" fmla="*/ 2786435 w 11473542"/>
              <a:gd name="connsiteY5" fmla="*/ 751114 h 6008914"/>
              <a:gd name="connsiteX6" fmla="*/ 3273270 w 11473542"/>
              <a:gd name="connsiteY6" fmla="*/ 751114 h 6008914"/>
              <a:gd name="connsiteX7" fmla="*/ 3859818 w 11473542"/>
              <a:gd name="connsiteY7" fmla="*/ 751114 h 6008914"/>
              <a:gd name="connsiteX8" fmla="*/ 4246939 w 11473542"/>
              <a:gd name="connsiteY8" fmla="*/ 751114 h 6008914"/>
              <a:gd name="connsiteX9" fmla="*/ 4733774 w 11473542"/>
              <a:gd name="connsiteY9" fmla="*/ 751114 h 6008914"/>
              <a:gd name="connsiteX10" fmla="*/ 5120896 w 11473542"/>
              <a:gd name="connsiteY10" fmla="*/ 751114 h 6008914"/>
              <a:gd name="connsiteX11" fmla="*/ 5906870 w 11473542"/>
              <a:gd name="connsiteY11" fmla="*/ 751114 h 6008914"/>
              <a:gd name="connsiteX12" fmla="*/ 6293991 w 11473542"/>
              <a:gd name="connsiteY12" fmla="*/ 751114 h 6008914"/>
              <a:gd name="connsiteX13" fmla="*/ 6980253 w 11473542"/>
              <a:gd name="connsiteY13" fmla="*/ 751114 h 6008914"/>
              <a:gd name="connsiteX14" fmla="*/ 7467087 w 11473542"/>
              <a:gd name="connsiteY14" fmla="*/ 751114 h 6008914"/>
              <a:gd name="connsiteX15" fmla="*/ 8253061 w 11473542"/>
              <a:gd name="connsiteY15" fmla="*/ 751114 h 6008914"/>
              <a:gd name="connsiteX16" fmla="*/ 8640183 w 11473542"/>
              <a:gd name="connsiteY16" fmla="*/ 751114 h 6008914"/>
              <a:gd name="connsiteX17" fmla="*/ 8927591 w 11473542"/>
              <a:gd name="connsiteY17" fmla="*/ 751114 h 6008914"/>
              <a:gd name="connsiteX18" fmla="*/ 9713566 w 11473542"/>
              <a:gd name="connsiteY18" fmla="*/ 751114 h 6008914"/>
              <a:gd name="connsiteX19" fmla="*/ 10722428 w 11473542"/>
              <a:gd name="connsiteY19" fmla="*/ 751114 h 6008914"/>
              <a:gd name="connsiteX20" fmla="*/ 10722428 w 11473542"/>
              <a:gd name="connsiteY20" fmla="*/ 1404583 h 6008914"/>
              <a:gd name="connsiteX21" fmla="*/ 10722428 w 11473542"/>
              <a:gd name="connsiteY21" fmla="*/ 1877786 h 6008914"/>
              <a:gd name="connsiteX22" fmla="*/ 10722428 w 11473542"/>
              <a:gd name="connsiteY22" fmla="*/ 2396054 h 6008914"/>
              <a:gd name="connsiteX23" fmla="*/ 10722428 w 11473542"/>
              <a:gd name="connsiteY23" fmla="*/ 3049524 h 6008914"/>
              <a:gd name="connsiteX24" fmla="*/ 10722428 w 11473542"/>
              <a:gd name="connsiteY24" fmla="*/ 3657926 h 6008914"/>
              <a:gd name="connsiteX25" fmla="*/ 10722428 w 11473542"/>
              <a:gd name="connsiteY25" fmla="*/ 4266329 h 6008914"/>
              <a:gd name="connsiteX26" fmla="*/ 10722428 w 11473542"/>
              <a:gd name="connsiteY26" fmla="*/ 4694464 h 6008914"/>
              <a:gd name="connsiteX27" fmla="*/ 10722428 w 11473542"/>
              <a:gd name="connsiteY27" fmla="*/ 5257800 h 6008914"/>
              <a:gd name="connsiteX28" fmla="*/ 10036167 w 11473542"/>
              <a:gd name="connsiteY28" fmla="*/ 5257800 h 6008914"/>
              <a:gd name="connsiteX29" fmla="*/ 9649045 w 11473542"/>
              <a:gd name="connsiteY29" fmla="*/ 5257800 h 6008914"/>
              <a:gd name="connsiteX30" fmla="*/ 9361637 w 11473542"/>
              <a:gd name="connsiteY30" fmla="*/ 5257800 h 6008914"/>
              <a:gd name="connsiteX31" fmla="*/ 8575663 w 11473542"/>
              <a:gd name="connsiteY31" fmla="*/ 5257800 h 6008914"/>
              <a:gd name="connsiteX32" fmla="*/ 8288254 w 11473542"/>
              <a:gd name="connsiteY32" fmla="*/ 5257800 h 6008914"/>
              <a:gd name="connsiteX33" fmla="*/ 7801420 w 11473542"/>
              <a:gd name="connsiteY33" fmla="*/ 5257800 h 6008914"/>
              <a:gd name="connsiteX34" fmla="*/ 7115159 w 11473542"/>
              <a:gd name="connsiteY34" fmla="*/ 5257800 h 6008914"/>
              <a:gd name="connsiteX35" fmla="*/ 6728037 w 11473542"/>
              <a:gd name="connsiteY35" fmla="*/ 5257800 h 6008914"/>
              <a:gd name="connsiteX36" fmla="*/ 6141489 w 11473542"/>
              <a:gd name="connsiteY36" fmla="*/ 5257800 h 6008914"/>
              <a:gd name="connsiteX37" fmla="*/ 5355515 w 11473542"/>
              <a:gd name="connsiteY37" fmla="*/ 5257800 h 6008914"/>
              <a:gd name="connsiteX38" fmla="*/ 4669254 w 11473542"/>
              <a:gd name="connsiteY38" fmla="*/ 5257800 h 6008914"/>
              <a:gd name="connsiteX39" fmla="*/ 4381845 w 11473542"/>
              <a:gd name="connsiteY39" fmla="*/ 5257800 h 6008914"/>
              <a:gd name="connsiteX40" fmla="*/ 3795298 w 11473542"/>
              <a:gd name="connsiteY40" fmla="*/ 5257800 h 6008914"/>
              <a:gd name="connsiteX41" fmla="*/ 3507889 w 11473542"/>
              <a:gd name="connsiteY41" fmla="*/ 5257800 h 6008914"/>
              <a:gd name="connsiteX42" fmla="*/ 2921341 w 11473542"/>
              <a:gd name="connsiteY42" fmla="*/ 5257800 h 6008914"/>
              <a:gd name="connsiteX43" fmla="*/ 2235080 w 11473542"/>
              <a:gd name="connsiteY43" fmla="*/ 5257800 h 6008914"/>
              <a:gd name="connsiteX44" fmla="*/ 1947672 w 11473542"/>
              <a:gd name="connsiteY44" fmla="*/ 5257800 h 6008914"/>
              <a:gd name="connsiteX45" fmla="*/ 751114 w 11473542"/>
              <a:gd name="connsiteY45" fmla="*/ 5257800 h 6008914"/>
              <a:gd name="connsiteX46" fmla="*/ 751114 w 11473542"/>
              <a:gd name="connsiteY46" fmla="*/ 4784598 h 6008914"/>
              <a:gd name="connsiteX47" fmla="*/ 751114 w 11473542"/>
              <a:gd name="connsiteY47" fmla="*/ 4311396 h 6008914"/>
              <a:gd name="connsiteX48" fmla="*/ 751114 w 11473542"/>
              <a:gd name="connsiteY48" fmla="*/ 3838194 h 6008914"/>
              <a:gd name="connsiteX49" fmla="*/ 751114 w 11473542"/>
              <a:gd name="connsiteY49" fmla="*/ 3184724 h 6008914"/>
              <a:gd name="connsiteX50" fmla="*/ 751114 w 11473542"/>
              <a:gd name="connsiteY50" fmla="*/ 2666456 h 6008914"/>
              <a:gd name="connsiteX51" fmla="*/ 751114 w 11473542"/>
              <a:gd name="connsiteY51" fmla="*/ 2193254 h 6008914"/>
              <a:gd name="connsiteX52" fmla="*/ 751114 w 11473542"/>
              <a:gd name="connsiteY52" fmla="*/ 1674985 h 6008914"/>
              <a:gd name="connsiteX53" fmla="*/ 751114 w 11473542"/>
              <a:gd name="connsiteY53" fmla="*/ 751114 h 6008914"/>
              <a:gd name="connsiteX0" fmla="*/ 0 w 11473542"/>
              <a:gd name="connsiteY0" fmla="*/ 0 h 6008914"/>
              <a:gd name="connsiteX1" fmla="*/ 458942 w 11473542"/>
              <a:gd name="connsiteY1" fmla="*/ 0 h 6008914"/>
              <a:gd name="connsiteX2" fmla="*/ 1147354 w 11473542"/>
              <a:gd name="connsiteY2" fmla="*/ 0 h 6008914"/>
              <a:gd name="connsiteX3" fmla="*/ 1721031 w 11473542"/>
              <a:gd name="connsiteY3" fmla="*/ 0 h 6008914"/>
              <a:gd name="connsiteX4" fmla="*/ 2179973 w 11473542"/>
              <a:gd name="connsiteY4" fmla="*/ 0 h 6008914"/>
              <a:gd name="connsiteX5" fmla="*/ 2524179 w 11473542"/>
              <a:gd name="connsiteY5" fmla="*/ 0 h 6008914"/>
              <a:gd name="connsiteX6" fmla="*/ 3212592 w 11473542"/>
              <a:gd name="connsiteY6" fmla="*/ 0 h 6008914"/>
              <a:gd name="connsiteX7" fmla="*/ 3556798 w 11473542"/>
              <a:gd name="connsiteY7" fmla="*/ 0 h 6008914"/>
              <a:gd name="connsiteX8" fmla="*/ 4130475 w 11473542"/>
              <a:gd name="connsiteY8" fmla="*/ 0 h 6008914"/>
              <a:gd name="connsiteX9" fmla="*/ 4589417 w 11473542"/>
              <a:gd name="connsiteY9" fmla="*/ 0 h 6008914"/>
              <a:gd name="connsiteX10" fmla="*/ 4818888 w 11473542"/>
              <a:gd name="connsiteY10" fmla="*/ 0 h 6008914"/>
              <a:gd name="connsiteX11" fmla="*/ 5048358 w 11473542"/>
              <a:gd name="connsiteY11" fmla="*/ 0 h 6008914"/>
              <a:gd name="connsiteX12" fmla="*/ 5622036 w 11473542"/>
              <a:gd name="connsiteY12" fmla="*/ 0 h 6008914"/>
              <a:gd name="connsiteX13" fmla="*/ 5851506 w 11473542"/>
              <a:gd name="connsiteY13" fmla="*/ 0 h 6008914"/>
              <a:gd name="connsiteX14" fmla="*/ 6195713 w 11473542"/>
              <a:gd name="connsiteY14" fmla="*/ 0 h 6008914"/>
              <a:gd name="connsiteX15" fmla="*/ 6769390 w 11473542"/>
              <a:gd name="connsiteY15" fmla="*/ 0 h 6008914"/>
              <a:gd name="connsiteX16" fmla="*/ 7572538 w 11473542"/>
              <a:gd name="connsiteY16" fmla="*/ 0 h 6008914"/>
              <a:gd name="connsiteX17" fmla="*/ 8260950 w 11473542"/>
              <a:gd name="connsiteY17" fmla="*/ 0 h 6008914"/>
              <a:gd name="connsiteX18" fmla="*/ 8949363 w 11473542"/>
              <a:gd name="connsiteY18" fmla="*/ 0 h 6008914"/>
              <a:gd name="connsiteX19" fmla="*/ 9408304 w 11473542"/>
              <a:gd name="connsiteY19" fmla="*/ 0 h 6008914"/>
              <a:gd name="connsiteX20" fmla="*/ 10096717 w 11473542"/>
              <a:gd name="connsiteY20" fmla="*/ 0 h 6008914"/>
              <a:gd name="connsiteX21" fmla="*/ 10555659 w 11473542"/>
              <a:gd name="connsiteY21" fmla="*/ 0 h 6008914"/>
              <a:gd name="connsiteX22" fmla="*/ 10899865 w 11473542"/>
              <a:gd name="connsiteY22" fmla="*/ 0 h 6008914"/>
              <a:gd name="connsiteX23" fmla="*/ 11473542 w 11473542"/>
              <a:gd name="connsiteY23" fmla="*/ 0 h 6008914"/>
              <a:gd name="connsiteX24" fmla="*/ 11120518 w 11473542"/>
              <a:gd name="connsiteY24" fmla="*/ 353024 h 6008914"/>
              <a:gd name="connsiteX25" fmla="*/ 10722428 w 11473542"/>
              <a:gd name="connsiteY25" fmla="*/ 751114 h 6008914"/>
              <a:gd name="connsiteX26" fmla="*/ 10335306 w 11473542"/>
              <a:gd name="connsiteY26" fmla="*/ 751114 h 6008914"/>
              <a:gd name="connsiteX27" fmla="*/ 9649045 w 11473542"/>
              <a:gd name="connsiteY27" fmla="*/ 751114 h 6008914"/>
              <a:gd name="connsiteX28" fmla="*/ 9162211 w 11473542"/>
              <a:gd name="connsiteY28" fmla="*/ 751114 h 6008914"/>
              <a:gd name="connsiteX29" fmla="*/ 8675376 w 11473542"/>
              <a:gd name="connsiteY29" fmla="*/ 751114 h 6008914"/>
              <a:gd name="connsiteX30" fmla="*/ 7889402 w 11473542"/>
              <a:gd name="connsiteY30" fmla="*/ 751114 h 6008914"/>
              <a:gd name="connsiteX31" fmla="*/ 7601993 w 11473542"/>
              <a:gd name="connsiteY31" fmla="*/ 751114 h 6008914"/>
              <a:gd name="connsiteX32" fmla="*/ 7015445 w 11473542"/>
              <a:gd name="connsiteY32" fmla="*/ 751114 h 6008914"/>
              <a:gd name="connsiteX33" fmla="*/ 6528611 w 11473542"/>
              <a:gd name="connsiteY33" fmla="*/ 751114 h 6008914"/>
              <a:gd name="connsiteX34" fmla="*/ 6141489 w 11473542"/>
              <a:gd name="connsiteY34" fmla="*/ 751114 h 6008914"/>
              <a:gd name="connsiteX35" fmla="*/ 5554941 w 11473542"/>
              <a:gd name="connsiteY35" fmla="*/ 751114 h 6008914"/>
              <a:gd name="connsiteX36" fmla="*/ 5167820 w 11473542"/>
              <a:gd name="connsiteY36" fmla="*/ 751114 h 6008914"/>
              <a:gd name="connsiteX37" fmla="*/ 4381845 w 11473542"/>
              <a:gd name="connsiteY37" fmla="*/ 751114 h 6008914"/>
              <a:gd name="connsiteX38" fmla="*/ 3994724 w 11473542"/>
              <a:gd name="connsiteY38" fmla="*/ 751114 h 6008914"/>
              <a:gd name="connsiteX39" fmla="*/ 3607602 w 11473542"/>
              <a:gd name="connsiteY39" fmla="*/ 751114 h 6008914"/>
              <a:gd name="connsiteX40" fmla="*/ 3120767 w 11473542"/>
              <a:gd name="connsiteY40" fmla="*/ 751114 h 6008914"/>
              <a:gd name="connsiteX41" fmla="*/ 2833359 w 11473542"/>
              <a:gd name="connsiteY41" fmla="*/ 751114 h 6008914"/>
              <a:gd name="connsiteX42" fmla="*/ 2047385 w 11473542"/>
              <a:gd name="connsiteY42" fmla="*/ 751114 h 6008914"/>
              <a:gd name="connsiteX43" fmla="*/ 1460837 w 11473542"/>
              <a:gd name="connsiteY43" fmla="*/ 751114 h 6008914"/>
              <a:gd name="connsiteX44" fmla="*/ 751114 w 11473542"/>
              <a:gd name="connsiteY44" fmla="*/ 751114 h 6008914"/>
              <a:gd name="connsiteX45" fmla="*/ 390579 w 11473542"/>
              <a:gd name="connsiteY45" fmla="*/ 390579 h 6008914"/>
              <a:gd name="connsiteX46" fmla="*/ 0 w 11473542"/>
              <a:gd name="connsiteY46" fmla="*/ 0 h 6008914"/>
              <a:gd name="connsiteX0" fmla="*/ 0 w 11473542"/>
              <a:gd name="connsiteY0" fmla="*/ 6008914 h 6008914"/>
              <a:gd name="connsiteX1" fmla="*/ 375557 w 11473542"/>
              <a:gd name="connsiteY1" fmla="*/ 5633357 h 6008914"/>
              <a:gd name="connsiteX2" fmla="*/ 751114 w 11473542"/>
              <a:gd name="connsiteY2" fmla="*/ 5257800 h 6008914"/>
              <a:gd name="connsiteX3" fmla="*/ 1437375 w 11473542"/>
              <a:gd name="connsiteY3" fmla="*/ 5257800 h 6008914"/>
              <a:gd name="connsiteX4" fmla="*/ 2023923 w 11473542"/>
              <a:gd name="connsiteY4" fmla="*/ 5257800 h 6008914"/>
              <a:gd name="connsiteX5" fmla="*/ 2710184 w 11473542"/>
              <a:gd name="connsiteY5" fmla="*/ 5257800 h 6008914"/>
              <a:gd name="connsiteX6" fmla="*/ 3197019 w 11473542"/>
              <a:gd name="connsiteY6" fmla="*/ 5257800 h 6008914"/>
              <a:gd name="connsiteX7" fmla="*/ 3484427 w 11473542"/>
              <a:gd name="connsiteY7" fmla="*/ 5257800 h 6008914"/>
              <a:gd name="connsiteX8" fmla="*/ 3971262 w 11473542"/>
              <a:gd name="connsiteY8" fmla="*/ 5257800 h 6008914"/>
              <a:gd name="connsiteX9" fmla="*/ 4458097 w 11473542"/>
              <a:gd name="connsiteY9" fmla="*/ 5257800 h 6008914"/>
              <a:gd name="connsiteX10" fmla="*/ 4745505 w 11473542"/>
              <a:gd name="connsiteY10" fmla="*/ 5257800 h 6008914"/>
              <a:gd name="connsiteX11" fmla="*/ 5531479 w 11473542"/>
              <a:gd name="connsiteY11" fmla="*/ 5257800 h 6008914"/>
              <a:gd name="connsiteX12" fmla="*/ 5818888 w 11473542"/>
              <a:gd name="connsiteY12" fmla="*/ 5257800 h 6008914"/>
              <a:gd name="connsiteX13" fmla="*/ 6604862 w 11473542"/>
              <a:gd name="connsiteY13" fmla="*/ 5257800 h 6008914"/>
              <a:gd name="connsiteX14" fmla="*/ 6991983 w 11473542"/>
              <a:gd name="connsiteY14" fmla="*/ 5257800 h 6008914"/>
              <a:gd name="connsiteX15" fmla="*/ 7478818 w 11473542"/>
              <a:gd name="connsiteY15" fmla="*/ 5257800 h 6008914"/>
              <a:gd name="connsiteX16" fmla="*/ 8165079 w 11473542"/>
              <a:gd name="connsiteY16" fmla="*/ 5257800 h 6008914"/>
              <a:gd name="connsiteX17" fmla="*/ 8751627 w 11473542"/>
              <a:gd name="connsiteY17" fmla="*/ 5257800 h 6008914"/>
              <a:gd name="connsiteX18" fmla="*/ 9138749 w 11473542"/>
              <a:gd name="connsiteY18" fmla="*/ 5257800 h 6008914"/>
              <a:gd name="connsiteX19" fmla="*/ 9525870 w 11473542"/>
              <a:gd name="connsiteY19" fmla="*/ 5257800 h 6008914"/>
              <a:gd name="connsiteX20" fmla="*/ 9813279 w 11473542"/>
              <a:gd name="connsiteY20" fmla="*/ 5257800 h 6008914"/>
              <a:gd name="connsiteX21" fmla="*/ 10100687 w 11473542"/>
              <a:gd name="connsiteY21" fmla="*/ 5257800 h 6008914"/>
              <a:gd name="connsiteX22" fmla="*/ 10722428 w 11473542"/>
              <a:gd name="connsiteY22" fmla="*/ 5257800 h 6008914"/>
              <a:gd name="connsiteX23" fmla="*/ 11113007 w 11473542"/>
              <a:gd name="connsiteY23" fmla="*/ 5648379 h 6008914"/>
              <a:gd name="connsiteX24" fmla="*/ 11473542 w 11473542"/>
              <a:gd name="connsiteY24" fmla="*/ 6008914 h 6008914"/>
              <a:gd name="connsiteX25" fmla="*/ 11014600 w 11473542"/>
              <a:gd name="connsiteY25" fmla="*/ 6008914 h 6008914"/>
              <a:gd name="connsiteX26" fmla="*/ 10670394 w 11473542"/>
              <a:gd name="connsiteY26" fmla="*/ 6008914 h 6008914"/>
              <a:gd name="connsiteX27" fmla="*/ 9867246 w 11473542"/>
              <a:gd name="connsiteY27" fmla="*/ 6008914 h 6008914"/>
              <a:gd name="connsiteX28" fmla="*/ 9064098 w 11473542"/>
              <a:gd name="connsiteY28" fmla="*/ 6008914 h 6008914"/>
              <a:gd name="connsiteX29" fmla="*/ 8605157 w 11473542"/>
              <a:gd name="connsiteY29" fmla="*/ 6008914 h 6008914"/>
              <a:gd name="connsiteX30" fmla="*/ 7802009 w 11473542"/>
              <a:gd name="connsiteY30" fmla="*/ 6008914 h 6008914"/>
              <a:gd name="connsiteX31" fmla="*/ 7457802 w 11473542"/>
              <a:gd name="connsiteY31" fmla="*/ 6008914 h 6008914"/>
              <a:gd name="connsiteX32" fmla="*/ 6769390 w 11473542"/>
              <a:gd name="connsiteY32" fmla="*/ 6008914 h 6008914"/>
              <a:gd name="connsiteX33" fmla="*/ 6539919 w 11473542"/>
              <a:gd name="connsiteY33" fmla="*/ 6008914 h 6008914"/>
              <a:gd name="connsiteX34" fmla="*/ 6195713 w 11473542"/>
              <a:gd name="connsiteY34" fmla="*/ 6008914 h 6008914"/>
              <a:gd name="connsiteX35" fmla="*/ 5736771 w 11473542"/>
              <a:gd name="connsiteY35" fmla="*/ 6008914 h 6008914"/>
              <a:gd name="connsiteX36" fmla="*/ 5507300 w 11473542"/>
              <a:gd name="connsiteY36" fmla="*/ 6008914 h 6008914"/>
              <a:gd name="connsiteX37" fmla="*/ 5277829 w 11473542"/>
              <a:gd name="connsiteY37" fmla="*/ 6008914 h 6008914"/>
              <a:gd name="connsiteX38" fmla="*/ 4933623 w 11473542"/>
              <a:gd name="connsiteY38" fmla="*/ 6008914 h 6008914"/>
              <a:gd name="connsiteX39" fmla="*/ 4704152 w 11473542"/>
              <a:gd name="connsiteY39" fmla="*/ 6008914 h 6008914"/>
              <a:gd name="connsiteX40" fmla="*/ 3901004 w 11473542"/>
              <a:gd name="connsiteY40" fmla="*/ 6008914 h 6008914"/>
              <a:gd name="connsiteX41" fmla="*/ 3671533 w 11473542"/>
              <a:gd name="connsiteY41" fmla="*/ 6008914 h 6008914"/>
              <a:gd name="connsiteX42" fmla="*/ 3327327 w 11473542"/>
              <a:gd name="connsiteY42" fmla="*/ 6008914 h 6008914"/>
              <a:gd name="connsiteX43" fmla="*/ 2983121 w 11473542"/>
              <a:gd name="connsiteY43" fmla="*/ 6008914 h 6008914"/>
              <a:gd name="connsiteX44" fmla="*/ 2753650 w 11473542"/>
              <a:gd name="connsiteY44" fmla="*/ 6008914 h 6008914"/>
              <a:gd name="connsiteX45" fmla="*/ 2065238 w 11473542"/>
              <a:gd name="connsiteY45" fmla="*/ 6008914 h 6008914"/>
              <a:gd name="connsiteX46" fmla="*/ 1262090 w 11473542"/>
              <a:gd name="connsiteY46" fmla="*/ 6008914 h 6008914"/>
              <a:gd name="connsiteX47" fmla="*/ 1032619 w 11473542"/>
              <a:gd name="connsiteY47" fmla="*/ 6008914 h 6008914"/>
              <a:gd name="connsiteX48" fmla="*/ 573677 w 11473542"/>
              <a:gd name="connsiteY48" fmla="*/ 6008914 h 6008914"/>
              <a:gd name="connsiteX49" fmla="*/ 0 w 11473542"/>
              <a:gd name="connsiteY49" fmla="*/ 6008914 h 6008914"/>
              <a:gd name="connsiteX0" fmla="*/ 0 w 11473542"/>
              <a:gd name="connsiteY0" fmla="*/ 0 h 6008914"/>
              <a:gd name="connsiteX1" fmla="*/ 375557 w 11473542"/>
              <a:gd name="connsiteY1" fmla="*/ 375557 h 6008914"/>
              <a:gd name="connsiteX2" fmla="*/ 751114 w 11473542"/>
              <a:gd name="connsiteY2" fmla="*/ 751114 h 6008914"/>
              <a:gd name="connsiteX3" fmla="*/ 751114 w 11473542"/>
              <a:gd name="connsiteY3" fmla="*/ 1359517 h 6008914"/>
              <a:gd name="connsiteX4" fmla="*/ 751114 w 11473542"/>
              <a:gd name="connsiteY4" fmla="*/ 1877786 h 6008914"/>
              <a:gd name="connsiteX5" fmla="*/ 751114 w 11473542"/>
              <a:gd name="connsiteY5" fmla="*/ 2350988 h 6008914"/>
              <a:gd name="connsiteX6" fmla="*/ 751114 w 11473542"/>
              <a:gd name="connsiteY6" fmla="*/ 2824190 h 6008914"/>
              <a:gd name="connsiteX7" fmla="*/ 751114 w 11473542"/>
              <a:gd name="connsiteY7" fmla="*/ 3477659 h 6008914"/>
              <a:gd name="connsiteX8" fmla="*/ 751114 w 11473542"/>
              <a:gd name="connsiteY8" fmla="*/ 4086062 h 6008914"/>
              <a:gd name="connsiteX9" fmla="*/ 751114 w 11473542"/>
              <a:gd name="connsiteY9" fmla="*/ 4739531 h 6008914"/>
              <a:gd name="connsiteX10" fmla="*/ 751114 w 11473542"/>
              <a:gd name="connsiteY10" fmla="*/ 5257800 h 6008914"/>
              <a:gd name="connsiteX11" fmla="*/ 383068 w 11473542"/>
              <a:gd name="connsiteY11" fmla="*/ 5625846 h 6008914"/>
              <a:gd name="connsiteX12" fmla="*/ 0 w 11473542"/>
              <a:gd name="connsiteY12" fmla="*/ 6008914 h 6008914"/>
              <a:gd name="connsiteX13" fmla="*/ 0 w 11473542"/>
              <a:gd name="connsiteY13" fmla="*/ 5402560 h 6008914"/>
              <a:gd name="connsiteX14" fmla="*/ 0 w 11473542"/>
              <a:gd name="connsiteY14" fmla="*/ 4976473 h 6008914"/>
              <a:gd name="connsiteX15" fmla="*/ 0 w 11473542"/>
              <a:gd name="connsiteY15" fmla="*/ 4490298 h 6008914"/>
              <a:gd name="connsiteX16" fmla="*/ 0 w 11473542"/>
              <a:gd name="connsiteY16" fmla="*/ 3823854 h 6008914"/>
              <a:gd name="connsiteX17" fmla="*/ 0 w 11473542"/>
              <a:gd name="connsiteY17" fmla="*/ 3397768 h 6008914"/>
              <a:gd name="connsiteX18" fmla="*/ 0 w 11473542"/>
              <a:gd name="connsiteY18" fmla="*/ 2971681 h 6008914"/>
              <a:gd name="connsiteX19" fmla="*/ 0 w 11473542"/>
              <a:gd name="connsiteY19" fmla="*/ 2425416 h 6008914"/>
              <a:gd name="connsiteX20" fmla="*/ 0 w 11473542"/>
              <a:gd name="connsiteY20" fmla="*/ 1939240 h 6008914"/>
              <a:gd name="connsiteX21" fmla="*/ 0 w 11473542"/>
              <a:gd name="connsiteY21" fmla="*/ 1392976 h 6008914"/>
              <a:gd name="connsiteX22" fmla="*/ 0 w 11473542"/>
              <a:gd name="connsiteY22" fmla="*/ 966889 h 6008914"/>
              <a:gd name="connsiteX23" fmla="*/ 0 w 11473542"/>
              <a:gd name="connsiteY23" fmla="*/ 0 h 6008914"/>
              <a:gd name="connsiteX0" fmla="*/ 11473542 w 11473542"/>
              <a:gd name="connsiteY0" fmla="*/ 0 h 6008914"/>
              <a:gd name="connsiteX1" fmla="*/ 11473542 w 11473542"/>
              <a:gd name="connsiteY1" fmla="*/ 486176 h 6008914"/>
              <a:gd name="connsiteX2" fmla="*/ 11473542 w 11473542"/>
              <a:gd name="connsiteY2" fmla="*/ 852173 h 6008914"/>
              <a:gd name="connsiteX3" fmla="*/ 11473542 w 11473542"/>
              <a:gd name="connsiteY3" fmla="*/ 1218171 h 6008914"/>
              <a:gd name="connsiteX4" fmla="*/ 11473542 w 11473542"/>
              <a:gd name="connsiteY4" fmla="*/ 1824525 h 6008914"/>
              <a:gd name="connsiteX5" fmla="*/ 11473542 w 11473542"/>
              <a:gd name="connsiteY5" fmla="*/ 2190522 h 6008914"/>
              <a:gd name="connsiteX6" fmla="*/ 11473542 w 11473542"/>
              <a:gd name="connsiteY6" fmla="*/ 2856965 h 6008914"/>
              <a:gd name="connsiteX7" fmla="*/ 11473542 w 11473542"/>
              <a:gd name="connsiteY7" fmla="*/ 3403230 h 6008914"/>
              <a:gd name="connsiteX8" fmla="*/ 11473542 w 11473542"/>
              <a:gd name="connsiteY8" fmla="*/ 3889406 h 6008914"/>
              <a:gd name="connsiteX9" fmla="*/ 11473542 w 11473542"/>
              <a:gd name="connsiteY9" fmla="*/ 4255404 h 6008914"/>
              <a:gd name="connsiteX10" fmla="*/ 11473542 w 11473542"/>
              <a:gd name="connsiteY10" fmla="*/ 4741579 h 6008914"/>
              <a:gd name="connsiteX11" fmla="*/ 11473542 w 11473542"/>
              <a:gd name="connsiteY11" fmla="*/ 5107577 h 6008914"/>
              <a:gd name="connsiteX12" fmla="*/ 11473542 w 11473542"/>
              <a:gd name="connsiteY12" fmla="*/ 6008914 h 6008914"/>
              <a:gd name="connsiteX13" fmla="*/ 11097985 w 11473542"/>
              <a:gd name="connsiteY13" fmla="*/ 5633357 h 6008914"/>
              <a:gd name="connsiteX14" fmla="*/ 10722428 w 11473542"/>
              <a:gd name="connsiteY14" fmla="*/ 5257800 h 6008914"/>
              <a:gd name="connsiteX15" fmla="*/ 10722428 w 11473542"/>
              <a:gd name="connsiteY15" fmla="*/ 4604331 h 6008914"/>
              <a:gd name="connsiteX16" fmla="*/ 10722428 w 11473542"/>
              <a:gd name="connsiteY16" fmla="*/ 4040995 h 6008914"/>
              <a:gd name="connsiteX17" fmla="*/ 10722428 w 11473542"/>
              <a:gd name="connsiteY17" fmla="*/ 3612860 h 6008914"/>
              <a:gd name="connsiteX18" fmla="*/ 10722428 w 11473542"/>
              <a:gd name="connsiteY18" fmla="*/ 2959390 h 6008914"/>
              <a:gd name="connsiteX19" fmla="*/ 10722428 w 11473542"/>
              <a:gd name="connsiteY19" fmla="*/ 2305921 h 6008914"/>
              <a:gd name="connsiteX20" fmla="*/ 10722428 w 11473542"/>
              <a:gd name="connsiteY20" fmla="*/ 1697518 h 6008914"/>
              <a:gd name="connsiteX21" fmla="*/ 10722428 w 11473542"/>
              <a:gd name="connsiteY21" fmla="*/ 751114 h 6008914"/>
              <a:gd name="connsiteX22" fmla="*/ 11082963 w 11473542"/>
              <a:gd name="connsiteY22" fmla="*/ 390579 h 6008914"/>
              <a:gd name="connsiteX23" fmla="*/ 11473542 w 11473542"/>
              <a:gd name="connsiteY23" fmla="*/ 0 h 6008914"/>
              <a:gd name="connsiteX0" fmla="*/ 0 w 11473542"/>
              <a:gd name="connsiteY0" fmla="*/ 0 h 6008914"/>
              <a:gd name="connsiteX1" fmla="*/ 344206 w 11473542"/>
              <a:gd name="connsiteY1" fmla="*/ 0 h 6008914"/>
              <a:gd name="connsiteX2" fmla="*/ 1032619 w 11473542"/>
              <a:gd name="connsiteY2" fmla="*/ 0 h 6008914"/>
              <a:gd name="connsiteX3" fmla="*/ 1721031 w 11473542"/>
              <a:gd name="connsiteY3" fmla="*/ 0 h 6008914"/>
              <a:gd name="connsiteX4" fmla="*/ 2524179 w 11473542"/>
              <a:gd name="connsiteY4" fmla="*/ 0 h 6008914"/>
              <a:gd name="connsiteX5" fmla="*/ 2868386 w 11473542"/>
              <a:gd name="connsiteY5" fmla="*/ 0 h 6008914"/>
              <a:gd name="connsiteX6" fmla="*/ 3097856 w 11473542"/>
              <a:gd name="connsiteY6" fmla="*/ 0 h 6008914"/>
              <a:gd name="connsiteX7" fmla="*/ 3556798 w 11473542"/>
              <a:gd name="connsiteY7" fmla="*/ 0 h 6008914"/>
              <a:gd name="connsiteX8" fmla="*/ 3901004 w 11473542"/>
              <a:gd name="connsiteY8" fmla="*/ 0 h 6008914"/>
              <a:gd name="connsiteX9" fmla="*/ 4359946 w 11473542"/>
              <a:gd name="connsiteY9" fmla="*/ 0 h 6008914"/>
              <a:gd name="connsiteX10" fmla="*/ 4818888 w 11473542"/>
              <a:gd name="connsiteY10" fmla="*/ 0 h 6008914"/>
              <a:gd name="connsiteX11" fmla="*/ 5622036 w 11473542"/>
              <a:gd name="connsiteY11" fmla="*/ 0 h 6008914"/>
              <a:gd name="connsiteX12" fmla="*/ 6080977 w 11473542"/>
              <a:gd name="connsiteY12" fmla="*/ 0 h 6008914"/>
              <a:gd name="connsiteX13" fmla="*/ 6539919 w 11473542"/>
              <a:gd name="connsiteY13" fmla="*/ 0 h 6008914"/>
              <a:gd name="connsiteX14" fmla="*/ 7228331 w 11473542"/>
              <a:gd name="connsiteY14" fmla="*/ 0 h 6008914"/>
              <a:gd name="connsiteX15" fmla="*/ 7687273 w 11473542"/>
              <a:gd name="connsiteY15" fmla="*/ 0 h 6008914"/>
              <a:gd name="connsiteX16" fmla="*/ 8146215 w 11473542"/>
              <a:gd name="connsiteY16" fmla="*/ 0 h 6008914"/>
              <a:gd name="connsiteX17" fmla="*/ 8605157 w 11473542"/>
              <a:gd name="connsiteY17" fmla="*/ 0 h 6008914"/>
              <a:gd name="connsiteX18" fmla="*/ 8949363 w 11473542"/>
              <a:gd name="connsiteY18" fmla="*/ 0 h 6008914"/>
              <a:gd name="connsiteX19" fmla="*/ 9752511 w 11473542"/>
              <a:gd name="connsiteY19" fmla="*/ 0 h 6008914"/>
              <a:gd name="connsiteX20" fmla="*/ 10326188 w 11473542"/>
              <a:gd name="connsiteY20" fmla="*/ 0 h 6008914"/>
              <a:gd name="connsiteX21" fmla="*/ 11473542 w 11473542"/>
              <a:gd name="connsiteY21" fmla="*/ 0 h 6008914"/>
              <a:gd name="connsiteX22" fmla="*/ 11473542 w 11473542"/>
              <a:gd name="connsiteY22" fmla="*/ 426087 h 6008914"/>
              <a:gd name="connsiteX23" fmla="*/ 11473542 w 11473542"/>
              <a:gd name="connsiteY23" fmla="*/ 912262 h 6008914"/>
              <a:gd name="connsiteX24" fmla="*/ 11473542 w 11473542"/>
              <a:gd name="connsiteY24" fmla="*/ 1338349 h 6008914"/>
              <a:gd name="connsiteX25" fmla="*/ 11473542 w 11473542"/>
              <a:gd name="connsiteY25" fmla="*/ 1884614 h 6008914"/>
              <a:gd name="connsiteX26" fmla="*/ 11473542 w 11473542"/>
              <a:gd name="connsiteY26" fmla="*/ 2370790 h 6008914"/>
              <a:gd name="connsiteX27" fmla="*/ 11473542 w 11473542"/>
              <a:gd name="connsiteY27" fmla="*/ 2917055 h 6008914"/>
              <a:gd name="connsiteX28" fmla="*/ 11473542 w 11473542"/>
              <a:gd name="connsiteY28" fmla="*/ 3523409 h 6008914"/>
              <a:gd name="connsiteX29" fmla="*/ 11473542 w 11473542"/>
              <a:gd name="connsiteY29" fmla="*/ 3889406 h 6008914"/>
              <a:gd name="connsiteX30" fmla="*/ 11473542 w 11473542"/>
              <a:gd name="connsiteY30" fmla="*/ 4495760 h 6008914"/>
              <a:gd name="connsiteX31" fmla="*/ 11473542 w 11473542"/>
              <a:gd name="connsiteY31" fmla="*/ 5162203 h 6008914"/>
              <a:gd name="connsiteX32" fmla="*/ 11473542 w 11473542"/>
              <a:gd name="connsiteY32" fmla="*/ 6008914 h 6008914"/>
              <a:gd name="connsiteX33" fmla="*/ 11014600 w 11473542"/>
              <a:gd name="connsiteY33" fmla="*/ 6008914 h 6008914"/>
              <a:gd name="connsiteX34" fmla="*/ 10440923 w 11473542"/>
              <a:gd name="connsiteY34" fmla="*/ 6008914 h 6008914"/>
              <a:gd name="connsiteX35" fmla="*/ 9637775 w 11473542"/>
              <a:gd name="connsiteY35" fmla="*/ 6008914 h 6008914"/>
              <a:gd name="connsiteX36" fmla="*/ 9178834 w 11473542"/>
              <a:gd name="connsiteY36" fmla="*/ 6008914 h 6008914"/>
              <a:gd name="connsiteX37" fmla="*/ 8490421 w 11473542"/>
              <a:gd name="connsiteY37" fmla="*/ 6008914 h 6008914"/>
              <a:gd name="connsiteX38" fmla="*/ 8146215 w 11473542"/>
              <a:gd name="connsiteY38" fmla="*/ 6008914 h 6008914"/>
              <a:gd name="connsiteX39" fmla="*/ 7802009 w 11473542"/>
              <a:gd name="connsiteY39" fmla="*/ 6008914 h 6008914"/>
              <a:gd name="connsiteX40" fmla="*/ 7228331 w 11473542"/>
              <a:gd name="connsiteY40" fmla="*/ 6008914 h 6008914"/>
              <a:gd name="connsiteX41" fmla="*/ 6425184 w 11473542"/>
              <a:gd name="connsiteY41" fmla="*/ 6008914 h 6008914"/>
              <a:gd name="connsiteX42" fmla="*/ 5851506 w 11473542"/>
              <a:gd name="connsiteY42" fmla="*/ 6008914 h 6008914"/>
              <a:gd name="connsiteX43" fmla="*/ 5048358 w 11473542"/>
              <a:gd name="connsiteY43" fmla="*/ 6008914 h 6008914"/>
              <a:gd name="connsiteX44" fmla="*/ 4474681 w 11473542"/>
              <a:gd name="connsiteY44" fmla="*/ 6008914 h 6008914"/>
              <a:gd name="connsiteX45" fmla="*/ 4245211 w 11473542"/>
              <a:gd name="connsiteY45" fmla="*/ 6008914 h 6008914"/>
              <a:gd name="connsiteX46" fmla="*/ 3671533 w 11473542"/>
              <a:gd name="connsiteY46" fmla="*/ 6008914 h 6008914"/>
              <a:gd name="connsiteX47" fmla="*/ 3327327 w 11473542"/>
              <a:gd name="connsiteY47" fmla="*/ 6008914 h 6008914"/>
              <a:gd name="connsiteX48" fmla="*/ 2868385 w 11473542"/>
              <a:gd name="connsiteY48" fmla="*/ 6008914 h 6008914"/>
              <a:gd name="connsiteX49" fmla="*/ 2524179 w 11473542"/>
              <a:gd name="connsiteY49" fmla="*/ 6008914 h 6008914"/>
              <a:gd name="connsiteX50" fmla="*/ 2065238 w 11473542"/>
              <a:gd name="connsiteY50" fmla="*/ 6008914 h 6008914"/>
              <a:gd name="connsiteX51" fmla="*/ 1491560 w 11473542"/>
              <a:gd name="connsiteY51" fmla="*/ 6008914 h 6008914"/>
              <a:gd name="connsiteX52" fmla="*/ 803148 w 11473542"/>
              <a:gd name="connsiteY52" fmla="*/ 6008914 h 6008914"/>
              <a:gd name="connsiteX53" fmla="*/ 0 w 11473542"/>
              <a:gd name="connsiteY53" fmla="*/ 6008914 h 6008914"/>
              <a:gd name="connsiteX54" fmla="*/ 0 w 11473542"/>
              <a:gd name="connsiteY54" fmla="*/ 5462649 h 6008914"/>
              <a:gd name="connsiteX55" fmla="*/ 0 w 11473542"/>
              <a:gd name="connsiteY55" fmla="*/ 4916384 h 6008914"/>
              <a:gd name="connsiteX56" fmla="*/ 0 w 11473542"/>
              <a:gd name="connsiteY56" fmla="*/ 4249941 h 6008914"/>
              <a:gd name="connsiteX57" fmla="*/ 0 w 11473542"/>
              <a:gd name="connsiteY57" fmla="*/ 3583498 h 6008914"/>
              <a:gd name="connsiteX58" fmla="*/ 0 w 11473542"/>
              <a:gd name="connsiteY58" fmla="*/ 2977144 h 6008914"/>
              <a:gd name="connsiteX59" fmla="*/ 0 w 11473542"/>
              <a:gd name="connsiteY59" fmla="*/ 2490968 h 6008914"/>
              <a:gd name="connsiteX60" fmla="*/ 0 w 11473542"/>
              <a:gd name="connsiteY60" fmla="*/ 1884614 h 6008914"/>
              <a:gd name="connsiteX61" fmla="*/ 0 w 11473542"/>
              <a:gd name="connsiteY61" fmla="*/ 1218171 h 6008914"/>
              <a:gd name="connsiteX62" fmla="*/ 0 w 11473542"/>
              <a:gd name="connsiteY62" fmla="*/ 671906 h 6008914"/>
              <a:gd name="connsiteX63" fmla="*/ 0 w 11473542"/>
              <a:gd name="connsiteY63" fmla="*/ 0 h 6008914"/>
              <a:gd name="connsiteX64" fmla="*/ 751114 w 11473542"/>
              <a:gd name="connsiteY64" fmla="*/ 751114 h 6008914"/>
              <a:gd name="connsiteX65" fmla="*/ 1237949 w 11473542"/>
              <a:gd name="connsiteY65" fmla="*/ 751114 h 6008914"/>
              <a:gd name="connsiteX66" fmla="*/ 1724783 w 11473542"/>
              <a:gd name="connsiteY66" fmla="*/ 751114 h 6008914"/>
              <a:gd name="connsiteX67" fmla="*/ 2311331 w 11473542"/>
              <a:gd name="connsiteY67" fmla="*/ 751114 h 6008914"/>
              <a:gd name="connsiteX68" fmla="*/ 2598740 w 11473542"/>
              <a:gd name="connsiteY68" fmla="*/ 751114 h 6008914"/>
              <a:gd name="connsiteX69" fmla="*/ 3085575 w 11473542"/>
              <a:gd name="connsiteY69" fmla="*/ 751114 h 6008914"/>
              <a:gd name="connsiteX70" fmla="*/ 3372983 w 11473542"/>
              <a:gd name="connsiteY70" fmla="*/ 751114 h 6008914"/>
              <a:gd name="connsiteX71" fmla="*/ 4059244 w 11473542"/>
              <a:gd name="connsiteY71" fmla="*/ 751114 h 6008914"/>
              <a:gd name="connsiteX72" fmla="*/ 4645792 w 11473542"/>
              <a:gd name="connsiteY72" fmla="*/ 751114 h 6008914"/>
              <a:gd name="connsiteX73" fmla="*/ 5132627 w 11473542"/>
              <a:gd name="connsiteY73" fmla="*/ 751114 h 6008914"/>
              <a:gd name="connsiteX74" fmla="*/ 5519748 w 11473542"/>
              <a:gd name="connsiteY74" fmla="*/ 751114 h 6008914"/>
              <a:gd name="connsiteX75" fmla="*/ 6006583 w 11473542"/>
              <a:gd name="connsiteY75" fmla="*/ 751114 h 6008914"/>
              <a:gd name="connsiteX76" fmla="*/ 6493418 w 11473542"/>
              <a:gd name="connsiteY76" fmla="*/ 751114 h 6008914"/>
              <a:gd name="connsiteX77" fmla="*/ 6780826 w 11473542"/>
              <a:gd name="connsiteY77" fmla="*/ 751114 h 6008914"/>
              <a:gd name="connsiteX78" fmla="*/ 7068235 w 11473542"/>
              <a:gd name="connsiteY78" fmla="*/ 751114 h 6008914"/>
              <a:gd name="connsiteX79" fmla="*/ 7455356 w 11473542"/>
              <a:gd name="connsiteY79" fmla="*/ 751114 h 6008914"/>
              <a:gd name="connsiteX80" fmla="*/ 8041904 w 11473542"/>
              <a:gd name="connsiteY80" fmla="*/ 751114 h 6008914"/>
              <a:gd name="connsiteX81" fmla="*/ 8728165 w 11473542"/>
              <a:gd name="connsiteY81" fmla="*/ 751114 h 6008914"/>
              <a:gd name="connsiteX82" fmla="*/ 9314713 w 11473542"/>
              <a:gd name="connsiteY82" fmla="*/ 751114 h 6008914"/>
              <a:gd name="connsiteX83" fmla="*/ 10000974 w 11473542"/>
              <a:gd name="connsiteY83" fmla="*/ 751114 h 6008914"/>
              <a:gd name="connsiteX84" fmla="*/ 10722428 w 11473542"/>
              <a:gd name="connsiteY84" fmla="*/ 751114 h 6008914"/>
              <a:gd name="connsiteX85" fmla="*/ 10722428 w 11473542"/>
              <a:gd name="connsiteY85" fmla="*/ 1314450 h 6008914"/>
              <a:gd name="connsiteX86" fmla="*/ 10722428 w 11473542"/>
              <a:gd name="connsiteY86" fmla="*/ 1787652 h 6008914"/>
              <a:gd name="connsiteX87" fmla="*/ 10722428 w 11473542"/>
              <a:gd name="connsiteY87" fmla="*/ 2260854 h 6008914"/>
              <a:gd name="connsiteX88" fmla="*/ 10722428 w 11473542"/>
              <a:gd name="connsiteY88" fmla="*/ 2869256 h 6008914"/>
              <a:gd name="connsiteX89" fmla="*/ 10722428 w 11473542"/>
              <a:gd name="connsiteY89" fmla="*/ 3522726 h 6008914"/>
              <a:gd name="connsiteX90" fmla="*/ 10722428 w 11473542"/>
              <a:gd name="connsiteY90" fmla="*/ 3995928 h 6008914"/>
              <a:gd name="connsiteX91" fmla="*/ 10722428 w 11473542"/>
              <a:gd name="connsiteY91" fmla="*/ 4559264 h 6008914"/>
              <a:gd name="connsiteX92" fmla="*/ 10722428 w 11473542"/>
              <a:gd name="connsiteY92" fmla="*/ 5257800 h 6008914"/>
              <a:gd name="connsiteX93" fmla="*/ 10435020 w 11473542"/>
              <a:gd name="connsiteY93" fmla="*/ 5257800 h 6008914"/>
              <a:gd name="connsiteX94" fmla="*/ 9848472 w 11473542"/>
              <a:gd name="connsiteY94" fmla="*/ 5257800 h 6008914"/>
              <a:gd name="connsiteX95" fmla="*/ 9162211 w 11473542"/>
              <a:gd name="connsiteY95" fmla="*/ 5257800 h 6008914"/>
              <a:gd name="connsiteX96" fmla="*/ 8775089 w 11473542"/>
              <a:gd name="connsiteY96" fmla="*/ 5257800 h 6008914"/>
              <a:gd name="connsiteX97" fmla="*/ 8487681 w 11473542"/>
              <a:gd name="connsiteY97" fmla="*/ 5257800 h 6008914"/>
              <a:gd name="connsiteX98" fmla="*/ 7801420 w 11473542"/>
              <a:gd name="connsiteY98" fmla="*/ 5257800 h 6008914"/>
              <a:gd name="connsiteX99" fmla="*/ 7514011 w 11473542"/>
              <a:gd name="connsiteY99" fmla="*/ 5257800 h 6008914"/>
              <a:gd name="connsiteX100" fmla="*/ 7126889 w 11473542"/>
              <a:gd name="connsiteY100" fmla="*/ 5257800 h 6008914"/>
              <a:gd name="connsiteX101" fmla="*/ 6640055 w 11473542"/>
              <a:gd name="connsiteY101" fmla="*/ 5257800 h 6008914"/>
              <a:gd name="connsiteX102" fmla="*/ 6352646 w 11473542"/>
              <a:gd name="connsiteY102" fmla="*/ 5257800 h 6008914"/>
              <a:gd name="connsiteX103" fmla="*/ 5666385 w 11473542"/>
              <a:gd name="connsiteY103" fmla="*/ 5257800 h 6008914"/>
              <a:gd name="connsiteX104" fmla="*/ 5378977 w 11473542"/>
              <a:gd name="connsiteY104" fmla="*/ 5257800 h 6008914"/>
              <a:gd name="connsiteX105" fmla="*/ 4692716 w 11473542"/>
              <a:gd name="connsiteY105" fmla="*/ 5257800 h 6008914"/>
              <a:gd name="connsiteX106" fmla="*/ 4205881 w 11473542"/>
              <a:gd name="connsiteY106" fmla="*/ 5257800 h 6008914"/>
              <a:gd name="connsiteX107" fmla="*/ 3519620 w 11473542"/>
              <a:gd name="connsiteY107" fmla="*/ 5257800 h 6008914"/>
              <a:gd name="connsiteX108" fmla="*/ 3232212 w 11473542"/>
              <a:gd name="connsiteY108" fmla="*/ 5257800 h 6008914"/>
              <a:gd name="connsiteX109" fmla="*/ 2845090 w 11473542"/>
              <a:gd name="connsiteY109" fmla="*/ 5257800 h 6008914"/>
              <a:gd name="connsiteX110" fmla="*/ 2358255 w 11473542"/>
              <a:gd name="connsiteY110" fmla="*/ 5257800 h 6008914"/>
              <a:gd name="connsiteX111" fmla="*/ 2070847 w 11473542"/>
              <a:gd name="connsiteY111" fmla="*/ 5257800 h 6008914"/>
              <a:gd name="connsiteX112" fmla="*/ 1584012 w 11473542"/>
              <a:gd name="connsiteY112" fmla="*/ 5257800 h 6008914"/>
              <a:gd name="connsiteX113" fmla="*/ 751114 w 11473542"/>
              <a:gd name="connsiteY113" fmla="*/ 5257800 h 6008914"/>
              <a:gd name="connsiteX114" fmla="*/ 751114 w 11473542"/>
              <a:gd name="connsiteY114" fmla="*/ 4649397 h 6008914"/>
              <a:gd name="connsiteX115" fmla="*/ 751114 w 11473542"/>
              <a:gd name="connsiteY115" fmla="*/ 4086062 h 6008914"/>
              <a:gd name="connsiteX116" fmla="*/ 751114 w 11473542"/>
              <a:gd name="connsiteY116" fmla="*/ 3477659 h 6008914"/>
              <a:gd name="connsiteX117" fmla="*/ 751114 w 11473542"/>
              <a:gd name="connsiteY117" fmla="*/ 3049524 h 6008914"/>
              <a:gd name="connsiteX118" fmla="*/ 751114 w 11473542"/>
              <a:gd name="connsiteY118" fmla="*/ 2396054 h 6008914"/>
              <a:gd name="connsiteX119" fmla="*/ 751114 w 11473542"/>
              <a:gd name="connsiteY119" fmla="*/ 1787652 h 6008914"/>
              <a:gd name="connsiteX120" fmla="*/ 751114 w 11473542"/>
              <a:gd name="connsiteY120" fmla="*/ 751114 h 6008914"/>
              <a:gd name="connsiteX121" fmla="*/ 0 w 11473542"/>
              <a:gd name="connsiteY121" fmla="*/ 0 h 6008914"/>
              <a:gd name="connsiteX122" fmla="*/ 360535 w 11473542"/>
              <a:gd name="connsiteY122" fmla="*/ 360535 h 6008914"/>
              <a:gd name="connsiteX123" fmla="*/ 751114 w 11473542"/>
              <a:gd name="connsiteY123" fmla="*/ 751114 h 6008914"/>
              <a:gd name="connsiteX124" fmla="*/ 0 w 11473542"/>
              <a:gd name="connsiteY124" fmla="*/ 6008914 h 6008914"/>
              <a:gd name="connsiteX125" fmla="*/ 368046 w 11473542"/>
              <a:gd name="connsiteY125" fmla="*/ 5640868 h 6008914"/>
              <a:gd name="connsiteX126" fmla="*/ 751114 w 11473542"/>
              <a:gd name="connsiteY126" fmla="*/ 5257800 h 6008914"/>
              <a:gd name="connsiteX127" fmla="*/ 11473542 w 11473542"/>
              <a:gd name="connsiteY127" fmla="*/ 0 h 6008914"/>
              <a:gd name="connsiteX128" fmla="*/ 11082963 w 11473542"/>
              <a:gd name="connsiteY128" fmla="*/ 390579 h 6008914"/>
              <a:gd name="connsiteX129" fmla="*/ 10722428 w 11473542"/>
              <a:gd name="connsiteY129" fmla="*/ 751114 h 6008914"/>
              <a:gd name="connsiteX130" fmla="*/ 11473542 w 11473542"/>
              <a:gd name="connsiteY130" fmla="*/ 6008914 h 6008914"/>
              <a:gd name="connsiteX131" fmla="*/ 11120518 w 11473542"/>
              <a:gd name="connsiteY131" fmla="*/ 5655890 h 6008914"/>
              <a:gd name="connsiteX132" fmla="*/ 10722428 w 11473542"/>
              <a:gd name="connsiteY132" fmla="*/ 5257800 h 600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73542" h="6008914" stroke="0" extrusionOk="0">
                <a:moveTo>
                  <a:pt x="751114" y="751114"/>
                </a:moveTo>
                <a:cubicBezTo>
                  <a:pt x="968548" y="685716"/>
                  <a:pt x="1154537" y="780747"/>
                  <a:pt x="1337662" y="751114"/>
                </a:cubicBezTo>
                <a:cubicBezTo>
                  <a:pt x="1520787" y="721481"/>
                  <a:pt x="1593356" y="771023"/>
                  <a:pt x="1824497" y="751114"/>
                </a:cubicBezTo>
                <a:cubicBezTo>
                  <a:pt x="2055639" y="731205"/>
                  <a:pt x="2059001" y="790506"/>
                  <a:pt x="2211618" y="751114"/>
                </a:cubicBezTo>
                <a:cubicBezTo>
                  <a:pt x="2364235" y="711722"/>
                  <a:pt x="2367389" y="756112"/>
                  <a:pt x="2499027" y="751114"/>
                </a:cubicBezTo>
                <a:cubicBezTo>
                  <a:pt x="2630665" y="746116"/>
                  <a:pt x="2680815" y="766339"/>
                  <a:pt x="2786435" y="751114"/>
                </a:cubicBezTo>
                <a:cubicBezTo>
                  <a:pt x="2892055" y="735889"/>
                  <a:pt x="3123099" y="759011"/>
                  <a:pt x="3273270" y="751114"/>
                </a:cubicBezTo>
                <a:cubicBezTo>
                  <a:pt x="3423442" y="743217"/>
                  <a:pt x="3667305" y="788070"/>
                  <a:pt x="3859818" y="751114"/>
                </a:cubicBezTo>
                <a:cubicBezTo>
                  <a:pt x="4052331" y="714158"/>
                  <a:pt x="4168553" y="792720"/>
                  <a:pt x="4246939" y="751114"/>
                </a:cubicBezTo>
                <a:cubicBezTo>
                  <a:pt x="4325325" y="709508"/>
                  <a:pt x="4589447" y="792459"/>
                  <a:pt x="4733774" y="751114"/>
                </a:cubicBezTo>
                <a:cubicBezTo>
                  <a:pt x="4878101" y="709769"/>
                  <a:pt x="4957445" y="759033"/>
                  <a:pt x="5120896" y="751114"/>
                </a:cubicBezTo>
                <a:cubicBezTo>
                  <a:pt x="5284347" y="743195"/>
                  <a:pt x="5641743" y="816295"/>
                  <a:pt x="5906870" y="751114"/>
                </a:cubicBezTo>
                <a:cubicBezTo>
                  <a:pt x="6171997" y="685933"/>
                  <a:pt x="6117115" y="790520"/>
                  <a:pt x="6293991" y="751114"/>
                </a:cubicBezTo>
                <a:cubicBezTo>
                  <a:pt x="6470867" y="711708"/>
                  <a:pt x="6655790" y="808004"/>
                  <a:pt x="6980253" y="751114"/>
                </a:cubicBezTo>
                <a:cubicBezTo>
                  <a:pt x="7304716" y="694224"/>
                  <a:pt x="7323814" y="784318"/>
                  <a:pt x="7467087" y="751114"/>
                </a:cubicBezTo>
                <a:cubicBezTo>
                  <a:pt x="7610360" y="717910"/>
                  <a:pt x="7892390" y="825928"/>
                  <a:pt x="8253061" y="751114"/>
                </a:cubicBezTo>
                <a:cubicBezTo>
                  <a:pt x="8613732" y="676300"/>
                  <a:pt x="8477088" y="797025"/>
                  <a:pt x="8640183" y="751114"/>
                </a:cubicBezTo>
                <a:cubicBezTo>
                  <a:pt x="8803278" y="705203"/>
                  <a:pt x="8809425" y="760520"/>
                  <a:pt x="8927591" y="751114"/>
                </a:cubicBezTo>
                <a:cubicBezTo>
                  <a:pt x="9045757" y="741708"/>
                  <a:pt x="9325640" y="822381"/>
                  <a:pt x="9713566" y="751114"/>
                </a:cubicBezTo>
                <a:cubicBezTo>
                  <a:pt x="10101492" y="679847"/>
                  <a:pt x="10488472" y="771540"/>
                  <a:pt x="10722428" y="751114"/>
                </a:cubicBezTo>
                <a:cubicBezTo>
                  <a:pt x="10778975" y="954321"/>
                  <a:pt x="10688934" y="1119773"/>
                  <a:pt x="10722428" y="1404583"/>
                </a:cubicBezTo>
                <a:cubicBezTo>
                  <a:pt x="10755922" y="1689393"/>
                  <a:pt x="10696642" y="1701500"/>
                  <a:pt x="10722428" y="1877786"/>
                </a:cubicBezTo>
                <a:cubicBezTo>
                  <a:pt x="10748214" y="2054072"/>
                  <a:pt x="10708363" y="2140911"/>
                  <a:pt x="10722428" y="2396054"/>
                </a:cubicBezTo>
                <a:cubicBezTo>
                  <a:pt x="10736493" y="2651197"/>
                  <a:pt x="10692400" y="2898016"/>
                  <a:pt x="10722428" y="3049524"/>
                </a:cubicBezTo>
                <a:cubicBezTo>
                  <a:pt x="10752456" y="3201032"/>
                  <a:pt x="10650407" y="3431977"/>
                  <a:pt x="10722428" y="3657926"/>
                </a:cubicBezTo>
                <a:cubicBezTo>
                  <a:pt x="10794449" y="3883875"/>
                  <a:pt x="10672527" y="3993635"/>
                  <a:pt x="10722428" y="4266329"/>
                </a:cubicBezTo>
                <a:cubicBezTo>
                  <a:pt x="10772329" y="4539023"/>
                  <a:pt x="10680532" y="4535803"/>
                  <a:pt x="10722428" y="4694464"/>
                </a:cubicBezTo>
                <a:cubicBezTo>
                  <a:pt x="10764324" y="4853125"/>
                  <a:pt x="10717540" y="5136381"/>
                  <a:pt x="10722428" y="5257800"/>
                </a:cubicBezTo>
                <a:cubicBezTo>
                  <a:pt x="10514200" y="5296511"/>
                  <a:pt x="10281452" y="5221111"/>
                  <a:pt x="10036167" y="5257800"/>
                </a:cubicBezTo>
                <a:cubicBezTo>
                  <a:pt x="9790882" y="5294489"/>
                  <a:pt x="9817930" y="5245207"/>
                  <a:pt x="9649045" y="5257800"/>
                </a:cubicBezTo>
                <a:cubicBezTo>
                  <a:pt x="9480160" y="5270393"/>
                  <a:pt x="9475798" y="5240373"/>
                  <a:pt x="9361637" y="5257800"/>
                </a:cubicBezTo>
                <a:cubicBezTo>
                  <a:pt x="9247476" y="5275227"/>
                  <a:pt x="8878492" y="5176466"/>
                  <a:pt x="8575663" y="5257800"/>
                </a:cubicBezTo>
                <a:cubicBezTo>
                  <a:pt x="8272834" y="5339134"/>
                  <a:pt x="8375835" y="5242876"/>
                  <a:pt x="8288254" y="5257800"/>
                </a:cubicBezTo>
                <a:cubicBezTo>
                  <a:pt x="8200673" y="5272724"/>
                  <a:pt x="7996323" y="5224132"/>
                  <a:pt x="7801420" y="5257800"/>
                </a:cubicBezTo>
                <a:cubicBezTo>
                  <a:pt x="7606517" y="5291468"/>
                  <a:pt x="7300669" y="5207142"/>
                  <a:pt x="7115159" y="5257800"/>
                </a:cubicBezTo>
                <a:cubicBezTo>
                  <a:pt x="6929649" y="5308458"/>
                  <a:pt x="6825795" y="5229497"/>
                  <a:pt x="6728037" y="5257800"/>
                </a:cubicBezTo>
                <a:cubicBezTo>
                  <a:pt x="6630279" y="5286103"/>
                  <a:pt x="6306209" y="5191687"/>
                  <a:pt x="6141489" y="5257800"/>
                </a:cubicBezTo>
                <a:cubicBezTo>
                  <a:pt x="5976769" y="5323913"/>
                  <a:pt x="5552839" y="5199828"/>
                  <a:pt x="5355515" y="5257800"/>
                </a:cubicBezTo>
                <a:cubicBezTo>
                  <a:pt x="5158191" y="5315772"/>
                  <a:pt x="4820591" y="5233761"/>
                  <a:pt x="4669254" y="5257800"/>
                </a:cubicBezTo>
                <a:cubicBezTo>
                  <a:pt x="4517917" y="5281839"/>
                  <a:pt x="4456744" y="5251598"/>
                  <a:pt x="4381845" y="5257800"/>
                </a:cubicBezTo>
                <a:cubicBezTo>
                  <a:pt x="4306946" y="5264002"/>
                  <a:pt x="4058264" y="5253307"/>
                  <a:pt x="3795298" y="5257800"/>
                </a:cubicBezTo>
                <a:cubicBezTo>
                  <a:pt x="3532332" y="5262293"/>
                  <a:pt x="3586940" y="5237832"/>
                  <a:pt x="3507889" y="5257800"/>
                </a:cubicBezTo>
                <a:cubicBezTo>
                  <a:pt x="3428838" y="5277768"/>
                  <a:pt x="3059335" y="5216218"/>
                  <a:pt x="2921341" y="5257800"/>
                </a:cubicBezTo>
                <a:cubicBezTo>
                  <a:pt x="2783347" y="5299382"/>
                  <a:pt x="2543958" y="5219161"/>
                  <a:pt x="2235080" y="5257800"/>
                </a:cubicBezTo>
                <a:cubicBezTo>
                  <a:pt x="1926202" y="5296439"/>
                  <a:pt x="2042705" y="5242450"/>
                  <a:pt x="1947672" y="5257800"/>
                </a:cubicBezTo>
                <a:cubicBezTo>
                  <a:pt x="1852639" y="5273150"/>
                  <a:pt x="1277979" y="5165073"/>
                  <a:pt x="751114" y="5257800"/>
                </a:cubicBezTo>
                <a:cubicBezTo>
                  <a:pt x="750372" y="5141253"/>
                  <a:pt x="786415" y="4962330"/>
                  <a:pt x="751114" y="4784598"/>
                </a:cubicBezTo>
                <a:cubicBezTo>
                  <a:pt x="715813" y="4606866"/>
                  <a:pt x="805747" y="4482517"/>
                  <a:pt x="751114" y="4311396"/>
                </a:cubicBezTo>
                <a:cubicBezTo>
                  <a:pt x="696481" y="4140275"/>
                  <a:pt x="801160" y="4011135"/>
                  <a:pt x="751114" y="3838194"/>
                </a:cubicBezTo>
                <a:cubicBezTo>
                  <a:pt x="701068" y="3665253"/>
                  <a:pt x="793539" y="3482902"/>
                  <a:pt x="751114" y="3184724"/>
                </a:cubicBezTo>
                <a:cubicBezTo>
                  <a:pt x="708689" y="2886546"/>
                  <a:pt x="779239" y="2845425"/>
                  <a:pt x="751114" y="2666456"/>
                </a:cubicBezTo>
                <a:cubicBezTo>
                  <a:pt x="722989" y="2487487"/>
                  <a:pt x="753452" y="2328265"/>
                  <a:pt x="751114" y="2193254"/>
                </a:cubicBezTo>
                <a:cubicBezTo>
                  <a:pt x="748776" y="2058243"/>
                  <a:pt x="796311" y="1914815"/>
                  <a:pt x="751114" y="1674985"/>
                </a:cubicBezTo>
                <a:cubicBezTo>
                  <a:pt x="705917" y="1435155"/>
                  <a:pt x="857507" y="1128567"/>
                  <a:pt x="751114" y="751114"/>
                </a:cubicBezTo>
                <a:close/>
              </a:path>
              <a:path w="11473542" h="6008914" fill="lightenLess" stroke="0" extrusionOk="0">
                <a:moveTo>
                  <a:pt x="0" y="0"/>
                </a:moveTo>
                <a:cubicBezTo>
                  <a:pt x="148690" y="-23638"/>
                  <a:pt x="242776" y="52899"/>
                  <a:pt x="458942" y="0"/>
                </a:cubicBezTo>
                <a:cubicBezTo>
                  <a:pt x="675108" y="-52899"/>
                  <a:pt x="810686" y="39063"/>
                  <a:pt x="1147354" y="0"/>
                </a:cubicBezTo>
                <a:cubicBezTo>
                  <a:pt x="1484022" y="-39063"/>
                  <a:pt x="1439749" y="9369"/>
                  <a:pt x="1721031" y="0"/>
                </a:cubicBezTo>
                <a:cubicBezTo>
                  <a:pt x="2002313" y="-9369"/>
                  <a:pt x="2070740" y="40132"/>
                  <a:pt x="2179973" y="0"/>
                </a:cubicBezTo>
                <a:cubicBezTo>
                  <a:pt x="2289206" y="-40132"/>
                  <a:pt x="2357510" y="11146"/>
                  <a:pt x="2524179" y="0"/>
                </a:cubicBezTo>
                <a:cubicBezTo>
                  <a:pt x="2690848" y="-11146"/>
                  <a:pt x="2977082" y="7982"/>
                  <a:pt x="3212592" y="0"/>
                </a:cubicBezTo>
                <a:cubicBezTo>
                  <a:pt x="3448102" y="-7982"/>
                  <a:pt x="3396178" y="17137"/>
                  <a:pt x="3556798" y="0"/>
                </a:cubicBezTo>
                <a:cubicBezTo>
                  <a:pt x="3717418" y="-17137"/>
                  <a:pt x="3917356" y="27479"/>
                  <a:pt x="4130475" y="0"/>
                </a:cubicBezTo>
                <a:cubicBezTo>
                  <a:pt x="4343594" y="-27479"/>
                  <a:pt x="4375760" y="27722"/>
                  <a:pt x="4589417" y="0"/>
                </a:cubicBezTo>
                <a:cubicBezTo>
                  <a:pt x="4803074" y="-27722"/>
                  <a:pt x="4744772" y="4105"/>
                  <a:pt x="4818888" y="0"/>
                </a:cubicBezTo>
                <a:cubicBezTo>
                  <a:pt x="4893004" y="-4105"/>
                  <a:pt x="4987318" y="7753"/>
                  <a:pt x="5048358" y="0"/>
                </a:cubicBezTo>
                <a:cubicBezTo>
                  <a:pt x="5109398" y="-7753"/>
                  <a:pt x="5350280" y="23109"/>
                  <a:pt x="5622036" y="0"/>
                </a:cubicBezTo>
                <a:cubicBezTo>
                  <a:pt x="5893792" y="-23109"/>
                  <a:pt x="5761226" y="14084"/>
                  <a:pt x="5851506" y="0"/>
                </a:cubicBezTo>
                <a:cubicBezTo>
                  <a:pt x="5941786" y="-14084"/>
                  <a:pt x="6093865" y="10364"/>
                  <a:pt x="6195713" y="0"/>
                </a:cubicBezTo>
                <a:cubicBezTo>
                  <a:pt x="6297561" y="-10364"/>
                  <a:pt x="6513274" y="29968"/>
                  <a:pt x="6769390" y="0"/>
                </a:cubicBezTo>
                <a:cubicBezTo>
                  <a:pt x="7025506" y="-29968"/>
                  <a:pt x="7185009" y="27323"/>
                  <a:pt x="7572538" y="0"/>
                </a:cubicBezTo>
                <a:cubicBezTo>
                  <a:pt x="7960067" y="-27323"/>
                  <a:pt x="7997527" y="19139"/>
                  <a:pt x="8260950" y="0"/>
                </a:cubicBezTo>
                <a:cubicBezTo>
                  <a:pt x="8524373" y="-19139"/>
                  <a:pt x="8735926" y="11206"/>
                  <a:pt x="8949363" y="0"/>
                </a:cubicBezTo>
                <a:cubicBezTo>
                  <a:pt x="9162800" y="-11206"/>
                  <a:pt x="9226863" y="24807"/>
                  <a:pt x="9408304" y="0"/>
                </a:cubicBezTo>
                <a:cubicBezTo>
                  <a:pt x="9589745" y="-24807"/>
                  <a:pt x="9780524" y="70017"/>
                  <a:pt x="10096717" y="0"/>
                </a:cubicBezTo>
                <a:cubicBezTo>
                  <a:pt x="10412910" y="-70017"/>
                  <a:pt x="10367846" y="21981"/>
                  <a:pt x="10555659" y="0"/>
                </a:cubicBezTo>
                <a:cubicBezTo>
                  <a:pt x="10743472" y="-21981"/>
                  <a:pt x="10802576" y="13500"/>
                  <a:pt x="10899865" y="0"/>
                </a:cubicBezTo>
                <a:cubicBezTo>
                  <a:pt x="10997154" y="-13500"/>
                  <a:pt x="11327657" y="39279"/>
                  <a:pt x="11473542" y="0"/>
                </a:cubicBezTo>
                <a:cubicBezTo>
                  <a:pt x="11398274" y="119017"/>
                  <a:pt x="11208570" y="223832"/>
                  <a:pt x="11120518" y="353024"/>
                </a:cubicBezTo>
                <a:cubicBezTo>
                  <a:pt x="11032466" y="482216"/>
                  <a:pt x="10845741" y="536096"/>
                  <a:pt x="10722428" y="751114"/>
                </a:cubicBezTo>
                <a:cubicBezTo>
                  <a:pt x="10580899" y="760667"/>
                  <a:pt x="10520290" y="732281"/>
                  <a:pt x="10335306" y="751114"/>
                </a:cubicBezTo>
                <a:cubicBezTo>
                  <a:pt x="10150322" y="769947"/>
                  <a:pt x="9834992" y="719225"/>
                  <a:pt x="9649045" y="751114"/>
                </a:cubicBezTo>
                <a:cubicBezTo>
                  <a:pt x="9463098" y="783003"/>
                  <a:pt x="9342524" y="708938"/>
                  <a:pt x="9162211" y="751114"/>
                </a:cubicBezTo>
                <a:cubicBezTo>
                  <a:pt x="8981898" y="793290"/>
                  <a:pt x="8844726" y="721992"/>
                  <a:pt x="8675376" y="751114"/>
                </a:cubicBezTo>
                <a:cubicBezTo>
                  <a:pt x="8506026" y="780236"/>
                  <a:pt x="8106205" y="737598"/>
                  <a:pt x="7889402" y="751114"/>
                </a:cubicBezTo>
                <a:cubicBezTo>
                  <a:pt x="7672599" y="764630"/>
                  <a:pt x="7665182" y="739252"/>
                  <a:pt x="7601993" y="751114"/>
                </a:cubicBezTo>
                <a:cubicBezTo>
                  <a:pt x="7538804" y="762976"/>
                  <a:pt x="7161659" y="745836"/>
                  <a:pt x="7015445" y="751114"/>
                </a:cubicBezTo>
                <a:cubicBezTo>
                  <a:pt x="6869231" y="756392"/>
                  <a:pt x="6771971" y="725359"/>
                  <a:pt x="6528611" y="751114"/>
                </a:cubicBezTo>
                <a:cubicBezTo>
                  <a:pt x="6285251" y="776869"/>
                  <a:pt x="6295584" y="720348"/>
                  <a:pt x="6141489" y="751114"/>
                </a:cubicBezTo>
                <a:cubicBezTo>
                  <a:pt x="5987394" y="781880"/>
                  <a:pt x="5774580" y="683198"/>
                  <a:pt x="5554941" y="751114"/>
                </a:cubicBezTo>
                <a:cubicBezTo>
                  <a:pt x="5335302" y="819030"/>
                  <a:pt x="5348469" y="729003"/>
                  <a:pt x="5167820" y="751114"/>
                </a:cubicBezTo>
                <a:cubicBezTo>
                  <a:pt x="4987171" y="773225"/>
                  <a:pt x="4720329" y="739845"/>
                  <a:pt x="4381845" y="751114"/>
                </a:cubicBezTo>
                <a:cubicBezTo>
                  <a:pt x="4043361" y="762383"/>
                  <a:pt x="4133260" y="736134"/>
                  <a:pt x="3994724" y="751114"/>
                </a:cubicBezTo>
                <a:cubicBezTo>
                  <a:pt x="3856188" y="766094"/>
                  <a:pt x="3710804" y="736004"/>
                  <a:pt x="3607602" y="751114"/>
                </a:cubicBezTo>
                <a:cubicBezTo>
                  <a:pt x="3504400" y="766224"/>
                  <a:pt x="3224564" y="708486"/>
                  <a:pt x="3120767" y="751114"/>
                </a:cubicBezTo>
                <a:cubicBezTo>
                  <a:pt x="3016970" y="793742"/>
                  <a:pt x="2934068" y="722953"/>
                  <a:pt x="2833359" y="751114"/>
                </a:cubicBezTo>
                <a:cubicBezTo>
                  <a:pt x="2732650" y="779275"/>
                  <a:pt x="2283518" y="667309"/>
                  <a:pt x="2047385" y="751114"/>
                </a:cubicBezTo>
                <a:cubicBezTo>
                  <a:pt x="1811252" y="834919"/>
                  <a:pt x="1653622" y="699649"/>
                  <a:pt x="1460837" y="751114"/>
                </a:cubicBezTo>
                <a:cubicBezTo>
                  <a:pt x="1268052" y="802579"/>
                  <a:pt x="904729" y="716607"/>
                  <a:pt x="751114" y="751114"/>
                </a:cubicBezTo>
                <a:cubicBezTo>
                  <a:pt x="558972" y="598658"/>
                  <a:pt x="573110" y="497496"/>
                  <a:pt x="390579" y="390579"/>
                </a:cubicBezTo>
                <a:cubicBezTo>
                  <a:pt x="208048" y="283662"/>
                  <a:pt x="235252" y="151031"/>
                  <a:pt x="0" y="0"/>
                </a:cubicBezTo>
                <a:close/>
              </a:path>
              <a:path w="11473542" h="6008914" fill="darkenLess" stroke="0" extrusionOk="0">
                <a:moveTo>
                  <a:pt x="0" y="6008914"/>
                </a:moveTo>
                <a:cubicBezTo>
                  <a:pt x="161771" y="5846120"/>
                  <a:pt x="302784" y="5755092"/>
                  <a:pt x="375557" y="5633357"/>
                </a:cubicBezTo>
                <a:cubicBezTo>
                  <a:pt x="448330" y="5511622"/>
                  <a:pt x="632030" y="5443012"/>
                  <a:pt x="751114" y="5257800"/>
                </a:cubicBezTo>
                <a:cubicBezTo>
                  <a:pt x="1035610" y="5211107"/>
                  <a:pt x="1168787" y="5330887"/>
                  <a:pt x="1437375" y="5257800"/>
                </a:cubicBezTo>
                <a:cubicBezTo>
                  <a:pt x="1705963" y="5184713"/>
                  <a:pt x="1796309" y="5300913"/>
                  <a:pt x="2023923" y="5257800"/>
                </a:cubicBezTo>
                <a:cubicBezTo>
                  <a:pt x="2251537" y="5214687"/>
                  <a:pt x="2377064" y="5321484"/>
                  <a:pt x="2710184" y="5257800"/>
                </a:cubicBezTo>
                <a:cubicBezTo>
                  <a:pt x="3043304" y="5194116"/>
                  <a:pt x="2996472" y="5299594"/>
                  <a:pt x="3197019" y="5257800"/>
                </a:cubicBezTo>
                <a:cubicBezTo>
                  <a:pt x="3397566" y="5216006"/>
                  <a:pt x="3374436" y="5268487"/>
                  <a:pt x="3484427" y="5257800"/>
                </a:cubicBezTo>
                <a:cubicBezTo>
                  <a:pt x="3594418" y="5247113"/>
                  <a:pt x="3811423" y="5262449"/>
                  <a:pt x="3971262" y="5257800"/>
                </a:cubicBezTo>
                <a:cubicBezTo>
                  <a:pt x="4131101" y="5253151"/>
                  <a:pt x="4349115" y="5276874"/>
                  <a:pt x="4458097" y="5257800"/>
                </a:cubicBezTo>
                <a:cubicBezTo>
                  <a:pt x="4567080" y="5238726"/>
                  <a:pt x="4667059" y="5271804"/>
                  <a:pt x="4745505" y="5257800"/>
                </a:cubicBezTo>
                <a:cubicBezTo>
                  <a:pt x="4823951" y="5243796"/>
                  <a:pt x="5365944" y="5263389"/>
                  <a:pt x="5531479" y="5257800"/>
                </a:cubicBezTo>
                <a:cubicBezTo>
                  <a:pt x="5697014" y="5252211"/>
                  <a:pt x="5682235" y="5280580"/>
                  <a:pt x="5818888" y="5257800"/>
                </a:cubicBezTo>
                <a:cubicBezTo>
                  <a:pt x="5955541" y="5235020"/>
                  <a:pt x="6264907" y="5265021"/>
                  <a:pt x="6604862" y="5257800"/>
                </a:cubicBezTo>
                <a:cubicBezTo>
                  <a:pt x="6944817" y="5250579"/>
                  <a:pt x="6902397" y="5287632"/>
                  <a:pt x="6991983" y="5257800"/>
                </a:cubicBezTo>
                <a:cubicBezTo>
                  <a:pt x="7081569" y="5227968"/>
                  <a:pt x="7259446" y="5303040"/>
                  <a:pt x="7478818" y="5257800"/>
                </a:cubicBezTo>
                <a:cubicBezTo>
                  <a:pt x="7698191" y="5212560"/>
                  <a:pt x="7999562" y="5334204"/>
                  <a:pt x="8165079" y="5257800"/>
                </a:cubicBezTo>
                <a:cubicBezTo>
                  <a:pt x="8330596" y="5181396"/>
                  <a:pt x="8632118" y="5311269"/>
                  <a:pt x="8751627" y="5257800"/>
                </a:cubicBezTo>
                <a:cubicBezTo>
                  <a:pt x="8871136" y="5204331"/>
                  <a:pt x="9016270" y="5289048"/>
                  <a:pt x="9138749" y="5257800"/>
                </a:cubicBezTo>
                <a:cubicBezTo>
                  <a:pt x="9261228" y="5226552"/>
                  <a:pt x="9363985" y="5262297"/>
                  <a:pt x="9525870" y="5257800"/>
                </a:cubicBezTo>
                <a:cubicBezTo>
                  <a:pt x="9687755" y="5253303"/>
                  <a:pt x="9717578" y="5261637"/>
                  <a:pt x="9813279" y="5257800"/>
                </a:cubicBezTo>
                <a:cubicBezTo>
                  <a:pt x="9908980" y="5253963"/>
                  <a:pt x="9962065" y="5283513"/>
                  <a:pt x="10100687" y="5257800"/>
                </a:cubicBezTo>
                <a:cubicBezTo>
                  <a:pt x="10239309" y="5232087"/>
                  <a:pt x="10555350" y="5280419"/>
                  <a:pt x="10722428" y="5257800"/>
                </a:cubicBezTo>
                <a:cubicBezTo>
                  <a:pt x="10943835" y="5422644"/>
                  <a:pt x="10966393" y="5591145"/>
                  <a:pt x="11113007" y="5648379"/>
                </a:cubicBezTo>
                <a:cubicBezTo>
                  <a:pt x="11259621" y="5705613"/>
                  <a:pt x="11306065" y="5866384"/>
                  <a:pt x="11473542" y="6008914"/>
                </a:cubicBezTo>
                <a:cubicBezTo>
                  <a:pt x="11370889" y="6018625"/>
                  <a:pt x="11220589" y="5990426"/>
                  <a:pt x="11014600" y="6008914"/>
                </a:cubicBezTo>
                <a:cubicBezTo>
                  <a:pt x="10808611" y="6027402"/>
                  <a:pt x="10780624" y="5973236"/>
                  <a:pt x="10670394" y="6008914"/>
                </a:cubicBezTo>
                <a:cubicBezTo>
                  <a:pt x="10560164" y="6044592"/>
                  <a:pt x="10111440" y="5958308"/>
                  <a:pt x="9867246" y="6008914"/>
                </a:cubicBezTo>
                <a:cubicBezTo>
                  <a:pt x="9623052" y="6059520"/>
                  <a:pt x="9420538" y="5921634"/>
                  <a:pt x="9064098" y="6008914"/>
                </a:cubicBezTo>
                <a:cubicBezTo>
                  <a:pt x="8707658" y="6096194"/>
                  <a:pt x="8826228" y="6003607"/>
                  <a:pt x="8605157" y="6008914"/>
                </a:cubicBezTo>
                <a:cubicBezTo>
                  <a:pt x="8384086" y="6014221"/>
                  <a:pt x="8023964" y="5965746"/>
                  <a:pt x="7802009" y="6008914"/>
                </a:cubicBezTo>
                <a:cubicBezTo>
                  <a:pt x="7580054" y="6052082"/>
                  <a:pt x="7553658" y="5988190"/>
                  <a:pt x="7457802" y="6008914"/>
                </a:cubicBezTo>
                <a:cubicBezTo>
                  <a:pt x="7361946" y="6029638"/>
                  <a:pt x="6914356" y="5931791"/>
                  <a:pt x="6769390" y="6008914"/>
                </a:cubicBezTo>
                <a:cubicBezTo>
                  <a:pt x="6624424" y="6086037"/>
                  <a:pt x="6604771" y="5998582"/>
                  <a:pt x="6539919" y="6008914"/>
                </a:cubicBezTo>
                <a:cubicBezTo>
                  <a:pt x="6475067" y="6019246"/>
                  <a:pt x="6343013" y="5997925"/>
                  <a:pt x="6195713" y="6008914"/>
                </a:cubicBezTo>
                <a:cubicBezTo>
                  <a:pt x="6048413" y="6019903"/>
                  <a:pt x="5831044" y="5992176"/>
                  <a:pt x="5736771" y="6008914"/>
                </a:cubicBezTo>
                <a:cubicBezTo>
                  <a:pt x="5642498" y="6025652"/>
                  <a:pt x="5610784" y="5993638"/>
                  <a:pt x="5507300" y="6008914"/>
                </a:cubicBezTo>
                <a:cubicBezTo>
                  <a:pt x="5403816" y="6024190"/>
                  <a:pt x="5381596" y="6008056"/>
                  <a:pt x="5277829" y="6008914"/>
                </a:cubicBezTo>
                <a:cubicBezTo>
                  <a:pt x="5174062" y="6009772"/>
                  <a:pt x="5058299" y="5988578"/>
                  <a:pt x="4933623" y="6008914"/>
                </a:cubicBezTo>
                <a:cubicBezTo>
                  <a:pt x="4808947" y="6029250"/>
                  <a:pt x="4807885" y="5989859"/>
                  <a:pt x="4704152" y="6008914"/>
                </a:cubicBezTo>
                <a:cubicBezTo>
                  <a:pt x="4600419" y="6027969"/>
                  <a:pt x="4116644" y="5984261"/>
                  <a:pt x="3901004" y="6008914"/>
                </a:cubicBezTo>
                <a:cubicBezTo>
                  <a:pt x="3685364" y="6033567"/>
                  <a:pt x="3778760" y="6006682"/>
                  <a:pt x="3671533" y="6008914"/>
                </a:cubicBezTo>
                <a:cubicBezTo>
                  <a:pt x="3564306" y="6011146"/>
                  <a:pt x="3454110" y="6004438"/>
                  <a:pt x="3327327" y="6008914"/>
                </a:cubicBezTo>
                <a:cubicBezTo>
                  <a:pt x="3200544" y="6013390"/>
                  <a:pt x="3108227" y="5977280"/>
                  <a:pt x="2983121" y="6008914"/>
                </a:cubicBezTo>
                <a:cubicBezTo>
                  <a:pt x="2858015" y="6040548"/>
                  <a:pt x="2850169" y="5985404"/>
                  <a:pt x="2753650" y="6008914"/>
                </a:cubicBezTo>
                <a:cubicBezTo>
                  <a:pt x="2657131" y="6032424"/>
                  <a:pt x="2334019" y="6006866"/>
                  <a:pt x="2065238" y="6008914"/>
                </a:cubicBezTo>
                <a:cubicBezTo>
                  <a:pt x="1796457" y="6010962"/>
                  <a:pt x="1511510" y="5954657"/>
                  <a:pt x="1262090" y="6008914"/>
                </a:cubicBezTo>
                <a:cubicBezTo>
                  <a:pt x="1012670" y="6063171"/>
                  <a:pt x="1115484" y="5987821"/>
                  <a:pt x="1032619" y="6008914"/>
                </a:cubicBezTo>
                <a:cubicBezTo>
                  <a:pt x="949754" y="6030007"/>
                  <a:pt x="685419" y="5984760"/>
                  <a:pt x="573677" y="6008914"/>
                </a:cubicBezTo>
                <a:cubicBezTo>
                  <a:pt x="461935" y="6033068"/>
                  <a:pt x="226207" y="5967143"/>
                  <a:pt x="0" y="6008914"/>
                </a:cubicBezTo>
                <a:close/>
              </a:path>
              <a:path w="11473542" h="6008914" fill="lighten" stroke="0" extrusionOk="0">
                <a:moveTo>
                  <a:pt x="0" y="0"/>
                </a:moveTo>
                <a:cubicBezTo>
                  <a:pt x="161596" y="155565"/>
                  <a:pt x="152292" y="235830"/>
                  <a:pt x="375557" y="375557"/>
                </a:cubicBezTo>
                <a:cubicBezTo>
                  <a:pt x="598822" y="515284"/>
                  <a:pt x="636392" y="667032"/>
                  <a:pt x="751114" y="751114"/>
                </a:cubicBezTo>
                <a:cubicBezTo>
                  <a:pt x="778204" y="924838"/>
                  <a:pt x="693593" y="1227847"/>
                  <a:pt x="751114" y="1359517"/>
                </a:cubicBezTo>
                <a:cubicBezTo>
                  <a:pt x="808635" y="1491187"/>
                  <a:pt x="727285" y="1770179"/>
                  <a:pt x="751114" y="1877786"/>
                </a:cubicBezTo>
                <a:cubicBezTo>
                  <a:pt x="774943" y="1985393"/>
                  <a:pt x="744099" y="2232502"/>
                  <a:pt x="751114" y="2350988"/>
                </a:cubicBezTo>
                <a:cubicBezTo>
                  <a:pt x="758129" y="2469474"/>
                  <a:pt x="731149" y="2721671"/>
                  <a:pt x="751114" y="2824190"/>
                </a:cubicBezTo>
                <a:cubicBezTo>
                  <a:pt x="771079" y="2926709"/>
                  <a:pt x="747757" y="3195361"/>
                  <a:pt x="751114" y="3477659"/>
                </a:cubicBezTo>
                <a:cubicBezTo>
                  <a:pt x="754471" y="3759957"/>
                  <a:pt x="681595" y="3953499"/>
                  <a:pt x="751114" y="4086062"/>
                </a:cubicBezTo>
                <a:cubicBezTo>
                  <a:pt x="820633" y="4218625"/>
                  <a:pt x="729490" y="4457934"/>
                  <a:pt x="751114" y="4739531"/>
                </a:cubicBezTo>
                <a:cubicBezTo>
                  <a:pt x="772738" y="5021128"/>
                  <a:pt x="702293" y="5151085"/>
                  <a:pt x="751114" y="5257800"/>
                </a:cubicBezTo>
                <a:cubicBezTo>
                  <a:pt x="571873" y="5446314"/>
                  <a:pt x="473436" y="5494741"/>
                  <a:pt x="383068" y="5625846"/>
                </a:cubicBezTo>
                <a:cubicBezTo>
                  <a:pt x="292700" y="5756951"/>
                  <a:pt x="93261" y="5841812"/>
                  <a:pt x="0" y="6008914"/>
                </a:cubicBezTo>
                <a:cubicBezTo>
                  <a:pt x="-15797" y="5841526"/>
                  <a:pt x="69415" y="5633439"/>
                  <a:pt x="0" y="5402560"/>
                </a:cubicBezTo>
                <a:cubicBezTo>
                  <a:pt x="-69415" y="5171681"/>
                  <a:pt x="4582" y="5142024"/>
                  <a:pt x="0" y="4976473"/>
                </a:cubicBezTo>
                <a:cubicBezTo>
                  <a:pt x="-4582" y="4810922"/>
                  <a:pt x="43762" y="4599794"/>
                  <a:pt x="0" y="4490298"/>
                </a:cubicBezTo>
                <a:cubicBezTo>
                  <a:pt x="-43762" y="4380802"/>
                  <a:pt x="6431" y="4083423"/>
                  <a:pt x="0" y="3823854"/>
                </a:cubicBezTo>
                <a:cubicBezTo>
                  <a:pt x="-6431" y="3564285"/>
                  <a:pt x="45536" y="3494927"/>
                  <a:pt x="0" y="3397768"/>
                </a:cubicBezTo>
                <a:cubicBezTo>
                  <a:pt x="-45536" y="3300609"/>
                  <a:pt x="26849" y="3095786"/>
                  <a:pt x="0" y="2971681"/>
                </a:cubicBezTo>
                <a:cubicBezTo>
                  <a:pt x="-26849" y="2847576"/>
                  <a:pt x="54605" y="2572437"/>
                  <a:pt x="0" y="2425416"/>
                </a:cubicBezTo>
                <a:cubicBezTo>
                  <a:pt x="-54605" y="2278395"/>
                  <a:pt x="41254" y="2050347"/>
                  <a:pt x="0" y="1939240"/>
                </a:cubicBezTo>
                <a:cubicBezTo>
                  <a:pt x="-41254" y="1828133"/>
                  <a:pt x="19917" y="1619510"/>
                  <a:pt x="0" y="1392976"/>
                </a:cubicBezTo>
                <a:cubicBezTo>
                  <a:pt x="-19917" y="1166442"/>
                  <a:pt x="30552" y="1098814"/>
                  <a:pt x="0" y="966889"/>
                </a:cubicBezTo>
                <a:cubicBezTo>
                  <a:pt x="-30552" y="834964"/>
                  <a:pt x="1370" y="474565"/>
                  <a:pt x="0" y="0"/>
                </a:cubicBezTo>
                <a:close/>
              </a:path>
              <a:path w="11473542" h="6008914" fill="darken" stroke="0" extrusionOk="0">
                <a:moveTo>
                  <a:pt x="11473542" y="0"/>
                </a:moveTo>
                <a:cubicBezTo>
                  <a:pt x="11484834" y="120386"/>
                  <a:pt x="11459321" y="341268"/>
                  <a:pt x="11473542" y="486176"/>
                </a:cubicBezTo>
                <a:cubicBezTo>
                  <a:pt x="11487763" y="631084"/>
                  <a:pt x="11470135" y="741827"/>
                  <a:pt x="11473542" y="852173"/>
                </a:cubicBezTo>
                <a:cubicBezTo>
                  <a:pt x="11476949" y="962519"/>
                  <a:pt x="11436910" y="1102597"/>
                  <a:pt x="11473542" y="1218171"/>
                </a:cubicBezTo>
                <a:cubicBezTo>
                  <a:pt x="11510174" y="1333745"/>
                  <a:pt x="11468960" y="1532718"/>
                  <a:pt x="11473542" y="1824525"/>
                </a:cubicBezTo>
                <a:cubicBezTo>
                  <a:pt x="11478124" y="2116332"/>
                  <a:pt x="11471428" y="2096495"/>
                  <a:pt x="11473542" y="2190522"/>
                </a:cubicBezTo>
                <a:cubicBezTo>
                  <a:pt x="11475656" y="2284549"/>
                  <a:pt x="11431056" y="2706432"/>
                  <a:pt x="11473542" y="2856965"/>
                </a:cubicBezTo>
                <a:cubicBezTo>
                  <a:pt x="11516028" y="3007498"/>
                  <a:pt x="11443478" y="3159910"/>
                  <a:pt x="11473542" y="3403230"/>
                </a:cubicBezTo>
                <a:cubicBezTo>
                  <a:pt x="11503606" y="3646551"/>
                  <a:pt x="11432923" y="3714719"/>
                  <a:pt x="11473542" y="3889406"/>
                </a:cubicBezTo>
                <a:cubicBezTo>
                  <a:pt x="11514161" y="4064093"/>
                  <a:pt x="11473302" y="4073229"/>
                  <a:pt x="11473542" y="4255404"/>
                </a:cubicBezTo>
                <a:cubicBezTo>
                  <a:pt x="11473782" y="4437579"/>
                  <a:pt x="11418064" y="4638745"/>
                  <a:pt x="11473542" y="4741579"/>
                </a:cubicBezTo>
                <a:cubicBezTo>
                  <a:pt x="11529020" y="4844413"/>
                  <a:pt x="11457595" y="4990051"/>
                  <a:pt x="11473542" y="5107577"/>
                </a:cubicBezTo>
                <a:cubicBezTo>
                  <a:pt x="11489489" y="5225103"/>
                  <a:pt x="11396570" y="5674716"/>
                  <a:pt x="11473542" y="6008914"/>
                </a:cubicBezTo>
                <a:cubicBezTo>
                  <a:pt x="11336508" y="5876607"/>
                  <a:pt x="11266018" y="5796318"/>
                  <a:pt x="11097985" y="5633357"/>
                </a:cubicBezTo>
                <a:cubicBezTo>
                  <a:pt x="10929952" y="5470396"/>
                  <a:pt x="10898816" y="5432487"/>
                  <a:pt x="10722428" y="5257800"/>
                </a:cubicBezTo>
                <a:cubicBezTo>
                  <a:pt x="10694979" y="5069820"/>
                  <a:pt x="10749609" y="4776066"/>
                  <a:pt x="10722428" y="4604331"/>
                </a:cubicBezTo>
                <a:cubicBezTo>
                  <a:pt x="10695247" y="4432596"/>
                  <a:pt x="10747761" y="4261597"/>
                  <a:pt x="10722428" y="4040995"/>
                </a:cubicBezTo>
                <a:cubicBezTo>
                  <a:pt x="10697095" y="3820393"/>
                  <a:pt x="10769489" y="3719457"/>
                  <a:pt x="10722428" y="3612860"/>
                </a:cubicBezTo>
                <a:cubicBezTo>
                  <a:pt x="10675367" y="3506264"/>
                  <a:pt x="10737339" y="3280570"/>
                  <a:pt x="10722428" y="2959390"/>
                </a:cubicBezTo>
                <a:cubicBezTo>
                  <a:pt x="10707517" y="2638210"/>
                  <a:pt x="10787155" y="2472904"/>
                  <a:pt x="10722428" y="2305921"/>
                </a:cubicBezTo>
                <a:cubicBezTo>
                  <a:pt x="10657701" y="2138938"/>
                  <a:pt x="10786677" y="1984001"/>
                  <a:pt x="10722428" y="1697518"/>
                </a:cubicBezTo>
                <a:cubicBezTo>
                  <a:pt x="10658179" y="1411035"/>
                  <a:pt x="10740562" y="1114707"/>
                  <a:pt x="10722428" y="751114"/>
                </a:cubicBezTo>
                <a:cubicBezTo>
                  <a:pt x="10795617" y="639919"/>
                  <a:pt x="10934621" y="582550"/>
                  <a:pt x="11082963" y="390579"/>
                </a:cubicBezTo>
                <a:cubicBezTo>
                  <a:pt x="11231305" y="198608"/>
                  <a:pt x="11412817" y="141416"/>
                  <a:pt x="11473542" y="0"/>
                </a:cubicBezTo>
                <a:close/>
              </a:path>
              <a:path w="11473542" h="6008914" fill="none" extrusionOk="0">
                <a:moveTo>
                  <a:pt x="0" y="0"/>
                </a:moveTo>
                <a:cubicBezTo>
                  <a:pt x="115332" y="-12032"/>
                  <a:pt x="243770" y="13249"/>
                  <a:pt x="344206" y="0"/>
                </a:cubicBezTo>
                <a:cubicBezTo>
                  <a:pt x="444642" y="-13249"/>
                  <a:pt x="726199" y="10943"/>
                  <a:pt x="1032619" y="0"/>
                </a:cubicBezTo>
                <a:cubicBezTo>
                  <a:pt x="1339039" y="-10943"/>
                  <a:pt x="1499051" y="23382"/>
                  <a:pt x="1721031" y="0"/>
                </a:cubicBezTo>
                <a:cubicBezTo>
                  <a:pt x="1943011" y="-23382"/>
                  <a:pt x="2146631" y="70662"/>
                  <a:pt x="2524179" y="0"/>
                </a:cubicBezTo>
                <a:cubicBezTo>
                  <a:pt x="2901727" y="-70662"/>
                  <a:pt x="2780253" y="18398"/>
                  <a:pt x="2868386" y="0"/>
                </a:cubicBezTo>
                <a:cubicBezTo>
                  <a:pt x="2956519" y="-18398"/>
                  <a:pt x="3006681" y="20085"/>
                  <a:pt x="3097856" y="0"/>
                </a:cubicBezTo>
                <a:cubicBezTo>
                  <a:pt x="3189031" y="-20085"/>
                  <a:pt x="3413837" y="19521"/>
                  <a:pt x="3556798" y="0"/>
                </a:cubicBezTo>
                <a:cubicBezTo>
                  <a:pt x="3699759" y="-19521"/>
                  <a:pt x="3772106" y="14981"/>
                  <a:pt x="3901004" y="0"/>
                </a:cubicBezTo>
                <a:cubicBezTo>
                  <a:pt x="4029902" y="-14981"/>
                  <a:pt x="4265635" y="4749"/>
                  <a:pt x="4359946" y="0"/>
                </a:cubicBezTo>
                <a:cubicBezTo>
                  <a:pt x="4454257" y="-4749"/>
                  <a:pt x="4675206" y="4500"/>
                  <a:pt x="4818888" y="0"/>
                </a:cubicBezTo>
                <a:cubicBezTo>
                  <a:pt x="4962570" y="-4500"/>
                  <a:pt x="5407934" y="76538"/>
                  <a:pt x="5622036" y="0"/>
                </a:cubicBezTo>
                <a:cubicBezTo>
                  <a:pt x="5836138" y="-76538"/>
                  <a:pt x="5920877" y="6151"/>
                  <a:pt x="6080977" y="0"/>
                </a:cubicBezTo>
                <a:cubicBezTo>
                  <a:pt x="6241077" y="-6151"/>
                  <a:pt x="6318616" y="28923"/>
                  <a:pt x="6539919" y="0"/>
                </a:cubicBezTo>
                <a:cubicBezTo>
                  <a:pt x="6761222" y="-28923"/>
                  <a:pt x="7072134" y="62580"/>
                  <a:pt x="7228331" y="0"/>
                </a:cubicBezTo>
                <a:cubicBezTo>
                  <a:pt x="7384528" y="-62580"/>
                  <a:pt x="7542282" y="26228"/>
                  <a:pt x="7687273" y="0"/>
                </a:cubicBezTo>
                <a:cubicBezTo>
                  <a:pt x="7832264" y="-26228"/>
                  <a:pt x="8035360" y="25173"/>
                  <a:pt x="8146215" y="0"/>
                </a:cubicBezTo>
                <a:cubicBezTo>
                  <a:pt x="8257070" y="-25173"/>
                  <a:pt x="8446622" y="29580"/>
                  <a:pt x="8605157" y="0"/>
                </a:cubicBezTo>
                <a:cubicBezTo>
                  <a:pt x="8763692" y="-29580"/>
                  <a:pt x="8879887" y="31987"/>
                  <a:pt x="8949363" y="0"/>
                </a:cubicBezTo>
                <a:cubicBezTo>
                  <a:pt x="9018839" y="-31987"/>
                  <a:pt x="9449289" y="82241"/>
                  <a:pt x="9752511" y="0"/>
                </a:cubicBezTo>
                <a:cubicBezTo>
                  <a:pt x="10055733" y="-82241"/>
                  <a:pt x="10190128" y="51608"/>
                  <a:pt x="10326188" y="0"/>
                </a:cubicBezTo>
                <a:cubicBezTo>
                  <a:pt x="10462248" y="-51608"/>
                  <a:pt x="11012362" y="120121"/>
                  <a:pt x="11473542" y="0"/>
                </a:cubicBezTo>
                <a:cubicBezTo>
                  <a:pt x="11509313" y="162159"/>
                  <a:pt x="11425274" y="237086"/>
                  <a:pt x="11473542" y="426087"/>
                </a:cubicBezTo>
                <a:cubicBezTo>
                  <a:pt x="11521810" y="615088"/>
                  <a:pt x="11446175" y="787594"/>
                  <a:pt x="11473542" y="912262"/>
                </a:cubicBezTo>
                <a:cubicBezTo>
                  <a:pt x="11500909" y="1036931"/>
                  <a:pt x="11455357" y="1161291"/>
                  <a:pt x="11473542" y="1338349"/>
                </a:cubicBezTo>
                <a:cubicBezTo>
                  <a:pt x="11491727" y="1515407"/>
                  <a:pt x="11454002" y="1669413"/>
                  <a:pt x="11473542" y="1884614"/>
                </a:cubicBezTo>
                <a:cubicBezTo>
                  <a:pt x="11493082" y="2099815"/>
                  <a:pt x="11437631" y="2195189"/>
                  <a:pt x="11473542" y="2370790"/>
                </a:cubicBezTo>
                <a:cubicBezTo>
                  <a:pt x="11509453" y="2546391"/>
                  <a:pt x="11469942" y="2719887"/>
                  <a:pt x="11473542" y="2917055"/>
                </a:cubicBezTo>
                <a:cubicBezTo>
                  <a:pt x="11477142" y="3114224"/>
                  <a:pt x="11424873" y="3254097"/>
                  <a:pt x="11473542" y="3523409"/>
                </a:cubicBezTo>
                <a:cubicBezTo>
                  <a:pt x="11522211" y="3792721"/>
                  <a:pt x="11431490" y="3715309"/>
                  <a:pt x="11473542" y="3889406"/>
                </a:cubicBezTo>
                <a:cubicBezTo>
                  <a:pt x="11515594" y="4063503"/>
                  <a:pt x="11464863" y="4370114"/>
                  <a:pt x="11473542" y="4495760"/>
                </a:cubicBezTo>
                <a:cubicBezTo>
                  <a:pt x="11482221" y="4621406"/>
                  <a:pt x="11415524" y="4904094"/>
                  <a:pt x="11473542" y="5162203"/>
                </a:cubicBezTo>
                <a:cubicBezTo>
                  <a:pt x="11531560" y="5420312"/>
                  <a:pt x="11461122" y="5586024"/>
                  <a:pt x="11473542" y="6008914"/>
                </a:cubicBezTo>
                <a:cubicBezTo>
                  <a:pt x="11374354" y="6042756"/>
                  <a:pt x="11154247" y="5967337"/>
                  <a:pt x="11014600" y="6008914"/>
                </a:cubicBezTo>
                <a:cubicBezTo>
                  <a:pt x="10874953" y="6050491"/>
                  <a:pt x="10689825" y="5958393"/>
                  <a:pt x="10440923" y="6008914"/>
                </a:cubicBezTo>
                <a:cubicBezTo>
                  <a:pt x="10192021" y="6059435"/>
                  <a:pt x="9845121" y="5987402"/>
                  <a:pt x="9637775" y="6008914"/>
                </a:cubicBezTo>
                <a:cubicBezTo>
                  <a:pt x="9430429" y="6030426"/>
                  <a:pt x="9325125" y="5961414"/>
                  <a:pt x="9178834" y="6008914"/>
                </a:cubicBezTo>
                <a:cubicBezTo>
                  <a:pt x="9032543" y="6056414"/>
                  <a:pt x="8637267" y="5967998"/>
                  <a:pt x="8490421" y="6008914"/>
                </a:cubicBezTo>
                <a:cubicBezTo>
                  <a:pt x="8343575" y="6049830"/>
                  <a:pt x="8308406" y="5997478"/>
                  <a:pt x="8146215" y="6008914"/>
                </a:cubicBezTo>
                <a:cubicBezTo>
                  <a:pt x="7984024" y="6020350"/>
                  <a:pt x="7958396" y="5968132"/>
                  <a:pt x="7802009" y="6008914"/>
                </a:cubicBezTo>
                <a:cubicBezTo>
                  <a:pt x="7645622" y="6049696"/>
                  <a:pt x="7449921" y="5976090"/>
                  <a:pt x="7228331" y="6008914"/>
                </a:cubicBezTo>
                <a:cubicBezTo>
                  <a:pt x="7006741" y="6041738"/>
                  <a:pt x="6621836" y="5945108"/>
                  <a:pt x="6425184" y="6008914"/>
                </a:cubicBezTo>
                <a:cubicBezTo>
                  <a:pt x="6228532" y="6072720"/>
                  <a:pt x="6101230" y="5987274"/>
                  <a:pt x="5851506" y="6008914"/>
                </a:cubicBezTo>
                <a:cubicBezTo>
                  <a:pt x="5601782" y="6030554"/>
                  <a:pt x="5398661" y="5938771"/>
                  <a:pt x="5048358" y="6008914"/>
                </a:cubicBezTo>
                <a:cubicBezTo>
                  <a:pt x="4698055" y="6079057"/>
                  <a:pt x="4750108" y="5981885"/>
                  <a:pt x="4474681" y="6008914"/>
                </a:cubicBezTo>
                <a:cubicBezTo>
                  <a:pt x="4199254" y="6035943"/>
                  <a:pt x="4339529" y="6007365"/>
                  <a:pt x="4245211" y="6008914"/>
                </a:cubicBezTo>
                <a:cubicBezTo>
                  <a:pt x="4150893" y="6010463"/>
                  <a:pt x="3848632" y="5951305"/>
                  <a:pt x="3671533" y="6008914"/>
                </a:cubicBezTo>
                <a:cubicBezTo>
                  <a:pt x="3494434" y="6066523"/>
                  <a:pt x="3418478" y="5996296"/>
                  <a:pt x="3327327" y="6008914"/>
                </a:cubicBezTo>
                <a:cubicBezTo>
                  <a:pt x="3236176" y="6021532"/>
                  <a:pt x="2978033" y="5967501"/>
                  <a:pt x="2868385" y="6008914"/>
                </a:cubicBezTo>
                <a:cubicBezTo>
                  <a:pt x="2758737" y="6050327"/>
                  <a:pt x="2693379" y="5984987"/>
                  <a:pt x="2524179" y="6008914"/>
                </a:cubicBezTo>
                <a:cubicBezTo>
                  <a:pt x="2354979" y="6032841"/>
                  <a:pt x="2208551" y="5963639"/>
                  <a:pt x="2065238" y="6008914"/>
                </a:cubicBezTo>
                <a:cubicBezTo>
                  <a:pt x="1921925" y="6054189"/>
                  <a:pt x="1640239" y="5978298"/>
                  <a:pt x="1491560" y="6008914"/>
                </a:cubicBezTo>
                <a:cubicBezTo>
                  <a:pt x="1342881" y="6039530"/>
                  <a:pt x="1022590" y="6005016"/>
                  <a:pt x="803148" y="6008914"/>
                </a:cubicBezTo>
                <a:cubicBezTo>
                  <a:pt x="583706" y="6012812"/>
                  <a:pt x="192028" y="5947969"/>
                  <a:pt x="0" y="6008914"/>
                </a:cubicBezTo>
                <a:cubicBezTo>
                  <a:pt x="-26409" y="5751754"/>
                  <a:pt x="62830" y="5622597"/>
                  <a:pt x="0" y="5462649"/>
                </a:cubicBezTo>
                <a:cubicBezTo>
                  <a:pt x="-62830" y="5302701"/>
                  <a:pt x="58369" y="5035009"/>
                  <a:pt x="0" y="4916384"/>
                </a:cubicBezTo>
                <a:cubicBezTo>
                  <a:pt x="-58369" y="4797760"/>
                  <a:pt x="49730" y="4486851"/>
                  <a:pt x="0" y="4249941"/>
                </a:cubicBezTo>
                <a:cubicBezTo>
                  <a:pt x="-49730" y="4013031"/>
                  <a:pt x="12585" y="3778552"/>
                  <a:pt x="0" y="3583498"/>
                </a:cubicBezTo>
                <a:cubicBezTo>
                  <a:pt x="-12585" y="3388444"/>
                  <a:pt x="19660" y="3206360"/>
                  <a:pt x="0" y="2977144"/>
                </a:cubicBezTo>
                <a:cubicBezTo>
                  <a:pt x="-19660" y="2747928"/>
                  <a:pt x="37289" y="2704401"/>
                  <a:pt x="0" y="2490968"/>
                </a:cubicBezTo>
                <a:cubicBezTo>
                  <a:pt x="-37289" y="2277535"/>
                  <a:pt x="70894" y="2142245"/>
                  <a:pt x="0" y="1884614"/>
                </a:cubicBezTo>
                <a:cubicBezTo>
                  <a:pt x="-70894" y="1626983"/>
                  <a:pt x="71250" y="1365557"/>
                  <a:pt x="0" y="1218171"/>
                </a:cubicBezTo>
                <a:cubicBezTo>
                  <a:pt x="-71250" y="1070785"/>
                  <a:pt x="50108" y="853216"/>
                  <a:pt x="0" y="671906"/>
                </a:cubicBezTo>
                <a:cubicBezTo>
                  <a:pt x="-50108" y="490597"/>
                  <a:pt x="51119" y="272364"/>
                  <a:pt x="0" y="0"/>
                </a:cubicBezTo>
                <a:close/>
                <a:moveTo>
                  <a:pt x="751114" y="751114"/>
                </a:moveTo>
                <a:cubicBezTo>
                  <a:pt x="917544" y="716020"/>
                  <a:pt x="1098514" y="771094"/>
                  <a:pt x="1237949" y="751114"/>
                </a:cubicBezTo>
                <a:cubicBezTo>
                  <a:pt x="1377385" y="731134"/>
                  <a:pt x="1607249" y="782990"/>
                  <a:pt x="1724783" y="751114"/>
                </a:cubicBezTo>
                <a:cubicBezTo>
                  <a:pt x="1842317" y="719238"/>
                  <a:pt x="2068110" y="810401"/>
                  <a:pt x="2311331" y="751114"/>
                </a:cubicBezTo>
                <a:cubicBezTo>
                  <a:pt x="2554552" y="691827"/>
                  <a:pt x="2535598" y="773761"/>
                  <a:pt x="2598740" y="751114"/>
                </a:cubicBezTo>
                <a:cubicBezTo>
                  <a:pt x="2661882" y="728467"/>
                  <a:pt x="2978119" y="773901"/>
                  <a:pt x="3085575" y="751114"/>
                </a:cubicBezTo>
                <a:cubicBezTo>
                  <a:pt x="3193032" y="728327"/>
                  <a:pt x="3280124" y="757598"/>
                  <a:pt x="3372983" y="751114"/>
                </a:cubicBezTo>
                <a:cubicBezTo>
                  <a:pt x="3465842" y="744630"/>
                  <a:pt x="3838604" y="782510"/>
                  <a:pt x="4059244" y="751114"/>
                </a:cubicBezTo>
                <a:cubicBezTo>
                  <a:pt x="4279884" y="719718"/>
                  <a:pt x="4434602" y="794706"/>
                  <a:pt x="4645792" y="751114"/>
                </a:cubicBezTo>
                <a:cubicBezTo>
                  <a:pt x="4856982" y="707522"/>
                  <a:pt x="4929285" y="784489"/>
                  <a:pt x="5132627" y="751114"/>
                </a:cubicBezTo>
                <a:cubicBezTo>
                  <a:pt x="5335970" y="717739"/>
                  <a:pt x="5433423" y="763787"/>
                  <a:pt x="5519748" y="751114"/>
                </a:cubicBezTo>
                <a:cubicBezTo>
                  <a:pt x="5606073" y="738441"/>
                  <a:pt x="5782359" y="800413"/>
                  <a:pt x="6006583" y="751114"/>
                </a:cubicBezTo>
                <a:cubicBezTo>
                  <a:pt x="6230808" y="701815"/>
                  <a:pt x="6357736" y="806201"/>
                  <a:pt x="6493418" y="751114"/>
                </a:cubicBezTo>
                <a:cubicBezTo>
                  <a:pt x="6629101" y="696027"/>
                  <a:pt x="6709794" y="774650"/>
                  <a:pt x="6780826" y="751114"/>
                </a:cubicBezTo>
                <a:cubicBezTo>
                  <a:pt x="6851858" y="727578"/>
                  <a:pt x="6975384" y="785398"/>
                  <a:pt x="7068235" y="751114"/>
                </a:cubicBezTo>
                <a:cubicBezTo>
                  <a:pt x="7161086" y="716830"/>
                  <a:pt x="7284831" y="767742"/>
                  <a:pt x="7455356" y="751114"/>
                </a:cubicBezTo>
                <a:cubicBezTo>
                  <a:pt x="7625881" y="734486"/>
                  <a:pt x="7785620" y="754389"/>
                  <a:pt x="8041904" y="751114"/>
                </a:cubicBezTo>
                <a:cubicBezTo>
                  <a:pt x="8298188" y="747839"/>
                  <a:pt x="8589617" y="791293"/>
                  <a:pt x="8728165" y="751114"/>
                </a:cubicBezTo>
                <a:cubicBezTo>
                  <a:pt x="8866713" y="710935"/>
                  <a:pt x="9035397" y="783430"/>
                  <a:pt x="9314713" y="751114"/>
                </a:cubicBezTo>
                <a:cubicBezTo>
                  <a:pt x="9594029" y="718798"/>
                  <a:pt x="9668174" y="818352"/>
                  <a:pt x="10000974" y="751114"/>
                </a:cubicBezTo>
                <a:cubicBezTo>
                  <a:pt x="10333774" y="683876"/>
                  <a:pt x="10543245" y="813985"/>
                  <a:pt x="10722428" y="751114"/>
                </a:cubicBezTo>
                <a:cubicBezTo>
                  <a:pt x="10739457" y="939754"/>
                  <a:pt x="10691522" y="1073981"/>
                  <a:pt x="10722428" y="1314450"/>
                </a:cubicBezTo>
                <a:cubicBezTo>
                  <a:pt x="10753334" y="1554919"/>
                  <a:pt x="10709783" y="1602691"/>
                  <a:pt x="10722428" y="1787652"/>
                </a:cubicBezTo>
                <a:cubicBezTo>
                  <a:pt x="10735073" y="1972613"/>
                  <a:pt x="10703778" y="2099118"/>
                  <a:pt x="10722428" y="2260854"/>
                </a:cubicBezTo>
                <a:cubicBezTo>
                  <a:pt x="10741078" y="2422590"/>
                  <a:pt x="10663469" y="2610965"/>
                  <a:pt x="10722428" y="2869256"/>
                </a:cubicBezTo>
                <a:cubicBezTo>
                  <a:pt x="10781387" y="3127547"/>
                  <a:pt x="10661785" y="3204650"/>
                  <a:pt x="10722428" y="3522726"/>
                </a:cubicBezTo>
                <a:cubicBezTo>
                  <a:pt x="10783071" y="3840802"/>
                  <a:pt x="10666565" y="3826596"/>
                  <a:pt x="10722428" y="3995928"/>
                </a:cubicBezTo>
                <a:cubicBezTo>
                  <a:pt x="10778291" y="4165260"/>
                  <a:pt x="10666351" y="4427699"/>
                  <a:pt x="10722428" y="4559264"/>
                </a:cubicBezTo>
                <a:cubicBezTo>
                  <a:pt x="10778505" y="4690829"/>
                  <a:pt x="10683262" y="4993619"/>
                  <a:pt x="10722428" y="5257800"/>
                </a:cubicBezTo>
                <a:cubicBezTo>
                  <a:pt x="10604727" y="5287648"/>
                  <a:pt x="10561552" y="5248992"/>
                  <a:pt x="10435020" y="5257800"/>
                </a:cubicBezTo>
                <a:cubicBezTo>
                  <a:pt x="10308488" y="5266608"/>
                  <a:pt x="10126973" y="5193059"/>
                  <a:pt x="9848472" y="5257800"/>
                </a:cubicBezTo>
                <a:cubicBezTo>
                  <a:pt x="9569971" y="5322541"/>
                  <a:pt x="9494471" y="5229082"/>
                  <a:pt x="9162211" y="5257800"/>
                </a:cubicBezTo>
                <a:cubicBezTo>
                  <a:pt x="8829951" y="5286518"/>
                  <a:pt x="8924246" y="5215835"/>
                  <a:pt x="8775089" y="5257800"/>
                </a:cubicBezTo>
                <a:cubicBezTo>
                  <a:pt x="8625932" y="5299765"/>
                  <a:pt x="8569406" y="5233927"/>
                  <a:pt x="8487681" y="5257800"/>
                </a:cubicBezTo>
                <a:cubicBezTo>
                  <a:pt x="8405956" y="5281673"/>
                  <a:pt x="8054822" y="5196301"/>
                  <a:pt x="7801420" y="5257800"/>
                </a:cubicBezTo>
                <a:cubicBezTo>
                  <a:pt x="7548018" y="5319299"/>
                  <a:pt x="7602945" y="5252403"/>
                  <a:pt x="7514011" y="5257800"/>
                </a:cubicBezTo>
                <a:cubicBezTo>
                  <a:pt x="7425077" y="5263197"/>
                  <a:pt x="7304732" y="5228258"/>
                  <a:pt x="7126889" y="5257800"/>
                </a:cubicBezTo>
                <a:cubicBezTo>
                  <a:pt x="6949046" y="5287342"/>
                  <a:pt x="6803883" y="5235135"/>
                  <a:pt x="6640055" y="5257800"/>
                </a:cubicBezTo>
                <a:cubicBezTo>
                  <a:pt x="6476227" y="5280465"/>
                  <a:pt x="6491912" y="5243855"/>
                  <a:pt x="6352646" y="5257800"/>
                </a:cubicBezTo>
                <a:cubicBezTo>
                  <a:pt x="6213380" y="5271745"/>
                  <a:pt x="5840560" y="5242232"/>
                  <a:pt x="5666385" y="5257800"/>
                </a:cubicBezTo>
                <a:cubicBezTo>
                  <a:pt x="5492210" y="5273368"/>
                  <a:pt x="5490488" y="5223773"/>
                  <a:pt x="5378977" y="5257800"/>
                </a:cubicBezTo>
                <a:cubicBezTo>
                  <a:pt x="5267466" y="5291827"/>
                  <a:pt x="5011449" y="5196320"/>
                  <a:pt x="4692716" y="5257800"/>
                </a:cubicBezTo>
                <a:cubicBezTo>
                  <a:pt x="4373983" y="5319280"/>
                  <a:pt x="4334895" y="5252800"/>
                  <a:pt x="4205881" y="5257800"/>
                </a:cubicBezTo>
                <a:cubicBezTo>
                  <a:pt x="4076867" y="5262800"/>
                  <a:pt x="3702642" y="5205288"/>
                  <a:pt x="3519620" y="5257800"/>
                </a:cubicBezTo>
                <a:cubicBezTo>
                  <a:pt x="3336598" y="5310312"/>
                  <a:pt x="3359677" y="5250175"/>
                  <a:pt x="3232212" y="5257800"/>
                </a:cubicBezTo>
                <a:cubicBezTo>
                  <a:pt x="3104747" y="5265425"/>
                  <a:pt x="3033749" y="5247042"/>
                  <a:pt x="2845090" y="5257800"/>
                </a:cubicBezTo>
                <a:cubicBezTo>
                  <a:pt x="2656431" y="5268558"/>
                  <a:pt x="2497082" y="5204782"/>
                  <a:pt x="2358255" y="5257800"/>
                </a:cubicBezTo>
                <a:cubicBezTo>
                  <a:pt x="2219429" y="5310818"/>
                  <a:pt x="2145994" y="5242741"/>
                  <a:pt x="2070847" y="5257800"/>
                </a:cubicBezTo>
                <a:cubicBezTo>
                  <a:pt x="1995700" y="5272859"/>
                  <a:pt x="1762772" y="5213823"/>
                  <a:pt x="1584012" y="5257800"/>
                </a:cubicBezTo>
                <a:cubicBezTo>
                  <a:pt x="1405252" y="5301777"/>
                  <a:pt x="1005458" y="5252625"/>
                  <a:pt x="751114" y="5257800"/>
                </a:cubicBezTo>
                <a:cubicBezTo>
                  <a:pt x="747200" y="5011080"/>
                  <a:pt x="819346" y="4795068"/>
                  <a:pt x="751114" y="4649397"/>
                </a:cubicBezTo>
                <a:cubicBezTo>
                  <a:pt x="682882" y="4503726"/>
                  <a:pt x="782490" y="4286820"/>
                  <a:pt x="751114" y="4086062"/>
                </a:cubicBezTo>
                <a:cubicBezTo>
                  <a:pt x="719738" y="3885305"/>
                  <a:pt x="793932" y="3744700"/>
                  <a:pt x="751114" y="3477659"/>
                </a:cubicBezTo>
                <a:cubicBezTo>
                  <a:pt x="708296" y="3210618"/>
                  <a:pt x="797310" y="3148549"/>
                  <a:pt x="751114" y="3049524"/>
                </a:cubicBezTo>
                <a:cubicBezTo>
                  <a:pt x="704918" y="2950499"/>
                  <a:pt x="768110" y="2630404"/>
                  <a:pt x="751114" y="2396054"/>
                </a:cubicBezTo>
                <a:cubicBezTo>
                  <a:pt x="734118" y="2161704"/>
                  <a:pt x="754730" y="2091661"/>
                  <a:pt x="751114" y="1787652"/>
                </a:cubicBezTo>
                <a:cubicBezTo>
                  <a:pt x="747498" y="1483643"/>
                  <a:pt x="812211" y="1259009"/>
                  <a:pt x="751114" y="751114"/>
                </a:cubicBezTo>
                <a:close/>
                <a:moveTo>
                  <a:pt x="0" y="0"/>
                </a:moveTo>
                <a:cubicBezTo>
                  <a:pt x="160617" y="144212"/>
                  <a:pt x="230494" y="246487"/>
                  <a:pt x="360535" y="360535"/>
                </a:cubicBezTo>
                <a:cubicBezTo>
                  <a:pt x="490576" y="474583"/>
                  <a:pt x="578304" y="630373"/>
                  <a:pt x="751114" y="751114"/>
                </a:cubicBezTo>
                <a:moveTo>
                  <a:pt x="0" y="6008914"/>
                </a:moveTo>
                <a:cubicBezTo>
                  <a:pt x="92817" y="5897235"/>
                  <a:pt x="235299" y="5861740"/>
                  <a:pt x="368046" y="5640868"/>
                </a:cubicBezTo>
                <a:cubicBezTo>
                  <a:pt x="500793" y="5419996"/>
                  <a:pt x="608265" y="5465103"/>
                  <a:pt x="751114" y="5257800"/>
                </a:cubicBezTo>
                <a:moveTo>
                  <a:pt x="11473542" y="0"/>
                </a:moveTo>
                <a:cubicBezTo>
                  <a:pt x="11372214" y="154032"/>
                  <a:pt x="11170641" y="264312"/>
                  <a:pt x="11082963" y="390579"/>
                </a:cubicBezTo>
                <a:cubicBezTo>
                  <a:pt x="10995285" y="516846"/>
                  <a:pt x="10842780" y="594125"/>
                  <a:pt x="10722428" y="751114"/>
                </a:cubicBezTo>
                <a:moveTo>
                  <a:pt x="11473542" y="6008914"/>
                </a:moveTo>
                <a:cubicBezTo>
                  <a:pt x="11332182" y="5899827"/>
                  <a:pt x="11223143" y="5718917"/>
                  <a:pt x="11120518" y="5655890"/>
                </a:cubicBezTo>
                <a:cubicBezTo>
                  <a:pt x="11017893" y="5592863"/>
                  <a:pt x="10902065" y="5423271"/>
                  <a:pt x="10722428" y="5257800"/>
                </a:cubicBezTo>
              </a:path>
              <a:path w="11473542" h="6008914" fill="none" stroke="0" extrusionOk="0">
                <a:moveTo>
                  <a:pt x="0" y="0"/>
                </a:moveTo>
                <a:cubicBezTo>
                  <a:pt x="318353" y="-31337"/>
                  <a:pt x="464633" y="67794"/>
                  <a:pt x="688413" y="0"/>
                </a:cubicBezTo>
                <a:cubicBezTo>
                  <a:pt x="912193" y="-67794"/>
                  <a:pt x="1011055" y="24123"/>
                  <a:pt x="1262090" y="0"/>
                </a:cubicBezTo>
                <a:cubicBezTo>
                  <a:pt x="1513125" y="-24123"/>
                  <a:pt x="1439570" y="13537"/>
                  <a:pt x="1491560" y="0"/>
                </a:cubicBezTo>
                <a:cubicBezTo>
                  <a:pt x="1543550" y="-13537"/>
                  <a:pt x="1636714" y="294"/>
                  <a:pt x="1721031" y="0"/>
                </a:cubicBezTo>
                <a:cubicBezTo>
                  <a:pt x="1805348" y="-294"/>
                  <a:pt x="1874318" y="14250"/>
                  <a:pt x="1950502" y="0"/>
                </a:cubicBezTo>
                <a:cubicBezTo>
                  <a:pt x="2026686" y="-14250"/>
                  <a:pt x="2191292" y="24969"/>
                  <a:pt x="2294708" y="0"/>
                </a:cubicBezTo>
                <a:cubicBezTo>
                  <a:pt x="2398124" y="-24969"/>
                  <a:pt x="2429198" y="22606"/>
                  <a:pt x="2524179" y="0"/>
                </a:cubicBezTo>
                <a:cubicBezTo>
                  <a:pt x="2619160" y="-22606"/>
                  <a:pt x="2704848" y="5023"/>
                  <a:pt x="2753650" y="0"/>
                </a:cubicBezTo>
                <a:cubicBezTo>
                  <a:pt x="2802452" y="-5023"/>
                  <a:pt x="2891463" y="14454"/>
                  <a:pt x="2983121" y="0"/>
                </a:cubicBezTo>
                <a:cubicBezTo>
                  <a:pt x="3074779" y="-14454"/>
                  <a:pt x="3316276" y="44525"/>
                  <a:pt x="3556798" y="0"/>
                </a:cubicBezTo>
                <a:cubicBezTo>
                  <a:pt x="3797320" y="-44525"/>
                  <a:pt x="3900639" y="41992"/>
                  <a:pt x="4015740" y="0"/>
                </a:cubicBezTo>
                <a:cubicBezTo>
                  <a:pt x="4130841" y="-41992"/>
                  <a:pt x="4303782" y="36763"/>
                  <a:pt x="4474681" y="0"/>
                </a:cubicBezTo>
                <a:cubicBezTo>
                  <a:pt x="4645580" y="-36763"/>
                  <a:pt x="4635619" y="26902"/>
                  <a:pt x="4704152" y="0"/>
                </a:cubicBezTo>
                <a:cubicBezTo>
                  <a:pt x="4772685" y="-26902"/>
                  <a:pt x="4825647" y="3293"/>
                  <a:pt x="4933623" y="0"/>
                </a:cubicBezTo>
                <a:cubicBezTo>
                  <a:pt x="5041599" y="-3293"/>
                  <a:pt x="5203210" y="24752"/>
                  <a:pt x="5277829" y="0"/>
                </a:cubicBezTo>
                <a:cubicBezTo>
                  <a:pt x="5352448" y="-24752"/>
                  <a:pt x="5533021" y="4787"/>
                  <a:pt x="5622036" y="0"/>
                </a:cubicBezTo>
                <a:cubicBezTo>
                  <a:pt x="5711051" y="-4787"/>
                  <a:pt x="5895471" y="32880"/>
                  <a:pt x="5966242" y="0"/>
                </a:cubicBezTo>
                <a:cubicBezTo>
                  <a:pt x="6037013" y="-32880"/>
                  <a:pt x="6349854" y="50764"/>
                  <a:pt x="6539919" y="0"/>
                </a:cubicBezTo>
                <a:cubicBezTo>
                  <a:pt x="6729984" y="-50764"/>
                  <a:pt x="6942598" y="68634"/>
                  <a:pt x="7228331" y="0"/>
                </a:cubicBezTo>
                <a:cubicBezTo>
                  <a:pt x="7514064" y="-68634"/>
                  <a:pt x="7393438" y="2997"/>
                  <a:pt x="7457802" y="0"/>
                </a:cubicBezTo>
                <a:cubicBezTo>
                  <a:pt x="7522166" y="-2997"/>
                  <a:pt x="7679818" y="33770"/>
                  <a:pt x="7802009" y="0"/>
                </a:cubicBezTo>
                <a:cubicBezTo>
                  <a:pt x="7924200" y="-33770"/>
                  <a:pt x="7981059" y="22937"/>
                  <a:pt x="8031479" y="0"/>
                </a:cubicBezTo>
                <a:cubicBezTo>
                  <a:pt x="8081899" y="-22937"/>
                  <a:pt x="8187960" y="8494"/>
                  <a:pt x="8260950" y="0"/>
                </a:cubicBezTo>
                <a:cubicBezTo>
                  <a:pt x="8333940" y="-8494"/>
                  <a:pt x="8459890" y="15182"/>
                  <a:pt x="8605157" y="0"/>
                </a:cubicBezTo>
                <a:cubicBezTo>
                  <a:pt x="8750424" y="-15182"/>
                  <a:pt x="8761322" y="19768"/>
                  <a:pt x="8834627" y="0"/>
                </a:cubicBezTo>
                <a:cubicBezTo>
                  <a:pt x="8907932" y="-19768"/>
                  <a:pt x="9365793" y="76881"/>
                  <a:pt x="9523040" y="0"/>
                </a:cubicBezTo>
                <a:cubicBezTo>
                  <a:pt x="9680287" y="-76881"/>
                  <a:pt x="9909827" y="24027"/>
                  <a:pt x="10096717" y="0"/>
                </a:cubicBezTo>
                <a:cubicBezTo>
                  <a:pt x="10283607" y="-24027"/>
                  <a:pt x="10506386" y="16432"/>
                  <a:pt x="10670394" y="0"/>
                </a:cubicBezTo>
                <a:cubicBezTo>
                  <a:pt x="10834402" y="-16432"/>
                  <a:pt x="11191574" y="91434"/>
                  <a:pt x="11473542" y="0"/>
                </a:cubicBezTo>
                <a:cubicBezTo>
                  <a:pt x="11505083" y="154755"/>
                  <a:pt x="11457439" y="274674"/>
                  <a:pt x="11473542" y="486176"/>
                </a:cubicBezTo>
                <a:cubicBezTo>
                  <a:pt x="11489645" y="697678"/>
                  <a:pt x="11447167" y="930266"/>
                  <a:pt x="11473542" y="1152619"/>
                </a:cubicBezTo>
                <a:cubicBezTo>
                  <a:pt x="11499917" y="1374972"/>
                  <a:pt x="11436193" y="1395479"/>
                  <a:pt x="11473542" y="1518616"/>
                </a:cubicBezTo>
                <a:cubicBezTo>
                  <a:pt x="11510891" y="1641753"/>
                  <a:pt x="11409208" y="2026613"/>
                  <a:pt x="11473542" y="2185060"/>
                </a:cubicBezTo>
                <a:cubicBezTo>
                  <a:pt x="11537876" y="2343507"/>
                  <a:pt x="11428274" y="2476115"/>
                  <a:pt x="11473542" y="2671235"/>
                </a:cubicBezTo>
                <a:cubicBezTo>
                  <a:pt x="11518810" y="2866356"/>
                  <a:pt x="11425687" y="3008714"/>
                  <a:pt x="11473542" y="3097322"/>
                </a:cubicBezTo>
                <a:cubicBezTo>
                  <a:pt x="11521397" y="3185930"/>
                  <a:pt x="11428358" y="3549155"/>
                  <a:pt x="11473542" y="3763765"/>
                </a:cubicBezTo>
                <a:cubicBezTo>
                  <a:pt x="11518726" y="3978375"/>
                  <a:pt x="11460703" y="3973734"/>
                  <a:pt x="11473542" y="4129763"/>
                </a:cubicBezTo>
                <a:cubicBezTo>
                  <a:pt x="11486381" y="4285792"/>
                  <a:pt x="11443973" y="4318956"/>
                  <a:pt x="11473542" y="4495760"/>
                </a:cubicBezTo>
                <a:cubicBezTo>
                  <a:pt x="11503111" y="4672564"/>
                  <a:pt x="11423479" y="4842878"/>
                  <a:pt x="11473542" y="4981936"/>
                </a:cubicBezTo>
                <a:cubicBezTo>
                  <a:pt x="11523605" y="5120994"/>
                  <a:pt x="11389014" y="5577813"/>
                  <a:pt x="11473542" y="6008914"/>
                </a:cubicBezTo>
                <a:cubicBezTo>
                  <a:pt x="11241074" y="6034322"/>
                  <a:pt x="11066115" y="6007950"/>
                  <a:pt x="10899865" y="6008914"/>
                </a:cubicBezTo>
                <a:cubicBezTo>
                  <a:pt x="10733615" y="6009878"/>
                  <a:pt x="10544138" y="5994099"/>
                  <a:pt x="10211452" y="6008914"/>
                </a:cubicBezTo>
                <a:cubicBezTo>
                  <a:pt x="9878766" y="6023729"/>
                  <a:pt x="9910586" y="6004471"/>
                  <a:pt x="9752511" y="6008914"/>
                </a:cubicBezTo>
                <a:cubicBezTo>
                  <a:pt x="9594436" y="6013357"/>
                  <a:pt x="9576703" y="5974381"/>
                  <a:pt x="9408304" y="6008914"/>
                </a:cubicBezTo>
                <a:cubicBezTo>
                  <a:pt x="9239905" y="6043447"/>
                  <a:pt x="9207063" y="5984954"/>
                  <a:pt x="9064098" y="6008914"/>
                </a:cubicBezTo>
                <a:cubicBezTo>
                  <a:pt x="8921133" y="6032874"/>
                  <a:pt x="8931375" y="5983717"/>
                  <a:pt x="8834627" y="6008914"/>
                </a:cubicBezTo>
                <a:cubicBezTo>
                  <a:pt x="8737879" y="6034111"/>
                  <a:pt x="8464506" y="5991613"/>
                  <a:pt x="8260950" y="6008914"/>
                </a:cubicBezTo>
                <a:cubicBezTo>
                  <a:pt x="8057394" y="6026215"/>
                  <a:pt x="7775352" y="5965374"/>
                  <a:pt x="7457802" y="6008914"/>
                </a:cubicBezTo>
                <a:cubicBezTo>
                  <a:pt x="7140252" y="6052454"/>
                  <a:pt x="7267292" y="5975799"/>
                  <a:pt x="7113596" y="6008914"/>
                </a:cubicBezTo>
                <a:cubicBezTo>
                  <a:pt x="6959900" y="6042029"/>
                  <a:pt x="6934872" y="5984947"/>
                  <a:pt x="6884125" y="6008914"/>
                </a:cubicBezTo>
                <a:cubicBezTo>
                  <a:pt x="6833378" y="6032881"/>
                  <a:pt x="6345858" y="5957326"/>
                  <a:pt x="6080977" y="6008914"/>
                </a:cubicBezTo>
                <a:cubicBezTo>
                  <a:pt x="5816096" y="6060502"/>
                  <a:pt x="5683425" y="5947863"/>
                  <a:pt x="5507300" y="6008914"/>
                </a:cubicBezTo>
                <a:cubicBezTo>
                  <a:pt x="5331175" y="6069965"/>
                  <a:pt x="5387310" y="5995265"/>
                  <a:pt x="5277829" y="6008914"/>
                </a:cubicBezTo>
                <a:cubicBezTo>
                  <a:pt x="5168348" y="6022563"/>
                  <a:pt x="4945750" y="5957195"/>
                  <a:pt x="4818888" y="6008914"/>
                </a:cubicBezTo>
                <a:cubicBezTo>
                  <a:pt x="4692026" y="6060633"/>
                  <a:pt x="4627059" y="5977021"/>
                  <a:pt x="4474681" y="6008914"/>
                </a:cubicBezTo>
                <a:cubicBezTo>
                  <a:pt x="4322303" y="6040807"/>
                  <a:pt x="4133503" y="5978166"/>
                  <a:pt x="4015740" y="6008914"/>
                </a:cubicBezTo>
                <a:cubicBezTo>
                  <a:pt x="3897977" y="6039662"/>
                  <a:pt x="3552038" y="5987362"/>
                  <a:pt x="3327327" y="6008914"/>
                </a:cubicBezTo>
                <a:cubicBezTo>
                  <a:pt x="3102616" y="6030466"/>
                  <a:pt x="2934441" y="5957159"/>
                  <a:pt x="2753650" y="6008914"/>
                </a:cubicBezTo>
                <a:cubicBezTo>
                  <a:pt x="2572859" y="6060669"/>
                  <a:pt x="2245532" y="5967418"/>
                  <a:pt x="1950502" y="6008914"/>
                </a:cubicBezTo>
                <a:cubicBezTo>
                  <a:pt x="1655472" y="6050410"/>
                  <a:pt x="1823808" y="5987575"/>
                  <a:pt x="1721031" y="6008914"/>
                </a:cubicBezTo>
                <a:cubicBezTo>
                  <a:pt x="1618254" y="6030253"/>
                  <a:pt x="1298282" y="5951516"/>
                  <a:pt x="1147354" y="6008914"/>
                </a:cubicBezTo>
                <a:cubicBezTo>
                  <a:pt x="996426" y="6066312"/>
                  <a:pt x="460124" y="5886910"/>
                  <a:pt x="0" y="6008914"/>
                </a:cubicBezTo>
                <a:cubicBezTo>
                  <a:pt x="-6393" y="5850906"/>
                  <a:pt x="49673" y="5698379"/>
                  <a:pt x="0" y="5582827"/>
                </a:cubicBezTo>
                <a:cubicBezTo>
                  <a:pt x="-49673" y="5467275"/>
                  <a:pt x="30834" y="5087226"/>
                  <a:pt x="0" y="4916384"/>
                </a:cubicBezTo>
                <a:cubicBezTo>
                  <a:pt x="-30834" y="4745542"/>
                  <a:pt x="42780" y="4644000"/>
                  <a:pt x="0" y="4550387"/>
                </a:cubicBezTo>
                <a:cubicBezTo>
                  <a:pt x="-42780" y="4456774"/>
                  <a:pt x="8639" y="4225132"/>
                  <a:pt x="0" y="4124300"/>
                </a:cubicBezTo>
                <a:cubicBezTo>
                  <a:pt x="-8639" y="4023468"/>
                  <a:pt x="54792" y="3748114"/>
                  <a:pt x="0" y="3578035"/>
                </a:cubicBezTo>
                <a:cubicBezTo>
                  <a:pt x="-54792" y="3407957"/>
                  <a:pt x="20292" y="3244311"/>
                  <a:pt x="0" y="3091859"/>
                </a:cubicBezTo>
                <a:cubicBezTo>
                  <a:pt x="-20292" y="2939407"/>
                  <a:pt x="28501" y="2873571"/>
                  <a:pt x="0" y="2665773"/>
                </a:cubicBezTo>
                <a:cubicBezTo>
                  <a:pt x="-28501" y="2457975"/>
                  <a:pt x="8251" y="2296779"/>
                  <a:pt x="0" y="2119508"/>
                </a:cubicBezTo>
                <a:cubicBezTo>
                  <a:pt x="-8251" y="1942237"/>
                  <a:pt x="9601" y="1771221"/>
                  <a:pt x="0" y="1513154"/>
                </a:cubicBezTo>
                <a:cubicBezTo>
                  <a:pt x="-9601" y="1255087"/>
                  <a:pt x="9850" y="1257980"/>
                  <a:pt x="0" y="1087067"/>
                </a:cubicBezTo>
                <a:cubicBezTo>
                  <a:pt x="-9850" y="916154"/>
                  <a:pt x="30353" y="780673"/>
                  <a:pt x="0" y="660981"/>
                </a:cubicBezTo>
                <a:cubicBezTo>
                  <a:pt x="-30353" y="541289"/>
                  <a:pt x="64733" y="165797"/>
                  <a:pt x="0" y="0"/>
                </a:cubicBezTo>
                <a:close/>
                <a:moveTo>
                  <a:pt x="751114" y="751114"/>
                </a:moveTo>
                <a:cubicBezTo>
                  <a:pt x="969583" y="727184"/>
                  <a:pt x="1028918" y="759876"/>
                  <a:pt x="1237949" y="751114"/>
                </a:cubicBezTo>
                <a:cubicBezTo>
                  <a:pt x="1446980" y="742352"/>
                  <a:pt x="1432681" y="754304"/>
                  <a:pt x="1625070" y="751114"/>
                </a:cubicBezTo>
                <a:cubicBezTo>
                  <a:pt x="1817459" y="747924"/>
                  <a:pt x="1993245" y="773589"/>
                  <a:pt x="2111905" y="751114"/>
                </a:cubicBezTo>
                <a:cubicBezTo>
                  <a:pt x="2230566" y="728639"/>
                  <a:pt x="2387922" y="758500"/>
                  <a:pt x="2598740" y="751114"/>
                </a:cubicBezTo>
                <a:cubicBezTo>
                  <a:pt x="2809559" y="743728"/>
                  <a:pt x="2807660" y="782952"/>
                  <a:pt x="2985861" y="751114"/>
                </a:cubicBezTo>
                <a:cubicBezTo>
                  <a:pt x="3164062" y="719276"/>
                  <a:pt x="3196785" y="783542"/>
                  <a:pt x="3273270" y="751114"/>
                </a:cubicBezTo>
                <a:cubicBezTo>
                  <a:pt x="3349755" y="718686"/>
                  <a:pt x="3759230" y="777847"/>
                  <a:pt x="3959531" y="751114"/>
                </a:cubicBezTo>
                <a:cubicBezTo>
                  <a:pt x="4159832" y="724381"/>
                  <a:pt x="4321132" y="819700"/>
                  <a:pt x="4645792" y="751114"/>
                </a:cubicBezTo>
                <a:cubicBezTo>
                  <a:pt x="4970452" y="682528"/>
                  <a:pt x="5111931" y="790266"/>
                  <a:pt x="5332053" y="751114"/>
                </a:cubicBezTo>
                <a:cubicBezTo>
                  <a:pt x="5552175" y="711962"/>
                  <a:pt x="5827783" y="812129"/>
                  <a:pt x="6018314" y="751114"/>
                </a:cubicBezTo>
                <a:cubicBezTo>
                  <a:pt x="6208845" y="690099"/>
                  <a:pt x="6204941" y="773613"/>
                  <a:pt x="6305722" y="751114"/>
                </a:cubicBezTo>
                <a:cubicBezTo>
                  <a:pt x="6406503" y="728615"/>
                  <a:pt x="6451182" y="770286"/>
                  <a:pt x="6593131" y="751114"/>
                </a:cubicBezTo>
                <a:cubicBezTo>
                  <a:pt x="6735080" y="731942"/>
                  <a:pt x="7117789" y="759400"/>
                  <a:pt x="7279392" y="751114"/>
                </a:cubicBezTo>
                <a:cubicBezTo>
                  <a:pt x="7440995" y="742828"/>
                  <a:pt x="7733724" y="775068"/>
                  <a:pt x="8065366" y="751114"/>
                </a:cubicBezTo>
                <a:cubicBezTo>
                  <a:pt x="8397008" y="727160"/>
                  <a:pt x="8273584" y="772095"/>
                  <a:pt x="8452488" y="751114"/>
                </a:cubicBezTo>
                <a:cubicBezTo>
                  <a:pt x="8631392" y="730133"/>
                  <a:pt x="8927870" y="822801"/>
                  <a:pt x="9138749" y="751114"/>
                </a:cubicBezTo>
                <a:cubicBezTo>
                  <a:pt x="9349628" y="679427"/>
                  <a:pt x="9583981" y="782532"/>
                  <a:pt x="9725297" y="751114"/>
                </a:cubicBezTo>
                <a:cubicBezTo>
                  <a:pt x="9866613" y="719696"/>
                  <a:pt x="10506091" y="865571"/>
                  <a:pt x="10722428" y="751114"/>
                </a:cubicBezTo>
                <a:cubicBezTo>
                  <a:pt x="10762023" y="924256"/>
                  <a:pt x="10685507" y="1040012"/>
                  <a:pt x="10722428" y="1179249"/>
                </a:cubicBezTo>
                <a:cubicBezTo>
                  <a:pt x="10759349" y="1318486"/>
                  <a:pt x="10681090" y="1555896"/>
                  <a:pt x="10722428" y="1697518"/>
                </a:cubicBezTo>
                <a:cubicBezTo>
                  <a:pt x="10763766" y="1839140"/>
                  <a:pt x="10701047" y="2034841"/>
                  <a:pt x="10722428" y="2350988"/>
                </a:cubicBezTo>
                <a:cubicBezTo>
                  <a:pt x="10743809" y="2667135"/>
                  <a:pt x="10687724" y="2609202"/>
                  <a:pt x="10722428" y="2779123"/>
                </a:cubicBezTo>
                <a:cubicBezTo>
                  <a:pt x="10757132" y="2949044"/>
                  <a:pt x="10683809" y="3210859"/>
                  <a:pt x="10722428" y="3342458"/>
                </a:cubicBezTo>
                <a:cubicBezTo>
                  <a:pt x="10761047" y="3474058"/>
                  <a:pt x="10682513" y="3755470"/>
                  <a:pt x="10722428" y="3995928"/>
                </a:cubicBezTo>
                <a:cubicBezTo>
                  <a:pt x="10762343" y="4236386"/>
                  <a:pt x="10719714" y="4320042"/>
                  <a:pt x="10722428" y="4559264"/>
                </a:cubicBezTo>
                <a:cubicBezTo>
                  <a:pt x="10725142" y="4798486"/>
                  <a:pt x="10694477" y="4961037"/>
                  <a:pt x="10722428" y="5257800"/>
                </a:cubicBezTo>
                <a:cubicBezTo>
                  <a:pt x="10482636" y="5275214"/>
                  <a:pt x="10325273" y="5206675"/>
                  <a:pt x="9936454" y="5257800"/>
                </a:cubicBezTo>
                <a:cubicBezTo>
                  <a:pt x="9547635" y="5308925"/>
                  <a:pt x="9576125" y="5239234"/>
                  <a:pt x="9349906" y="5257800"/>
                </a:cubicBezTo>
                <a:cubicBezTo>
                  <a:pt x="9123687" y="5276366"/>
                  <a:pt x="9160129" y="5236656"/>
                  <a:pt x="9062497" y="5257800"/>
                </a:cubicBezTo>
                <a:cubicBezTo>
                  <a:pt x="8964865" y="5278944"/>
                  <a:pt x="8677603" y="5242431"/>
                  <a:pt x="8475950" y="5257800"/>
                </a:cubicBezTo>
                <a:cubicBezTo>
                  <a:pt x="8274297" y="5273169"/>
                  <a:pt x="7982984" y="5203653"/>
                  <a:pt x="7789689" y="5257800"/>
                </a:cubicBezTo>
                <a:cubicBezTo>
                  <a:pt x="7596394" y="5311947"/>
                  <a:pt x="7352087" y="5235475"/>
                  <a:pt x="7003714" y="5257800"/>
                </a:cubicBezTo>
                <a:cubicBezTo>
                  <a:pt x="6655341" y="5280125"/>
                  <a:pt x="6669271" y="5243690"/>
                  <a:pt x="6516880" y="5257800"/>
                </a:cubicBezTo>
                <a:cubicBezTo>
                  <a:pt x="6364489" y="5271910"/>
                  <a:pt x="6295888" y="5234182"/>
                  <a:pt x="6129758" y="5257800"/>
                </a:cubicBezTo>
                <a:cubicBezTo>
                  <a:pt x="5963628" y="5281418"/>
                  <a:pt x="5914267" y="5235897"/>
                  <a:pt x="5842350" y="5257800"/>
                </a:cubicBezTo>
                <a:cubicBezTo>
                  <a:pt x="5770433" y="5279703"/>
                  <a:pt x="5394869" y="5169595"/>
                  <a:pt x="5056375" y="5257800"/>
                </a:cubicBezTo>
                <a:cubicBezTo>
                  <a:pt x="4717881" y="5346005"/>
                  <a:pt x="4874364" y="5224076"/>
                  <a:pt x="4768967" y="5257800"/>
                </a:cubicBezTo>
                <a:cubicBezTo>
                  <a:pt x="4663570" y="5291524"/>
                  <a:pt x="4621682" y="5233825"/>
                  <a:pt x="4481559" y="5257800"/>
                </a:cubicBezTo>
                <a:cubicBezTo>
                  <a:pt x="4341436" y="5281775"/>
                  <a:pt x="4200316" y="5255561"/>
                  <a:pt x="4094437" y="5257800"/>
                </a:cubicBezTo>
                <a:cubicBezTo>
                  <a:pt x="3988558" y="5260039"/>
                  <a:pt x="3696959" y="5216518"/>
                  <a:pt x="3308463" y="5257800"/>
                </a:cubicBezTo>
                <a:cubicBezTo>
                  <a:pt x="2919967" y="5299082"/>
                  <a:pt x="2783365" y="5181182"/>
                  <a:pt x="2622202" y="5257800"/>
                </a:cubicBezTo>
                <a:cubicBezTo>
                  <a:pt x="2461039" y="5334418"/>
                  <a:pt x="2017132" y="5234481"/>
                  <a:pt x="1836228" y="5257800"/>
                </a:cubicBezTo>
                <a:cubicBezTo>
                  <a:pt x="1655324" y="5281119"/>
                  <a:pt x="1619612" y="5254955"/>
                  <a:pt x="1548819" y="5257800"/>
                </a:cubicBezTo>
                <a:cubicBezTo>
                  <a:pt x="1478026" y="5260645"/>
                  <a:pt x="1013087" y="5169565"/>
                  <a:pt x="751114" y="5257800"/>
                </a:cubicBezTo>
                <a:cubicBezTo>
                  <a:pt x="740934" y="4988224"/>
                  <a:pt x="815631" y="4756004"/>
                  <a:pt x="751114" y="4604331"/>
                </a:cubicBezTo>
                <a:cubicBezTo>
                  <a:pt x="686597" y="4452658"/>
                  <a:pt x="762855" y="4171180"/>
                  <a:pt x="751114" y="4040995"/>
                </a:cubicBezTo>
                <a:cubicBezTo>
                  <a:pt x="739373" y="3910810"/>
                  <a:pt x="772201" y="3801554"/>
                  <a:pt x="751114" y="3567793"/>
                </a:cubicBezTo>
                <a:cubicBezTo>
                  <a:pt x="730027" y="3334032"/>
                  <a:pt x="792023" y="3258497"/>
                  <a:pt x="751114" y="3139658"/>
                </a:cubicBezTo>
                <a:cubicBezTo>
                  <a:pt x="710205" y="3020820"/>
                  <a:pt x="769433" y="2747420"/>
                  <a:pt x="751114" y="2531255"/>
                </a:cubicBezTo>
                <a:cubicBezTo>
                  <a:pt x="732795" y="2315090"/>
                  <a:pt x="778546" y="2213736"/>
                  <a:pt x="751114" y="2103120"/>
                </a:cubicBezTo>
                <a:cubicBezTo>
                  <a:pt x="723682" y="1992504"/>
                  <a:pt x="776838" y="1866785"/>
                  <a:pt x="751114" y="1674985"/>
                </a:cubicBezTo>
                <a:cubicBezTo>
                  <a:pt x="725390" y="1483185"/>
                  <a:pt x="764270" y="1002305"/>
                  <a:pt x="751114" y="751114"/>
                </a:cubicBezTo>
                <a:close/>
                <a:moveTo>
                  <a:pt x="0" y="0"/>
                </a:moveTo>
                <a:cubicBezTo>
                  <a:pt x="108681" y="54820"/>
                  <a:pt x="191947" y="203974"/>
                  <a:pt x="390579" y="390579"/>
                </a:cubicBezTo>
                <a:cubicBezTo>
                  <a:pt x="589211" y="577184"/>
                  <a:pt x="641102" y="679590"/>
                  <a:pt x="751114" y="751114"/>
                </a:cubicBezTo>
                <a:moveTo>
                  <a:pt x="0" y="6008914"/>
                </a:moveTo>
                <a:cubicBezTo>
                  <a:pt x="125182" y="5810866"/>
                  <a:pt x="323118" y="5745708"/>
                  <a:pt x="390579" y="5618335"/>
                </a:cubicBezTo>
                <a:cubicBezTo>
                  <a:pt x="458040" y="5490962"/>
                  <a:pt x="636976" y="5449988"/>
                  <a:pt x="751114" y="5257800"/>
                </a:cubicBezTo>
                <a:moveTo>
                  <a:pt x="11473542" y="0"/>
                </a:moveTo>
                <a:cubicBezTo>
                  <a:pt x="11395853" y="115515"/>
                  <a:pt x="11259432" y="192704"/>
                  <a:pt x="11097985" y="375557"/>
                </a:cubicBezTo>
                <a:cubicBezTo>
                  <a:pt x="10936538" y="558410"/>
                  <a:pt x="10809065" y="651015"/>
                  <a:pt x="10722428" y="751114"/>
                </a:cubicBezTo>
                <a:moveTo>
                  <a:pt x="11473542" y="6008914"/>
                </a:moveTo>
                <a:cubicBezTo>
                  <a:pt x="11291661" y="5844749"/>
                  <a:pt x="11266893" y="5726723"/>
                  <a:pt x="11113007" y="5648379"/>
                </a:cubicBezTo>
                <a:cubicBezTo>
                  <a:pt x="10959121" y="5570035"/>
                  <a:pt x="10871622" y="5357420"/>
                  <a:pt x="10722428" y="5257800"/>
                </a:cubicBezTo>
              </a:path>
            </a:pathLst>
          </a:custGeom>
          <a:blipFill>
            <a:blip r:embed="rId2"/>
            <a:tile tx="0" ty="0" sx="100000" sy="100000" flip="none" algn="tl"/>
          </a:blipFill>
          <a:ln>
            <a:solidFill>
              <a:schemeClr val="accent1">
                <a:lumMod val="50000"/>
              </a:schemeClr>
            </a:solidFill>
            <a:extLst>
              <a:ext uri="{C807C97D-BFC1-408E-A445-0C87EB9F89A2}">
                <ask:lineSketchStyleProps xmlns:ask="http://schemas.microsoft.com/office/drawing/2018/sketchyshapes" sd="1300786198">
                  <a:prstGeom prst="bevel">
                    <a:avLst/>
                  </a:prstGeom>
                  <ask:type>
                    <ask:lineSketchScribble/>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900" b="0" i="0" dirty="0">
              <a:solidFill>
                <a:srgbClr val="484848"/>
              </a:solidFill>
              <a:effectLst/>
              <a:latin typeface="Bodoni MT" panose="02070603080606020203" pitchFamily="18" charset="0"/>
            </a:endParaRPr>
          </a:p>
          <a:p>
            <a:pPr algn="ctr">
              <a:lnSpc>
                <a:spcPct val="107000"/>
              </a:lnSpc>
              <a:spcAft>
                <a:spcPts val="800"/>
              </a:spcAft>
              <a:tabLst>
                <a:tab pos="2108200" algn="l"/>
              </a:tabLst>
            </a:pPr>
            <a:endParaRPr lang="en-US" sz="800" b="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endParaRPr>
          </a:p>
          <a:p>
            <a:pPr algn="ctr">
              <a:lnSpc>
                <a:spcPct val="107000"/>
              </a:lnSpc>
              <a:spcAft>
                <a:spcPts val="800"/>
              </a:spcAft>
              <a:tabLst>
                <a:tab pos="2108200" algn="l"/>
              </a:tabLst>
            </a:pPr>
            <a:endParaRPr lang="en-US" sz="400" b="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endParaRPr>
          </a:p>
          <a:p>
            <a:pPr algn="ctr">
              <a:lnSpc>
                <a:spcPct val="107000"/>
              </a:lnSpc>
              <a:spcAft>
                <a:spcPts val="800"/>
              </a:spcAft>
              <a:tabLst>
                <a:tab pos="2108200" algn="l"/>
              </a:tabLst>
            </a:pPr>
            <a:endParaRPr lang="en-US" sz="400" b="1" kern="100" dirty="0">
              <a:solidFill>
                <a:schemeClr val="accent1">
                  <a:lumMod val="50000"/>
                </a:schemeClr>
              </a:solidFill>
              <a:latin typeface="Bodoni MT" panose="02070603080606020203" pitchFamily="18" charset="0"/>
              <a:ea typeface="Aptos" panose="020B0004020202020204" pitchFamily="34" charset="0"/>
              <a:cs typeface="Times New Roman" panose="02020603050405020304" pitchFamily="18" charset="0"/>
            </a:endParaRPr>
          </a:p>
          <a:p>
            <a:pPr algn="ctr">
              <a:lnSpc>
                <a:spcPct val="107000"/>
              </a:lnSpc>
              <a:spcAft>
                <a:spcPts val="800"/>
              </a:spcAft>
              <a:tabLst>
                <a:tab pos="2108200" algn="l"/>
              </a:tabLst>
            </a:pPr>
            <a:endParaRPr lang="en-US" sz="200" b="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endParaRPr>
          </a:p>
          <a:p>
            <a:pPr algn="ctr">
              <a:lnSpc>
                <a:spcPct val="107000"/>
              </a:lnSpc>
              <a:spcAft>
                <a:spcPts val="800"/>
              </a:spcAft>
              <a:tabLst>
                <a:tab pos="2108200" algn="l"/>
              </a:tabLst>
            </a:pPr>
            <a:r>
              <a:rPr lang="en-US" sz="3600" b="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René Lalique and St Matthew's Church</a:t>
            </a:r>
          </a:p>
          <a:p>
            <a:pPr algn="ctr">
              <a:lnSpc>
                <a:spcPct val="107000"/>
              </a:lnSpc>
              <a:spcAft>
                <a:spcPts val="800"/>
              </a:spcAft>
              <a:tabLst>
                <a:tab pos="2108200" algn="l"/>
              </a:tabLst>
            </a:pPr>
            <a:r>
              <a:rPr lang="en-US" sz="2800"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 St Matthew’s Church, is an Anglican church in Millbrook, in the parish of Saint Lawrence, Jersey, in the Channel Islands. Built in 1840, the church is known for its glass-work by René Lalique. </a:t>
            </a:r>
          </a:p>
          <a:p>
            <a:pPr algn="ctr">
              <a:lnSpc>
                <a:spcPct val="107000"/>
              </a:lnSpc>
              <a:spcAft>
                <a:spcPts val="800"/>
              </a:spcAft>
              <a:tabLst>
                <a:tab pos="2108200" algn="l"/>
              </a:tabLst>
            </a:pPr>
            <a:r>
              <a:rPr lang="en-US" sz="2800"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In 1934, Florence Boot commissioned an extensive renovation of the church by architect A. B. Grayson and French glass designer René Lalique. According to BBC News, this is </a:t>
            </a:r>
            <a:r>
              <a:rPr lang="en-US" sz="2800" i="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the only remaining and complete example of ... Lalique's heavy, clouded glass.</a:t>
            </a:r>
            <a:endParaRPr lang="en-US" sz="1400" i="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endParaRPr>
          </a:p>
          <a:p>
            <a:pPr algn="ctr">
              <a:lnSpc>
                <a:spcPct val="107000"/>
              </a:lnSpc>
              <a:spcAft>
                <a:spcPts val="800"/>
              </a:spcAft>
              <a:tabLst>
                <a:tab pos="2108200" algn="l"/>
              </a:tabLst>
            </a:pPr>
            <a:r>
              <a:rPr lang="en-US" sz="1400" i="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hlinkClick r:id="rId3"/>
              </a:rPr>
              <a:t>https://en.wikipedia.org/wiki/St_Matthew%27s_Church,_Jersey</a:t>
            </a:r>
            <a:r>
              <a:rPr lang="en-US" sz="1400" i="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 and </a:t>
            </a:r>
            <a:r>
              <a:rPr lang="en-US" sz="1400" i="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hlinkClick r:id="rId4"/>
              </a:rPr>
              <a:t>https://www.facebook.com/photo/?fbid=625877146273199&amp;set=pcb.625877229606524</a:t>
            </a:r>
            <a:r>
              <a:rPr lang="en-US" sz="1400" i="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 </a:t>
            </a:r>
          </a:p>
          <a:p>
            <a:pPr algn="ctr">
              <a:lnSpc>
                <a:spcPct val="107000"/>
              </a:lnSpc>
              <a:spcAft>
                <a:spcPts val="800"/>
              </a:spcAft>
              <a:tabLst>
                <a:tab pos="2108200" algn="l"/>
              </a:tabLst>
            </a:pPr>
            <a:endParaRPr lang="en-US" sz="2800"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endParaRPr>
          </a:p>
          <a:p>
            <a:pPr algn="ctr">
              <a:lnSpc>
                <a:spcPct val="107000"/>
              </a:lnSpc>
              <a:spcAft>
                <a:spcPts val="800"/>
              </a:spcAft>
              <a:tabLst>
                <a:tab pos="2108200" algn="l"/>
              </a:tabLst>
            </a:pPr>
            <a:endParaRPr lang="en-US" sz="2800"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33433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338" name="Picture 2" descr="undefined">
            <a:extLst>
              <a:ext uri="{FF2B5EF4-FFF2-40B4-BE49-F238E27FC236}">
                <a16:creationId xmlns:a16="http://schemas.microsoft.com/office/drawing/2014/main" id="{DD593CB2-D9D8-61B5-FD99-A5FD373E1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945" b="806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688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1D48B961-4328-917B-5F72-EE1762054A19}"/>
            </a:ext>
          </a:extLst>
        </p:cNvPr>
        <p:cNvGrpSpPr/>
        <p:nvPr/>
      </p:nvGrpSpPr>
      <p:grpSpPr>
        <a:xfrm>
          <a:off x="0" y="0"/>
          <a:ext cx="0" cy="0"/>
          <a:chOff x="0" y="0"/>
          <a:chExt cx="0" cy="0"/>
        </a:xfrm>
      </p:grpSpPr>
      <p:pic>
        <p:nvPicPr>
          <p:cNvPr id="13314" name="Picture 2" descr="undefined">
            <a:extLst>
              <a:ext uri="{FF2B5EF4-FFF2-40B4-BE49-F238E27FC236}">
                <a16:creationId xmlns:a16="http://schemas.microsoft.com/office/drawing/2014/main" id="{2FAB344B-2DC4-0839-F1D3-CF643A8FA9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855" y="-5748"/>
            <a:ext cx="10287676" cy="6863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485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5362" name="Picture 2" descr="undefined">
            <a:extLst>
              <a:ext uri="{FF2B5EF4-FFF2-40B4-BE49-F238E27FC236}">
                <a16:creationId xmlns:a16="http://schemas.microsoft.com/office/drawing/2014/main" id="{6A6E8A88-117C-3059-D0CC-5BEC6E1F4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520" y="0"/>
            <a:ext cx="46021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No photo description available.">
            <a:extLst>
              <a:ext uri="{FF2B5EF4-FFF2-40B4-BE49-F238E27FC236}">
                <a16:creationId xmlns:a16="http://schemas.microsoft.com/office/drawing/2014/main" id="{A3186DF8-0155-52D9-9051-B8C78A16EC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5030" y="0"/>
            <a:ext cx="5505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95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390" name="Picture 6" descr="No photo description available.">
            <a:extLst>
              <a:ext uri="{FF2B5EF4-FFF2-40B4-BE49-F238E27FC236}">
                <a16:creationId xmlns:a16="http://schemas.microsoft.com/office/drawing/2014/main" id="{A67CEC92-975A-5841-A4FF-C657058817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59" y="0"/>
            <a:ext cx="55054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No photo description available.">
            <a:extLst>
              <a:ext uri="{FF2B5EF4-FFF2-40B4-BE49-F238E27FC236}">
                <a16:creationId xmlns:a16="http://schemas.microsoft.com/office/drawing/2014/main" id="{AA24A86E-2D14-E02C-883F-D59E97C9A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9541" y="0"/>
            <a:ext cx="5486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574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7410" name="Picture 2" descr="No photo description available.">
            <a:extLst>
              <a:ext uri="{FF2B5EF4-FFF2-40B4-BE49-F238E27FC236}">
                <a16:creationId xmlns:a16="http://schemas.microsoft.com/office/drawing/2014/main" id="{A7AB13D0-C160-7FE9-DD3A-128B6AD58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3275" y="0"/>
            <a:ext cx="5505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045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331CB354-EC11-58A7-AE79-46D4C73764DA}"/>
            </a:ext>
          </a:extLst>
        </p:cNvPr>
        <p:cNvGrpSpPr/>
        <p:nvPr/>
      </p:nvGrpSpPr>
      <p:grpSpPr>
        <a:xfrm>
          <a:off x="0" y="0"/>
          <a:ext cx="0" cy="0"/>
          <a:chOff x="0" y="0"/>
          <a:chExt cx="0" cy="0"/>
        </a:xfrm>
      </p:grpSpPr>
      <p:sp>
        <p:nvSpPr>
          <p:cNvPr id="3" name="Rectangle: Beveled 2">
            <a:extLst>
              <a:ext uri="{FF2B5EF4-FFF2-40B4-BE49-F238E27FC236}">
                <a16:creationId xmlns:a16="http://schemas.microsoft.com/office/drawing/2014/main" id="{2AA1D9BC-3AFC-2281-2B01-61BB5C32AEA5}"/>
              </a:ext>
            </a:extLst>
          </p:cNvPr>
          <p:cNvSpPr/>
          <p:nvPr/>
        </p:nvSpPr>
        <p:spPr>
          <a:xfrm>
            <a:off x="359229" y="424543"/>
            <a:ext cx="11473542" cy="6008914"/>
          </a:xfrm>
          <a:custGeom>
            <a:avLst/>
            <a:gdLst>
              <a:gd name="connsiteX0" fmla="*/ 751114 w 11473542"/>
              <a:gd name="connsiteY0" fmla="*/ 751114 h 6008914"/>
              <a:gd name="connsiteX1" fmla="*/ 1337662 w 11473542"/>
              <a:gd name="connsiteY1" fmla="*/ 751114 h 6008914"/>
              <a:gd name="connsiteX2" fmla="*/ 1824497 w 11473542"/>
              <a:gd name="connsiteY2" fmla="*/ 751114 h 6008914"/>
              <a:gd name="connsiteX3" fmla="*/ 2211618 w 11473542"/>
              <a:gd name="connsiteY3" fmla="*/ 751114 h 6008914"/>
              <a:gd name="connsiteX4" fmla="*/ 2499027 w 11473542"/>
              <a:gd name="connsiteY4" fmla="*/ 751114 h 6008914"/>
              <a:gd name="connsiteX5" fmla="*/ 2786435 w 11473542"/>
              <a:gd name="connsiteY5" fmla="*/ 751114 h 6008914"/>
              <a:gd name="connsiteX6" fmla="*/ 3273270 w 11473542"/>
              <a:gd name="connsiteY6" fmla="*/ 751114 h 6008914"/>
              <a:gd name="connsiteX7" fmla="*/ 3859818 w 11473542"/>
              <a:gd name="connsiteY7" fmla="*/ 751114 h 6008914"/>
              <a:gd name="connsiteX8" fmla="*/ 4246939 w 11473542"/>
              <a:gd name="connsiteY8" fmla="*/ 751114 h 6008914"/>
              <a:gd name="connsiteX9" fmla="*/ 4733774 w 11473542"/>
              <a:gd name="connsiteY9" fmla="*/ 751114 h 6008914"/>
              <a:gd name="connsiteX10" fmla="*/ 5120896 w 11473542"/>
              <a:gd name="connsiteY10" fmla="*/ 751114 h 6008914"/>
              <a:gd name="connsiteX11" fmla="*/ 5906870 w 11473542"/>
              <a:gd name="connsiteY11" fmla="*/ 751114 h 6008914"/>
              <a:gd name="connsiteX12" fmla="*/ 6293991 w 11473542"/>
              <a:gd name="connsiteY12" fmla="*/ 751114 h 6008914"/>
              <a:gd name="connsiteX13" fmla="*/ 6980253 w 11473542"/>
              <a:gd name="connsiteY13" fmla="*/ 751114 h 6008914"/>
              <a:gd name="connsiteX14" fmla="*/ 7467087 w 11473542"/>
              <a:gd name="connsiteY14" fmla="*/ 751114 h 6008914"/>
              <a:gd name="connsiteX15" fmla="*/ 8253061 w 11473542"/>
              <a:gd name="connsiteY15" fmla="*/ 751114 h 6008914"/>
              <a:gd name="connsiteX16" fmla="*/ 8640183 w 11473542"/>
              <a:gd name="connsiteY16" fmla="*/ 751114 h 6008914"/>
              <a:gd name="connsiteX17" fmla="*/ 8927591 w 11473542"/>
              <a:gd name="connsiteY17" fmla="*/ 751114 h 6008914"/>
              <a:gd name="connsiteX18" fmla="*/ 9713566 w 11473542"/>
              <a:gd name="connsiteY18" fmla="*/ 751114 h 6008914"/>
              <a:gd name="connsiteX19" fmla="*/ 10722428 w 11473542"/>
              <a:gd name="connsiteY19" fmla="*/ 751114 h 6008914"/>
              <a:gd name="connsiteX20" fmla="*/ 10722428 w 11473542"/>
              <a:gd name="connsiteY20" fmla="*/ 1404583 h 6008914"/>
              <a:gd name="connsiteX21" fmla="*/ 10722428 w 11473542"/>
              <a:gd name="connsiteY21" fmla="*/ 1877786 h 6008914"/>
              <a:gd name="connsiteX22" fmla="*/ 10722428 w 11473542"/>
              <a:gd name="connsiteY22" fmla="*/ 2396054 h 6008914"/>
              <a:gd name="connsiteX23" fmla="*/ 10722428 w 11473542"/>
              <a:gd name="connsiteY23" fmla="*/ 3049524 h 6008914"/>
              <a:gd name="connsiteX24" fmla="*/ 10722428 w 11473542"/>
              <a:gd name="connsiteY24" fmla="*/ 3657926 h 6008914"/>
              <a:gd name="connsiteX25" fmla="*/ 10722428 w 11473542"/>
              <a:gd name="connsiteY25" fmla="*/ 4266329 h 6008914"/>
              <a:gd name="connsiteX26" fmla="*/ 10722428 w 11473542"/>
              <a:gd name="connsiteY26" fmla="*/ 4694464 h 6008914"/>
              <a:gd name="connsiteX27" fmla="*/ 10722428 w 11473542"/>
              <a:gd name="connsiteY27" fmla="*/ 5257800 h 6008914"/>
              <a:gd name="connsiteX28" fmla="*/ 10036167 w 11473542"/>
              <a:gd name="connsiteY28" fmla="*/ 5257800 h 6008914"/>
              <a:gd name="connsiteX29" fmla="*/ 9649045 w 11473542"/>
              <a:gd name="connsiteY29" fmla="*/ 5257800 h 6008914"/>
              <a:gd name="connsiteX30" fmla="*/ 9361637 w 11473542"/>
              <a:gd name="connsiteY30" fmla="*/ 5257800 h 6008914"/>
              <a:gd name="connsiteX31" fmla="*/ 8575663 w 11473542"/>
              <a:gd name="connsiteY31" fmla="*/ 5257800 h 6008914"/>
              <a:gd name="connsiteX32" fmla="*/ 8288254 w 11473542"/>
              <a:gd name="connsiteY32" fmla="*/ 5257800 h 6008914"/>
              <a:gd name="connsiteX33" fmla="*/ 7801420 w 11473542"/>
              <a:gd name="connsiteY33" fmla="*/ 5257800 h 6008914"/>
              <a:gd name="connsiteX34" fmla="*/ 7115159 w 11473542"/>
              <a:gd name="connsiteY34" fmla="*/ 5257800 h 6008914"/>
              <a:gd name="connsiteX35" fmla="*/ 6728037 w 11473542"/>
              <a:gd name="connsiteY35" fmla="*/ 5257800 h 6008914"/>
              <a:gd name="connsiteX36" fmla="*/ 6141489 w 11473542"/>
              <a:gd name="connsiteY36" fmla="*/ 5257800 h 6008914"/>
              <a:gd name="connsiteX37" fmla="*/ 5355515 w 11473542"/>
              <a:gd name="connsiteY37" fmla="*/ 5257800 h 6008914"/>
              <a:gd name="connsiteX38" fmla="*/ 4669254 w 11473542"/>
              <a:gd name="connsiteY38" fmla="*/ 5257800 h 6008914"/>
              <a:gd name="connsiteX39" fmla="*/ 4381845 w 11473542"/>
              <a:gd name="connsiteY39" fmla="*/ 5257800 h 6008914"/>
              <a:gd name="connsiteX40" fmla="*/ 3795298 w 11473542"/>
              <a:gd name="connsiteY40" fmla="*/ 5257800 h 6008914"/>
              <a:gd name="connsiteX41" fmla="*/ 3507889 w 11473542"/>
              <a:gd name="connsiteY41" fmla="*/ 5257800 h 6008914"/>
              <a:gd name="connsiteX42" fmla="*/ 2921341 w 11473542"/>
              <a:gd name="connsiteY42" fmla="*/ 5257800 h 6008914"/>
              <a:gd name="connsiteX43" fmla="*/ 2235080 w 11473542"/>
              <a:gd name="connsiteY43" fmla="*/ 5257800 h 6008914"/>
              <a:gd name="connsiteX44" fmla="*/ 1947672 w 11473542"/>
              <a:gd name="connsiteY44" fmla="*/ 5257800 h 6008914"/>
              <a:gd name="connsiteX45" fmla="*/ 751114 w 11473542"/>
              <a:gd name="connsiteY45" fmla="*/ 5257800 h 6008914"/>
              <a:gd name="connsiteX46" fmla="*/ 751114 w 11473542"/>
              <a:gd name="connsiteY46" fmla="*/ 4784598 h 6008914"/>
              <a:gd name="connsiteX47" fmla="*/ 751114 w 11473542"/>
              <a:gd name="connsiteY47" fmla="*/ 4311396 h 6008914"/>
              <a:gd name="connsiteX48" fmla="*/ 751114 w 11473542"/>
              <a:gd name="connsiteY48" fmla="*/ 3838194 h 6008914"/>
              <a:gd name="connsiteX49" fmla="*/ 751114 w 11473542"/>
              <a:gd name="connsiteY49" fmla="*/ 3184724 h 6008914"/>
              <a:gd name="connsiteX50" fmla="*/ 751114 w 11473542"/>
              <a:gd name="connsiteY50" fmla="*/ 2666456 h 6008914"/>
              <a:gd name="connsiteX51" fmla="*/ 751114 w 11473542"/>
              <a:gd name="connsiteY51" fmla="*/ 2193254 h 6008914"/>
              <a:gd name="connsiteX52" fmla="*/ 751114 w 11473542"/>
              <a:gd name="connsiteY52" fmla="*/ 1674985 h 6008914"/>
              <a:gd name="connsiteX53" fmla="*/ 751114 w 11473542"/>
              <a:gd name="connsiteY53" fmla="*/ 751114 h 6008914"/>
              <a:gd name="connsiteX0" fmla="*/ 0 w 11473542"/>
              <a:gd name="connsiteY0" fmla="*/ 0 h 6008914"/>
              <a:gd name="connsiteX1" fmla="*/ 458942 w 11473542"/>
              <a:gd name="connsiteY1" fmla="*/ 0 h 6008914"/>
              <a:gd name="connsiteX2" fmla="*/ 1147354 w 11473542"/>
              <a:gd name="connsiteY2" fmla="*/ 0 h 6008914"/>
              <a:gd name="connsiteX3" fmla="*/ 1721031 w 11473542"/>
              <a:gd name="connsiteY3" fmla="*/ 0 h 6008914"/>
              <a:gd name="connsiteX4" fmla="*/ 2179973 w 11473542"/>
              <a:gd name="connsiteY4" fmla="*/ 0 h 6008914"/>
              <a:gd name="connsiteX5" fmla="*/ 2524179 w 11473542"/>
              <a:gd name="connsiteY5" fmla="*/ 0 h 6008914"/>
              <a:gd name="connsiteX6" fmla="*/ 3212592 w 11473542"/>
              <a:gd name="connsiteY6" fmla="*/ 0 h 6008914"/>
              <a:gd name="connsiteX7" fmla="*/ 3556798 w 11473542"/>
              <a:gd name="connsiteY7" fmla="*/ 0 h 6008914"/>
              <a:gd name="connsiteX8" fmla="*/ 4130475 w 11473542"/>
              <a:gd name="connsiteY8" fmla="*/ 0 h 6008914"/>
              <a:gd name="connsiteX9" fmla="*/ 4589417 w 11473542"/>
              <a:gd name="connsiteY9" fmla="*/ 0 h 6008914"/>
              <a:gd name="connsiteX10" fmla="*/ 4818888 w 11473542"/>
              <a:gd name="connsiteY10" fmla="*/ 0 h 6008914"/>
              <a:gd name="connsiteX11" fmla="*/ 5048358 w 11473542"/>
              <a:gd name="connsiteY11" fmla="*/ 0 h 6008914"/>
              <a:gd name="connsiteX12" fmla="*/ 5622036 w 11473542"/>
              <a:gd name="connsiteY12" fmla="*/ 0 h 6008914"/>
              <a:gd name="connsiteX13" fmla="*/ 5851506 w 11473542"/>
              <a:gd name="connsiteY13" fmla="*/ 0 h 6008914"/>
              <a:gd name="connsiteX14" fmla="*/ 6195713 w 11473542"/>
              <a:gd name="connsiteY14" fmla="*/ 0 h 6008914"/>
              <a:gd name="connsiteX15" fmla="*/ 6769390 w 11473542"/>
              <a:gd name="connsiteY15" fmla="*/ 0 h 6008914"/>
              <a:gd name="connsiteX16" fmla="*/ 7572538 w 11473542"/>
              <a:gd name="connsiteY16" fmla="*/ 0 h 6008914"/>
              <a:gd name="connsiteX17" fmla="*/ 8260950 w 11473542"/>
              <a:gd name="connsiteY17" fmla="*/ 0 h 6008914"/>
              <a:gd name="connsiteX18" fmla="*/ 8949363 w 11473542"/>
              <a:gd name="connsiteY18" fmla="*/ 0 h 6008914"/>
              <a:gd name="connsiteX19" fmla="*/ 9408304 w 11473542"/>
              <a:gd name="connsiteY19" fmla="*/ 0 h 6008914"/>
              <a:gd name="connsiteX20" fmla="*/ 10096717 w 11473542"/>
              <a:gd name="connsiteY20" fmla="*/ 0 h 6008914"/>
              <a:gd name="connsiteX21" fmla="*/ 10555659 w 11473542"/>
              <a:gd name="connsiteY21" fmla="*/ 0 h 6008914"/>
              <a:gd name="connsiteX22" fmla="*/ 10899865 w 11473542"/>
              <a:gd name="connsiteY22" fmla="*/ 0 h 6008914"/>
              <a:gd name="connsiteX23" fmla="*/ 11473542 w 11473542"/>
              <a:gd name="connsiteY23" fmla="*/ 0 h 6008914"/>
              <a:gd name="connsiteX24" fmla="*/ 11120518 w 11473542"/>
              <a:gd name="connsiteY24" fmla="*/ 353024 h 6008914"/>
              <a:gd name="connsiteX25" fmla="*/ 10722428 w 11473542"/>
              <a:gd name="connsiteY25" fmla="*/ 751114 h 6008914"/>
              <a:gd name="connsiteX26" fmla="*/ 10335306 w 11473542"/>
              <a:gd name="connsiteY26" fmla="*/ 751114 h 6008914"/>
              <a:gd name="connsiteX27" fmla="*/ 9649045 w 11473542"/>
              <a:gd name="connsiteY27" fmla="*/ 751114 h 6008914"/>
              <a:gd name="connsiteX28" fmla="*/ 9162211 w 11473542"/>
              <a:gd name="connsiteY28" fmla="*/ 751114 h 6008914"/>
              <a:gd name="connsiteX29" fmla="*/ 8675376 w 11473542"/>
              <a:gd name="connsiteY29" fmla="*/ 751114 h 6008914"/>
              <a:gd name="connsiteX30" fmla="*/ 7889402 w 11473542"/>
              <a:gd name="connsiteY30" fmla="*/ 751114 h 6008914"/>
              <a:gd name="connsiteX31" fmla="*/ 7601993 w 11473542"/>
              <a:gd name="connsiteY31" fmla="*/ 751114 h 6008914"/>
              <a:gd name="connsiteX32" fmla="*/ 7015445 w 11473542"/>
              <a:gd name="connsiteY32" fmla="*/ 751114 h 6008914"/>
              <a:gd name="connsiteX33" fmla="*/ 6528611 w 11473542"/>
              <a:gd name="connsiteY33" fmla="*/ 751114 h 6008914"/>
              <a:gd name="connsiteX34" fmla="*/ 6141489 w 11473542"/>
              <a:gd name="connsiteY34" fmla="*/ 751114 h 6008914"/>
              <a:gd name="connsiteX35" fmla="*/ 5554941 w 11473542"/>
              <a:gd name="connsiteY35" fmla="*/ 751114 h 6008914"/>
              <a:gd name="connsiteX36" fmla="*/ 5167820 w 11473542"/>
              <a:gd name="connsiteY36" fmla="*/ 751114 h 6008914"/>
              <a:gd name="connsiteX37" fmla="*/ 4381845 w 11473542"/>
              <a:gd name="connsiteY37" fmla="*/ 751114 h 6008914"/>
              <a:gd name="connsiteX38" fmla="*/ 3994724 w 11473542"/>
              <a:gd name="connsiteY38" fmla="*/ 751114 h 6008914"/>
              <a:gd name="connsiteX39" fmla="*/ 3607602 w 11473542"/>
              <a:gd name="connsiteY39" fmla="*/ 751114 h 6008914"/>
              <a:gd name="connsiteX40" fmla="*/ 3120767 w 11473542"/>
              <a:gd name="connsiteY40" fmla="*/ 751114 h 6008914"/>
              <a:gd name="connsiteX41" fmla="*/ 2833359 w 11473542"/>
              <a:gd name="connsiteY41" fmla="*/ 751114 h 6008914"/>
              <a:gd name="connsiteX42" fmla="*/ 2047385 w 11473542"/>
              <a:gd name="connsiteY42" fmla="*/ 751114 h 6008914"/>
              <a:gd name="connsiteX43" fmla="*/ 1460837 w 11473542"/>
              <a:gd name="connsiteY43" fmla="*/ 751114 h 6008914"/>
              <a:gd name="connsiteX44" fmla="*/ 751114 w 11473542"/>
              <a:gd name="connsiteY44" fmla="*/ 751114 h 6008914"/>
              <a:gd name="connsiteX45" fmla="*/ 390579 w 11473542"/>
              <a:gd name="connsiteY45" fmla="*/ 390579 h 6008914"/>
              <a:gd name="connsiteX46" fmla="*/ 0 w 11473542"/>
              <a:gd name="connsiteY46" fmla="*/ 0 h 6008914"/>
              <a:gd name="connsiteX0" fmla="*/ 0 w 11473542"/>
              <a:gd name="connsiteY0" fmla="*/ 6008914 h 6008914"/>
              <a:gd name="connsiteX1" fmla="*/ 375557 w 11473542"/>
              <a:gd name="connsiteY1" fmla="*/ 5633357 h 6008914"/>
              <a:gd name="connsiteX2" fmla="*/ 751114 w 11473542"/>
              <a:gd name="connsiteY2" fmla="*/ 5257800 h 6008914"/>
              <a:gd name="connsiteX3" fmla="*/ 1437375 w 11473542"/>
              <a:gd name="connsiteY3" fmla="*/ 5257800 h 6008914"/>
              <a:gd name="connsiteX4" fmla="*/ 2023923 w 11473542"/>
              <a:gd name="connsiteY4" fmla="*/ 5257800 h 6008914"/>
              <a:gd name="connsiteX5" fmla="*/ 2710184 w 11473542"/>
              <a:gd name="connsiteY5" fmla="*/ 5257800 h 6008914"/>
              <a:gd name="connsiteX6" fmla="*/ 3197019 w 11473542"/>
              <a:gd name="connsiteY6" fmla="*/ 5257800 h 6008914"/>
              <a:gd name="connsiteX7" fmla="*/ 3484427 w 11473542"/>
              <a:gd name="connsiteY7" fmla="*/ 5257800 h 6008914"/>
              <a:gd name="connsiteX8" fmla="*/ 3971262 w 11473542"/>
              <a:gd name="connsiteY8" fmla="*/ 5257800 h 6008914"/>
              <a:gd name="connsiteX9" fmla="*/ 4458097 w 11473542"/>
              <a:gd name="connsiteY9" fmla="*/ 5257800 h 6008914"/>
              <a:gd name="connsiteX10" fmla="*/ 4745505 w 11473542"/>
              <a:gd name="connsiteY10" fmla="*/ 5257800 h 6008914"/>
              <a:gd name="connsiteX11" fmla="*/ 5531479 w 11473542"/>
              <a:gd name="connsiteY11" fmla="*/ 5257800 h 6008914"/>
              <a:gd name="connsiteX12" fmla="*/ 5818888 w 11473542"/>
              <a:gd name="connsiteY12" fmla="*/ 5257800 h 6008914"/>
              <a:gd name="connsiteX13" fmla="*/ 6604862 w 11473542"/>
              <a:gd name="connsiteY13" fmla="*/ 5257800 h 6008914"/>
              <a:gd name="connsiteX14" fmla="*/ 6991983 w 11473542"/>
              <a:gd name="connsiteY14" fmla="*/ 5257800 h 6008914"/>
              <a:gd name="connsiteX15" fmla="*/ 7478818 w 11473542"/>
              <a:gd name="connsiteY15" fmla="*/ 5257800 h 6008914"/>
              <a:gd name="connsiteX16" fmla="*/ 8165079 w 11473542"/>
              <a:gd name="connsiteY16" fmla="*/ 5257800 h 6008914"/>
              <a:gd name="connsiteX17" fmla="*/ 8751627 w 11473542"/>
              <a:gd name="connsiteY17" fmla="*/ 5257800 h 6008914"/>
              <a:gd name="connsiteX18" fmla="*/ 9138749 w 11473542"/>
              <a:gd name="connsiteY18" fmla="*/ 5257800 h 6008914"/>
              <a:gd name="connsiteX19" fmla="*/ 9525870 w 11473542"/>
              <a:gd name="connsiteY19" fmla="*/ 5257800 h 6008914"/>
              <a:gd name="connsiteX20" fmla="*/ 9813279 w 11473542"/>
              <a:gd name="connsiteY20" fmla="*/ 5257800 h 6008914"/>
              <a:gd name="connsiteX21" fmla="*/ 10100687 w 11473542"/>
              <a:gd name="connsiteY21" fmla="*/ 5257800 h 6008914"/>
              <a:gd name="connsiteX22" fmla="*/ 10722428 w 11473542"/>
              <a:gd name="connsiteY22" fmla="*/ 5257800 h 6008914"/>
              <a:gd name="connsiteX23" fmla="*/ 11113007 w 11473542"/>
              <a:gd name="connsiteY23" fmla="*/ 5648379 h 6008914"/>
              <a:gd name="connsiteX24" fmla="*/ 11473542 w 11473542"/>
              <a:gd name="connsiteY24" fmla="*/ 6008914 h 6008914"/>
              <a:gd name="connsiteX25" fmla="*/ 11014600 w 11473542"/>
              <a:gd name="connsiteY25" fmla="*/ 6008914 h 6008914"/>
              <a:gd name="connsiteX26" fmla="*/ 10670394 w 11473542"/>
              <a:gd name="connsiteY26" fmla="*/ 6008914 h 6008914"/>
              <a:gd name="connsiteX27" fmla="*/ 9867246 w 11473542"/>
              <a:gd name="connsiteY27" fmla="*/ 6008914 h 6008914"/>
              <a:gd name="connsiteX28" fmla="*/ 9064098 w 11473542"/>
              <a:gd name="connsiteY28" fmla="*/ 6008914 h 6008914"/>
              <a:gd name="connsiteX29" fmla="*/ 8605157 w 11473542"/>
              <a:gd name="connsiteY29" fmla="*/ 6008914 h 6008914"/>
              <a:gd name="connsiteX30" fmla="*/ 7802009 w 11473542"/>
              <a:gd name="connsiteY30" fmla="*/ 6008914 h 6008914"/>
              <a:gd name="connsiteX31" fmla="*/ 7457802 w 11473542"/>
              <a:gd name="connsiteY31" fmla="*/ 6008914 h 6008914"/>
              <a:gd name="connsiteX32" fmla="*/ 6769390 w 11473542"/>
              <a:gd name="connsiteY32" fmla="*/ 6008914 h 6008914"/>
              <a:gd name="connsiteX33" fmla="*/ 6539919 w 11473542"/>
              <a:gd name="connsiteY33" fmla="*/ 6008914 h 6008914"/>
              <a:gd name="connsiteX34" fmla="*/ 6195713 w 11473542"/>
              <a:gd name="connsiteY34" fmla="*/ 6008914 h 6008914"/>
              <a:gd name="connsiteX35" fmla="*/ 5736771 w 11473542"/>
              <a:gd name="connsiteY35" fmla="*/ 6008914 h 6008914"/>
              <a:gd name="connsiteX36" fmla="*/ 5507300 w 11473542"/>
              <a:gd name="connsiteY36" fmla="*/ 6008914 h 6008914"/>
              <a:gd name="connsiteX37" fmla="*/ 5277829 w 11473542"/>
              <a:gd name="connsiteY37" fmla="*/ 6008914 h 6008914"/>
              <a:gd name="connsiteX38" fmla="*/ 4933623 w 11473542"/>
              <a:gd name="connsiteY38" fmla="*/ 6008914 h 6008914"/>
              <a:gd name="connsiteX39" fmla="*/ 4704152 w 11473542"/>
              <a:gd name="connsiteY39" fmla="*/ 6008914 h 6008914"/>
              <a:gd name="connsiteX40" fmla="*/ 3901004 w 11473542"/>
              <a:gd name="connsiteY40" fmla="*/ 6008914 h 6008914"/>
              <a:gd name="connsiteX41" fmla="*/ 3671533 w 11473542"/>
              <a:gd name="connsiteY41" fmla="*/ 6008914 h 6008914"/>
              <a:gd name="connsiteX42" fmla="*/ 3327327 w 11473542"/>
              <a:gd name="connsiteY42" fmla="*/ 6008914 h 6008914"/>
              <a:gd name="connsiteX43" fmla="*/ 2983121 w 11473542"/>
              <a:gd name="connsiteY43" fmla="*/ 6008914 h 6008914"/>
              <a:gd name="connsiteX44" fmla="*/ 2753650 w 11473542"/>
              <a:gd name="connsiteY44" fmla="*/ 6008914 h 6008914"/>
              <a:gd name="connsiteX45" fmla="*/ 2065238 w 11473542"/>
              <a:gd name="connsiteY45" fmla="*/ 6008914 h 6008914"/>
              <a:gd name="connsiteX46" fmla="*/ 1262090 w 11473542"/>
              <a:gd name="connsiteY46" fmla="*/ 6008914 h 6008914"/>
              <a:gd name="connsiteX47" fmla="*/ 1032619 w 11473542"/>
              <a:gd name="connsiteY47" fmla="*/ 6008914 h 6008914"/>
              <a:gd name="connsiteX48" fmla="*/ 573677 w 11473542"/>
              <a:gd name="connsiteY48" fmla="*/ 6008914 h 6008914"/>
              <a:gd name="connsiteX49" fmla="*/ 0 w 11473542"/>
              <a:gd name="connsiteY49" fmla="*/ 6008914 h 6008914"/>
              <a:gd name="connsiteX0" fmla="*/ 0 w 11473542"/>
              <a:gd name="connsiteY0" fmla="*/ 0 h 6008914"/>
              <a:gd name="connsiteX1" fmla="*/ 375557 w 11473542"/>
              <a:gd name="connsiteY1" fmla="*/ 375557 h 6008914"/>
              <a:gd name="connsiteX2" fmla="*/ 751114 w 11473542"/>
              <a:gd name="connsiteY2" fmla="*/ 751114 h 6008914"/>
              <a:gd name="connsiteX3" fmla="*/ 751114 w 11473542"/>
              <a:gd name="connsiteY3" fmla="*/ 1359517 h 6008914"/>
              <a:gd name="connsiteX4" fmla="*/ 751114 w 11473542"/>
              <a:gd name="connsiteY4" fmla="*/ 1877786 h 6008914"/>
              <a:gd name="connsiteX5" fmla="*/ 751114 w 11473542"/>
              <a:gd name="connsiteY5" fmla="*/ 2350988 h 6008914"/>
              <a:gd name="connsiteX6" fmla="*/ 751114 w 11473542"/>
              <a:gd name="connsiteY6" fmla="*/ 2824190 h 6008914"/>
              <a:gd name="connsiteX7" fmla="*/ 751114 w 11473542"/>
              <a:gd name="connsiteY7" fmla="*/ 3477659 h 6008914"/>
              <a:gd name="connsiteX8" fmla="*/ 751114 w 11473542"/>
              <a:gd name="connsiteY8" fmla="*/ 4086062 h 6008914"/>
              <a:gd name="connsiteX9" fmla="*/ 751114 w 11473542"/>
              <a:gd name="connsiteY9" fmla="*/ 4739531 h 6008914"/>
              <a:gd name="connsiteX10" fmla="*/ 751114 w 11473542"/>
              <a:gd name="connsiteY10" fmla="*/ 5257800 h 6008914"/>
              <a:gd name="connsiteX11" fmla="*/ 383068 w 11473542"/>
              <a:gd name="connsiteY11" fmla="*/ 5625846 h 6008914"/>
              <a:gd name="connsiteX12" fmla="*/ 0 w 11473542"/>
              <a:gd name="connsiteY12" fmla="*/ 6008914 h 6008914"/>
              <a:gd name="connsiteX13" fmla="*/ 0 w 11473542"/>
              <a:gd name="connsiteY13" fmla="*/ 5402560 h 6008914"/>
              <a:gd name="connsiteX14" fmla="*/ 0 w 11473542"/>
              <a:gd name="connsiteY14" fmla="*/ 4976473 h 6008914"/>
              <a:gd name="connsiteX15" fmla="*/ 0 w 11473542"/>
              <a:gd name="connsiteY15" fmla="*/ 4490298 h 6008914"/>
              <a:gd name="connsiteX16" fmla="*/ 0 w 11473542"/>
              <a:gd name="connsiteY16" fmla="*/ 3823854 h 6008914"/>
              <a:gd name="connsiteX17" fmla="*/ 0 w 11473542"/>
              <a:gd name="connsiteY17" fmla="*/ 3397768 h 6008914"/>
              <a:gd name="connsiteX18" fmla="*/ 0 w 11473542"/>
              <a:gd name="connsiteY18" fmla="*/ 2971681 h 6008914"/>
              <a:gd name="connsiteX19" fmla="*/ 0 w 11473542"/>
              <a:gd name="connsiteY19" fmla="*/ 2425416 h 6008914"/>
              <a:gd name="connsiteX20" fmla="*/ 0 w 11473542"/>
              <a:gd name="connsiteY20" fmla="*/ 1939240 h 6008914"/>
              <a:gd name="connsiteX21" fmla="*/ 0 w 11473542"/>
              <a:gd name="connsiteY21" fmla="*/ 1392976 h 6008914"/>
              <a:gd name="connsiteX22" fmla="*/ 0 w 11473542"/>
              <a:gd name="connsiteY22" fmla="*/ 966889 h 6008914"/>
              <a:gd name="connsiteX23" fmla="*/ 0 w 11473542"/>
              <a:gd name="connsiteY23" fmla="*/ 0 h 6008914"/>
              <a:gd name="connsiteX0" fmla="*/ 11473542 w 11473542"/>
              <a:gd name="connsiteY0" fmla="*/ 0 h 6008914"/>
              <a:gd name="connsiteX1" fmla="*/ 11473542 w 11473542"/>
              <a:gd name="connsiteY1" fmla="*/ 486176 h 6008914"/>
              <a:gd name="connsiteX2" fmla="*/ 11473542 w 11473542"/>
              <a:gd name="connsiteY2" fmla="*/ 852173 h 6008914"/>
              <a:gd name="connsiteX3" fmla="*/ 11473542 w 11473542"/>
              <a:gd name="connsiteY3" fmla="*/ 1218171 h 6008914"/>
              <a:gd name="connsiteX4" fmla="*/ 11473542 w 11473542"/>
              <a:gd name="connsiteY4" fmla="*/ 1824525 h 6008914"/>
              <a:gd name="connsiteX5" fmla="*/ 11473542 w 11473542"/>
              <a:gd name="connsiteY5" fmla="*/ 2190522 h 6008914"/>
              <a:gd name="connsiteX6" fmla="*/ 11473542 w 11473542"/>
              <a:gd name="connsiteY6" fmla="*/ 2856965 h 6008914"/>
              <a:gd name="connsiteX7" fmla="*/ 11473542 w 11473542"/>
              <a:gd name="connsiteY7" fmla="*/ 3403230 h 6008914"/>
              <a:gd name="connsiteX8" fmla="*/ 11473542 w 11473542"/>
              <a:gd name="connsiteY8" fmla="*/ 3889406 h 6008914"/>
              <a:gd name="connsiteX9" fmla="*/ 11473542 w 11473542"/>
              <a:gd name="connsiteY9" fmla="*/ 4255404 h 6008914"/>
              <a:gd name="connsiteX10" fmla="*/ 11473542 w 11473542"/>
              <a:gd name="connsiteY10" fmla="*/ 4741579 h 6008914"/>
              <a:gd name="connsiteX11" fmla="*/ 11473542 w 11473542"/>
              <a:gd name="connsiteY11" fmla="*/ 5107577 h 6008914"/>
              <a:gd name="connsiteX12" fmla="*/ 11473542 w 11473542"/>
              <a:gd name="connsiteY12" fmla="*/ 6008914 h 6008914"/>
              <a:gd name="connsiteX13" fmla="*/ 11097985 w 11473542"/>
              <a:gd name="connsiteY13" fmla="*/ 5633357 h 6008914"/>
              <a:gd name="connsiteX14" fmla="*/ 10722428 w 11473542"/>
              <a:gd name="connsiteY14" fmla="*/ 5257800 h 6008914"/>
              <a:gd name="connsiteX15" fmla="*/ 10722428 w 11473542"/>
              <a:gd name="connsiteY15" fmla="*/ 4604331 h 6008914"/>
              <a:gd name="connsiteX16" fmla="*/ 10722428 w 11473542"/>
              <a:gd name="connsiteY16" fmla="*/ 4040995 h 6008914"/>
              <a:gd name="connsiteX17" fmla="*/ 10722428 w 11473542"/>
              <a:gd name="connsiteY17" fmla="*/ 3612860 h 6008914"/>
              <a:gd name="connsiteX18" fmla="*/ 10722428 w 11473542"/>
              <a:gd name="connsiteY18" fmla="*/ 2959390 h 6008914"/>
              <a:gd name="connsiteX19" fmla="*/ 10722428 w 11473542"/>
              <a:gd name="connsiteY19" fmla="*/ 2305921 h 6008914"/>
              <a:gd name="connsiteX20" fmla="*/ 10722428 w 11473542"/>
              <a:gd name="connsiteY20" fmla="*/ 1697518 h 6008914"/>
              <a:gd name="connsiteX21" fmla="*/ 10722428 w 11473542"/>
              <a:gd name="connsiteY21" fmla="*/ 751114 h 6008914"/>
              <a:gd name="connsiteX22" fmla="*/ 11082963 w 11473542"/>
              <a:gd name="connsiteY22" fmla="*/ 390579 h 6008914"/>
              <a:gd name="connsiteX23" fmla="*/ 11473542 w 11473542"/>
              <a:gd name="connsiteY23" fmla="*/ 0 h 6008914"/>
              <a:gd name="connsiteX0" fmla="*/ 0 w 11473542"/>
              <a:gd name="connsiteY0" fmla="*/ 0 h 6008914"/>
              <a:gd name="connsiteX1" fmla="*/ 344206 w 11473542"/>
              <a:gd name="connsiteY1" fmla="*/ 0 h 6008914"/>
              <a:gd name="connsiteX2" fmla="*/ 1032619 w 11473542"/>
              <a:gd name="connsiteY2" fmla="*/ 0 h 6008914"/>
              <a:gd name="connsiteX3" fmla="*/ 1721031 w 11473542"/>
              <a:gd name="connsiteY3" fmla="*/ 0 h 6008914"/>
              <a:gd name="connsiteX4" fmla="*/ 2524179 w 11473542"/>
              <a:gd name="connsiteY4" fmla="*/ 0 h 6008914"/>
              <a:gd name="connsiteX5" fmla="*/ 2868386 w 11473542"/>
              <a:gd name="connsiteY5" fmla="*/ 0 h 6008914"/>
              <a:gd name="connsiteX6" fmla="*/ 3097856 w 11473542"/>
              <a:gd name="connsiteY6" fmla="*/ 0 h 6008914"/>
              <a:gd name="connsiteX7" fmla="*/ 3556798 w 11473542"/>
              <a:gd name="connsiteY7" fmla="*/ 0 h 6008914"/>
              <a:gd name="connsiteX8" fmla="*/ 3901004 w 11473542"/>
              <a:gd name="connsiteY8" fmla="*/ 0 h 6008914"/>
              <a:gd name="connsiteX9" fmla="*/ 4359946 w 11473542"/>
              <a:gd name="connsiteY9" fmla="*/ 0 h 6008914"/>
              <a:gd name="connsiteX10" fmla="*/ 4818888 w 11473542"/>
              <a:gd name="connsiteY10" fmla="*/ 0 h 6008914"/>
              <a:gd name="connsiteX11" fmla="*/ 5622036 w 11473542"/>
              <a:gd name="connsiteY11" fmla="*/ 0 h 6008914"/>
              <a:gd name="connsiteX12" fmla="*/ 6080977 w 11473542"/>
              <a:gd name="connsiteY12" fmla="*/ 0 h 6008914"/>
              <a:gd name="connsiteX13" fmla="*/ 6539919 w 11473542"/>
              <a:gd name="connsiteY13" fmla="*/ 0 h 6008914"/>
              <a:gd name="connsiteX14" fmla="*/ 7228331 w 11473542"/>
              <a:gd name="connsiteY14" fmla="*/ 0 h 6008914"/>
              <a:gd name="connsiteX15" fmla="*/ 7687273 w 11473542"/>
              <a:gd name="connsiteY15" fmla="*/ 0 h 6008914"/>
              <a:gd name="connsiteX16" fmla="*/ 8146215 w 11473542"/>
              <a:gd name="connsiteY16" fmla="*/ 0 h 6008914"/>
              <a:gd name="connsiteX17" fmla="*/ 8605157 w 11473542"/>
              <a:gd name="connsiteY17" fmla="*/ 0 h 6008914"/>
              <a:gd name="connsiteX18" fmla="*/ 8949363 w 11473542"/>
              <a:gd name="connsiteY18" fmla="*/ 0 h 6008914"/>
              <a:gd name="connsiteX19" fmla="*/ 9752511 w 11473542"/>
              <a:gd name="connsiteY19" fmla="*/ 0 h 6008914"/>
              <a:gd name="connsiteX20" fmla="*/ 10326188 w 11473542"/>
              <a:gd name="connsiteY20" fmla="*/ 0 h 6008914"/>
              <a:gd name="connsiteX21" fmla="*/ 11473542 w 11473542"/>
              <a:gd name="connsiteY21" fmla="*/ 0 h 6008914"/>
              <a:gd name="connsiteX22" fmla="*/ 11473542 w 11473542"/>
              <a:gd name="connsiteY22" fmla="*/ 426087 h 6008914"/>
              <a:gd name="connsiteX23" fmla="*/ 11473542 w 11473542"/>
              <a:gd name="connsiteY23" fmla="*/ 912262 h 6008914"/>
              <a:gd name="connsiteX24" fmla="*/ 11473542 w 11473542"/>
              <a:gd name="connsiteY24" fmla="*/ 1338349 h 6008914"/>
              <a:gd name="connsiteX25" fmla="*/ 11473542 w 11473542"/>
              <a:gd name="connsiteY25" fmla="*/ 1884614 h 6008914"/>
              <a:gd name="connsiteX26" fmla="*/ 11473542 w 11473542"/>
              <a:gd name="connsiteY26" fmla="*/ 2370790 h 6008914"/>
              <a:gd name="connsiteX27" fmla="*/ 11473542 w 11473542"/>
              <a:gd name="connsiteY27" fmla="*/ 2917055 h 6008914"/>
              <a:gd name="connsiteX28" fmla="*/ 11473542 w 11473542"/>
              <a:gd name="connsiteY28" fmla="*/ 3523409 h 6008914"/>
              <a:gd name="connsiteX29" fmla="*/ 11473542 w 11473542"/>
              <a:gd name="connsiteY29" fmla="*/ 3889406 h 6008914"/>
              <a:gd name="connsiteX30" fmla="*/ 11473542 w 11473542"/>
              <a:gd name="connsiteY30" fmla="*/ 4495760 h 6008914"/>
              <a:gd name="connsiteX31" fmla="*/ 11473542 w 11473542"/>
              <a:gd name="connsiteY31" fmla="*/ 5162203 h 6008914"/>
              <a:gd name="connsiteX32" fmla="*/ 11473542 w 11473542"/>
              <a:gd name="connsiteY32" fmla="*/ 6008914 h 6008914"/>
              <a:gd name="connsiteX33" fmla="*/ 11014600 w 11473542"/>
              <a:gd name="connsiteY33" fmla="*/ 6008914 h 6008914"/>
              <a:gd name="connsiteX34" fmla="*/ 10440923 w 11473542"/>
              <a:gd name="connsiteY34" fmla="*/ 6008914 h 6008914"/>
              <a:gd name="connsiteX35" fmla="*/ 9637775 w 11473542"/>
              <a:gd name="connsiteY35" fmla="*/ 6008914 h 6008914"/>
              <a:gd name="connsiteX36" fmla="*/ 9178834 w 11473542"/>
              <a:gd name="connsiteY36" fmla="*/ 6008914 h 6008914"/>
              <a:gd name="connsiteX37" fmla="*/ 8490421 w 11473542"/>
              <a:gd name="connsiteY37" fmla="*/ 6008914 h 6008914"/>
              <a:gd name="connsiteX38" fmla="*/ 8146215 w 11473542"/>
              <a:gd name="connsiteY38" fmla="*/ 6008914 h 6008914"/>
              <a:gd name="connsiteX39" fmla="*/ 7802009 w 11473542"/>
              <a:gd name="connsiteY39" fmla="*/ 6008914 h 6008914"/>
              <a:gd name="connsiteX40" fmla="*/ 7228331 w 11473542"/>
              <a:gd name="connsiteY40" fmla="*/ 6008914 h 6008914"/>
              <a:gd name="connsiteX41" fmla="*/ 6425184 w 11473542"/>
              <a:gd name="connsiteY41" fmla="*/ 6008914 h 6008914"/>
              <a:gd name="connsiteX42" fmla="*/ 5851506 w 11473542"/>
              <a:gd name="connsiteY42" fmla="*/ 6008914 h 6008914"/>
              <a:gd name="connsiteX43" fmla="*/ 5048358 w 11473542"/>
              <a:gd name="connsiteY43" fmla="*/ 6008914 h 6008914"/>
              <a:gd name="connsiteX44" fmla="*/ 4474681 w 11473542"/>
              <a:gd name="connsiteY44" fmla="*/ 6008914 h 6008914"/>
              <a:gd name="connsiteX45" fmla="*/ 4245211 w 11473542"/>
              <a:gd name="connsiteY45" fmla="*/ 6008914 h 6008914"/>
              <a:gd name="connsiteX46" fmla="*/ 3671533 w 11473542"/>
              <a:gd name="connsiteY46" fmla="*/ 6008914 h 6008914"/>
              <a:gd name="connsiteX47" fmla="*/ 3327327 w 11473542"/>
              <a:gd name="connsiteY47" fmla="*/ 6008914 h 6008914"/>
              <a:gd name="connsiteX48" fmla="*/ 2868385 w 11473542"/>
              <a:gd name="connsiteY48" fmla="*/ 6008914 h 6008914"/>
              <a:gd name="connsiteX49" fmla="*/ 2524179 w 11473542"/>
              <a:gd name="connsiteY49" fmla="*/ 6008914 h 6008914"/>
              <a:gd name="connsiteX50" fmla="*/ 2065238 w 11473542"/>
              <a:gd name="connsiteY50" fmla="*/ 6008914 h 6008914"/>
              <a:gd name="connsiteX51" fmla="*/ 1491560 w 11473542"/>
              <a:gd name="connsiteY51" fmla="*/ 6008914 h 6008914"/>
              <a:gd name="connsiteX52" fmla="*/ 803148 w 11473542"/>
              <a:gd name="connsiteY52" fmla="*/ 6008914 h 6008914"/>
              <a:gd name="connsiteX53" fmla="*/ 0 w 11473542"/>
              <a:gd name="connsiteY53" fmla="*/ 6008914 h 6008914"/>
              <a:gd name="connsiteX54" fmla="*/ 0 w 11473542"/>
              <a:gd name="connsiteY54" fmla="*/ 5462649 h 6008914"/>
              <a:gd name="connsiteX55" fmla="*/ 0 w 11473542"/>
              <a:gd name="connsiteY55" fmla="*/ 4916384 h 6008914"/>
              <a:gd name="connsiteX56" fmla="*/ 0 w 11473542"/>
              <a:gd name="connsiteY56" fmla="*/ 4249941 h 6008914"/>
              <a:gd name="connsiteX57" fmla="*/ 0 w 11473542"/>
              <a:gd name="connsiteY57" fmla="*/ 3583498 h 6008914"/>
              <a:gd name="connsiteX58" fmla="*/ 0 w 11473542"/>
              <a:gd name="connsiteY58" fmla="*/ 2977144 h 6008914"/>
              <a:gd name="connsiteX59" fmla="*/ 0 w 11473542"/>
              <a:gd name="connsiteY59" fmla="*/ 2490968 h 6008914"/>
              <a:gd name="connsiteX60" fmla="*/ 0 w 11473542"/>
              <a:gd name="connsiteY60" fmla="*/ 1884614 h 6008914"/>
              <a:gd name="connsiteX61" fmla="*/ 0 w 11473542"/>
              <a:gd name="connsiteY61" fmla="*/ 1218171 h 6008914"/>
              <a:gd name="connsiteX62" fmla="*/ 0 w 11473542"/>
              <a:gd name="connsiteY62" fmla="*/ 671906 h 6008914"/>
              <a:gd name="connsiteX63" fmla="*/ 0 w 11473542"/>
              <a:gd name="connsiteY63" fmla="*/ 0 h 6008914"/>
              <a:gd name="connsiteX64" fmla="*/ 751114 w 11473542"/>
              <a:gd name="connsiteY64" fmla="*/ 751114 h 6008914"/>
              <a:gd name="connsiteX65" fmla="*/ 1237949 w 11473542"/>
              <a:gd name="connsiteY65" fmla="*/ 751114 h 6008914"/>
              <a:gd name="connsiteX66" fmla="*/ 1724783 w 11473542"/>
              <a:gd name="connsiteY66" fmla="*/ 751114 h 6008914"/>
              <a:gd name="connsiteX67" fmla="*/ 2311331 w 11473542"/>
              <a:gd name="connsiteY67" fmla="*/ 751114 h 6008914"/>
              <a:gd name="connsiteX68" fmla="*/ 2598740 w 11473542"/>
              <a:gd name="connsiteY68" fmla="*/ 751114 h 6008914"/>
              <a:gd name="connsiteX69" fmla="*/ 3085575 w 11473542"/>
              <a:gd name="connsiteY69" fmla="*/ 751114 h 6008914"/>
              <a:gd name="connsiteX70" fmla="*/ 3372983 w 11473542"/>
              <a:gd name="connsiteY70" fmla="*/ 751114 h 6008914"/>
              <a:gd name="connsiteX71" fmla="*/ 4059244 w 11473542"/>
              <a:gd name="connsiteY71" fmla="*/ 751114 h 6008914"/>
              <a:gd name="connsiteX72" fmla="*/ 4645792 w 11473542"/>
              <a:gd name="connsiteY72" fmla="*/ 751114 h 6008914"/>
              <a:gd name="connsiteX73" fmla="*/ 5132627 w 11473542"/>
              <a:gd name="connsiteY73" fmla="*/ 751114 h 6008914"/>
              <a:gd name="connsiteX74" fmla="*/ 5519748 w 11473542"/>
              <a:gd name="connsiteY74" fmla="*/ 751114 h 6008914"/>
              <a:gd name="connsiteX75" fmla="*/ 6006583 w 11473542"/>
              <a:gd name="connsiteY75" fmla="*/ 751114 h 6008914"/>
              <a:gd name="connsiteX76" fmla="*/ 6493418 w 11473542"/>
              <a:gd name="connsiteY76" fmla="*/ 751114 h 6008914"/>
              <a:gd name="connsiteX77" fmla="*/ 6780826 w 11473542"/>
              <a:gd name="connsiteY77" fmla="*/ 751114 h 6008914"/>
              <a:gd name="connsiteX78" fmla="*/ 7068235 w 11473542"/>
              <a:gd name="connsiteY78" fmla="*/ 751114 h 6008914"/>
              <a:gd name="connsiteX79" fmla="*/ 7455356 w 11473542"/>
              <a:gd name="connsiteY79" fmla="*/ 751114 h 6008914"/>
              <a:gd name="connsiteX80" fmla="*/ 8041904 w 11473542"/>
              <a:gd name="connsiteY80" fmla="*/ 751114 h 6008914"/>
              <a:gd name="connsiteX81" fmla="*/ 8728165 w 11473542"/>
              <a:gd name="connsiteY81" fmla="*/ 751114 h 6008914"/>
              <a:gd name="connsiteX82" fmla="*/ 9314713 w 11473542"/>
              <a:gd name="connsiteY82" fmla="*/ 751114 h 6008914"/>
              <a:gd name="connsiteX83" fmla="*/ 10000974 w 11473542"/>
              <a:gd name="connsiteY83" fmla="*/ 751114 h 6008914"/>
              <a:gd name="connsiteX84" fmla="*/ 10722428 w 11473542"/>
              <a:gd name="connsiteY84" fmla="*/ 751114 h 6008914"/>
              <a:gd name="connsiteX85" fmla="*/ 10722428 w 11473542"/>
              <a:gd name="connsiteY85" fmla="*/ 1314450 h 6008914"/>
              <a:gd name="connsiteX86" fmla="*/ 10722428 w 11473542"/>
              <a:gd name="connsiteY86" fmla="*/ 1787652 h 6008914"/>
              <a:gd name="connsiteX87" fmla="*/ 10722428 w 11473542"/>
              <a:gd name="connsiteY87" fmla="*/ 2260854 h 6008914"/>
              <a:gd name="connsiteX88" fmla="*/ 10722428 w 11473542"/>
              <a:gd name="connsiteY88" fmla="*/ 2869256 h 6008914"/>
              <a:gd name="connsiteX89" fmla="*/ 10722428 w 11473542"/>
              <a:gd name="connsiteY89" fmla="*/ 3522726 h 6008914"/>
              <a:gd name="connsiteX90" fmla="*/ 10722428 w 11473542"/>
              <a:gd name="connsiteY90" fmla="*/ 3995928 h 6008914"/>
              <a:gd name="connsiteX91" fmla="*/ 10722428 w 11473542"/>
              <a:gd name="connsiteY91" fmla="*/ 4559264 h 6008914"/>
              <a:gd name="connsiteX92" fmla="*/ 10722428 w 11473542"/>
              <a:gd name="connsiteY92" fmla="*/ 5257800 h 6008914"/>
              <a:gd name="connsiteX93" fmla="*/ 10435020 w 11473542"/>
              <a:gd name="connsiteY93" fmla="*/ 5257800 h 6008914"/>
              <a:gd name="connsiteX94" fmla="*/ 9848472 w 11473542"/>
              <a:gd name="connsiteY94" fmla="*/ 5257800 h 6008914"/>
              <a:gd name="connsiteX95" fmla="*/ 9162211 w 11473542"/>
              <a:gd name="connsiteY95" fmla="*/ 5257800 h 6008914"/>
              <a:gd name="connsiteX96" fmla="*/ 8775089 w 11473542"/>
              <a:gd name="connsiteY96" fmla="*/ 5257800 h 6008914"/>
              <a:gd name="connsiteX97" fmla="*/ 8487681 w 11473542"/>
              <a:gd name="connsiteY97" fmla="*/ 5257800 h 6008914"/>
              <a:gd name="connsiteX98" fmla="*/ 7801420 w 11473542"/>
              <a:gd name="connsiteY98" fmla="*/ 5257800 h 6008914"/>
              <a:gd name="connsiteX99" fmla="*/ 7514011 w 11473542"/>
              <a:gd name="connsiteY99" fmla="*/ 5257800 h 6008914"/>
              <a:gd name="connsiteX100" fmla="*/ 7126889 w 11473542"/>
              <a:gd name="connsiteY100" fmla="*/ 5257800 h 6008914"/>
              <a:gd name="connsiteX101" fmla="*/ 6640055 w 11473542"/>
              <a:gd name="connsiteY101" fmla="*/ 5257800 h 6008914"/>
              <a:gd name="connsiteX102" fmla="*/ 6352646 w 11473542"/>
              <a:gd name="connsiteY102" fmla="*/ 5257800 h 6008914"/>
              <a:gd name="connsiteX103" fmla="*/ 5666385 w 11473542"/>
              <a:gd name="connsiteY103" fmla="*/ 5257800 h 6008914"/>
              <a:gd name="connsiteX104" fmla="*/ 5378977 w 11473542"/>
              <a:gd name="connsiteY104" fmla="*/ 5257800 h 6008914"/>
              <a:gd name="connsiteX105" fmla="*/ 4692716 w 11473542"/>
              <a:gd name="connsiteY105" fmla="*/ 5257800 h 6008914"/>
              <a:gd name="connsiteX106" fmla="*/ 4205881 w 11473542"/>
              <a:gd name="connsiteY106" fmla="*/ 5257800 h 6008914"/>
              <a:gd name="connsiteX107" fmla="*/ 3519620 w 11473542"/>
              <a:gd name="connsiteY107" fmla="*/ 5257800 h 6008914"/>
              <a:gd name="connsiteX108" fmla="*/ 3232212 w 11473542"/>
              <a:gd name="connsiteY108" fmla="*/ 5257800 h 6008914"/>
              <a:gd name="connsiteX109" fmla="*/ 2845090 w 11473542"/>
              <a:gd name="connsiteY109" fmla="*/ 5257800 h 6008914"/>
              <a:gd name="connsiteX110" fmla="*/ 2358255 w 11473542"/>
              <a:gd name="connsiteY110" fmla="*/ 5257800 h 6008914"/>
              <a:gd name="connsiteX111" fmla="*/ 2070847 w 11473542"/>
              <a:gd name="connsiteY111" fmla="*/ 5257800 h 6008914"/>
              <a:gd name="connsiteX112" fmla="*/ 1584012 w 11473542"/>
              <a:gd name="connsiteY112" fmla="*/ 5257800 h 6008914"/>
              <a:gd name="connsiteX113" fmla="*/ 751114 w 11473542"/>
              <a:gd name="connsiteY113" fmla="*/ 5257800 h 6008914"/>
              <a:gd name="connsiteX114" fmla="*/ 751114 w 11473542"/>
              <a:gd name="connsiteY114" fmla="*/ 4649397 h 6008914"/>
              <a:gd name="connsiteX115" fmla="*/ 751114 w 11473542"/>
              <a:gd name="connsiteY115" fmla="*/ 4086062 h 6008914"/>
              <a:gd name="connsiteX116" fmla="*/ 751114 w 11473542"/>
              <a:gd name="connsiteY116" fmla="*/ 3477659 h 6008914"/>
              <a:gd name="connsiteX117" fmla="*/ 751114 w 11473542"/>
              <a:gd name="connsiteY117" fmla="*/ 3049524 h 6008914"/>
              <a:gd name="connsiteX118" fmla="*/ 751114 w 11473542"/>
              <a:gd name="connsiteY118" fmla="*/ 2396054 h 6008914"/>
              <a:gd name="connsiteX119" fmla="*/ 751114 w 11473542"/>
              <a:gd name="connsiteY119" fmla="*/ 1787652 h 6008914"/>
              <a:gd name="connsiteX120" fmla="*/ 751114 w 11473542"/>
              <a:gd name="connsiteY120" fmla="*/ 751114 h 6008914"/>
              <a:gd name="connsiteX121" fmla="*/ 0 w 11473542"/>
              <a:gd name="connsiteY121" fmla="*/ 0 h 6008914"/>
              <a:gd name="connsiteX122" fmla="*/ 360535 w 11473542"/>
              <a:gd name="connsiteY122" fmla="*/ 360535 h 6008914"/>
              <a:gd name="connsiteX123" fmla="*/ 751114 w 11473542"/>
              <a:gd name="connsiteY123" fmla="*/ 751114 h 6008914"/>
              <a:gd name="connsiteX124" fmla="*/ 0 w 11473542"/>
              <a:gd name="connsiteY124" fmla="*/ 6008914 h 6008914"/>
              <a:gd name="connsiteX125" fmla="*/ 368046 w 11473542"/>
              <a:gd name="connsiteY125" fmla="*/ 5640868 h 6008914"/>
              <a:gd name="connsiteX126" fmla="*/ 751114 w 11473542"/>
              <a:gd name="connsiteY126" fmla="*/ 5257800 h 6008914"/>
              <a:gd name="connsiteX127" fmla="*/ 11473542 w 11473542"/>
              <a:gd name="connsiteY127" fmla="*/ 0 h 6008914"/>
              <a:gd name="connsiteX128" fmla="*/ 11082963 w 11473542"/>
              <a:gd name="connsiteY128" fmla="*/ 390579 h 6008914"/>
              <a:gd name="connsiteX129" fmla="*/ 10722428 w 11473542"/>
              <a:gd name="connsiteY129" fmla="*/ 751114 h 6008914"/>
              <a:gd name="connsiteX130" fmla="*/ 11473542 w 11473542"/>
              <a:gd name="connsiteY130" fmla="*/ 6008914 h 6008914"/>
              <a:gd name="connsiteX131" fmla="*/ 11120518 w 11473542"/>
              <a:gd name="connsiteY131" fmla="*/ 5655890 h 6008914"/>
              <a:gd name="connsiteX132" fmla="*/ 10722428 w 11473542"/>
              <a:gd name="connsiteY132" fmla="*/ 5257800 h 600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73542" h="6008914" stroke="0" extrusionOk="0">
                <a:moveTo>
                  <a:pt x="751114" y="751114"/>
                </a:moveTo>
                <a:cubicBezTo>
                  <a:pt x="968548" y="685716"/>
                  <a:pt x="1154537" y="780747"/>
                  <a:pt x="1337662" y="751114"/>
                </a:cubicBezTo>
                <a:cubicBezTo>
                  <a:pt x="1520787" y="721481"/>
                  <a:pt x="1593356" y="771023"/>
                  <a:pt x="1824497" y="751114"/>
                </a:cubicBezTo>
                <a:cubicBezTo>
                  <a:pt x="2055639" y="731205"/>
                  <a:pt x="2059001" y="790506"/>
                  <a:pt x="2211618" y="751114"/>
                </a:cubicBezTo>
                <a:cubicBezTo>
                  <a:pt x="2364235" y="711722"/>
                  <a:pt x="2367389" y="756112"/>
                  <a:pt x="2499027" y="751114"/>
                </a:cubicBezTo>
                <a:cubicBezTo>
                  <a:pt x="2630665" y="746116"/>
                  <a:pt x="2680815" y="766339"/>
                  <a:pt x="2786435" y="751114"/>
                </a:cubicBezTo>
                <a:cubicBezTo>
                  <a:pt x="2892055" y="735889"/>
                  <a:pt x="3123099" y="759011"/>
                  <a:pt x="3273270" y="751114"/>
                </a:cubicBezTo>
                <a:cubicBezTo>
                  <a:pt x="3423442" y="743217"/>
                  <a:pt x="3667305" y="788070"/>
                  <a:pt x="3859818" y="751114"/>
                </a:cubicBezTo>
                <a:cubicBezTo>
                  <a:pt x="4052331" y="714158"/>
                  <a:pt x="4168553" y="792720"/>
                  <a:pt x="4246939" y="751114"/>
                </a:cubicBezTo>
                <a:cubicBezTo>
                  <a:pt x="4325325" y="709508"/>
                  <a:pt x="4589447" y="792459"/>
                  <a:pt x="4733774" y="751114"/>
                </a:cubicBezTo>
                <a:cubicBezTo>
                  <a:pt x="4878101" y="709769"/>
                  <a:pt x="4957445" y="759033"/>
                  <a:pt x="5120896" y="751114"/>
                </a:cubicBezTo>
                <a:cubicBezTo>
                  <a:pt x="5284347" y="743195"/>
                  <a:pt x="5641743" y="816295"/>
                  <a:pt x="5906870" y="751114"/>
                </a:cubicBezTo>
                <a:cubicBezTo>
                  <a:pt x="6171997" y="685933"/>
                  <a:pt x="6117115" y="790520"/>
                  <a:pt x="6293991" y="751114"/>
                </a:cubicBezTo>
                <a:cubicBezTo>
                  <a:pt x="6470867" y="711708"/>
                  <a:pt x="6655790" y="808004"/>
                  <a:pt x="6980253" y="751114"/>
                </a:cubicBezTo>
                <a:cubicBezTo>
                  <a:pt x="7304716" y="694224"/>
                  <a:pt x="7323814" y="784318"/>
                  <a:pt x="7467087" y="751114"/>
                </a:cubicBezTo>
                <a:cubicBezTo>
                  <a:pt x="7610360" y="717910"/>
                  <a:pt x="7892390" y="825928"/>
                  <a:pt x="8253061" y="751114"/>
                </a:cubicBezTo>
                <a:cubicBezTo>
                  <a:pt x="8613732" y="676300"/>
                  <a:pt x="8477088" y="797025"/>
                  <a:pt x="8640183" y="751114"/>
                </a:cubicBezTo>
                <a:cubicBezTo>
                  <a:pt x="8803278" y="705203"/>
                  <a:pt x="8809425" y="760520"/>
                  <a:pt x="8927591" y="751114"/>
                </a:cubicBezTo>
                <a:cubicBezTo>
                  <a:pt x="9045757" y="741708"/>
                  <a:pt x="9325640" y="822381"/>
                  <a:pt x="9713566" y="751114"/>
                </a:cubicBezTo>
                <a:cubicBezTo>
                  <a:pt x="10101492" y="679847"/>
                  <a:pt x="10488472" y="771540"/>
                  <a:pt x="10722428" y="751114"/>
                </a:cubicBezTo>
                <a:cubicBezTo>
                  <a:pt x="10778975" y="954321"/>
                  <a:pt x="10688934" y="1119773"/>
                  <a:pt x="10722428" y="1404583"/>
                </a:cubicBezTo>
                <a:cubicBezTo>
                  <a:pt x="10755922" y="1689393"/>
                  <a:pt x="10696642" y="1701500"/>
                  <a:pt x="10722428" y="1877786"/>
                </a:cubicBezTo>
                <a:cubicBezTo>
                  <a:pt x="10748214" y="2054072"/>
                  <a:pt x="10708363" y="2140911"/>
                  <a:pt x="10722428" y="2396054"/>
                </a:cubicBezTo>
                <a:cubicBezTo>
                  <a:pt x="10736493" y="2651197"/>
                  <a:pt x="10692400" y="2898016"/>
                  <a:pt x="10722428" y="3049524"/>
                </a:cubicBezTo>
                <a:cubicBezTo>
                  <a:pt x="10752456" y="3201032"/>
                  <a:pt x="10650407" y="3431977"/>
                  <a:pt x="10722428" y="3657926"/>
                </a:cubicBezTo>
                <a:cubicBezTo>
                  <a:pt x="10794449" y="3883875"/>
                  <a:pt x="10672527" y="3993635"/>
                  <a:pt x="10722428" y="4266329"/>
                </a:cubicBezTo>
                <a:cubicBezTo>
                  <a:pt x="10772329" y="4539023"/>
                  <a:pt x="10680532" y="4535803"/>
                  <a:pt x="10722428" y="4694464"/>
                </a:cubicBezTo>
                <a:cubicBezTo>
                  <a:pt x="10764324" y="4853125"/>
                  <a:pt x="10717540" y="5136381"/>
                  <a:pt x="10722428" y="5257800"/>
                </a:cubicBezTo>
                <a:cubicBezTo>
                  <a:pt x="10514200" y="5296511"/>
                  <a:pt x="10281452" y="5221111"/>
                  <a:pt x="10036167" y="5257800"/>
                </a:cubicBezTo>
                <a:cubicBezTo>
                  <a:pt x="9790882" y="5294489"/>
                  <a:pt x="9817930" y="5245207"/>
                  <a:pt x="9649045" y="5257800"/>
                </a:cubicBezTo>
                <a:cubicBezTo>
                  <a:pt x="9480160" y="5270393"/>
                  <a:pt x="9475798" y="5240373"/>
                  <a:pt x="9361637" y="5257800"/>
                </a:cubicBezTo>
                <a:cubicBezTo>
                  <a:pt x="9247476" y="5275227"/>
                  <a:pt x="8878492" y="5176466"/>
                  <a:pt x="8575663" y="5257800"/>
                </a:cubicBezTo>
                <a:cubicBezTo>
                  <a:pt x="8272834" y="5339134"/>
                  <a:pt x="8375835" y="5242876"/>
                  <a:pt x="8288254" y="5257800"/>
                </a:cubicBezTo>
                <a:cubicBezTo>
                  <a:pt x="8200673" y="5272724"/>
                  <a:pt x="7996323" y="5224132"/>
                  <a:pt x="7801420" y="5257800"/>
                </a:cubicBezTo>
                <a:cubicBezTo>
                  <a:pt x="7606517" y="5291468"/>
                  <a:pt x="7300669" y="5207142"/>
                  <a:pt x="7115159" y="5257800"/>
                </a:cubicBezTo>
                <a:cubicBezTo>
                  <a:pt x="6929649" y="5308458"/>
                  <a:pt x="6825795" y="5229497"/>
                  <a:pt x="6728037" y="5257800"/>
                </a:cubicBezTo>
                <a:cubicBezTo>
                  <a:pt x="6630279" y="5286103"/>
                  <a:pt x="6306209" y="5191687"/>
                  <a:pt x="6141489" y="5257800"/>
                </a:cubicBezTo>
                <a:cubicBezTo>
                  <a:pt x="5976769" y="5323913"/>
                  <a:pt x="5552839" y="5199828"/>
                  <a:pt x="5355515" y="5257800"/>
                </a:cubicBezTo>
                <a:cubicBezTo>
                  <a:pt x="5158191" y="5315772"/>
                  <a:pt x="4820591" y="5233761"/>
                  <a:pt x="4669254" y="5257800"/>
                </a:cubicBezTo>
                <a:cubicBezTo>
                  <a:pt x="4517917" y="5281839"/>
                  <a:pt x="4456744" y="5251598"/>
                  <a:pt x="4381845" y="5257800"/>
                </a:cubicBezTo>
                <a:cubicBezTo>
                  <a:pt x="4306946" y="5264002"/>
                  <a:pt x="4058264" y="5253307"/>
                  <a:pt x="3795298" y="5257800"/>
                </a:cubicBezTo>
                <a:cubicBezTo>
                  <a:pt x="3532332" y="5262293"/>
                  <a:pt x="3586940" y="5237832"/>
                  <a:pt x="3507889" y="5257800"/>
                </a:cubicBezTo>
                <a:cubicBezTo>
                  <a:pt x="3428838" y="5277768"/>
                  <a:pt x="3059335" y="5216218"/>
                  <a:pt x="2921341" y="5257800"/>
                </a:cubicBezTo>
                <a:cubicBezTo>
                  <a:pt x="2783347" y="5299382"/>
                  <a:pt x="2543958" y="5219161"/>
                  <a:pt x="2235080" y="5257800"/>
                </a:cubicBezTo>
                <a:cubicBezTo>
                  <a:pt x="1926202" y="5296439"/>
                  <a:pt x="2042705" y="5242450"/>
                  <a:pt x="1947672" y="5257800"/>
                </a:cubicBezTo>
                <a:cubicBezTo>
                  <a:pt x="1852639" y="5273150"/>
                  <a:pt x="1277979" y="5165073"/>
                  <a:pt x="751114" y="5257800"/>
                </a:cubicBezTo>
                <a:cubicBezTo>
                  <a:pt x="750372" y="5141253"/>
                  <a:pt x="786415" y="4962330"/>
                  <a:pt x="751114" y="4784598"/>
                </a:cubicBezTo>
                <a:cubicBezTo>
                  <a:pt x="715813" y="4606866"/>
                  <a:pt x="805747" y="4482517"/>
                  <a:pt x="751114" y="4311396"/>
                </a:cubicBezTo>
                <a:cubicBezTo>
                  <a:pt x="696481" y="4140275"/>
                  <a:pt x="801160" y="4011135"/>
                  <a:pt x="751114" y="3838194"/>
                </a:cubicBezTo>
                <a:cubicBezTo>
                  <a:pt x="701068" y="3665253"/>
                  <a:pt x="793539" y="3482902"/>
                  <a:pt x="751114" y="3184724"/>
                </a:cubicBezTo>
                <a:cubicBezTo>
                  <a:pt x="708689" y="2886546"/>
                  <a:pt x="779239" y="2845425"/>
                  <a:pt x="751114" y="2666456"/>
                </a:cubicBezTo>
                <a:cubicBezTo>
                  <a:pt x="722989" y="2487487"/>
                  <a:pt x="753452" y="2328265"/>
                  <a:pt x="751114" y="2193254"/>
                </a:cubicBezTo>
                <a:cubicBezTo>
                  <a:pt x="748776" y="2058243"/>
                  <a:pt x="796311" y="1914815"/>
                  <a:pt x="751114" y="1674985"/>
                </a:cubicBezTo>
                <a:cubicBezTo>
                  <a:pt x="705917" y="1435155"/>
                  <a:pt x="857507" y="1128567"/>
                  <a:pt x="751114" y="751114"/>
                </a:cubicBezTo>
                <a:close/>
              </a:path>
              <a:path w="11473542" h="6008914" fill="lightenLess" stroke="0" extrusionOk="0">
                <a:moveTo>
                  <a:pt x="0" y="0"/>
                </a:moveTo>
                <a:cubicBezTo>
                  <a:pt x="148690" y="-23638"/>
                  <a:pt x="242776" y="52899"/>
                  <a:pt x="458942" y="0"/>
                </a:cubicBezTo>
                <a:cubicBezTo>
                  <a:pt x="675108" y="-52899"/>
                  <a:pt x="810686" y="39063"/>
                  <a:pt x="1147354" y="0"/>
                </a:cubicBezTo>
                <a:cubicBezTo>
                  <a:pt x="1484022" y="-39063"/>
                  <a:pt x="1439749" y="9369"/>
                  <a:pt x="1721031" y="0"/>
                </a:cubicBezTo>
                <a:cubicBezTo>
                  <a:pt x="2002313" y="-9369"/>
                  <a:pt x="2070740" y="40132"/>
                  <a:pt x="2179973" y="0"/>
                </a:cubicBezTo>
                <a:cubicBezTo>
                  <a:pt x="2289206" y="-40132"/>
                  <a:pt x="2357510" y="11146"/>
                  <a:pt x="2524179" y="0"/>
                </a:cubicBezTo>
                <a:cubicBezTo>
                  <a:pt x="2690848" y="-11146"/>
                  <a:pt x="2977082" y="7982"/>
                  <a:pt x="3212592" y="0"/>
                </a:cubicBezTo>
                <a:cubicBezTo>
                  <a:pt x="3448102" y="-7982"/>
                  <a:pt x="3396178" y="17137"/>
                  <a:pt x="3556798" y="0"/>
                </a:cubicBezTo>
                <a:cubicBezTo>
                  <a:pt x="3717418" y="-17137"/>
                  <a:pt x="3917356" y="27479"/>
                  <a:pt x="4130475" y="0"/>
                </a:cubicBezTo>
                <a:cubicBezTo>
                  <a:pt x="4343594" y="-27479"/>
                  <a:pt x="4375760" y="27722"/>
                  <a:pt x="4589417" y="0"/>
                </a:cubicBezTo>
                <a:cubicBezTo>
                  <a:pt x="4803074" y="-27722"/>
                  <a:pt x="4744772" y="4105"/>
                  <a:pt x="4818888" y="0"/>
                </a:cubicBezTo>
                <a:cubicBezTo>
                  <a:pt x="4893004" y="-4105"/>
                  <a:pt x="4987318" y="7753"/>
                  <a:pt x="5048358" y="0"/>
                </a:cubicBezTo>
                <a:cubicBezTo>
                  <a:pt x="5109398" y="-7753"/>
                  <a:pt x="5350280" y="23109"/>
                  <a:pt x="5622036" y="0"/>
                </a:cubicBezTo>
                <a:cubicBezTo>
                  <a:pt x="5893792" y="-23109"/>
                  <a:pt x="5761226" y="14084"/>
                  <a:pt x="5851506" y="0"/>
                </a:cubicBezTo>
                <a:cubicBezTo>
                  <a:pt x="5941786" y="-14084"/>
                  <a:pt x="6093865" y="10364"/>
                  <a:pt x="6195713" y="0"/>
                </a:cubicBezTo>
                <a:cubicBezTo>
                  <a:pt x="6297561" y="-10364"/>
                  <a:pt x="6513274" y="29968"/>
                  <a:pt x="6769390" y="0"/>
                </a:cubicBezTo>
                <a:cubicBezTo>
                  <a:pt x="7025506" y="-29968"/>
                  <a:pt x="7185009" y="27323"/>
                  <a:pt x="7572538" y="0"/>
                </a:cubicBezTo>
                <a:cubicBezTo>
                  <a:pt x="7960067" y="-27323"/>
                  <a:pt x="7997527" y="19139"/>
                  <a:pt x="8260950" y="0"/>
                </a:cubicBezTo>
                <a:cubicBezTo>
                  <a:pt x="8524373" y="-19139"/>
                  <a:pt x="8735926" y="11206"/>
                  <a:pt x="8949363" y="0"/>
                </a:cubicBezTo>
                <a:cubicBezTo>
                  <a:pt x="9162800" y="-11206"/>
                  <a:pt x="9226863" y="24807"/>
                  <a:pt x="9408304" y="0"/>
                </a:cubicBezTo>
                <a:cubicBezTo>
                  <a:pt x="9589745" y="-24807"/>
                  <a:pt x="9780524" y="70017"/>
                  <a:pt x="10096717" y="0"/>
                </a:cubicBezTo>
                <a:cubicBezTo>
                  <a:pt x="10412910" y="-70017"/>
                  <a:pt x="10367846" y="21981"/>
                  <a:pt x="10555659" y="0"/>
                </a:cubicBezTo>
                <a:cubicBezTo>
                  <a:pt x="10743472" y="-21981"/>
                  <a:pt x="10802576" y="13500"/>
                  <a:pt x="10899865" y="0"/>
                </a:cubicBezTo>
                <a:cubicBezTo>
                  <a:pt x="10997154" y="-13500"/>
                  <a:pt x="11327657" y="39279"/>
                  <a:pt x="11473542" y="0"/>
                </a:cubicBezTo>
                <a:cubicBezTo>
                  <a:pt x="11398274" y="119017"/>
                  <a:pt x="11208570" y="223832"/>
                  <a:pt x="11120518" y="353024"/>
                </a:cubicBezTo>
                <a:cubicBezTo>
                  <a:pt x="11032466" y="482216"/>
                  <a:pt x="10845741" y="536096"/>
                  <a:pt x="10722428" y="751114"/>
                </a:cubicBezTo>
                <a:cubicBezTo>
                  <a:pt x="10580899" y="760667"/>
                  <a:pt x="10520290" y="732281"/>
                  <a:pt x="10335306" y="751114"/>
                </a:cubicBezTo>
                <a:cubicBezTo>
                  <a:pt x="10150322" y="769947"/>
                  <a:pt x="9834992" y="719225"/>
                  <a:pt x="9649045" y="751114"/>
                </a:cubicBezTo>
                <a:cubicBezTo>
                  <a:pt x="9463098" y="783003"/>
                  <a:pt x="9342524" y="708938"/>
                  <a:pt x="9162211" y="751114"/>
                </a:cubicBezTo>
                <a:cubicBezTo>
                  <a:pt x="8981898" y="793290"/>
                  <a:pt x="8844726" y="721992"/>
                  <a:pt x="8675376" y="751114"/>
                </a:cubicBezTo>
                <a:cubicBezTo>
                  <a:pt x="8506026" y="780236"/>
                  <a:pt x="8106205" y="737598"/>
                  <a:pt x="7889402" y="751114"/>
                </a:cubicBezTo>
                <a:cubicBezTo>
                  <a:pt x="7672599" y="764630"/>
                  <a:pt x="7665182" y="739252"/>
                  <a:pt x="7601993" y="751114"/>
                </a:cubicBezTo>
                <a:cubicBezTo>
                  <a:pt x="7538804" y="762976"/>
                  <a:pt x="7161659" y="745836"/>
                  <a:pt x="7015445" y="751114"/>
                </a:cubicBezTo>
                <a:cubicBezTo>
                  <a:pt x="6869231" y="756392"/>
                  <a:pt x="6771971" y="725359"/>
                  <a:pt x="6528611" y="751114"/>
                </a:cubicBezTo>
                <a:cubicBezTo>
                  <a:pt x="6285251" y="776869"/>
                  <a:pt x="6295584" y="720348"/>
                  <a:pt x="6141489" y="751114"/>
                </a:cubicBezTo>
                <a:cubicBezTo>
                  <a:pt x="5987394" y="781880"/>
                  <a:pt x="5774580" y="683198"/>
                  <a:pt x="5554941" y="751114"/>
                </a:cubicBezTo>
                <a:cubicBezTo>
                  <a:pt x="5335302" y="819030"/>
                  <a:pt x="5348469" y="729003"/>
                  <a:pt x="5167820" y="751114"/>
                </a:cubicBezTo>
                <a:cubicBezTo>
                  <a:pt x="4987171" y="773225"/>
                  <a:pt x="4720329" y="739845"/>
                  <a:pt x="4381845" y="751114"/>
                </a:cubicBezTo>
                <a:cubicBezTo>
                  <a:pt x="4043361" y="762383"/>
                  <a:pt x="4133260" y="736134"/>
                  <a:pt x="3994724" y="751114"/>
                </a:cubicBezTo>
                <a:cubicBezTo>
                  <a:pt x="3856188" y="766094"/>
                  <a:pt x="3710804" y="736004"/>
                  <a:pt x="3607602" y="751114"/>
                </a:cubicBezTo>
                <a:cubicBezTo>
                  <a:pt x="3504400" y="766224"/>
                  <a:pt x="3224564" y="708486"/>
                  <a:pt x="3120767" y="751114"/>
                </a:cubicBezTo>
                <a:cubicBezTo>
                  <a:pt x="3016970" y="793742"/>
                  <a:pt x="2934068" y="722953"/>
                  <a:pt x="2833359" y="751114"/>
                </a:cubicBezTo>
                <a:cubicBezTo>
                  <a:pt x="2732650" y="779275"/>
                  <a:pt x="2283518" y="667309"/>
                  <a:pt x="2047385" y="751114"/>
                </a:cubicBezTo>
                <a:cubicBezTo>
                  <a:pt x="1811252" y="834919"/>
                  <a:pt x="1653622" y="699649"/>
                  <a:pt x="1460837" y="751114"/>
                </a:cubicBezTo>
                <a:cubicBezTo>
                  <a:pt x="1268052" y="802579"/>
                  <a:pt x="904729" y="716607"/>
                  <a:pt x="751114" y="751114"/>
                </a:cubicBezTo>
                <a:cubicBezTo>
                  <a:pt x="558972" y="598658"/>
                  <a:pt x="573110" y="497496"/>
                  <a:pt x="390579" y="390579"/>
                </a:cubicBezTo>
                <a:cubicBezTo>
                  <a:pt x="208048" y="283662"/>
                  <a:pt x="235252" y="151031"/>
                  <a:pt x="0" y="0"/>
                </a:cubicBezTo>
                <a:close/>
              </a:path>
              <a:path w="11473542" h="6008914" fill="darkenLess" stroke="0" extrusionOk="0">
                <a:moveTo>
                  <a:pt x="0" y="6008914"/>
                </a:moveTo>
                <a:cubicBezTo>
                  <a:pt x="161771" y="5846120"/>
                  <a:pt x="302784" y="5755092"/>
                  <a:pt x="375557" y="5633357"/>
                </a:cubicBezTo>
                <a:cubicBezTo>
                  <a:pt x="448330" y="5511622"/>
                  <a:pt x="632030" y="5443012"/>
                  <a:pt x="751114" y="5257800"/>
                </a:cubicBezTo>
                <a:cubicBezTo>
                  <a:pt x="1035610" y="5211107"/>
                  <a:pt x="1168787" y="5330887"/>
                  <a:pt x="1437375" y="5257800"/>
                </a:cubicBezTo>
                <a:cubicBezTo>
                  <a:pt x="1705963" y="5184713"/>
                  <a:pt x="1796309" y="5300913"/>
                  <a:pt x="2023923" y="5257800"/>
                </a:cubicBezTo>
                <a:cubicBezTo>
                  <a:pt x="2251537" y="5214687"/>
                  <a:pt x="2377064" y="5321484"/>
                  <a:pt x="2710184" y="5257800"/>
                </a:cubicBezTo>
                <a:cubicBezTo>
                  <a:pt x="3043304" y="5194116"/>
                  <a:pt x="2996472" y="5299594"/>
                  <a:pt x="3197019" y="5257800"/>
                </a:cubicBezTo>
                <a:cubicBezTo>
                  <a:pt x="3397566" y="5216006"/>
                  <a:pt x="3374436" y="5268487"/>
                  <a:pt x="3484427" y="5257800"/>
                </a:cubicBezTo>
                <a:cubicBezTo>
                  <a:pt x="3594418" y="5247113"/>
                  <a:pt x="3811423" y="5262449"/>
                  <a:pt x="3971262" y="5257800"/>
                </a:cubicBezTo>
                <a:cubicBezTo>
                  <a:pt x="4131101" y="5253151"/>
                  <a:pt x="4349115" y="5276874"/>
                  <a:pt x="4458097" y="5257800"/>
                </a:cubicBezTo>
                <a:cubicBezTo>
                  <a:pt x="4567080" y="5238726"/>
                  <a:pt x="4667059" y="5271804"/>
                  <a:pt x="4745505" y="5257800"/>
                </a:cubicBezTo>
                <a:cubicBezTo>
                  <a:pt x="4823951" y="5243796"/>
                  <a:pt x="5365944" y="5263389"/>
                  <a:pt x="5531479" y="5257800"/>
                </a:cubicBezTo>
                <a:cubicBezTo>
                  <a:pt x="5697014" y="5252211"/>
                  <a:pt x="5682235" y="5280580"/>
                  <a:pt x="5818888" y="5257800"/>
                </a:cubicBezTo>
                <a:cubicBezTo>
                  <a:pt x="5955541" y="5235020"/>
                  <a:pt x="6264907" y="5265021"/>
                  <a:pt x="6604862" y="5257800"/>
                </a:cubicBezTo>
                <a:cubicBezTo>
                  <a:pt x="6944817" y="5250579"/>
                  <a:pt x="6902397" y="5287632"/>
                  <a:pt x="6991983" y="5257800"/>
                </a:cubicBezTo>
                <a:cubicBezTo>
                  <a:pt x="7081569" y="5227968"/>
                  <a:pt x="7259446" y="5303040"/>
                  <a:pt x="7478818" y="5257800"/>
                </a:cubicBezTo>
                <a:cubicBezTo>
                  <a:pt x="7698191" y="5212560"/>
                  <a:pt x="7999562" y="5334204"/>
                  <a:pt x="8165079" y="5257800"/>
                </a:cubicBezTo>
                <a:cubicBezTo>
                  <a:pt x="8330596" y="5181396"/>
                  <a:pt x="8632118" y="5311269"/>
                  <a:pt x="8751627" y="5257800"/>
                </a:cubicBezTo>
                <a:cubicBezTo>
                  <a:pt x="8871136" y="5204331"/>
                  <a:pt x="9016270" y="5289048"/>
                  <a:pt x="9138749" y="5257800"/>
                </a:cubicBezTo>
                <a:cubicBezTo>
                  <a:pt x="9261228" y="5226552"/>
                  <a:pt x="9363985" y="5262297"/>
                  <a:pt x="9525870" y="5257800"/>
                </a:cubicBezTo>
                <a:cubicBezTo>
                  <a:pt x="9687755" y="5253303"/>
                  <a:pt x="9717578" y="5261637"/>
                  <a:pt x="9813279" y="5257800"/>
                </a:cubicBezTo>
                <a:cubicBezTo>
                  <a:pt x="9908980" y="5253963"/>
                  <a:pt x="9962065" y="5283513"/>
                  <a:pt x="10100687" y="5257800"/>
                </a:cubicBezTo>
                <a:cubicBezTo>
                  <a:pt x="10239309" y="5232087"/>
                  <a:pt x="10555350" y="5280419"/>
                  <a:pt x="10722428" y="5257800"/>
                </a:cubicBezTo>
                <a:cubicBezTo>
                  <a:pt x="10943835" y="5422644"/>
                  <a:pt x="10966393" y="5591145"/>
                  <a:pt x="11113007" y="5648379"/>
                </a:cubicBezTo>
                <a:cubicBezTo>
                  <a:pt x="11259621" y="5705613"/>
                  <a:pt x="11306065" y="5866384"/>
                  <a:pt x="11473542" y="6008914"/>
                </a:cubicBezTo>
                <a:cubicBezTo>
                  <a:pt x="11370889" y="6018625"/>
                  <a:pt x="11220589" y="5990426"/>
                  <a:pt x="11014600" y="6008914"/>
                </a:cubicBezTo>
                <a:cubicBezTo>
                  <a:pt x="10808611" y="6027402"/>
                  <a:pt x="10780624" y="5973236"/>
                  <a:pt x="10670394" y="6008914"/>
                </a:cubicBezTo>
                <a:cubicBezTo>
                  <a:pt x="10560164" y="6044592"/>
                  <a:pt x="10111440" y="5958308"/>
                  <a:pt x="9867246" y="6008914"/>
                </a:cubicBezTo>
                <a:cubicBezTo>
                  <a:pt x="9623052" y="6059520"/>
                  <a:pt x="9420538" y="5921634"/>
                  <a:pt x="9064098" y="6008914"/>
                </a:cubicBezTo>
                <a:cubicBezTo>
                  <a:pt x="8707658" y="6096194"/>
                  <a:pt x="8826228" y="6003607"/>
                  <a:pt x="8605157" y="6008914"/>
                </a:cubicBezTo>
                <a:cubicBezTo>
                  <a:pt x="8384086" y="6014221"/>
                  <a:pt x="8023964" y="5965746"/>
                  <a:pt x="7802009" y="6008914"/>
                </a:cubicBezTo>
                <a:cubicBezTo>
                  <a:pt x="7580054" y="6052082"/>
                  <a:pt x="7553658" y="5988190"/>
                  <a:pt x="7457802" y="6008914"/>
                </a:cubicBezTo>
                <a:cubicBezTo>
                  <a:pt x="7361946" y="6029638"/>
                  <a:pt x="6914356" y="5931791"/>
                  <a:pt x="6769390" y="6008914"/>
                </a:cubicBezTo>
                <a:cubicBezTo>
                  <a:pt x="6624424" y="6086037"/>
                  <a:pt x="6604771" y="5998582"/>
                  <a:pt x="6539919" y="6008914"/>
                </a:cubicBezTo>
                <a:cubicBezTo>
                  <a:pt x="6475067" y="6019246"/>
                  <a:pt x="6343013" y="5997925"/>
                  <a:pt x="6195713" y="6008914"/>
                </a:cubicBezTo>
                <a:cubicBezTo>
                  <a:pt x="6048413" y="6019903"/>
                  <a:pt x="5831044" y="5992176"/>
                  <a:pt x="5736771" y="6008914"/>
                </a:cubicBezTo>
                <a:cubicBezTo>
                  <a:pt x="5642498" y="6025652"/>
                  <a:pt x="5610784" y="5993638"/>
                  <a:pt x="5507300" y="6008914"/>
                </a:cubicBezTo>
                <a:cubicBezTo>
                  <a:pt x="5403816" y="6024190"/>
                  <a:pt x="5381596" y="6008056"/>
                  <a:pt x="5277829" y="6008914"/>
                </a:cubicBezTo>
                <a:cubicBezTo>
                  <a:pt x="5174062" y="6009772"/>
                  <a:pt x="5058299" y="5988578"/>
                  <a:pt x="4933623" y="6008914"/>
                </a:cubicBezTo>
                <a:cubicBezTo>
                  <a:pt x="4808947" y="6029250"/>
                  <a:pt x="4807885" y="5989859"/>
                  <a:pt x="4704152" y="6008914"/>
                </a:cubicBezTo>
                <a:cubicBezTo>
                  <a:pt x="4600419" y="6027969"/>
                  <a:pt x="4116644" y="5984261"/>
                  <a:pt x="3901004" y="6008914"/>
                </a:cubicBezTo>
                <a:cubicBezTo>
                  <a:pt x="3685364" y="6033567"/>
                  <a:pt x="3778760" y="6006682"/>
                  <a:pt x="3671533" y="6008914"/>
                </a:cubicBezTo>
                <a:cubicBezTo>
                  <a:pt x="3564306" y="6011146"/>
                  <a:pt x="3454110" y="6004438"/>
                  <a:pt x="3327327" y="6008914"/>
                </a:cubicBezTo>
                <a:cubicBezTo>
                  <a:pt x="3200544" y="6013390"/>
                  <a:pt x="3108227" y="5977280"/>
                  <a:pt x="2983121" y="6008914"/>
                </a:cubicBezTo>
                <a:cubicBezTo>
                  <a:pt x="2858015" y="6040548"/>
                  <a:pt x="2850169" y="5985404"/>
                  <a:pt x="2753650" y="6008914"/>
                </a:cubicBezTo>
                <a:cubicBezTo>
                  <a:pt x="2657131" y="6032424"/>
                  <a:pt x="2334019" y="6006866"/>
                  <a:pt x="2065238" y="6008914"/>
                </a:cubicBezTo>
                <a:cubicBezTo>
                  <a:pt x="1796457" y="6010962"/>
                  <a:pt x="1511510" y="5954657"/>
                  <a:pt x="1262090" y="6008914"/>
                </a:cubicBezTo>
                <a:cubicBezTo>
                  <a:pt x="1012670" y="6063171"/>
                  <a:pt x="1115484" y="5987821"/>
                  <a:pt x="1032619" y="6008914"/>
                </a:cubicBezTo>
                <a:cubicBezTo>
                  <a:pt x="949754" y="6030007"/>
                  <a:pt x="685419" y="5984760"/>
                  <a:pt x="573677" y="6008914"/>
                </a:cubicBezTo>
                <a:cubicBezTo>
                  <a:pt x="461935" y="6033068"/>
                  <a:pt x="226207" y="5967143"/>
                  <a:pt x="0" y="6008914"/>
                </a:cubicBezTo>
                <a:close/>
              </a:path>
              <a:path w="11473542" h="6008914" fill="lighten" stroke="0" extrusionOk="0">
                <a:moveTo>
                  <a:pt x="0" y="0"/>
                </a:moveTo>
                <a:cubicBezTo>
                  <a:pt x="161596" y="155565"/>
                  <a:pt x="152292" y="235830"/>
                  <a:pt x="375557" y="375557"/>
                </a:cubicBezTo>
                <a:cubicBezTo>
                  <a:pt x="598822" y="515284"/>
                  <a:pt x="636392" y="667032"/>
                  <a:pt x="751114" y="751114"/>
                </a:cubicBezTo>
                <a:cubicBezTo>
                  <a:pt x="778204" y="924838"/>
                  <a:pt x="693593" y="1227847"/>
                  <a:pt x="751114" y="1359517"/>
                </a:cubicBezTo>
                <a:cubicBezTo>
                  <a:pt x="808635" y="1491187"/>
                  <a:pt x="727285" y="1770179"/>
                  <a:pt x="751114" y="1877786"/>
                </a:cubicBezTo>
                <a:cubicBezTo>
                  <a:pt x="774943" y="1985393"/>
                  <a:pt x="744099" y="2232502"/>
                  <a:pt x="751114" y="2350988"/>
                </a:cubicBezTo>
                <a:cubicBezTo>
                  <a:pt x="758129" y="2469474"/>
                  <a:pt x="731149" y="2721671"/>
                  <a:pt x="751114" y="2824190"/>
                </a:cubicBezTo>
                <a:cubicBezTo>
                  <a:pt x="771079" y="2926709"/>
                  <a:pt x="747757" y="3195361"/>
                  <a:pt x="751114" y="3477659"/>
                </a:cubicBezTo>
                <a:cubicBezTo>
                  <a:pt x="754471" y="3759957"/>
                  <a:pt x="681595" y="3953499"/>
                  <a:pt x="751114" y="4086062"/>
                </a:cubicBezTo>
                <a:cubicBezTo>
                  <a:pt x="820633" y="4218625"/>
                  <a:pt x="729490" y="4457934"/>
                  <a:pt x="751114" y="4739531"/>
                </a:cubicBezTo>
                <a:cubicBezTo>
                  <a:pt x="772738" y="5021128"/>
                  <a:pt x="702293" y="5151085"/>
                  <a:pt x="751114" y="5257800"/>
                </a:cubicBezTo>
                <a:cubicBezTo>
                  <a:pt x="571873" y="5446314"/>
                  <a:pt x="473436" y="5494741"/>
                  <a:pt x="383068" y="5625846"/>
                </a:cubicBezTo>
                <a:cubicBezTo>
                  <a:pt x="292700" y="5756951"/>
                  <a:pt x="93261" y="5841812"/>
                  <a:pt x="0" y="6008914"/>
                </a:cubicBezTo>
                <a:cubicBezTo>
                  <a:pt x="-15797" y="5841526"/>
                  <a:pt x="69415" y="5633439"/>
                  <a:pt x="0" y="5402560"/>
                </a:cubicBezTo>
                <a:cubicBezTo>
                  <a:pt x="-69415" y="5171681"/>
                  <a:pt x="4582" y="5142024"/>
                  <a:pt x="0" y="4976473"/>
                </a:cubicBezTo>
                <a:cubicBezTo>
                  <a:pt x="-4582" y="4810922"/>
                  <a:pt x="43762" y="4599794"/>
                  <a:pt x="0" y="4490298"/>
                </a:cubicBezTo>
                <a:cubicBezTo>
                  <a:pt x="-43762" y="4380802"/>
                  <a:pt x="6431" y="4083423"/>
                  <a:pt x="0" y="3823854"/>
                </a:cubicBezTo>
                <a:cubicBezTo>
                  <a:pt x="-6431" y="3564285"/>
                  <a:pt x="45536" y="3494927"/>
                  <a:pt x="0" y="3397768"/>
                </a:cubicBezTo>
                <a:cubicBezTo>
                  <a:pt x="-45536" y="3300609"/>
                  <a:pt x="26849" y="3095786"/>
                  <a:pt x="0" y="2971681"/>
                </a:cubicBezTo>
                <a:cubicBezTo>
                  <a:pt x="-26849" y="2847576"/>
                  <a:pt x="54605" y="2572437"/>
                  <a:pt x="0" y="2425416"/>
                </a:cubicBezTo>
                <a:cubicBezTo>
                  <a:pt x="-54605" y="2278395"/>
                  <a:pt x="41254" y="2050347"/>
                  <a:pt x="0" y="1939240"/>
                </a:cubicBezTo>
                <a:cubicBezTo>
                  <a:pt x="-41254" y="1828133"/>
                  <a:pt x="19917" y="1619510"/>
                  <a:pt x="0" y="1392976"/>
                </a:cubicBezTo>
                <a:cubicBezTo>
                  <a:pt x="-19917" y="1166442"/>
                  <a:pt x="30552" y="1098814"/>
                  <a:pt x="0" y="966889"/>
                </a:cubicBezTo>
                <a:cubicBezTo>
                  <a:pt x="-30552" y="834964"/>
                  <a:pt x="1370" y="474565"/>
                  <a:pt x="0" y="0"/>
                </a:cubicBezTo>
                <a:close/>
              </a:path>
              <a:path w="11473542" h="6008914" fill="darken" stroke="0" extrusionOk="0">
                <a:moveTo>
                  <a:pt x="11473542" y="0"/>
                </a:moveTo>
                <a:cubicBezTo>
                  <a:pt x="11484834" y="120386"/>
                  <a:pt x="11459321" y="341268"/>
                  <a:pt x="11473542" y="486176"/>
                </a:cubicBezTo>
                <a:cubicBezTo>
                  <a:pt x="11487763" y="631084"/>
                  <a:pt x="11470135" y="741827"/>
                  <a:pt x="11473542" y="852173"/>
                </a:cubicBezTo>
                <a:cubicBezTo>
                  <a:pt x="11476949" y="962519"/>
                  <a:pt x="11436910" y="1102597"/>
                  <a:pt x="11473542" y="1218171"/>
                </a:cubicBezTo>
                <a:cubicBezTo>
                  <a:pt x="11510174" y="1333745"/>
                  <a:pt x="11468960" y="1532718"/>
                  <a:pt x="11473542" y="1824525"/>
                </a:cubicBezTo>
                <a:cubicBezTo>
                  <a:pt x="11478124" y="2116332"/>
                  <a:pt x="11471428" y="2096495"/>
                  <a:pt x="11473542" y="2190522"/>
                </a:cubicBezTo>
                <a:cubicBezTo>
                  <a:pt x="11475656" y="2284549"/>
                  <a:pt x="11431056" y="2706432"/>
                  <a:pt x="11473542" y="2856965"/>
                </a:cubicBezTo>
                <a:cubicBezTo>
                  <a:pt x="11516028" y="3007498"/>
                  <a:pt x="11443478" y="3159910"/>
                  <a:pt x="11473542" y="3403230"/>
                </a:cubicBezTo>
                <a:cubicBezTo>
                  <a:pt x="11503606" y="3646551"/>
                  <a:pt x="11432923" y="3714719"/>
                  <a:pt x="11473542" y="3889406"/>
                </a:cubicBezTo>
                <a:cubicBezTo>
                  <a:pt x="11514161" y="4064093"/>
                  <a:pt x="11473302" y="4073229"/>
                  <a:pt x="11473542" y="4255404"/>
                </a:cubicBezTo>
                <a:cubicBezTo>
                  <a:pt x="11473782" y="4437579"/>
                  <a:pt x="11418064" y="4638745"/>
                  <a:pt x="11473542" y="4741579"/>
                </a:cubicBezTo>
                <a:cubicBezTo>
                  <a:pt x="11529020" y="4844413"/>
                  <a:pt x="11457595" y="4990051"/>
                  <a:pt x="11473542" y="5107577"/>
                </a:cubicBezTo>
                <a:cubicBezTo>
                  <a:pt x="11489489" y="5225103"/>
                  <a:pt x="11396570" y="5674716"/>
                  <a:pt x="11473542" y="6008914"/>
                </a:cubicBezTo>
                <a:cubicBezTo>
                  <a:pt x="11336508" y="5876607"/>
                  <a:pt x="11266018" y="5796318"/>
                  <a:pt x="11097985" y="5633357"/>
                </a:cubicBezTo>
                <a:cubicBezTo>
                  <a:pt x="10929952" y="5470396"/>
                  <a:pt x="10898816" y="5432487"/>
                  <a:pt x="10722428" y="5257800"/>
                </a:cubicBezTo>
                <a:cubicBezTo>
                  <a:pt x="10694979" y="5069820"/>
                  <a:pt x="10749609" y="4776066"/>
                  <a:pt x="10722428" y="4604331"/>
                </a:cubicBezTo>
                <a:cubicBezTo>
                  <a:pt x="10695247" y="4432596"/>
                  <a:pt x="10747761" y="4261597"/>
                  <a:pt x="10722428" y="4040995"/>
                </a:cubicBezTo>
                <a:cubicBezTo>
                  <a:pt x="10697095" y="3820393"/>
                  <a:pt x="10769489" y="3719457"/>
                  <a:pt x="10722428" y="3612860"/>
                </a:cubicBezTo>
                <a:cubicBezTo>
                  <a:pt x="10675367" y="3506264"/>
                  <a:pt x="10737339" y="3280570"/>
                  <a:pt x="10722428" y="2959390"/>
                </a:cubicBezTo>
                <a:cubicBezTo>
                  <a:pt x="10707517" y="2638210"/>
                  <a:pt x="10787155" y="2472904"/>
                  <a:pt x="10722428" y="2305921"/>
                </a:cubicBezTo>
                <a:cubicBezTo>
                  <a:pt x="10657701" y="2138938"/>
                  <a:pt x="10786677" y="1984001"/>
                  <a:pt x="10722428" y="1697518"/>
                </a:cubicBezTo>
                <a:cubicBezTo>
                  <a:pt x="10658179" y="1411035"/>
                  <a:pt x="10740562" y="1114707"/>
                  <a:pt x="10722428" y="751114"/>
                </a:cubicBezTo>
                <a:cubicBezTo>
                  <a:pt x="10795617" y="639919"/>
                  <a:pt x="10934621" y="582550"/>
                  <a:pt x="11082963" y="390579"/>
                </a:cubicBezTo>
                <a:cubicBezTo>
                  <a:pt x="11231305" y="198608"/>
                  <a:pt x="11412817" y="141416"/>
                  <a:pt x="11473542" y="0"/>
                </a:cubicBezTo>
                <a:close/>
              </a:path>
              <a:path w="11473542" h="6008914" fill="none" extrusionOk="0">
                <a:moveTo>
                  <a:pt x="0" y="0"/>
                </a:moveTo>
                <a:cubicBezTo>
                  <a:pt x="115332" y="-12032"/>
                  <a:pt x="243770" y="13249"/>
                  <a:pt x="344206" y="0"/>
                </a:cubicBezTo>
                <a:cubicBezTo>
                  <a:pt x="444642" y="-13249"/>
                  <a:pt x="726199" y="10943"/>
                  <a:pt x="1032619" y="0"/>
                </a:cubicBezTo>
                <a:cubicBezTo>
                  <a:pt x="1339039" y="-10943"/>
                  <a:pt x="1499051" y="23382"/>
                  <a:pt x="1721031" y="0"/>
                </a:cubicBezTo>
                <a:cubicBezTo>
                  <a:pt x="1943011" y="-23382"/>
                  <a:pt x="2146631" y="70662"/>
                  <a:pt x="2524179" y="0"/>
                </a:cubicBezTo>
                <a:cubicBezTo>
                  <a:pt x="2901727" y="-70662"/>
                  <a:pt x="2780253" y="18398"/>
                  <a:pt x="2868386" y="0"/>
                </a:cubicBezTo>
                <a:cubicBezTo>
                  <a:pt x="2956519" y="-18398"/>
                  <a:pt x="3006681" y="20085"/>
                  <a:pt x="3097856" y="0"/>
                </a:cubicBezTo>
                <a:cubicBezTo>
                  <a:pt x="3189031" y="-20085"/>
                  <a:pt x="3413837" y="19521"/>
                  <a:pt x="3556798" y="0"/>
                </a:cubicBezTo>
                <a:cubicBezTo>
                  <a:pt x="3699759" y="-19521"/>
                  <a:pt x="3772106" y="14981"/>
                  <a:pt x="3901004" y="0"/>
                </a:cubicBezTo>
                <a:cubicBezTo>
                  <a:pt x="4029902" y="-14981"/>
                  <a:pt x="4265635" y="4749"/>
                  <a:pt x="4359946" y="0"/>
                </a:cubicBezTo>
                <a:cubicBezTo>
                  <a:pt x="4454257" y="-4749"/>
                  <a:pt x="4675206" y="4500"/>
                  <a:pt x="4818888" y="0"/>
                </a:cubicBezTo>
                <a:cubicBezTo>
                  <a:pt x="4962570" y="-4500"/>
                  <a:pt x="5407934" y="76538"/>
                  <a:pt x="5622036" y="0"/>
                </a:cubicBezTo>
                <a:cubicBezTo>
                  <a:pt x="5836138" y="-76538"/>
                  <a:pt x="5920877" y="6151"/>
                  <a:pt x="6080977" y="0"/>
                </a:cubicBezTo>
                <a:cubicBezTo>
                  <a:pt x="6241077" y="-6151"/>
                  <a:pt x="6318616" y="28923"/>
                  <a:pt x="6539919" y="0"/>
                </a:cubicBezTo>
                <a:cubicBezTo>
                  <a:pt x="6761222" y="-28923"/>
                  <a:pt x="7072134" y="62580"/>
                  <a:pt x="7228331" y="0"/>
                </a:cubicBezTo>
                <a:cubicBezTo>
                  <a:pt x="7384528" y="-62580"/>
                  <a:pt x="7542282" y="26228"/>
                  <a:pt x="7687273" y="0"/>
                </a:cubicBezTo>
                <a:cubicBezTo>
                  <a:pt x="7832264" y="-26228"/>
                  <a:pt x="8035360" y="25173"/>
                  <a:pt x="8146215" y="0"/>
                </a:cubicBezTo>
                <a:cubicBezTo>
                  <a:pt x="8257070" y="-25173"/>
                  <a:pt x="8446622" y="29580"/>
                  <a:pt x="8605157" y="0"/>
                </a:cubicBezTo>
                <a:cubicBezTo>
                  <a:pt x="8763692" y="-29580"/>
                  <a:pt x="8879887" y="31987"/>
                  <a:pt x="8949363" y="0"/>
                </a:cubicBezTo>
                <a:cubicBezTo>
                  <a:pt x="9018839" y="-31987"/>
                  <a:pt x="9449289" y="82241"/>
                  <a:pt x="9752511" y="0"/>
                </a:cubicBezTo>
                <a:cubicBezTo>
                  <a:pt x="10055733" y="-82241"/>
                  <a:pt x="10190128" y="51608"/>
                  <a:pt x="10326188" y="0"/>
                </a:cubicBezTo>
                <a:cubicBezTo>
                  <a:pt x="10462248" y="-51608"/>
                  <a:pt x="11012362" y="120121"/>
                  <a:pt x="11473542" y="0"/>
                </a:cubicBezTo>
                <a:cubicBezTo>
                  <a:pt x="11509313" y="162159"/>
                  <a:pt x="11425274" y="237086"/>
                  <a:pt x="11473542" y="426087"/>
                </a:cubicBezTo>
                <a:cubicBezTo>
                  <a:pt x="11521810" y="615088"/>
                  <a:pt x="11446175" y="787594"/>
                  <a:pt x="11473542" y="912262"/>
                </a:cubicBezTo>
                <a:cubicBezTo>
                  <a:pt x="11500909" y="1036931"/>
                  <a:pt x="11455357" y="1161291"/>
                  <a:pt x="11473542" y="1338349"/>
                </a:cubicBezTo>
                <a:cubicBezTo>
                  <a:pt x="11491727" y="1515407"/>
                  <a:pt x="11454002" y="1669413"/>
                  <a:pt x="11473542" y="1884614"/>
                </a:cubicBezTo>
                <a:cubicBezTo>
                  <a:pt x="11493082" y="2099815"/>
                  <a:pt x="11437631" y="2195189"/>
                  <a:pt x="11473542" y="2370790"/>
                </a:cubicBezTo>
                <a:cubicBezTo>
                  <a:pt x="11509453" y="2546391"/>
                  <a:pt x="11469942" y="2719887"/>
                  <a:pt x="11473542" y="2917055"/>
                </a:cubicBezTo>
                <a:cubicBezTo>
                  <a:pt x="11477142" y="3114224"/>
                  <a:pt x="11424873" y="3254097"/>
                  <a:pt x="11473542" y="3523409"/>
                </a:cubicBezTo>
                <a:cubicBezTo>
                  <a:pt x="11522211" y="3792721"/>
                  <a:pt x="11431490" y="3715309"/>
                  <a:pt x="11473542" y="3889406"/>
                </a:cubicBezTo>
                <a:cubicBezTo>
                  <a:pt x="11515594" y="4063503"/>
                  <a:pt x="11464863" y="4370114"/>
                  <a:pt x="11473542" y="4495760"/>
                </a:cubicBezTo>
                <a:cubicBezTo>
                  <a:pt x="11482221" y="4621406"/>
                  <a:pt x="11415524" y="4904094"/>
                  <a:pt x="11473542" y="5162203"/>
                </a:cubicBezTo>
                <a:cubicBezTo>
                  <a:pt x="11531560" y="5420312"/>
                  <a:pt x="11461122" y="5586024"/>
                  <a:pt x="11473542" y="6008914"/>
                </a:cubicBezTo>
                <a:cubicBezTo>
                  <a:pt x="11374354" y="6042756"/>
                  <a:pt x="11154247" y="5967337"/>
                  <a:pt x="11014600" y="6008914"/>
                </a:cubicBezTo>
                <a:cubicBezTo>
                  <a:pt x="10874953" y="6050491"/>
                  <a:pt x="10689825" y="5958393"/>
                  <a:pt x="10440923" y="6008914"/>
                </a:cubicBezTo>
                <a:cubicBezTo>
                  <a:pt x="10192021" y="6059435"/>
                  <a:pt x="9845121" y="5987402"/>
                  <a:pt x="9637775" y="6008914"/>
                </a:cubicBezTo>
                <a:cubicBezTo>
                  <a:pt x="9430429" y="6030426"/>
                  <a:pt x="9325125" y="5961414"/>
                  <a:pt x="9178834" y="6008914"/>
                </a:cubicBezTo>
                <a:cubicBezTo>
                  <a:pt x="9032543" y="6056414"/>
                  <a:pt x="8637267" y="5967998"/>
                  <a:pt x="8490421" y="6008914"/>
                </a:cubicBezTo>
                <a:cubicBezTo>
                  <a:pt x="8343575" y="6049830"/>
                  <a:pt x="8308406" y="5997478"/>
                  <a:pt x="8146215" y="6008914"/>
                </a:cubicBezTo>
                <a:cubicBezTo>
                  <a:pt x="7984024" y="6020350"/>
                  <a:pt x="7958396" y="5968132"/>
                  <a:pt x="7802009" y="6008914"/>
                </a:cubicBezTo>
                <a:cubicBezTo>
                  <a:pt x="7645622" y="6049696"/>
                  <a:pt x="7449921" y="5976090"/>
                  <a:pt x="7228331" y="6008914"/>
                </a:cubicBezTo>
                <a:cubicBezTo>
                  <a:pt x="7006741" y="6041738"/>
                  <a:pt x="6621836" y="5945108"/>
                  <a:pt x="6425184" y="6008914"/>
                </a:cubicBezTo>
                <a:cubicBezTo>
                  <a:pt x="6228532" y="6072720"/>
                  <a:pt x="6101230" y="5987274"/>
                  <a:pt x="5851506" y="6008914"/>
                </a:cubicBezTo>
                <a:cubicBezTo>
                  <a:pt x="5601782" y="6030554"/>
                  <a:pt x="5398661" y="5938771"/>
                  <a:pt x="5048358" y="6008914"/>
                </a:cubicBezTo>
                <a:cubicBezTo>
                  <a:pt x="4698055" y="6079057"/>
                  <a:pt x="4750108" y="5981885"/>
                  <a:pt x="4474681" y="6008914"/>
                </a:cubicBezTo>
                <a:cubicBezTo>
                  <a:pt x="4199254" y="6035943"/>
                  <a:pt x="4339529" y="6007365"/>
                  <a:pt x="4245211" y="6008914"/>
                </a:cubicBezTo>
                <a:cubicBezTo>
                  <a:pt x="4150893" y="6010463"/>
                  <a:pt x="3848632" y="5951305"/>
                  <a:pt x="3671533" y="6008914"/>
                </a:cubicBezTo>
                <a:cubicBezTo>
                  <a:pt x="3494434" y="6066523"/>
                  <a:pt x="3418478" y="5996296"/>
                  <a:pt x="3327327" y="6008914"/>
                </a:cubicBezTo>
                <a:cubicBezTo>
                  <a:pt x="3236176" y="6021532"/>
                  <a:pt x="2978033" y="5967501"/>
                  <a:pt x="2868385" y="6008914"/>
                </a:cubicBezTo>
                <a:cubicBezTo>
                  <a:pt x="2758737" y="6050327"/>
                  <a:pt x="2693379" y="5984987"/>
                  <a:pt x="2524179" y="6008914"/>
                </a:cubicBezTo>
                <a:cubicBezTo>
                  <a:pt x="2354979" y="6032841"/>
                  <a:pt x="2208551" y="5963639"/>
                  <a:pt x="2065238" y="6008914"/>
                </a:cubicBezTo>
                <a:cubicBezTo>
                  <a:pt x="1921925" y="6054189"/>
                  <a:pt x="1640239" y="5978298"/>
                  <a:pt x="1491560" y="6008914"/>
                </a:cubicBezTo>
                <a:cubicBezTo>
                  <a:pt x="1342881" y="6039530"/>
                  <a:pt x="1022590" y="6005016"/>
                  <a:pt x="803148" y="6008914"/>
                </a:cubicBezTo>
                <a:cubicBezTo>
                  <a:pt x="583706" y="6012812"/>
                  <a:pt x="192028" y="5947969"/>
                  <a:pt x="0" y="6008914"/>
                </a:cubicBezTo>
                <a:cubicBezTo>
                  <a:pt x="-26409" y="5751754"/>
                  <a:pt x="62830" y="5622597"/>
                  <a:pt x="0" y="5462649"/>
                </a:cubicBezTo>
                <a:cubicBezTo>
                  <a:pt x="-62830" y="5302701"/>
                  <a:pt x="58369" y="5035009"/>
                  <a:pt x="0" y="4916384"/>
                </a:cubicBezTo>
                <a:cubicBezTo>
                  <a:pt x="-58369" y="4797760"/>
                  <a:pt x="49730" y="4486851"/>
                  <a:pt x="0" y="4249941"/>
                </a:cubicBezTo>
                <a:cubicBezTo>
                  <a:pt x="-49730" y="4013031"/>
                  <a:pt x="12585" y="3778552"/>
                  <a:pt x="0" y="3583498"/>
                </a:cubicBezTo>
                <a:cubicBezTo>
                  <a:pt x="-12585" y="3388444"/>
                  <a:pt x="19660" y="3206360"/>
                  <a:pt x="0" y="2977144"/>
                </a:cubicBezTo>
                <a:cubicBezTo>
                  <a:pt x="-19660" y="2747928"/>
                  <a:pt x="37289" y="2704401"/>
                  <a:pt x="0" y="2490968"/>
                </a:cubicBezTo>
                <a:cubicBezTo>
                  <a:pt x="-37289" y="2277535"/>
                  <a:pt x="70894" y="2142245"/>
                  <a:pt x="0" y="1884614"/>
                </a:cubicBezTo>
                <a:cubicBezTo>
                  <a:pt x="-70894" y="1626983"/>
                  <a:pt x="71250" y="1365557"/>
                  <a:pt x="0" y="1218171"/>
                </a:cubicBezTo>
                <a:cubicBezTo>
                  <a:pt x="-71250" y="1070785"/>
                  <a:pt x="50108" y="853216"/>
                  <a:pt x="0" y="671906"/>
                </a:cubicBezTo>
                <a:cubicBezTo>
                  <a:pt x="-50108" y="490597"/>
                  <a:pt x="51119" y="272364"/>
                  <a:pt x="0" y="0"/>
                </a:cubicBezTo>
                <a:close/>
                <a:moveTo>
                  <a:pt x="751114" y="751114"/>
                </a:moveTo>
                <a:cubicBezTo>
                  <a:pt x="917544" y="716020"/>
                  <a:pt x="1098514" y="771094"/>
                  <a:pt x="1237949" y="751114"/>
                </a:cubicBezTo>
                <a:cubicBezTo>
                  <a:pt x="1377385" y="731134"/>
                  <a:pt x="1607249" y="782990"/>
                  <a:pt x="1724783" y="751114"/>
                </a:cubicBezTo>
                <a:cubicBezTo>
                  <a:pt x="1842317" y="719238"/>
                  <a:pt x="2068110" y="810401"/>
                  <a:pt x="2311331" y="751114"/>
                </a:cubicBezTo>
                <a:cubicBezTo>
                  <a:pt x="2554552" y="691827"/>
                  <a:pt x="2535598" y="773761"/>
                  <a:pt x="2598740" y="751114"/>
                </a:cubicBezTo>
                <a:cubicBezTo>
                  <a:pt x="2661882" y="728467"/>
                  <a:pt x="2978119" y="773901"/>
                  <a:pt x="3085575" y="751114"/>
                </a:cubicBezTo>
                <a:cubicBezTo>
                  <a:pt x="3193032" y="728327"/>
                  <a:pt x="3280124" y="757598"/>
                  <a:pt x="3372983" y="751114"/>
                </a:cubicBezTo>
                <a:cubicBezTo>
                  <a:pt x="3465842" y="744630"/>
                  <a:pt x="3838604" y="782510"/>
                  <a:pt x="4059244" y="751114"/>
                </a:cubicBezTo>
                <a:cubicBezTo>
                  <a:pt x="4279884" y="719718"/>
                  <a:pt x="4434602" y="794706"/>
                  <a:pt x="4645792" y="751114"/>
                </a:cubicBezTo>
                <a:cubicBezTo>
                  <a:pt x="4856982" y="707522"/>
                  <a:pt x="4929285" y="784489"/>
                  <a:pt x="5132627" y="751114"/>
                </a:cubicBezTo>
                <a:cubicBezTo>
                  <a:pt x="5335970" y="717739"/>
                  <a:pt x="5433423" y="763787"/>
                  <a:pt x="5519748" y="751114"/>
                </a:cubicBezTo>
                <a:cubicBezTo>
                  <a:pt x="5606073" y="738441"/>
                  <a:pt x="5782359" y="800413"/>
                  <a:pt x="6006583" y="751114"/>
                </a:cubicBezTo>
                <a:cubicBezTo>
                  <a:pt x="6230808" y="701815"/>
                  <a:pt x="6357736" y="806201"/>
                  <a:pt x="6493418" y="751114"/>
                </a:cubicBezTo>
                <a:cubicBezTo>
                  <a:pt x="6629101" y="696027"/>
                  <a:pt x="6709794" y="774650"/>
                  <a:pt x="6780826" y="751114"/>
                </a:cubicBezTo>
                <a:cubicBezTo>
                  <a:pt x="6851858" y="727578"/>
                  <a:pt x="6975384" y="785398"/>
                  <a:pt x="7068235" y="751114"/>
                </a:cubicBezTo>
                <a:cubicBezTo>
                  <a:pt x="7161086" y="716830"/>
                  <a:pt x="7284831" y="767742"/>
                  <a:pt x="7455356" y="751114"/>
                </a:cubicBezTo>
                <a:cubicBezTo>
                  <a:pt x="7625881" y="734486"/>
                  <a:pt x="7785620" y="754389"/>
                  <a:pt x="8041904" y="751114"/>
                </a:cubicBezTo>
                <a:cubicBezTo>
                  <a:pt x="8298188" y="747839"/>
                  <a:pt x="8589617" y="791293"/>
                  <a:pt x="8728165" y="751114"/>
                </a:cubicBezTo>
                <a:cubicBezTo>
                  <a:pt x="8866713" y="710935"/>
                  <a:pt x="9035397" y="783430"/>
                  <a:pt x="9314713" y="751114"/>
                </a:cubicBezTo>
                <a:cubicBezTo>
                  <a:pt x="9594029" y="718798"/>
                  <a:pt x="9668174" y="818352"/>
                  <a:pt x="10000974" y="751114"/>
                </a:cubicBezTo>
                <a:cubicBezTo>
                  <a:pt x="10333774" y="683876"/>
                  <a:pt x="10543245" y="813985"/>
                  <a:pt x="10722428" y="751114"/>
                </a:cubicBezTo>
                <a:cubicBezTo>
                  <a:pt x="10739457" y="939754"/>
                  <a:pt x="10691522" y="1073981"/>
                  <a:pt x="10722428" y="1314450"/>
                </a:cubicBezTo>
                <a:cubicBezTo>
                  <a:pt x="10753334" y="1554919"/>
                  <a:pt x="10709783" y="1602691"/>
                  <a:pt x="10722428" y="1787652"/>
                </a:cubicBezTo>
                <a:cubicBezTo>
                  <a:pt x="10735073" y="1972613"/>
                  <a:pt x="10703778" y="2099118"/>
                  <a:pt x="10722428" y="2260854"/>
                </a:cubicBezTo>
                <a:cubicBezTo>
                  <a:pt x="10741078" y="2422590"/>
                  <a:pt x="10663469" y="2610965"/>
                  <a:pt x="10722428" y="2869256"/>
                </a:cubicBezTo>
                <a:cubicBezTo>
                  <a:pt x="10781387" y="3127547"/>
                  <a:pt x="10661785" y="3204650"/>
                  <a:pt x="10722428" y="3522726"/>
                </a:cubicBezTo>
                <a:cubicBezTo>
                  <a:pt x="10783071" y="3840802"/>
                  <a:pt x="10666565" y="3826596"/>
                  <a:pt x="10722428" y="3995928"/>
                </a:cubicBezTo>
                <a:cubicBezTo>
                  <a:pt x="10778291" y="4165260"/>
                  <a:pt x="10666351" y="4427699"/>
                  <a:pt x="10722428" y="4559264"/>
                </a:cubicBezTo>
                <a:cubicBezTo>
                  <a:pt x="10778505" y="4690829"/>
                  <a:pt x="10683262" y="4993619"/>
                  <a:pt x="10722428" y="5257800"/>
                </a:cubicBezTo>
                <a:cubicBezTo>
                  <a:pt x="10604727" y="5287648"/>
                  <a:pt x="10561552" y="5248992"/>
                  <a:pt x="10435020" y="5257800"/>
                </a:cubicBezTo>
                <a:cubicBezTo>
                  <a:pt x="10308488" y="5266608"/>
                  <a:pt x="10126973" y="5193059"/>
                  <a:pt x="9848472" y="5257800"/>
                </a:cubicBezTo>
                <a:cubicBezTo>
                  <a:pt x="9569971" y="5322541"/>
                  <a:pt x="9494471" y="5229082"/>
                  <a:pt x="9162211" y="5257800"/>
                </a:cubicBezTo>
                <a:cubicBezTo>
                  <a:pt x="8829951" y="5286518"/>
                  <a:pt x="8924246" y="5215835"/>
                  <a:pt x="8775089" y="5257800"/>
                </a:cubicBezTo>
                <a:cubicBezTo>
                  <a:pt x="8625932" y="5299765"/>
                  <a:pt x="8569406" y="5233927"/>
                  <a:pt x="8487681" y="5257800"/>
                </a:cubicBezTo>
                <a:cubicBezTo>
                  <a:pt x="8405956" y="5281673"/>
                  <a:pt x="8054822" y="5196301"/>
                  <a:pt x="7801420" y="5257800"/>
                </a:cubicBezTo>
                <a:cubicBezTo>
                  <a:pt x="7548018" y="5319299"/>
                  <a:pt x="7602945" y="5252403"/>
                  <a:pt x="7514011" y="5257800"/>
                </a:cubicBezTo>
                <a:cubicBezTo>
                  <a:pt x="7425077" y="5263197"/>
                  <a:pt x="7304732" y="5228258"/>
                  <a:pt x="7126889" y="5257800"/>
                </a:cubicBezTo>
                <a:cubicBezTo>
                  <a:pt x="6949046" y="5287342"/>
                  <a:pt x="6803883" y="5235135"/>
                  <a:pt x="6640055" y="5257800"/>
                </a:cubicBezTo>
                <a:cubicBezTo>
                  <a:pt x="6476227" y="5280465"/>
                  <a:pt x="6491912" y="5243855"/>
                  <a:pt x="6352646" y="5257800"/>
                </a:cubicBezTo>
                <a:cubicBezTo>
                  <a:pt x="6213380" y="5271745"/>
                  <a:pt x="5840560" y="5242232"/>
                  <a:pt x="5666385" y="5257800"/>
                </a:cubicBezTo>
                <a:cubicBezTo>
                  <a:pt x="5492210" y="5273368"/>
                  <a:pt x="5490488" y="5223773"/>
                  <a:pt x="5378977" y="5257800"/>
                </a:cubicBezTo>
                <a:cubicBezTo>
                  <a:pt x="5267466" y="5291827"/>
                  <a:pt x="5011449" y="5196320"/>
                  <a:pt x="4692716" y="5257800"/>
                </a:cubicBezTo>
                <a:cubicBezTo>
                  <a:pt x="4373983" y="5319280"/>
                  <a:pt x="4334895" y="5252800"/>
                  <a:pt x="4205881" y="5257800"/>
                </a:cubicBezTo>
                <a:cubicBezTo>
                  <a:pt x="4076867" y="5262800"/>
                  <a:pt x="3702642" y="5205288"/>
                  <a:pt x="3519620" y="5257800"/>
                </a:cubicBezTo>
                <a:cubicBezTo>
                  <a:pt x="3336598" y="5310312"/>
                  <a:pt x="3359677" y="5250175"/>
                  <a:pt x="3232212" y="5257800"/>
                </a:cubicBezTo>
                <a:cubicBezTo>
                  <a:pt x="3104747" y="5265425"/>
                  <a:pt x="3033749" y="5247042"/>
                  <a:pt x="2845090" y="5257800"/>
                </a:cubicBezTo>
                <a:cubicBezTo>
                  <a:pt x="2656431" y="5268558"/>
                  <a:pt x="2497082" y="5204782"/>
                  <a:pt x="2358255" y="5257800"/>
                </a:cubicBezTo>
                <a:cubicBezTo>
                  <a:pt x="2219429" y="5310818"/>
                  <a:pt x="2145994" y="5242741"/>
                  <a:pt x="2070847" y="5257800"/>
                </a:cubicBezTo>
                <a:cubicBezTo>
                  <a:pt x="1995700" y="5272859"/>
                  <a:pt x="1762772" y="5213823"/>
                  <a:pt x="1584012" y="5257800"/>
                </a:cubicBezTo>
                <a:cubicBezTo>
                  <a:pt x="1405252" y="5301777"/>
                  <a:pt x="1005458" y="5252625"/>
                  <a:pt x="751114" y="5257800"/>
                </a:cubicBezTo>
                <a:cubicBezTo>
                  <a:pt x="747200" y="5011080"/>
                  <a:pt x="819346" y="4795068"/>
                  <a:pt x="751114" y="4649397"/>
                </a:cubicBezTo>
                <a:cubicBezTo>
                  <a:pt x="682882" y="4503726"/>
                  <a:pt x="782490" y="4286820"/>
                  <a:pt x="751114" y="4086062"/>
                </a:cubicBezTo>
                <a:cubicBezTo>
                  <a:pt x="719738" y="3885305"/>
                  <a:pt x="793932" y="3744700"/>
                  <a:pt x="751114" y="3477659"/>
                </a:cubicBezTo>
                <a:cubicBezTo>
                  <a:pt x="708296" y="3210618"/>
                  <a:pt x="797310" y="3148549"/>
                  <a:pt x="751114" y="3049524"/>
                </a:cubicBezTo>
                <a:cubicBezTo>
                  <a:pt x="704918" y="2950499"/>
                  <a:pt x="768110" y="2630404"/>
                  <a:pt x="751114" y="2396054"/>
                </a:cubicBezTo>
                <a:cubicBezTo>
                  <a:pt x="734118" y="2161704"/>
                  <a:pt x="754730" y="2091661"/>
                  <a:pt x="751114" y="1787652"/>
                </a:cubicBezTo>
                <a:cubicBezTo>
                  <a:pt x="747498" y="1483643"/>
                  <a:pt x="812211" y="1259009"/>
                  <a:pt x="751114" y="751114"/>
                </a:cubicBezTo>
                <a:close/>
                <a:moveTo>
                  <a:pt x="0" y="0"/>
                </a:moveTo>
                <a:cubicBezTo>
                  <a:pt x="160617" y="144212"/>
                  <a:pt x="230494" y="246487"/>
                  <a:pt x="360535" y="360535"/>
                </a:cubicBezTo>
                <a:cubicBezTo>
                  <a:pt x="490576" y="474583"/>
                  <a:pt x="578304" y="630373"/>
                  <a:pt x="751114" y="751114"/>
                </a:cubicBezTo>
                <a:moveTo>
                  <a:pt x="0" y="6008914"/>
                </a:moveTo>
                <a:cubicBezTo>
                  <a:pt x="92817" y="5897235"/>
                  <a:pt x="235299" y="5861740"/>
                  <a:pt x="368046" y="5640868"/>
                </a:cubicBezTo>
                <a:cubicBezTo>
                  <a:pt x="500793" y="5419996"/>
                  <a:pt x="608265" y="5465103"/>
                  <a:pt x="751114" y="5257800"/>
                </a:cubicBezTo>
                <a:moveTo>
                  <a:pt x="11473542" y="0"/>
                </a:moveTo>
                <a:cubicBezTo>
                  <a:pt x="11372214" y="154032"/>
                  <a:pt x="11170641" y="264312"/>
                  <a:pt x="11082963" y="390579"/>
                </a:cubicBezTo>
                <a:cubicBezTo>
                  <a:pt x="10995285" y="516846"/>
                  <a:pt x="10842780" y="594125"/>
                  <a:pt x="10722428" y="751114"/>
                </a:cubicBezTo>
                <a:moveTo>
                  <a:pt x="11473542" y="6008914"/>
                </a:moveTo>
                <a:cubicBezTo>
                  <a:pt x="11332182" y="5899827"/>
                  <a:pt x="11223143" y="5718917"/>
                  <a:pt x="11120518" y="5655890"/>
                </a:cubicBezTo>
                <a:cubicBezTo>
                  <a:pt x="11017893" y="5592863"/>
                  <a:pt x="10902065" y="5423271"/>
                  <a:pt x="10722428" y="5257800"/>
                </a:cubicBezTo>
              </a:path>
              <a:path w="11473542" h="6008914" fill="none" stroke="0" extrusionOk="0">
                <a:moveTo>
                  <a:pt x="0" y="0"/>
                </a:moveTo>
                <a:cubicBezTo>
                  <a:pt x="318353" y="-31337"/>
                  <a:pt x="464633" y="67794"/>
                  <a:pt x="688413" y="0"/>
                </a:cubicBezTo>
                <a:cubicBezTo>
                  <a:pt x="912193" y="-67794"/>
                  <a:pt x="1011055" y="24123"/>
                  <a:pt x="1262090" y="0"/>
                </a:cubicBezTo>
                <a:cubicBezTo>
                  <a:pt x="1513125" y="-24123"/>
                  <a:pt x="1439570" y="13537"/>
                  <a:pt x="1491560" y="0"/>
                </a:cubicBezTo>
                <a:cubicBezTo>
                  <a:pt x="1543550" y="-13537"/>
                  <a:pt x="1636714" y="294"/>
                  <a:pt x="1721031" y="0"/>
                </a:cubicBezTo>
                <a:cubicBezTo>
                  <a:pt x="1805348" y="-294"/>
                  <a:pt x="1874318" y="14250"/>
                  <a:pt x="1950502" y="0"/>
                </a:cubicBezTo>
                <a:cubicBezTo>
                  <a:pt x="2026686" y="-14250"/>
                  <a:pt x="2191292" y="24969"/>
                  <a:pt x="2294708" y="0"/>
                </a:cubicBezTo>
                <a:cubicBezTo>
                  <a:pt x="2398124" y="-24969"/>
                  <a:pt x="2429198" y="22606"/>
                  <a:pt x="2524179" y="0"/>
                </a:cubicBezTo>
                <a:cubicBezTo>
                  <a:pt x="2619160" y="-22606"/>
                  <a:pt x="2704848" y="5023"/>
                  <a:pt x="2753650" y="0"/>
                </a:cubicBezTo>
                <a:cubicBezTo>
                  <a:pt x="2802452" y="-5023"/>
                  <a:pt x="2891463" y="14454"/>
                  <a:pt x="2983121" y="0"/>
                </a:cubicBezTo>
                <a:cubicBezTo>
                  <a:pt x="3074779" y="-14454"/>
                  <a:pt x="3316276" y="44525"/>
                  <a:pt x="3556798" y="0"/>
                </a:cubicBezTo>
                <a:cubicBezTo>
                  <a:pt x="3797320" y="-44525"/>
                  <a:pt x="3900639" y="41992"/>
                  <a:pt x="4015740" y="0"/>
                </a:cubicBezTo>
                <a:cubicBezTo>
                  <a:pt x="4130841" y="-41992"/>
                  <a:pt x="4303782" y="36763"/>
                  <a:pt x="4474681" y="0"/>
                </a:cubicBezTo>
                <a:cubicBezTo>
                  <a:pt x="4645580" y="-36763"/>
                  <a:pt x="4635619" y="26902"/>
                  <a:pt x="4704152" y="0"/>
                </a:cubicBezTo>
                <a:cubicBezTo>
                  <a:pt x="4772685" y="-26902"/>
                  <a:pt x="4825647" y="3293"/>
                  <a:pt x="4933623" y="0"/>
                </a:cubicBezTo>
                <a:cubicBezTo>
                  <a:pt x="5041599" y="-3293"/>
                  <a:pt x="5203210" y="24752"/>
                  <a:pt x="5277829" y="0"/>
                </a:cubicBezTo>
                <a:cubicBezTo>
                  <a:pt x="5352448" y="-24752"/>
                  <a:pt x="5533021" y="4787"/>
                  <a:pt x="5622036" y="0"/>
                </a:cubicBezTo>
                <a:cubicBezTo>
                  <a:pt x="5711051" y="-4787"/>
                  <a:pt x="5895471" y="32880"/>
                  <a:pt x="5966242" y="0"/>
                </a:cubicBezTo>
                <a:cubicBezTo>
                  <a:pt x="6037013" y="-32880"/>
                  <a:pt x="6349854" y="50764"/>
                  <a:pt x="6539919" y="0"/>
                </a:cubicBezTo>
                <a:cubicBezTo>
                  <a:pt x="6729984" y="-50764"/>
                  <a:pt x="6942598" y="68634"/>
                  <a:pt x="7228331" y="0"/>
                </a:cubicBezTo>
                <a:cubicBezTo>
                  <a:pt x="7514064" y="-68634"/>
                  <a:pt x="7393438" y="2997"/>
                  <a:pt x="7457802" y="0"/>
                </a:cubicBezTo>
                <a:cubicBezTo>
                  <a:pt x="7522166" y="-2997"/>
                  <a:pt x="7679818" y="33770"/>
                  <a:pt x="7802009" y="0"/>
                </a:cubicBezTo>
                <a:cubicBezTo>
                  <a:pt x="7924200" y="-33770"/>
                  <a:pt x="7981059" y="22937"/>
                  <a:pt x="8031479" y="0"/>
                </a:cubicBezTo>
                <a:cubicBezTo>
                  <a:pt x="8081899" y="-22937"/>
                  <a:pt x="8187960" y="8494"/>
                  <a:pt x="8260950" y="0"/>
                </a:cubicBezTo>
                <a:cubicBezTo>
                  <a:pt x="8333940" y="-8494"/>
                  <a:pt x="8459890" y="15182"/>
                  <a:pt x="8605157" y="0"/>
                </a:cubicBezTo>
                <a:cubicBezTo>
                  <a:pt x="8750424" y="-15182"/>
                  <a:pt x="8761322" y="19768"/>
                  <a:pt x="8834627" y="0"/>
                </a:cubicBezTo>
                <a:cubicBezTo>
                  <a:pt x="8907932" y="-19768"/>
                  <a:pt x="9365793" y="76881"/>
                  <a:pt x="9523040" y="0"/>
                </a:cubicBezTo>
                <a:cubicBezTo>
                  <a:pt x="9680287" y="-76881"/>
                  <a:pt x="9909827" y="24027"/>
                  <a:pt x="10096717" y="0"/>
                </a:cubicBezTo>
                <a:cubicBezTo>
                  <a:pt x="10283607" y="-24027"/>
                  <a:pt x="10506386" y="16432"/>
                  <a:pt x="10670394" y="0"/>
                </a:cubicBezTo>
                <a:cubicBezTo>
                  <a:pt x="10834402" y="-16432"/>
                  <a:pt x="11191574" y="91434"/>
                  <a:pt x="11473542" y="0"/>
                </a:cubicBezTo>
                <a:cubicBezTo>
                  <a:pt x="11505083" y="154755"/>
                  <a:pt x="11457439" y="274674"/>
                  <a:pt x="11473542" y="486176"/>
                </a:cubicBezTo>
                <a:cubicBezTo>
                  <a:pt x="11489645" y="697678"/>
                  <a:pt x="11447167" y="930266"/>
                  <a:pt x="11473542" y="1152619"/>
                </a:cubicBezTo>
                <a:cubicBezTo>
                  <a:pt x="11499917" y="1374972"/>
                  <a:pt x="11436193" y="1395479"/>
                  <a:pt x="11473542" y="1518616"/>
                </a:cubicBezTo>
                <a:cubicBezTo>
                  <a:pt x="11510891" y="1641753"/>
                  <a:pt x="11409208" y="2026613"/>
                  <a:pt x="11473542" y="2185060"/>
                </a:cubicBezTo>
                <a:cubicBezTo>
                  <a:pt x="11537876" y="2343507"/>
                  <a:pt x="11428274" y="2476115"/>
                  <a:pt x="11473542" y="2671235"/>
                </a:cubicBezTo>
                <a:cubicBezTo>
                  <a:pt x="11518810" y="2866356"/>
                  <a:pt x="11425687" y="3008714"/>
                  <a:pt x="11473542" y="3097322"/>
                </a:cubicBezTo>
                <a:cubicBezTo>
                  <a:pt x="11521397" y="3185930"/>
                  <a:pt x="11428358" y="3549155"/>
                  <a:pt x="11473542" y="3763765"/>
                </a:cubicBezTo>
                <a:cubicBezTo>
                  <a:pt x="11518726" y="3978375"/>
                  <a:pt x="11460703" y="3973734"/>
                  <a:pt x="11473542" y="4129763"/>
                </a:cubicBezTo>
                <a:cubicBezTo>
                  <a:pt x="11486381" y="4285792"/>
                  <a:pt x="11443973" y="4318956"/>
                  <a:pt x="11473542" y="4495760"/>
                </a:cubicBezTo>
                <a:cubicBezTo>
                  <a:pt x="11503111" y="4672564"/>
                  <a:pt x="11423479" y="4842878"/>
                  <a:pt x="11473542" y="4981936"/>
                </a:cubicBezTo>
                <a:cubicBezTo>
                  <a:pt x="11523605" y="5120994"/>
                  <a:pt x="11389014" y="5577813"/>
                  <a:pt x="11473542" y="6008914"/>
                </a:cubicBezTo>
                <a:cubicBezTo>
                  <a:pt x="11241074" y="6034322"/>
                  <a:pt x="11066115" y="6007950"/>
                  <a:pt x="10899865" y="6008914"/>
                </a:cubicBezTo>
                <a:cubicBezTo>
                  <a:pt x="10733615" y="6009878"/>
                  <a:pt x="10544138" y="5994099"/>
                  <a:pt x="10211452" y="6008914"/>
                </a:cubicBezTo>
                <a:cubicBezTo>
                  <a:pt x="9878766" y="6023729"/>
                  <a:pt x="9910586" y="6004471"/>
                  <a:pt x="9752511" y="6008914"/>
                </a:cubicBezTo>
                <a:cubicBezTo>
                  <a:pt x="9594436" y="6013357"/>
                  <a:pt x="9576703" y="5974381"/>
                  <a:pt x="9408304" y="6008914"/>
                </a:cubicBezTo>
                <a:cubicBezTo>
                  <a:pt x="9239905" y="6043447"/>
                  <a:pt x="9207063" y="5984954"/>
                  <a:pt x="9064098" y="6008914"/>
                </a:cubicBezTo>
                <a:cubicBezTo>
                  <a:pt x="8921133" y="6032874"/>
                  <a:pt x="8931375" y="5983717"/>
                  <a:pt x="8834627" y="6008914"/>
                </a:cubicBezTo>
                <a:cubicBezTo>
                  <a:pt x="8737879" y="6034111"/>
                  <a:pt x="8464506" y="5991613"/>
                  <a:pt x="8260950" y="6008914"/>
                </a:cubicBezTo>
                <a:cubicBezTo>
                  <a:pt x="8057394" y="6026215"/>
                  <a:pt x="7775352" y="5965374"/>
                  <a:pt x="7457802" y="6008914"/>
                </a:cubicBezTo>
                <a:cubicBezTo>
                  <a:pt x="7140252" y="6052454"/>
                  <a:pt x="7267292" y="5975799"/>
                  <a:pt x="7113596" y="6008914"/>
                </a:cubicBezTo>
                <a:cubicBezTo>
                  <a:pt x="6959900" y="6042029"/>
                  <a:pt x="6934872" y="5984947"/>
                  <a:pt x="6884125" y="6008914"/>
                </a:cubicBezTo>
                <a:cubicBezTo>
                  <a:pt x="6833378" y="6032881"/>
                  <a:pt x="6345858" y="5957326"/>
                  <a:pt x="6080977" y="6008914"/>
                </a:cubicBezTo>
                <a:cubicBezTo>
                  <a:pt x="5816096" y="6060502"/>
                  <a:pt x="5683425" y="5947863"/>
                  <a:pt x="5507300" y="6008914"/>
                </a:cubicBezTo>
                <a:cubicBezTo>
                  <a:pt x="5331175" y="6069965"/>
                  <a:pt x="5387310" y="5995265"/>
                  <a:pt x="5277829" y="6008914"/>
                </a:cubicBezTo>
                <a:cubicBezTo>
                  <a:pt x="5168348" y="6022563"/>
                  <a:pt x="4945750" y="5957195"/>
                  <a:pt x="4818888" y="6008914"/>
                </a:cubicBezTo>
                <a:cubicBezTo>
                  <a:pt x="4692026" y="6060633"/>
                  <a:pt x="4627059" y="5977021"/>
                  <a:pt x="4474681" y="6008914"/>
                </a:cubicBezTo>
                <a:cubicBezTo>
                  <a:pt x="4322303" y="6040807"/>
                  <a:pt x="4133503" y="5978166"/>
                  <a:pt x="4015740" y="6008914"/>
                </a:cubicBezTo>
                <a:cubicBezTo>
                  <a:pt x="3897977" y="6039662"/>
                  <a:pt x="3552038" y="5987362"/>
                  <a:pt x="3327327" y="6008914"/>
                </a:cubicBezTo>
                <a:cubicBezTo>
                  <a:pt x="3102616" y="6030466"/>
                  <a:pt x="2934441" y="5957159"/>
                  <a:pt x="2753650" y="6008914"/>
                </a:cubicBezTo>
                <a:cubicBezTo>
                  <a:pt x="2572859" y="6060669"/>
                  <a:pt x="2245532" y="5967418"/>
                  <a:pt x="1950502" y="6008914"/>
                </a:cubicBezTo>
                <a:cubicBezTo>
                  <a:pt x="1655472" y="6050410"/>
                  <a:pt x="1823808" y="5987575"/>
                  <a:pt x="1721031" y="6008914"/>
                </a:cubicBezTo>
                <a:cubicBezTo>
                  <a:pt x="1618254" y="6030253"/>
                  <a:pt x="1298282" y="5951516"/>
                  <a:pt x="1147354" y="6008914"/>
                </a:cubicBezTo>
                <a:cubicBezTo>
                  <a:pt x="996426" y="6066312"/>
                  <a:pt x="460124" y="5886910"/>
                  <a:pt x="0" y="6008914"/>
                </a:cubicBezTo>
                <a:cubicBezTo>
                  <a:pt x="-6393" y="5850906"/>
                  <a:pt x="49673" y="5698379"/>
                  <a:pt x="0" y="5582827"/>
                </a:cubicBezTo>
                <a:cubicBezTo>
                  <a:pt x="-49673" y="5467275"/>
                  <a:pt x="30834" y="5087226"/>
                  <a:pt x="0" y="4916384"/>
                </a:cubicBezTo>
                <a:cubicBezTo>
                  <a:pt x="-30834" y="4745542"/>
                  <a:pt x="42780" y="4644000"/>
                  <a:pt x="0" y="4550387"/>
                </a:cubicBezTo>
                <a:cubicBezTo>
                  <a:pt x="-42780" y="4456774"/>
                  <a:pt x="8639" y="4225132"/>
                  <a:pt x="0" y="4124300"/>
                </a:cubicBezTo>
                <a:cubicBezTo>
                  <a:pt x="-8639" y="4023468"/>
                  <a:pt x="54792" y="3748114"/>
                  <a:pt x="0" y="3578035"/>
                </a:cubicBezTo>
                <a:cubicBezTo>
                  <a:pt x="-54792" y="3407957"/>
                  <a:pt x="20292" y="3244311"/>
                  <a:pt x="0" y="3091859"/>
                </a:cubicBezTo>
                <a:cubicBezTo>
                  <a:pt x="-20292" y="2939407"/>
                  <a:pt x="28501" y="2873571"/>
                  <a:pt x="0" y="2665773"/>
                </a:cubicBezTo>
                <a:cubicBezTo>
                  <a:pt x="-28501" y="2457975"/>
                  <a:pt x="8251" y="2296779"/>
                  <a:pt x="0" y="2119508"/>
                </a:cubicBezTo>
                <a:cubicBezTo>
                  <a:pt x="-8251" y="1942237"/>
                  <a:pt x="9601" y="1771221"/>
                  <a:pt x="0" y="1513154"/>
                </a:cubicBezTo>
                <a:cubicBezTo>
                  <a:pt x="-9601" y="1255087"/>
                  <a:pt x="9850" y="1257980"/>
                  <a:pt x="0" y="1087067"/>
                </a:cubicBezTo>
                <a:cubicBezTo>
                  <a:pt x="-9850" y="916154"/>
                  <a:pt x="30353" y="780673"/>
                  <a:pt x="0" y="660981"/>
                </a:cubicBezTo>
                <a:cubicBezTo>
                  <a:pt x="-30353" y="541289"/>
                  <a:pt x="64733" y="165797"/>
                  <a:pt x="0" y="0"/>
                </a:cubicBezTo>
                <a:close/>
                <a:moveTo>
                  <a:pt x="751114" y="751114"/>
                </a:moveTo>
                <a:cubicBezTo>
                  <a:pt x="969583" y="727184"/>
                  <a:pt x="1028918" y="759876"/>
                  <a:pt x="1237949" y="751114"/>
                </a:cubicBezTo>
                <a:cubicBezTo>
                  <a:pt x="1446980" y="742352"/>
                  <a:pt x="1432681" y="754304"/>
                  <a:pt x="1625070" y="751114"/>
                </a:cubicBezTo>
                <a:cubicBezTo>
                  <a:pt x="1817459" y="747924"/>
                  <a:pt x="1993245" y="773589"/>
                  <a:pt x="2111905" y="751114"/>
                </a:cubicBezTo>
                <a:cubicBezTo>
                  <a:pt x="2230566" y="728639"/>
                  <a:pt x="2387922" y="758500"/>
                  <a:pt x="2598740" y="751114"/>
                </a:cubicBezTo>
                <a:cubicBezTo>
                  <a:pt x="2809559" y="743728"/>
                  <a:pt x="2807660" y="782952"/>
                  <a:pt x="2985861" y="751114"/>
                </a:cubicBezTo>
                <a:cubicBezTo>
                  <a:pt x="3164062" y="719276"/>
                  <a:pt x="3196785" y="783542"/>
                  <a:pt x="3273270" y="751114"/>
                </a:cubicBezTo>
                <a:cubicBezTo>
                  <a:pt x="3349755" y="718686"/>
                  <a:pt x="3759230" y="777847"/>
                  <a:pt x="3959531" y="751114"/>
                </a:cubicBezTo>
                <a:cubicBezTo>
                  <a:pt x="4159832" y="724381"/>
                  <a:pt x="4321132" y="819700"/>
                  <a:pt x="4645792" y="751114"/>
                </a:cubicBezTo>
                <a:cubicBezTo>
                  <a:pt x="4970452" y="682528"/>
                  <a:pt x="5111931" y="790266"/>
                  <a:pt x="5332053" y="751114"/>
                </a:cubicBezTo>
                <a:cubicBezTo>
                  <a:pt x="5552175" y="711962"/>
                  <a:pt x="5827783" y="812129"/>
                  <a:pt x="6018314" y="751114"/>
                </a:cubicBezTo>
                <a:cubicBezTo>
                  <a:pt x="6208845" y="690099"/>
                  <a:pt x="6204941" y="773613"/>
                  <a:pt x="6305722" y="751114"/>
                </a:cubicBezTo>
                <a:cubicBezTo>
                  <a:pt x="6406503" y="728615"/>
                  <a:pt x="6451182" y="770286"/>
                  <a:pt x="6593131" y="751114"/>
                </a:cubicBezTo>
                <a:cubicBezTo>
                  <a:pt x="6735080" y="731942"/>
                  <a:pt x="7117789" y="759400"/>
                  <a:pt x="7279392" y="751114"/>
                </a:cubicBezTo>
                <a:cubicBezTo>
                  <a:pt x="7440995" y="742828"/>
                  <a:pt x="7733724" y="775068"/>
                  <a:pt x="8065366" y="751114"/>
                </a:cubicBezTo>
                <a:cubicBezTo>
                  <a:pt x="8397008" y="727160"/>
                  <a:pt x="8273584" y="772095"/>
                  <a:pt x="8452488" y="751114"/>
                </a:cubicBezTo>
                <a:cubicBezTo>
                  <a:pt x="8631392" y="730133"/>
                  <a:pt x="8927870" y="822801"/>
                  <a:pt x="9138749" y="751114"/>
                </a:cubicBezTo>
                <a:cubicBezTo>
                  <a:pt x="9349628" y="679427"/>
                  <a:pt x="9583981" y="782532"/>
                  <a:pt x="9725297" y="751114"/>
                </a:cubicBezTo>
                <a:cubicBezTo>
                  <a:pt x="9866613" y="719696"/>
                  <a:pt x="10506091" y="865571"/>
                  <a:pt x="10722428" y="751114"/>
                </a:cubicBezTo>
                <a:cubicBezTo>
                  <a:pt x="10762023" y="924256"/>
                  <a:pt x="10685507" y="1040012"/>
                  <a:pt x="10722428" y="1179249"/>
                </a:cubicBezTo>
                <a:cubicBezTo>
                  <a:pt x="10759349" y="1318486"/>
                  <a:pt x="10681090" y="1555896"/>
                  <a:pt x="10722428" y="1697518"/>
                </a:cubicBezTo>
                <a:cubicBezTo>
                  <a:pt x="10763766" y="1839140"/>
                  <a:pt x="10701047" y="2034841"/>
                  <a:pt x="10722428" y="2350988"/>
                </a:cubicBezTo>
                <a:cubicBezTo>
                  <a:pt x="10743809" y="2667135"/>
                  <a:pt x="10687724" y="2609202"/>
                  <a:pt x="10722428" y="2779123"/>
                </a:cubicBezTo>
                <a:cubicBezTo>
                  <a:pt x="10757132" y="2949044"/>
                  <a:pt x="10683809" y="3210859"/>
                  <a:pt x="10722428" y="3342458"/>
                </a:cubicBezTo>
                <a:cubicBezTo>
                  <a:pt x="10761047" y="3474058"/>
                  <a:pt x="10682513" y="3755470"/>
                  <a:pt x="10722428" y="3995928"/>
                </a:cubicBezTo>
                <a:cubicBezTo>
                  <a:pt x="10762343" y="4236386"/>
                  <a:pt x="10719714" y="4320042"/>
                  <a:pt x="10722428" y="4559264"/>
                </a:cubicBezTo>
                <a:cubicBezTo>
                  <a:pt x="10725142" y="4798486"/>
                  <a:pt x="10694477" y="4961037"/>
                  <a:pt x="10722428" y="5257800"/>
                </a:cubicBezTo>
                <a:cubicBezTo>
                  <a:pt x="10482636" y="5275214"/>
                  <a:pt x="10325273" y="5206675"/>
                  <a:pt x="9936454" y="5257800"/>
                </a:cubicBezTo>
                <a:cubicBezTo>
                  <a:pt x="9547635" y="5308925"/>
                  <a:pt x="9576125" y="5239234"/>
                  <a:pt x="9349906" y="5257800"/>
                </a:cubicBezTo>
                <a:cubicBezTo>
                  <a:pt x="9123687" y="5276366"/>
                  <a:pt x="9160129" y="5236656"/>
                  <a:pt x="9062497" y="5257800"/>
                </a:cubicBezTo>
                <a:cubicBezTo>
                  <a:pt x="8964865" y="5278944"/>
                  <a:pt x="8677603" y="5242431"/>
                  <a:pt x="8475950" y="5257800"/>
                </a:cubicBezTo>
                <a:cubicBezTo>
                  <a:pt x="8274297" y="5273169"/>
                  <a:pt x="7982984" y="5203653"/>
                  <a:pt x="7789689" y="5257800"/>
                </a:cubicBezTo>
                <a:cubicBezTo>
                  <a:pt x="7596394" y="5311947"/>
                  <a:pt x="7352087" y="5235475"/>
                  <a:pt x="7003714" y="5257800"/>
                </a:cubicBezTo>
                <a:cubicBezTo>
                  <a:pt x="6655341" y="5280125"/>
                  <a:pt x="6669271" y="5243690"/>
                  <a:pt x="6516880" y="5257800"/>
                </a:cubicBezTo>
                <a:cubicBezTo>
                  <a:pt x="6364489" y="5271910"/>
                  <a:pt x="6295888" y="5234182"/>
                  <a:pt x="6129758" y="5257800"/>
                </a:cubicBezTo>
                <a:cubicBezTo>
                  <a:pt x="5963628" y="5281418"/>
                  <a:pt x="5914267" y="5235897"/>
                  <a:pt x="5842350" y="5257800"/>
                </a:cubicBezTo>
                <a:cubicBezTo>
                  <a:pt x="5770433" y="5279703"/>
                  <a:pt x="5394869" y="5169595"/>
                  <a:pt x="5056375" y="5257800"/>
                </a:cubicBezTo>
                <a:cubicBezTo>
                  <a:pt x="4717881" y="5346005"/>
                  <a:pt x="4874364" y="5224076"/>
                  <a:pt x="4768967" y="5257800"/>
                </a:cubicBezTo>
                <a:cubicBezTo>
                  <a:pt x="4663570" y="5291524"/>
                  <a:pt x="4621682" y="5233825"/>
                  <a:pt x="4481559" y="5257800"/>
                </a:cubicBezTo>
                <a:cubicBezTo>
                  <a:pt x="4341436" y="5281775"/>
                  <a:pt x="4200316" y="5255561"/>
                  <a:pt x="4094437" y="5257800"/>
                </a:cubicBezTo>
                <a:cubicBezTo>
                  <a:pt x="3988558" y="5260039"/>
                  <a:pt x="3696959" y="5216518"/>
                  <a:pt x="3308463" y="5257800"/>
                </a:cubicBezTo>
                <a:cubicBezTo>
                  <a:pt x="2919967" y="5299082"/>
                  <a:pt x="2783365" y="5181182"/>
                  <a:pt x="2622202" y="5257800"/>
                </a:cubicBezTo>
                <a:cubicBezTo>
                  <a:pt x="2461039" y="5334418"/>
                  <a:pt x="2017132" y="5234481"/>
                  <a:pt x="1836228" y="5257800"/>
                </a:cubicBezTo>
                <a:cubicBezTo>
                  <a:pt x="1655324" y="5281119"/>
                  <a:pt x="1619612" y="5254955"/>
                  <a:pt x="1548819" y="5257800"/>
                </a:cubicBezTo>
                <a:cubicBezTo>
                  <a:pt x="1478026" y="5260645"/>
                  <a:pt x="1013087" y="5169565"/>
                  <a:pt x="751114" y="5257800"/>
                </a:cubicBezTo>
                <a:cubicBezTo>
                  <a:pt x="740934" y="4988224"/>
                  <a:pt x="815631" y="4756004"/>
                  <a:pt x="751114" y="4604331"/>
                </a:cubicBezTo>
                <a:cubicBezTo>
                  <a:pt x="686597" y="4452658"/>
                  <a:pt x="762855" y="4171180"/>
                  <a:pt x="751114" y="4040995"/>
                </a:cubicBezTo>
                <a:cubicBezTo>
                  <a:pt x="739373" y="3910810"/>
                  <a:pt x="772201" y="3801554"/>
                  <a:pt x="751114" y="3567793"/>
                </a:cubicBezTo>
                <a:cubicBezTo>
                  <a:pt x="730027" y="3334032"/>
                  <a:pt x="792023" y="3258497"/>
                  <a:pt x="751114" y="3139658"/>
                </a:cubicBezTo>
                <a:cubicBezTo>
                  <a:pt x="710205" y="3020820"/>
                  <a:pt x="769433" y="2747420"/>
                  <a:pt x="751114" y="2531255"/>
                </a:cubicBezTo>
                <a:cubicBezTo>
                  <a:pt x="732795" y="2315090"/>
                  <a:pt x="778546" y="2213736"/>
                  <a:pt x="751114" y="2103120"/>
                </a:cubicBezTo>
                <a:cubicBezTo>
                  <a:pt x="723682" y="1992504"/>
                  <a:pt x="776838" y="1866785"/>
                  <a:pt x="751114" y="1674985"/>
                </a:cubicBezTo>
                <a:cubicBezTo>
                  <a:pt x="725390" y="1483185"/>
                  <a:pt x="764270" y="1002305"/>
                  <a:pt x="751114" y="751114"/>
                </a:cubicBezTo>
                <a:close/>
                <a:moveTo>
                  <a:pt x="0" y="0"/>
                </a:moveTo>
                <a:cubicBezTo>
                  <a:pt x="108681" y="54820"/>
                  <a:pt x="191947" y="203974"/>
                  <a:pt x="390579" y="390579"/>
                </a:cubicBezTo>
                <a:cubicBezTo>
                  <a:pt x="589211" y="577184"/>
                  <a:pt x="641102" y="679590"/>
                  <a:pt x="751114" y="751114"/>
                </a:cubicBezTo>
                <a:moveTo>
                  <a:pt x="0" y="6008914"/>
                </a:moveTo>
                <a:cubicBezTo>
                  <a:pt x="125182" y="5810866"/>
                  <a:pt x="323118" y="5745708"/>
                  <a:pt x="390579" y="5618335"/>
                </a:cubicBezTo>
                <a:cubicBezTo>
                  <a:pt x="458040" y="5490962"/>
                  <a:pt x="636976" y="5449988"/>
                  <a:pt x="751114" y="5257800"/>
                </a:cubicBezTo>
                <a:moveTo>
                  <a:pt x="11473542" y="0"/>
                </a:moveTo>
                <a:cubicBezTo>
                  <a:pt x="11395853" y="115515"/>
                  <a:pt x="11259432" y="192704"/>
                  <a:pt x="11097985" y="375557"/>
                </a:cubicBezTo>
                <a:cubicBezTo>
                  <a:pt x="10936538" y="558410"/>
                  <a:pt x="10809065" y="651015"/>
                  <a:pt x="10722428" y="751114"/>
                </a:cubicBezTo>
                <a:moveTo>
                  <a:pt x="11473542" y="6008914"/>
                </a:moveTo>
                <a:cubicBezTo>
                  <a:pt x="11291661" y="5844749"/>
                  <a:pt x="11266893" y="5726723"/>
                  <a:pt x="11113007" y="5648379"/>
                </a:cubicBezTo>
                <a:cubicBezTo>
                  <a:pt x="10959121" y="5570035"/>
                  <a:pt x="10871622" y="5357420"/>
                  <a:pt x="10722428" y="5257800"/>
                </a:cubicBezTo>
              </a:path>
            </a:pathLst>
          </a:custGeom>
          <a:blipFill>
            <a:blip r:embed="rId3"/>
            <a:tile tx="0" ty="0" sx="100000" sy="100000" flip="none" algn="tl"/>
          </a:blipFill>
          <a:ln>
            <a:solidFill>
              <a:schemeClr val="accent1">
                <a:lumMod val="50000"/>
              </a:schemeClr>
            </a:solidFill>
            <a:extLst>
              <a:ext uri="{C807C97D-BFC1-408E-A445-0C87EB9F89A2}">
                <ask:lineSketchStyleProps xmlns:ask="http://schemas.microsoft.com/office/drawing/2018/sketchyshapes" sd="1300786198">
                  <a:prstGeom prst="bevel">
                    <a:avLst/>
                  </a:prstGeom>
                  <ask:type>
                    <ask:lineSketchScribble/>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tabLst>
                <a:tab pos="2108200" algn="l"/>
              </a:tabLst>
            </a:pPr>
            <a:r>
              <a:rPr lang="en-US" sz="11000" b="1" kern="100" dirty="0">
                <a:solidFill>
                  <a:schemeClr val="accent1">
                    <a:lumMod val="50000"/>
                  </a:schemeClr>
                </a:solidFill>
                <a:effectLst/>
                <a:latin typeface="Bodoni MT" panose="02070603080606020203" pitchFamily="18" charset="0"/>
                <a:ea typeface="Aptos" panose="020B0004020202020204" pitchFamily="34" charset="0"/>
                <a:cs typeface="Times New Roman" panose="02020603050405020304" pitchFamily="18" charset="0"/>
              </a:rPr>
              <a:t>The End </a:t>
            </a:r>
            <a:endParaRPr lang="el-GR" sz="11000" kern="100" dirty="0">
              <a:solidFill>
                <a:schemeClr val="accent1">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41913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245</TotalTime>
  <Words>775</Words>
  <Application>Microsoft Office PowerPoint</Application>
  <PresentationFormat>Widescreen</PresentationFormat>
  <Paragraphs>38</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Aptos Display</vt:lpstr>
      <vt:lpstr>Arial</vt:lpstr>
      <vt:lpstr>Bodoni MT</vt:lpstr>
      <vt:lpstr>Quire Sans</vt:lpstr>
      <vt:lpstr>Times New Roman</vt:lpstr>
      <vt:lpstr>Office Theme</vt:lpstr>
      <vt:lpstr>PowerPoint Presentation</vt:lpstr>
      <vt:lpstr>https://artdecostyle.ca/art-deco-style-blog/art-deco-artist-rene-lalique </vt:lpstr>
      <vt:lpstr>PowerPoint Presentation</vt:lpstr>
      <vt:lpstr>Musée Lalique, Wingen-sur-Moder, France https://www.europeanwaterways.com/blog/discover-wonderful-world-rene-lalique/  </vt:lpstr>
      <vt:lpstr> "Rose" perfume bottle (1914), "Eucalyptus" perfume bottle (1919), "Three dancing pairs" perfume bottle (1912), Kitazawa Museum, Japan https://www.tokyoartbeat.com/en/events/-/2017%2FB34E   </vt:lpstr>
      <vt:lpstr>"La Belle Saison" bottle, 1925, pressed colorless glass Photo © Coutau-Bégarie https://www.barnebys.com/blog/rene-lalique-perfume-bottles-into-artworks </vt:lpstr>
      <vt:lpstr> "Bouchon Cassis" bottle, 1920, clear and black enamelled glass. Photo © Bonhams  "Deux Figurines" bottle made of clear and frosted glass, 1912, and another bottle for D'Orsay. Photo © Bonhams https://www.barnebys.com/blog/rene-lalique-perfume-bottles-into-artworks </vt:lpstr>
      <vt:lpstr>René Lalique for François Coty, "Ambre Antique" bottle, 1910 Photo © Bonhams https://www.barnebys.com/blog/rene-lalique-perfume-bottles-into-artworks  </vt:lpstr>
      <vt:lpstr>René Lalique for Lucien Lelong, 1929, bottle inspired by the Chrysler Building in New York Photo © Christie’s https://www.barnebys.com/blog/rene-lalique-perfume-bottles-into-artworks </vt:lpstr>
      <vt:lpstr>PowerPoint Presentation</vt:lpstr>
      <vt:lpstr>Moissac Vase, c. 1930, Opalescent Glass, Height: 13 cm, Private Collection https://hickmet.com/products/rene-lalique-moissac-vase?srsltid=AfmBOopKGBdoz2qgOWYJy5s3FAq5xmPJq2A1jCN-QQW4gMqEHjEXwrhK</vt:lpstr>
      <vt:lpstr>PowerPoint Presentation</vt:lpstr>
      <vt:lpstr>PowerPoint Presentation</vt:lpstr>
      <vt:lpstr>PowerPoint Presentation</vt:lpstr>
      <vt:lpstr>Glass panel by René Lalique in the Golden Arrow car n°4159 of the Orient Express. This Pullman saloon car was built in 1929 and restored in 1987. https://www.flickr.com/photos/dalbera/14560681841/in/photostream/ </vt:lpstr>
      <vt:lpstr> https://www.chinadaily.com.cn/a/202111/24/WS619d9d34a310cdd39bc7735e_7.html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2025-01-25T08:22:28Z</dcterms:created>
  <dcterms:modified xsi:type="dcterms:W3CDTF">2025-01-25T12:29:32Z</dcterms:modified>
</cp:coreProperties>
</file>