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sldIdLst>
    <p:sldId id="267" r:id="rId2"/>
    <p:sldId id="265" r:id="rId3"/>
    <p:sldId id="269" r:id="rId4"/>
    <p:sldId id="268" r:id="rId5"/>
    <p:sldId id="256" r:id="rId6"/>
    <p:sldId id="260" r:id="rId7"/>
    <p:sldId id="257" r:id="rId8"/>
    <p:sldId id="259" r:id="rId9"/>
    <p:sldId id="271" r:id="rId10"/>
    <p:sldId id="272" r:id="rId11"/>
    <p:sldId id="273" r:id="rId12"/>
    <p:sldId id="263" r:id="rId13"/>
    <p:sldId id="270" r:id="rId14"/>
    <p:sldId id="275" r:id="rId15"/>
    <p:sldId id="274" r:id="rId16"/>
    <p:sldId id="276" r:id="rId17"/>
    <p:sldId id="277" r:id="rId18"/>
    <p:sldId id="278" r:id="rId19"/>
    <p:sldId id="279" r:id="rId20"/>
    <p:sldId id="258" r:id="rId21"/>
    <p:sldId id="261" r:id="rId22"/>
    <p:sldId id="280" r:id="rId23"/>
    <p:sldId id="283" r:id="rId24"/>
    <p:sldId id="285" r:id="rId25"/>
    <p:sldId id="262" r:id="rId26"/>
    <p:sldId id="286" r:id="rId2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57886D-CD11-4105-885E-9CD1EF33C63A}" v="44" dt="2025-02-07T11:48:40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F57886D-CD11-4105-885E-9CD1EF33C63A}"/>
    <pc:docChg chg="undo redo custSel addSld delSld modSld sldOrd">
      <pc:chgData name="Amalia Spiliakou" userId="f4bd6b91a0b5818a" providerId="LiveId" clId="{3F57886D-CD11-4105-885E-9CD1EF33C63A}" dt="2025-02-07T11:48:40.343" v="336" actId="20577"/>
      <pc:docMkLst>
        <pc:docMk/>
      </pc:docMkLst>
      <pc:sldChg chg="addSp modSp mod setBg modClrScheme chgLayout">
        <pc:chgData name="Amalia Spiliakou" userId="f4bd6b91a0b5818a" providerId="LiveId" clId="{3F57886D-CD11-4105-885E-9CD1EF33C63A}" dt="2025-02-07T10:23:08.695" v="188" actId="113"/>
        <pc:sldMkLst>
          <pc:docMk/>
          <pc:sldMk cId="3447492979" sldId="256"/>
        </pc:sldMkLst>
        <pc:spChg chg="add mod ord">
          <ac:chgData name="Amalia Spiliakou" userId="f4bd6b91a0b5818a" providerId="LiveId" clId="{3F57886D-CD11-4105-885E-9CD1EF33C63A}" dt="2025-02-07T10:23:08.695" v="188" actId="113"/>
          <ac:spMkLst>
            <pc:docMk/>
            <pc:sldMk cId="3447492979" sldId="256"/>
            <ac:spMk id="4" creationId="{C0C7CD64-511E-872D-5D08-2641634257C8}"/>
          </ac:spMkLst>
        </pc:spChg>
        <pc:picChg chg="mod">
          <ac:chgData name="Amalia Spiliakou" userId="f4bd6b91a0b5818a" providerId="LiveId" clId="{3F57886D-CD11-4105-885E-9CD1EF33C63A}" dt="2025-02-07T10:21:59.190" v="167" actId="1076"/>
          <ac:picMkLst>
            <pc:docMk/>
            <pc:sldMk cId="3447492979" sldId="256"/>
            <ac:picMk id="1026" creationId="{33EAC194-CCE4-979A-B514-C8370D36A4B0}"/>
          </ac:picMkLst>
        </pc:picChg>
      </pc:sldChg>
      <pc:sldChg chg="addSp delSp modSp mod ord modClrScheme delDesignElem chgLayout">
        <pc:chgData name="Amalia Spiliakou" userId="f4bd6b91a0b5818a" providerId="LiveId" clId="{3F57886D-CD11-4105-885E-9CD1EF33C63A}" dt="2025-02-07T10:24:28.705" v="200" actId="14100"/>
        <pc:sldMkLst>
          <pc:docMk/>
          <pc:sldMk cId="719384143" sldId="260"/>
        </pc:sldMkLst>
        <pc:spChg chg="add mod ord">
          <ac:chgData name="Amalia Spiliakou" userId="f4bd6b91a0b5818a" providerId="LiveId" clId="{3F57886D-CD11-4105-885E-9CD1EF33C63A}" dt="2025-02-07T10:24:28.705" v="200" actId="14100"/>
          <ac:spMkLst>
            <pc:docMk/>
            <pc:sldMk cId="719384143" sldId="260"/>
            <ac:spMk id="2" creationId="{E1D579D5-0516-D311-F9D9-6BCAD34CAEBF}"/>
          </ac:spMkLst>
        </pc:spChg>
        <pc:spChg chg="del">
          <ac:chgData name="Amalia Spiliakou" userId="f4bd6b91a0b5818a" providerId="LiveId" clId="{3F57886D-CD11-4105-885E-9CD1EF33C63A}" dt="2025-02-07T10:23:26.847" v="191" actId="700"/>
          <ac:spMkLst>
            <pc:docMk/>
            <pc:sldMk cId="719384143" sldId="260"/>
            <ac:spMk id="5127" creationId="{42A4FC2C-047E-45A5-965D-8E1E3BF09BC6}"/>
          </ac:spMkLst>
        </pc:spChg>
      </pc:sldChg>
      <pc:sldChg chg="addSp modSp mod ord setBg chgLayout">
        <pc:chgData name="Amalia Spiliakou" userId="f4bd6b91a0b5818a" providerId="LiveId" clId="{3F57886D-CD11-4105-885E-9CD1EF33C63A}" dt="2025-02-07T10:26:43.612" v="221"/>
        <pc:sldMkLst>
          <pc:docMk/>
          <pc:sldMk cId="3737146700" sldId="263"/>
        </pc:sldMkLst>
        <pc:spChg chg="add mod ord">
          <ac:chgData name="Amalia Spiliakou" userId="f4bd6b91a0b5818a" providerId="LiveId" clId="{3F57886D-CD11-4105-885E-9CD1EF33C63A}" dt="2025-02-07T10:26:38.211" v="220" actId="255"/>
          <ac:spMkLst>
            <pc:docMk/>
            <pc:sldMk cId="3737146700" sldId="263"/>
            <ac:spMk id="3" creationId="{47993C1F-DCE7-16DD-539B-337A5FC66672}"/>
          </ac:spMkLst>
        </pc:spChg>
        <pc:picChg chg="mod">
          <ac:chgData name="Amalia Spiliakou" userId="f4bd6b91a0b5818a" providerId="LiveId" clId="{3F57886D-CD11-4105-885E-9CD1EF33C63A}" dt="2025-02-07T10:25:15.510" v="205" actId="1076"/>
          <ac:picMkLst>
            <pc:docMk/>
            <pc:sldMk cId="3737146700" sldId="263"/>
            <ac:picMk id="8194" creationId="{59BBBF94-2A89-5586-7F50-CE981EBBE196}"/>
          </ac:picMkLst>
        </pc:picChg>
      </pc:sldChg>
      <pc:sldChg chg="addSp delSp modSp new mod ord setBg modClrScheme chgLayout">
        <pc:chgData name="Amalia Spiliakou" userId="f4bd6b91a0b5818a" providerId="LiveId" clId="{3F57886D-CD11-4105-885E-9CD1EF33C63A}" dt="2025-02-07T10:21:33.807" v="163" actId="1076"/>
        <pc:sldMkLst>
          <pc:docMk/>
          <pc:sldMk cId="3382301063" sldId="265"/>
        </pc:sldMkLst>
        <pc:spChg chg="add mod ord">
          <ac:chgData name="Amalia Spiliakou" userId="f4bd6b91a0b5818a" providerId="LiveId" clId="{3F57886D-CD11-4105-885E-9CD1EF33C63A}" dt="2025-02-07T10:21:27.101" v="162" actId="20577"/>
          <ac:spMkLst>
            <pc:docMk/>
            <pc:sldMk cId="3382301063" sldId="265"/>
            <ac:spMk id="2" creationId="{3308D5F2-E879-05FD-EDA8-33F737EC7858}"/>
          </ac:spMkLst>
        </pc:spChg>
        <pc:spChg chg="add del">
          <ac:chgData name="Amalia Spiliakou" userId="f4bd6b91a0b5818a" providerId="LiveId" clId="{3F57886D-CD11-4105-885E-9CD1EF33C63A}" dt="2025-02-07T10:10:04.484" v="35" actId="478"/>
          <ac:spMkLst>
            <pc:docMk/>
            <pc:sldMk cId="3382301063" sldId="265"/>
            <ac:spMk id="4" creationId="{D660A23F-B426-C085-D423-3B291A65B381}"/>
          </ac:spMkLst>
        </pc:spChg>
        <pc:picChg chg="add mod">
          <ac:chgData name="Amalia Spiliakou" userId="f4bd6b91a0b5818a" providerId="LiveId" clId="{3F57886D-CD11-4105-885E-9CD1EF33C63A}" dt="2025-02-07T10:09:38.118" v="31" actId="1076"/>
          <ac:picMkLst>
            <pc:docMk/>
            <pc:sldMk cId="3382301063" sldId="265"/>
            <ac:picMk id="9218" creationId="{95BD802B-65D4-86C8-529E-FF85CC7D94A6}"/>
          </ac:picMkLst>
        </pc:picChg>
        <pc:picChg chg="add del mod">
          <ac:chgData name="Amalia Spiliakou" userId="f4bd6b91a0b5818a" providerId="LiveId" clId="{3F57886D-CD11-4105-885E-9CD1EF33C63A}" dt="2025-02-07T10:11:20.474" v="45" actId="478"/>
          <ac:picMkLst>
            <pc:docMk/>
            <pc:sldMk cId="3382301063" sldId="265"/>
            <ac:picMk id="9220" creationId="{6547080A-8752-9548-359D-B8369AD20317}"/>
          </ac:picMkLst>
        </pc:picChg>
        <pc:picChg chg="add mod">
          <ac:chgData name="Amalia Spiliakou" userId="f4bd6b91a0b5818a" providerId="LiveId" clId="{3F57886D-CD11-4105-885E-9CD1EF33C63A}" dt="2025-02-07T10:10:31.417" v="38" actId="1076"/>
          <ac:picMkLst>
            <pc:docMk/>
            <pc:sldMk cId="3382301063" sldId="265"/>
            <ac:picMk id="9222" creationId="{C91E2219-D53A-56F6-D0C8-5D2DA30D31E6}"/>
          </ac:picMkLst>
        </pc:picChg>
        <pc:picChg chg="add mod">
          <ac:chgData name="Amalia Spiliakou" userId="f4bd6b91a0b5818a" providerId="LiveId" clId="{3F57886D-CD11-4105-885E-9CD1EF33C63A}" dt="2025-02-07T10:21:33.807" v="163" actId="1076"/>
          <ac:picMkLst>
            <pc:docMk/>
            <pc:sldMk cId="3382301063" sldId="265"/>
            <ac:picMk id="9224" creationId="{D7E877D2-1588-D645-9118-69AE997F3BB1}"/>
          </ac:picMkLst>
        </pc:picChg>
      </pc:sldChg>
      <pc:sldChg chg="new del ord">
        <pc:chgData name="Amalia Spiliakou" userId="f4bd6b91a0b5818a" providerId="LiveId" clId="{3F57886D-CD11-4105-885E-9CD1EF33C63A}" dt="2025-02-07T10:16:20.106" v="93" actId="47"/>
        <pc:sldMkLst>
          <pc:docMk/>
          <pc:sldMk cId="1806881015" sldId="266"/>
        </pc:sldMkLst>
      </pc:sldChg>
      <pc:sldChg chg="modSp add mod setBg">
        <pc:chgData name="Amalia Spiliakou" userId="f4bd6b91a0b5818a" providerId="LiveId" clId="{3F57886D-CD11-4105-885E-9CD1EF33C63A}" dt="2025-02-07T10:59:38.880" v="314" actId="255"/>
        <pc:sldMkLst>
          <pc:docMk/>
          <pc:sldMk cId="181692383" sldId="267"/>
        </pc:sldMkLst>
        <pc:spChg chg="mod">
          <ac:chgData name="Amalia Spiliakou" userId="f4bd6b91a0b5818a" providerId="LiveId" clId="{3F57886D-CD11-4105-885E-9CD1EF33C63A}" dt="2025-02-07T10:59:38.880" v="314" actId="255"/>
          <ac:spMkLst>
            <pc:docMk/>
            <pc:sldMk cId="181692383" sldId="267"/>
            <ac:spMk id="4" creationId="{0EE0D0A5-A1B5-958F-BE2F-481EB120EE4B}"/>
          </ac:spMkLst>
        </pc:spChg>
      </pc:sldChg>
      <pc:sldChg chg="addSp delSp modSp new mod setBg chgLayout">
        <pc:chgData name="Amalia Spiliakou" userId="f4bd6b91a0b5818a" providerId="LiveId" clId="{3F57886D-CD11-4105-885E-9CD1EF33C63A}" dt="2025-02-07T10:21:48.801" v="166" actId="20577"/>
        <pc:sldMkLst>
          <pc:docMk/>
          <pc:sldMk cId="3232152783" sldId="268"/>
        </pc:sldMkLst>
        <pc:spChg chg="del">
          <ac:chgData name="Amalia Spiliakou" userId="f4bd6b91a0b5818a" providerId="LiveId" clId="{3F57886D-CD11-4105-885E-9CD1EF33C63A}" dt="2025-02-07T10:19:05.741" v="117" actId="478"/>
          <ac:spMkLst>
            <pc:docMk/>
            <pc:sldMk cId="3232152783" sldId="268"/>
            <ac:spMk id="2" creationId="{7942F69E-11AE-1074-1899-B3301010BB46}"/>
          </ac:spMkLst>
        </pc:spChg>
        <pc:spChg chg="add mod ord">
          <ac:chgData name="Amalia Spiliakou" userId="f4bd6b91a0b5818a" providerId="LiveId" clId="{3F57886D-CD11-4105-885E-9CD1EF33C63A}" dt="2025-02-07T10:21:48.801" v="166" actId="20577"/>
          <ac:spMkLst>
            <pc:docMk/>
            <pc:sldMk cId="3232152783" sldId="268"/>
            <ac:spMk id="3" creationId="{2CB69D9E-3FD5-DD5D-ACC3-DFBE75640787}"/>
          </ac:spMkLst>
        </pc:spChg>
        <pc:picChg chg="add mod">
          <ac:chgData name="Amalia Spiliakou" userId="f4bd6b91a0b5818a" providerId="LiveId" clId="{3F57886D-CD11-4105-885E-9CD1EF33C63A}" dt="2025-02-07T10:19:11.721" v="118" actId="1076"/>
          <ac:picMkLst>
            <pc:docMk/>
            <pc:sldMk cId="3232152783" sldId="268"/>
            <ac:picMk id="10242" creationId="{965DF746-BEA5-58B9-F66B-A01055DBCAC7}"/>
          </ac:picMkLst>
        </pc:picChg>
      </pc:sldChg>
      <pc:sldChg chg="addSp modSp new mod setBg">
        <pc:chgData name="Amalia Spiliakou" userId="f4bd6b91a0b5818a" providerId="LiveId" clId="{3F57886D-CD11-4105-885E-9CD1EF33C63A}" dt="2025-02-07T10:32:33.130" v="307" actId="20577"/>
        <pc:sldMkLst>
          <pc:docMk/>
          <pc:sldMk cId="2919226331" sldId="269"/>
        </pc:sldMkLst>
        <pc:spChg chg="mod">
          <ac:chgData name="Amalia Spiliakou" userId="f4bd6b91a0b5818a" providerId="LiveId" clId="{3F57886D-CD11-4105-885E-9CD1EF33C63A}" dt="2025-02-07T10:32:33.130" v="307" actId="20577"/>
          <ac:spMkLst>
            <pc:docMk/>
            <pc:sldMk cId="2919226331" sldId="269"/>
            <ac:spMk id="2" creationId="{43FD453D-B800-2E2D-0282-5D7CDA9D8850}"/>
          </ac:spMkLst>
        </pc:spChg>
        <pc:picChg chg="add mod">
          <ac:chgData name="Amalia Spiliakou" userId="f4bd6b91a0b5818a" providerId="LiveId" clId="{3F57886D-CD11-4105-885E-9CD1EF33C63A}" dt="2025-02-07T10:28:37.175" v="227" actId="1076"/>
          <ac:picMkLst>
            <pc:docMk/>
            <pc:sldMk cId="2919226331" sldId="269"/>
            <ac:picMk id="11266" creationId="{15EB7DA6-CA3F-46A4-DCCB-5389DAAE7C24}"/>
          </ac:picMkLst>
        </pc:picChg>
      </pc:sldChg>
      <pc:sldChg chg="addSp modSp new mod ord setBg modClrScheme chgLayout">
        <pc:chgData name="Amalia Spiliakou" userId="f4bd6b91a0b5818a" providerId="LiveId" clId="{3F57886D-CD11-4105-885E-9CD1EF33C63A}" dt="2025-02-07T11:48:40.343" v="336" actId="20577"/>
        <pc:sldMkLst>
          <pc:docMk/>
          <pc:sldMk cId="1986877728" sldId="270"/>
        </pc:sldMkLst>
        <pc:spChg chg="add mod ord">
          <ac:chgData name="Amalia Spiliakou" userId="f4bd6b91a0b5818a" providerId="LiveId" clId="{3F57886D-CD11-4105-885E-9CD1EF33C63A}" dt="2025-02-07T11:48:40.343" v="336" actId="20577"/>
          <ac:spMkLst>
            <pc:docMk/>
            <pc:sldMk cId="1986877728" sldId="270"/>
            <ac:spMk id="2" creationId="{FAC88B43-070D-F484-633B-3C3311E57FFB}"/>
          </ac:spMkLst>
        </pc:spChg>
        <pc:picChg chg="add mod">
          <ac:chgData name="Amalia Spiliakou" userId="f4bd6b91a0b5818a" providerId="LiveId" clId="{3F57886D-CD11-4105-885E-9CD1EF33C63A}" dt="2025-02-07T11:46:46.227" v="319" actId="1076"/>
          <ac:picMkLst>
            <pc:docMk/>
            <pc:sldMk cId="1986877728" sldId="270"/>
            <ac:picMk id="12290" creationId="{764874C9-702A-A16A-98B0-FF335883C8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C1D98-6EC5-4A30-A2E9-F1A9B5DB867D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3DDA-54E0-4481-9759-B930D35F11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3834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EE3DDA-54E0-4481-9759-B930D35F111E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271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D05D-8096-3958-AA8C-2E9E5227E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E459C-9B07-BC6E-FE99-03DF3B21D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1CBD8-0B31-5687-C35F-C525E7100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16A3B-B105-9F95-3EFC-95B3D8534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50A02-ADA7-C5E9-CCBD-2BEC7A206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352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62072-9342-229B-2577-A8679846F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E5255-E198-CFC0-BC1B-A22BC1BDF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4B615-0B95-07A9-05F3-173AA9B67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80D56-DF74-B6F0-A2D7-541C316AE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966F2-DFEA-1CE0-0037-CBDF4797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193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ADD2B-FDB2-AD2A-D2F9-EF3364122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20CAF-BEB1-FC88-DCBE-526619393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9D495-9F69-4ECF-A46D-F1A9FEFF1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E44A6-8313-8AF3-7504-29C55C07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BBEFC-20B2-9493-0BA1-835E6674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5269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9E58-5680-063B-9066-CD166670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35940-B990-B151-B7B7-456EB2DFB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4753D-2E68-B9AE-73F0-8251F0820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A53FA-1CD0-94BC-8C0A-7C930542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43C7B-33D9-348C-0B85-CC1454976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A1CF2-0209-B8B2-1636-2E3EEADCC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71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5ED2-3408-29C6-BEFD-6B4495DA9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312EC-7EA9-45EA-6AC7-AC39897A5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2D4CB-6632-E7EF-EDFE-461092CD6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837AB-575A-EEFD-4B05-CC11DBDEC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1BAF3B-30EA-616F-3E0B-66ED810EE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24D93A-BFCA-32F8-6345-E3806BA40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2DEB02-9719-0BB5-00AF-25DC2E09E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AC0401-799C-BF48-944F-F6F0AC3C2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362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3DA44-C48E-B02B-363E-D22FC0C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33393-59FA-A38B-EB8A-E05FE29D6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61DFF1-3D75-4D38-1FFF-8A53404E0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F827AF-1F6E-3531-DC31-EE235B15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1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7DD3E0-7715-E9EF-6E56-9A9D400E4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88162-22CD-C518-844A-4218667F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A1876-D6E7-3879-F09F-F26C38C20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169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7406-7286-138C-1341-ED353FBCC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0C59F-2C86-BC8F-5CC2-C54A4BC44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D627F-13DB-7C35-3071-EA8FC1C57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88801F-8A45-984C-9A44-0CA42B058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60DE1-4449-08BC-17E2-B9367A6D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328EE0-AC1A-7405-7B4A-2035BCB7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2359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A6CAE-6894-038B-6516-8BDF89DEB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0F8A58-714F-D5DA-64BB-FA03E257D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FFD49-FE59-EED3-7813-8A1DC8673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9E72-294D-C3BD-0421-74DCBAC0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684D4-CBBA-FD4B-78CC-A4EB8F44C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4016C-FA3E-A3F2-856D-52650C615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272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61D2-04AD-41F3-79A4-F8DBAB38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CDE90-75AD-0D72-F121-EAFE348A9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3E528-D990-54AB-788E-13E52D2AA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AA813-C625-428E-9CC1-40B46DD8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2DF10-38EA-82E3-CAF4-869771DB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291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F3C6AE-3D0A-5411-9820-64F44774C3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DF885-7F64-E99A-10A7-27E7FAD2D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F30BA-BB2F-D035-C5FC-4BE34AC0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42347-D8ED-69EA-BD5C-36BE00A2D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6CB58-1ADB-3A81-A6FF-4CFE7354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428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D9ECEB-58ED-BC45-B979-56C726C20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E1181-D970-04A9-2C6A-1B40E0564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2E168-E00E-F095-2705-92174FF3D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1EBCD-66EC-4654-B43A-A078DF16C049}" type="datetimeFigureOut">
              <a:rPr lang="el-GR" smtClean="0"/>
              <a:t>9/2/2025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CDC1A-18F8-049B-C3A3-10CA010DA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B92BA-F143-2B8D-4F1C-B369CAD17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AE5D2-CABD-4B0F-AEB9-74827BC489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929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pompeiiinpictures.com/pompeiiinpictures/R7/7%2004%2048%20p1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pompeiiinpictures.com/pompeiiinpictures/R7/7%2004%2048%20plan.htm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1.ht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1.htm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etpompeii.com/it/map/casa-della-caccia-antica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hoto/?fbid=2140356092993471&amp;set=pcb.771238192214123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hoto/?fbid=2140356092993471&amp;set=pcb.7712381922141230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lanetpompeii.com/en/map/the-house-of-ancient-hunt/112-detail-of-a-winged-figure.html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3.ht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hyperlink" Target="https://pompeiiinpictures.com/pompeiiinpictures/R7/7%2004%2048%20p2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pompeiiinpictures.com/pompeiiinpictures/R7/7%2004%2048%20p3.ht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renewal.org/artworks/atrium-a-pompei-nella-domus-della-caccia-antica/luigi-bazzani/92235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italia.it/italia/icdp/icdp-pnd-circolazione-riuso-docs/it/v1.0-giugno-2022/testo-etichetta-BCS.html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atalogo.beniculturali.it/detail/HistoricOrArtisticProperty/1500573080#lg=1&amp;slide=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pompeiiinpictures.com/pompeiiinpictures/R7/7%2004%2048%20p5.ht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pompeiiinpictures.com/pompeiiinpictures/R7/7%2004%2048%20p5.ht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5.htm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5.ht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pompeiiinpictures.com/pompeiiinpictures/R7/7%2004%2048%20p7.htm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pompeiiinpictures.com/pompeiiinpictures/R7/7%2004%2048%20p7.ht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renewal.org/artworks/atrium-a-pompei-nella-domus-della-caccia-antica/luigi-bazzani/92235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pompeiiinpictures.com/pompeiiinpictures/R7/7%2004%2048%20p8.htm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pompeiiinpictures.com/pompeiiinpictures/R7/7%2004%2048%20p8.ht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8.htm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ompeiiinpictures.com/pompeiiinpictures/R7/7%2004%2048%20p9.htm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renewal.org/artworks/atrium-a-pompei-nella-domus-della-caccia-antica/luigi-bazzani/92235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0EE0D0A5-A1B5-958F-BE2F-481EB120EE4B}"/>
              </a:ext>
            </a:extLst>
          </p:cNvPr>
          <p:cNvSpPr/>
          <p:nvPr/>
        </p:nvSpPr>
        <p:spPr>
          <a:xfrm>
            <a:off x="516384" y="446979"/>
            <a:ext cx="11159231" cy="5964041"/>
          </a:xfrm>
          <a:custGeom>
            <a:avLst/>
            <a:gdLst>
              <a:gd name="connsiteX0" fmla="*/ 0 w 11159231"/>
              <a:gd name="connsiteY0" fmla="*/ 5964041 h 5964041"/>
              <a:gd name="connsiteX1" fmla="*/ 4184712 w 11159231"/>
              <a:gd name="connsiteY1" fmla="*/ 5265130 h 5964041"/>
              <a:gd name="connsiteX2" fmla="*/ 3747642 w 11159231"/>
              <a:gd name="connsiteY2" fmla="*/ 5075337 h 5964041"/>
              <a:gd name="connsiteX3" fmla="*/ 3282674 w 11159231"/>
              <a:gd name="connsiteY3" fmla="*/ 4873429 h 5964041"/>
              <a:gd name="connsiteX4" fmla="*/ 2789808 w 11159231"/>
              <a:gd name="connsiteY4" fmla="*/ 4659407 h 5964041"/>
              <a:gd name="connsiteX5" fmla="*/ 8369423 w 11159231"/>
              <a:gd name="connsiteY5" fmla="*/ 4659407 h 5964041"/>
              <a:gd name="connsiteX6" fmla="*/ 7876557 w 11159231"/>
              <a:gd name="connsiteY6" fmla="*/ 4873429 h 5964041"/>
              <a:gd name="connsiteX7" fmla="*/ 7425538 w 11159231"/>
              <a:gd name="connsiteY7" fmla="*/ 5069280 h 5964041"/>
              <a:gd name="connsiteX8" fmla="*/ 6974519 w 11159231"/>
              <a:gd name="connsiteY8" fmla="*/ 5265130 h 5964041"/>
              <a:gd name="connsiteX9" fmla="*/ 11159231 w 11159231"/>
              <a:gd name="connsiteY9" fmla="*/ 5964041 h 5964041"/>
              <a:gd name="connsiteX10" fmla="*/ 10922097 w 11159231"/>
              <a:gd name="connsiteY10" fmla="*/ 5528386 h 5964041"/>
              <a:gd name="connsiteX11" fmla="*/ 10615218 w 11159231"/>
              <a:gd name="connsiteY11" fmla="*/ 4964598 h 5964041"/>
              <a:gd name="connsiteX12" fmla="*/ 10308340 w 11159231"/>
              <a:gd name="connsiteY12" fmla="*/ 4400810 h 5964041"/>
              <a:gd name="connsiteX13" fmla="*/ 10071206 w 11159231"/>
              <a:gd name="connsiteY13" fmla="*/ 3965155 h 5964041"/>
              <a:gd name="connsiteX14" fmla="*/ 9764327 w 11159231"/>
              <a:gd name="connsiteY14" fmla="*/ 3401367 h 5964041"/>
              <a:gd name="connsiteX15" fmla="*/ 10071206 w 11159231"/>
              <a:gd name="connsiteY15" fmla="*/ 2981088 h 5964041"/>
              <a:gd name="connsiteX16" fmla="*/ 10433881 w 11159231"/>
              <a:gd name="connsiteY16" fmla="*/ 2484396 h 5964041"/>
              <a:gd name="connsiteX17" fmla="*/ 10754709 w 11159231"/>
              <a:gd name="connsiteY17" fmla="*/ 2045014 h 5964041"/>
              <a:gd name="connsiteX18" fmla="*/ 11159231 w 11159231"/>
              <a:gd name="connsiteY18" fmla="*/ 1491010 h 5964041"/>
              <a:gd name="connsiteX19" fmla="*/ 8369423 w 11159231"/>
              <a:gd name="connsiteY19" fmla="*/ 931881 h 5964041"/>
              <a:gd name="connsiteX20" fmla="*/ 8369423 w 11159231"/>
              <a:gd name="connsiteY20" fmla="*/ 574039 h 5964041"/>
              <a:gd name="connsiteX21" fmla="*/ 8369423 w 11159231"/>
              <a:gd name="connsiteY21" fmla="*/ 186376 h 5964041"/>
              <a:gd name="connsiteX22" fmla="*/ 2789808 w 11159231"/>
              <a:gd name="connsiteY22" fmla="*/ 186376 h 5964041"/>
              <a:gd name="connsiteX23" fmla="*/ 2789808 w 11159231"/>
              <a:gd name="connsiteY23" fmla="*/ 559129 h 5964041"/>
              <a:gd name="connsiteX24" fmla="*/ 2789808 w 11159231"/>
              <a:gd name="connsiteY24" fmla="*/ 931881 h 5964041"/>
              <a:gd name="connsiteX25" fmla="*/ 0 w 11159231"/>
              <a:gd name="connsiteY25" fmla="*/ 1491010 h 5964041"/>
              <a:gd name="connsiteX26" fmla="*/ 348726 w 11159231"/>
              <a:gd name="connsiteY26" fmla="*/ 1968599 h 5964041"/>
              <a:gd name="connsiteX27" fmla="*/ 725350 w 11159231"/>
              <a:gd name="connsiteY27" fmla="*/ 2484396 h 5964041"/>
              <a:gd name="connsiteX28" fmla="*/ 1046178 w 11159231"/>
              <a:gd name="connsiteY28" fmla="*/ 2923778 h 5964041"/>
              <a:gd name="connsiteX29" fmla="*/ 1394904 w 11159231"/>
              <a:gd name="connsiteY29" fmla="*/ 3401367 h 5964041"/>
              <a:gd name="connsiteX30" fmla="*/ 1101974 w 11159231"/>
              <a:gd name="connsiteY30" fmla="*/ 3939529 h 5964041"/>
              <a:gd name="connsiteX31" fmla="*/ 864840 w 11159231"/>
              <a:gd name="connsiteY31" fmla="*/ 4375183 h 5964041"/>
              <a:gd name="connsiteX32" fmla="*/ 557962 w 11159231"/>
              <a:gd name="connsiteY32" fmla="*/ 4938971 h 5964041"/>
              <a:gd name="connsiteX33" fmla="*/ 278981 w 11159231"/>
              <a:gd name="connsiteY33" fmla="*/ 5451506 h 5964041"/>
              <a:gd name="connsiteX34" fmla="*/ 0 w 11159231"/>
              <a:gd name="connsiteY34" fmla="*/ 5964041 h 5964041"/>
              <a:gd name="connsiteX0" fmla="*/ 4184712 w 11159231"/>
              <a:gd name="connsiteY0" fmla="*/ 4519625 h 5964041"/>
              <a:gd name="connsiteX1" fmla="*/ 4184712 w 11159231"/>
              <a:gd name="connsiteY1" fmla="*/ 4899833 h 5964041"/>
              <a:gd name="connsiteX2" fmla="*/ 4184712 w 11159231"/>
              <a:gd name="connsiteY2" fmla="*/ 5265130 h 5964041"/>
              <a:gd name="connsiteX3" fmla="*/ 3719744 w 11159231"/>
              <a:gd name="connsiteY3" fmla="*/ 5063222 h 5964041"/>
              <a:gd name="connsiteX4" fmla="*/ 3296623 w 11159231"/>
              <a:gd name="connsiteY4" fmla="*/ 4879486 h 5964041"/>
              <a:gd name="connsiteX5" fmla="*/ 2789808 w 11159231"/>
              <a:gd name="connsiteY5" fmla="*/ 4659407 h 5964041"/>
              <a:gd name="connsiteX6" fmla="*/ 8369423 w 11159231"/>
              <a:gd name="connsiteY6" fmla="*/ 4659407 h 5964041"/>
              <a:gd name="connsiteX7" fmla="*/ 7946302 w 11159231"/>
              <a:gd name="connsiteY7" fmla="*/ 4843143 h 5964041"/>
              <a:gd name="connsiteX8" fmla="*/ 7467385 w 11159231"/>
              <a:gd name="connsiteY8" fmla="*/ 5051108 h 5964041"/>
              <a:gd name="connsiteX9" fmla="*/ 6974519 w 11159231"/>
              <a:gd name="connsiteY9" fmla="*/ 5265130 h 5964041"/>
              <a:gd name="connsiteX10" fmla="*/ 6974519 w 11159231"/>
              <a:gd name="connsiteY10" fmla="*/ 4914743 h 5964041"/>
              <a:gd name="connsiteX11" fmla="*/ 6974519 w 11159231"/>
              <a:gd name="connsiteY11" fmla="*/ 4519625 h 5964041"/>
              <a:gd name="connsiteX12" fmla="*/ 4184712 w 11159231"/>
              <a:gd name="connsiteY12" fmla="*/ 4519625 h 5964041"/>
              <a:gd name="connsiteX0" fmla="*/ 0 w 11159231"/>
              <a:gd name="connsiteY0" fmla="*/ 5964041 h 5964041"/>
              <a:gd name="connsiteX1" fmla="*/ 278981 w 11159231"/>
              <a:gd name="connsiteY1" fmla="*/ 5451506 h 5964041"/>
              <a:gd name="connsiteX2" fmla="*/ 530064 w 11159231"/>
              <a:gd name="connsiteY2" fmla="*/ 4990225 h 5964041"/>
              <a:gd name="connsiteX3" fmla="*/ 767197 w 11159231"/>
              <a:gd name="connsiteY3" fmla="*/ 4554570 h 5964041"/>
              <a:gd name="connsiteX4" fmla="*/ 1018280 w 11159231"/>
              <a:gd name="connsiteY4" fmla="*/ 4093289 h 5964041"/>
              <a:gd name="connsiteX5" fmla="*/ 1394904 w 11159231"/>
              <a:gd name="connsiteY5" fmla="*/ 3401367 h 5964041"/>
              <a:gd name="connsiteX6" fmla="*/ 1074076 w 11159231"/>
              <a:gd name="connsiteY6" fmla="*/ 2961985 h 5964041"/>
              <a:gd name="connsiteX7" fmla="*/ 711401 w 11159231"/>
              <a:gd name="connsiteY7" fmla="*/ 2465292 h 5964041"/>
              <a:gd name="connsiteX8" fmla="*/ 334777 w 11159231"/>
              <a:gd name="connsiteY8" fmla="*/ 1949496 h 5964041"/>
              <a:gd name="connsiteX9" fmla="*/ 0 w 11159231"/>
              <a:gd name="connsiteY9" fmla="*/ 1491010 h 5964041"/>
              <a:gd name="connsiteX10" fmla="*/ 2789808 w 11159231"/>
              <a:gd name="connsiteY10" fmla="*/ 931881 h 5964041"/>
              <a:gd name="connsiteX11" fmla="*/ 2789808 w 11159231"/>
              <a:gd name="connsiteY11" fmla="*/ 574039 h 5964041"/>
              <a:gd name="connsiteX12" fmla="*/ 2789808 w 11159231"/>
              <a:gd name="connsiteY12" fmla="*/ 186376 h 5964041"/>
              <a:gd name="connsiteX13" fmla="*/ 8369423 w 11159231"/>
              <a:gd name="connsiteY13" fmla="*/ 186376 h 5964041"/>
              <a:gd name="connsiteX14" fmla="*/ 8369423 w 11159231"/>
              <a:gd name="connsiteY14" fmla="*/ 574039 h 5964041"/>
              <a:gd name="connsiteX15" fmla="*/ 8369423 w 11159231"/>
              <a:gd name="connsiteY15" fmla="*/ 931881 h 5964041"/>
              <a:gd name="connsiteX16" fmla="*/ 11159231 w 11159231"/>
              <a:gd name="connsiteY16" fmla="*/ 1491010 h 5964041"/>
              <a:gd name="connsiteX17" fmla="*/ 10796556 w 11159231"/>
              <a:gd name="connsiteY17" fmla="*/ 1987703 h 5964041"/>
              <a:gd name="connsiteX18" fmla="*/ 10461779 w 11159231"/>
              <a:gd name="connsiteY18" fmla="*/ 2446189 h 5964041"/>
              <a:gd name="connsiteX19" fmla="*/ 10099104 w 11159231"/>
              <a:gd name="connsiteY19" fmla="*/ 2942881 h 5964041"/>
              <a:gd name="connsiteX20" fmla="*/ 9764327 w 11159231"/>
              <a:gd name="connsiteY20" fmla="*/ 3401367 h 5964041"/>
              <a:gd name="connsiteX21" fmla="*/ 10001461 w 11159231"/>
              <a:gd name="connsiteY21" fmla="*/ 3837022 h 5964041"/>
              <a:gd name="connsiteX22" fmla="*/ 10308340 w 11159231"/>
              <a:gd name="connsiteY22" fmla="*/ 4400810 h 5964041"/>
              <a:gd name="connsiteX23" fmla="*/ 10573371 w 11159231"/>
              <a:gd name="connsiteY23" fmla="*/ 4887718 h 5964041"/>
              <a:gd name="connsiteX24" fmla="*/ 10866301 w 11159231"/>
              <a:gd name="connsiteY24" fmla="*/ 5425879 h 5964041"/>
              <a:gd name="connsiteX25" fmla="*/ 11159231 w 11159231"/>
              <a:gd name="connsiteY25" fmla="*/ 5964041 h 5964041"/>
              <a:gd name="connsiteX26" fmla="*/ 6974519 w 11159231"/>
              <a:gd name="connsiteY26" fmla="*/ 5265130 h 5964041"/>
              <a:gd name="connsiteX27" fmla="*/ 7397640 w 11159231"/>
              <a:gd name="connsiteY27" fmla="*/ 5081394 h 5964041"/>
              <a:gd name="connsiteX28" fmla="*/ 7862608 w 11159231"/>
              <a:gd name="connsiteY28" fmla="*/ 4879486 h 5964041"/>
              <a:gd name="connsiteX29" fmla="*/ 8369423 w 11159231"/>
              <a:gd name="connsiteY29" fmla="*/ 4659407 h 5964041"/>
              <a:gd name="connsiteX30" fmla="*/ 2789808 w 11159231"/>
              <a:gd name="connsiteY30" fmla="*/ 4659407 h 5964041"/>
              <a:gd name="connsiteX31" fmla="*/ 3212929 w 11159231"/>
              <a:gd name="connsiteY31" fmla="*/ 4843143 h 5964041"/>
              <a:gd name="connsiteX32" fmla="*/ 3677897 w 11159231"/>
              <a:gd name="connsiteY32" fmla="*/ 5045051 h 5964041"/>
              <a:gd name="connsiteX33" fmla="*/ 4184712 w 11159231"/>
              <a:gd name="connsiteY33" fmla="*/ 5265130 h 5964041"/>
              <a:gd name="connsiteX34" fmla="*/ 0 w 11159231"/>
              <a:gd name="connsiteY34" fmla="*/ 5964041 h 5964041"/>
              <a:gd name="connsiteX35" fmla="*/ 2789808 w 11159231"/>
              <a:gd name="connsiteY35" fmla="*/ 4659407 h 5964041"/>
              <a:gd name="connsiteX36" fmla="*/ 2789808 w 11159231"/>
              <a:gd name="connsiteY36" fmla="*/ 4164179 h 5964041"/>
              <a:gd name="connsiteX37" fmla="*/ 2789808 w 11159231"/>
              <a:gd name="connsiteY37" fmla="*/ 3557124 h 5964041"/>
              <a:gd name="connsiteX38" fmla="*/ 2789808 w 11159231"/>
              <a:gd name="connsiteY38" fmla="*/ 3099171 h 5964041"/>
              <a:gd name="connsiteX39" fmla="*/ 2789808 w 11159231"/>
              <a:gd name="connsiteY39" fmla="*/ 2529392 h 5964041"/>
              <a:gd name="connsiteX40" fmla="*/ 2789808 w 11159231"/>
              <a:gd name="connsiteY40" fmla="*/ 2034164 h 5964041"/>
              <a:gd name="connsiteX41" fmla="*/ 2789808 w 11159231"/>
              <a:gd name="connsiteY41" fmla="*/ 1613486 h 5964041"/>
              <a:gd name="connsiteX42" fmla="*/ 2789808 w 11159231"/>
              <a:gd name="connsiteY42" fmla="*/ 931881 h 5964041"/>
              <a:gd name="connsiteX43" fmla="*/ 8369423 w 11159231"/>
              <a:gd name="connsiteY43" fmla="*/ 931881 h 5964041"/>
              <a:gd name="connsiteX44" fmla="*/ 8369423 w 11159231"/>
              <a:gd name="connsiteY44" fmla="*/ 1352559 h 5964041"/>
              <a:gd name="connsiteX45" fmla="*/ 8369423 w 11159231"/>
              <a:gd name="connsiteY45" fmla="*/ 1885063 h 5964041"/>
              <a:gd name="connsiteX46" fmla="*/ 8369423 w 11159231"/>
              <a:gd name="connsiteY46" fmla="*/ 2417566 h 5964041"/>
              <a:gd name="connsiteX47" fmla="*/ 8369423 w 11159231"/>
              <a:gd name="connsiteY47" fmla="*/ 2987345 h 5964041"/>
              <a:gd name="connsiteX48" fmla="*/ 8369423 w 11159231"/>
              <a:gd name="connsiteY48" fmla="*/ 3445299 h 5964041"/>
              <a:gd name="connsiteX49" fmla="*/ 8369423 w 11159231"/>
              <a:gd name="connsiteY49" fmla="*/ 3977802 h 5964041"/>
              <a:gd name="connsiteX50" fmla="*/ 8369423 w 11159231"/>
              <a:gd name="connsiteY50" fmla="*/ 4659407 h 5964041"/>
              <a:gd name="connsiteX51" fmla="*/ 4184712 w 11159231"/>
              <a:gd name="connsiteY51" fmla="*/ 4519625 h 5964041"/>
              <a:gd name="connsiteX52" fmla="*/ 4184712 w 11159231"/>
              <a:gd name="connsiteY52" fmla="*/ 4877467 h 5964041"/>
              <a:gd name="connsiteX53" fmla="*/ 4184712 w 11159231"/>
              <a:gd name="connsiteY53" fmla="*/ 5265130 h 5964041"/>
              <a:gd name="connsiteX54" fmla="*/ 6974519 w 11159231"/>
              <a:gd name="connsiteY54" fmla="*/ 5265130 h 5964041"/>
              <a:gd name="connsiteX55" fmla="*/ 6974519 w 11159231"/>
              <a:gd name="connsiteY55" fmla="*/ 4907288 h 5964041"/>
              <a:gd name="connsiteX56" fmla="*/ 6974519 w 11159231"/>
              <a:gd name="connsiteY56" fmla="*/ 4519625 h 5964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1159231" h="5964041" stroke="0" extrusionOk="0">
                <a:moveTo>
                  <a:pt x="0" y="5964041"/>
                </a:moveTo>
                <a:cubicBezTo>
                  <a:pt x="1759620" y="5660635"/>
                  <a:pt x="2858972" y="5315534"/>
                  <a:pt x="4184712" y="5265130"/>
                </a:cubicBezTo>
                <a:cubicBezTo>
                  <a:pt x="4058981" y="5224880"/>
                  <a:pt x="3923069" y="5124079"/>
                  <a:pt x="3747642" y="5075337"/>
                </a:cubicBezTo>
                <a:cubicBezTo>
                  <a:pt x="3572215" y="5026595"/>
                  <a:pt x="3460935" y="4927155"/>
                  <a:pt x="3282674" y="4873429"/>
                </a:cubicBezTo>
                <a:cubicBezTo>
                  <a:pt x="3104413" y="4819703"/>
                  <a:pt x="3003963" y="4703824"/>
                  <a:pt x="2789808" y="4659407"/>
                </a:cubicBezTo>
                <a:cubicBezTo>
                  <a:pt x="4937040" y="4525349"/>
                  <a:pt x="6447974" y="4156762"/>
                  <a:pt x="8369423" y="4659407"/>
                </a:cubicBezTo>
                <a:cubicBezTo>
                  <a:pt x="8159191" y="4759615"/>
                  <a:pt x="7991669" y="4816993"/>
                  <a:pt x="7876557" y="4873429"/>
                </a:cubicBezTo>
                <a:cubicBezTo>
                  <a:pt x="7761445" y="4929865"/>
                  <a:pt x="7596401" y="4954950"/>
                  <a:pt x="7425538" y="5069280"/>
                </a:cubicBezTo>
                <a:cubicBezTo>
                  <a:pt x="7254675" y="5183610"/>
                  <a:pt x="7128543" y="5144314"/>
                  <a:pt x="6974519" y="5265130"/>
                </a:cubicBezTo>
                <a:cubicBezTo>
                  <a:pt x="8281247" y="5307748"/>
                  <a:pt x="9568735" y="5608595"/>
                  <a:pt x="11159231" y="5964041"/>
                </a:cubicBezTo>
                <a:cubicBezTo>
                  <a:pt x="11067957" y="5797256"/>
                  <a:pt x="11036023" y="5635012"/>
                  <a:pt x="10922097" y="5528386"/>
                </a:cubicBezTo>
                <a:cubicBezTo>
                  <a:pt x="10808171" y="5421760"/>
                  <a:pt x="10765132" y="5093151"/>
                  <a:pt x="10615218" y="4964598"/>
                </a:cubicBezTo>
                <a:cubicBezTo>
                  <a:pt x="10465304" y="4836045"/>
                  <a:pt x="10478201" y="4625542"/>
                  <a:pt x="10308340" y="4400810"/>
                </a:cubicBezTo>
                <a:cubicBezTo>
                  <a:pt x="10138479" y="4176079"/>
                  <a:pt x="10203741" y="4100735"/>
                  <a:pt x="10071206" y="3965155"/>
                </a:cubicBezTo>
                <a:cubicBezTo>
                  <a:pt x="9938671" y="3829575"/>
                  <a:pt x="9932759" y="3627358"/>
                  <a:pt x="9764327" y="3401367"/>
                </a:cubicBezTo>
                <a:cubicBezTo>
                  <a:pt x="9866844" y="3226874"/>
                  <a:pt x="9972856" y="3154481"/>
                  <a:pt x="10071206" y="2981088"/>
                </a:cubicBezTo>
                <a:cubicBezTo>
                  <a:pt x="10169556" y="2807695"/>
                  <a:pt x="10312731" y="2663982"/>
                  <a:pt x="10433881" y="2484396"/>
                </a:cubicBezTo>
                <a:cubicBezTo>
                  <a:pt x="10555031" y="2304810"/>
                  <a:pt x="10683188" y="2215055"/>
                  <a:pt x="10754709" y="2045014"/>
                </a:cubicBezTo>
                <a:cubicBezTo>
                  <a:pt x="10826229" y="1874973"/>
                  <a:pt x="11118764" y="1675141"/>
                  <a:pt x="11159231" y="1491010"/>
                </a:cubicBezTo>
                <a:cubicBezTo>
                  <a:pt x="10286248" y="1205200"/>
                  <a:pt x="9067628" y="942483"/>
                  <a:pt x="8369423" y="931881"/>
                </a:cubicBezTo>
                <a:cubicBezTo>
                  <a:pt x="8352491" y="760700"/>
                  <a:pt x="8406641" y="694953"/>
                  <a:pt x="8369423" y="574039"/>
                </a:cubicBezTo>
                <a:cubicBezTo>
                  <a:pt x="8332205" y="453125"/>
                  <a:pt x="8377384" y="354923"/>
                  <a:pt x="8369423" y="186376"/>
                </a:cubicBezTo>
                <a:cubicBezTo>
                  <a:pt x="6542521" y="-20849"/>
                  <a:pt x="4634034" y="-618754"/>
                  <a:pt x="2789808" y="186376"/>
                </a:cubicBezTo>
                <a:cubicBezTo>
                  <a:pt x="2833272" y="365901"/>
                  <a:pt x="2781213" y="471935"/>
                  <a:pt x="2789808" y="559129"/>
                </a:cubicBezTo>
                <a:cubicBezTo>
                  <a:pt x="2798403" y="646323"/>
                  <a:pt x="2784620" y="797228"/>
                  <a:pt x="2789808" y="931881"/>
                </a:cubicBezTo>
                <a:cubicBezTo>
                  <a:pt x="1894813" y="1059239"/>
                  <a:pt x="798975" y="1374169"/>
                  <a:pt x="0" y="1491010"/>
                </a:cubicBezTo>
                <a:cubicBezTo>
                  <a:pt x="101914" y="1603739"/>
                  <a:pt x="200147" y="1849075"/>
                  <a:pt x="348726" y="1968599"/>
                </a:cubicBezTo>
                <a:cubicBezTo>
                  <a:pt x="497305" y="2088123"/>
                  <a:pt x="518904" y="2297143"/>
                  <a:pt x="725350" y="2484396"/>
                </a:cubicBezTo>
                <a:cubicBezTo>
                  <a:pt x="931797" y="2671649"/>
                  <a:pt x="931943" y="2823154"/>
                  <a:pt x="1046178" y="2923778"/>
                </a:cubicBezTo>
                <a:cubicBezTo>
                  <a:pt x="1160413" y="3024402"/>
                  <a:pt x="1243461" y="3232080"/>
                  <a:pt x="1394904" y="3401367"/>
                </a:cubicBezTo>
                <a:cubicBezTo>
                  <a:pt x="1369362" y="3554278"/>
                  <a:pt x="1148822" y="3761848"/>
                  <a:pt x="1101974" y="3939529"/>
                </a:cubicBezTo>
                <a:cubicBezTo>
                  <a:pt x="1055125" y="4117210"/>
                  <a:pt x="916817" y="4229114"/>
                  <a:pt x="864840" y="4375183"/>
                </a:cubicBezTo>
                <a:cubicBezTo>
                  <a:pt x="812864" y="4521252"/>
                  <a:pt x="664615" y="4722850"/>
                  <a:pt x="557962" y="4938971"/>
                </a:cubicBezTo>
                <a:cubicBezTo>
                  <a:pt x="451308" y="5155091"/>
                  <a:pt x="317162" y="5235032"/>
                  <a:pt x="278981" y="5451506"/>
                </a:cubicBezTo>
                <a:cubicBezTo>
                  <a:pt x="240800" y="5667980"/>
                  <a:pt x="80200" y="5799141"/>
                  <a:pt x="0" y="5964041"/>
                </a:cubicBezTo>
                <a:close/>
              </a:path>
              <a:path w="11159231" h="5964041" fill="darkenLess" stroke="0" extrusionOk="0">
                <a:moveTo>
                  <a:pt x="4184712" y="4519625"/>
                </a:moveTo>
                <a:cubicBezTo>
                  <a:pt x="4188318" y="4606170"/>
                  <a:pt x="4150849" y="4785326"/>
                  <a:pt x="4184712" y="4899833"/>
                </a:cubicBezTo>
                <a:cubicBezTo>
                  <a:pt x="4218575" y="5014340"/>
                  <a:pt x="4176732" y="5109541"/>
                  <a:pt x="4184712" y="5265130"/>
                </a:cubicBezTo>
                <a:cubicBezTo>
                  <a:pt x="4031356" y="5257353"/>
                  <a:pt x="3905120" y="5092339"/>
                  <a:pt x="3719744" y="5063222"/>
                </a:cubicBezTo>
                <a:cubicBezTo>
                  <a:pt x="3534368" y="5034105"/>
                  <a:pt x="3400301" y="4890849"/>
                  <a:pt x="3296623" y="4879486"/>
                </a:cubicBezTo>
                <a:cubicBezTo>
                  <a:pt x="3192945" y="4868123"/>
                  <a:pt x="2954820" y="4701823"/>
                  <a:pt x="2789808" y="4659407"/>
                </a:cubicBezTo>
                <a:cubicBezTo>
                  <a:pt x="4818499" y="4149290"/>
                  <a:pt x="6389247" y="4587821"/>
                  <a:pt x="8369423" y="4659407"/>
                </a:cubicBezTo>
                <a:cubicBezTo>
                  <a:pt x="8176302" y="4773620"/>
                  <a:pt x="8054692" y="4752770"/>
                  <a:pt x="7946302" y="4843143"/>
                </a:cubicBezTo>
                <a:cubicBezTo>
                  <a:pt x="7837912" y="4933516"/>
                  <a:pt x="7634053" y="4943821"/>
                  <a:pt x="7467385" y="5051108"/>
                </a:cubicBezTo>
                <a:cubicBezTo>
                  <a:pt x="7300717" y="5158395"/>
                  <a:pt x="7192586" y="5130112"/>
                  <a:pt x="6974519" y="5265130"/>
                </a:cubicBezTo>
                <a:cubicBezTo>
                  <a:pt x="6972351" y="5126654"/>
                  <a:pt x="7008462" y="5052175"/>
                  <a:pt x="6974519" y="4914743"/>
                </a:cubicBezTo>
                <a:cubicBezTo>
                  <a:pt x="6940576" y="4777311"/>
                  <a:pt x="7013200" y="4605179"/>
                  <a:pt x="6974519" y="4519625"/>
                </a:cubicBezTo>
                <a:cubicBezTo>
                  <a:pt x="6234359" y="4300294"/>
                  <a:pt x="5332442" y="4512987"/>
                  <a:pt x="4184712" y="4519625"/>
                </a:cubicBezTo>
                <a:close/>
              </a:path>
              <a:path w="11159231" h="5964041" fill="none" extrusionOk="0">
                <a:moveTo>
                  <a:pt x="0" y="5964041"/>
                </a:moveTo>
                <a:cubicBezTo>
                  <a:pt x="55190" y="5785257"/>
                  <a:pt x="200013" y="5643187"/>
                  <a:pt x="278981" y="5451506"/>
                </a:cubicBezTo>
                <a:cubicBezTo>
                  <a:pt x="357949" y="5259825"/>
                  <a:pt x="504786" y="5104515"/>
                  <a:pt x="530064" y="4990225"/>
                </a:cubicBezTo>
                <a:cubicBezTo>
                  <a:pt x="555342" y="4875935"/>
                  <a:pt x="752261" y="4673988"/>
                  <a:pt x="767197" y="4554570"/>
                </a:cubicBezTo>
                <a:cubicBezTo>
                  <a:pt x="782133" y="4435152"/>
                  <a:pt x="1001489" y="4224696"/>
                  <a:pt x="1018280" y="4093289"/>
                </a:cubicBezTo>
                <a:cubicBezTo>
                  <a:pt x="1035071" y="3961882"/>
                  <a:pt x="1346639" y="3675367"/>
                  <a:pt x="1394904" y="3401367"/>
                </a:cubicBezTo>
                <a:cubicBezTo>
                  <a:pt x="1227913" y="3256069"/>
                  <a:pt x="1218557" y="3073731"/>
                  <a:pt x="1074076" y="2961985"/>
                </a:cubicBezTo>
                <a:cubicBezTo>
                  <a:pt x="929595" y="2850239"/>
                  <a:pt x="862321" y="2610318"/>
                  <a:pt x="711401" y="2465292"/>
                </a:cubicBezTo>
                <a:cubicBezTo>
                  <a:pt x="560481" y="2320266"/>
                  <a:pt x="532309" y="2116022"/>
                  <a:pt x="334777" y="1949496"/>
                </a:cubicBezTo>
                <a:cubicBezTo>
                  <a:pt x="137245" y="1782970"/>
                  <a:pt x="153096" y="1636230"/>
                  <a:pt x="0" y="1491010"/>
                </a:cubicBezTo>
                <a:cubicBezTo>
                  <a:pt x="829407" y="1203060"/>
                  <a:pt x="1941617" y="1300472"/>
                  <a:pt x="2789808" y="931881"/>
                </a:cubicBezTo>
                <a:cubicBezTo>
                  <a:pt x="2768813" y="767065"/>
                  <a:pt x="2791868" y="720520"/>
                  <a:pt x="2789808" y="574039"/>
                </a:cubicBezTo>
                <a:cubicBezTo>
                  <a:pt x="2787748" y="427558"/>
                  <a:pt x="2790506" y="337093"/>
                  <a:pt x="2789808" y="186376"/>
                </a:cubicBezTo>
                <a:cubicBezTo>
                  <a:pt x="4682412" y="426202"/>
                  <a:pt x="6472613" y="-258400"/>
                  <a:pt x="8369423" y="186376"/>
                </a:cubicBezTo>
                <a:cubicBezTo>
                  <a:pt x="8399758" y="263958"/>
                  <a:pt x="8356035" y="445097"/>
                  <a:pt x="8369423" y="574039"/>
                </a:cubicBezTo>
                <a:cubicBezTo>
                  <a:pt x="8382811" y="702981"/>
                  <a:pt x="8350346" y="811341"/>
                  <a:pt x="8369423" y="931881"/>
                </a:cubicBezTo>
                <a:cubicBezTo>
                  <a:pt x="9482045" y="1105515"/>
                  <a:pt x="10050066" y="1125192"/>
                  <a:pt x="11159231" y="1491010"/>
                </a:cubicBezTo>
                <a:cubicBezTo>
                  <a:pt x="11002236" y="1731939"/>
                  <a:pt x="10859985" y="1812605"/>
                  <a:pt x="10796556" y="1987703"/>
                </a:cubicBezTo>
                <a:cubicBezTo>
                  <a:pt x="10733127" y="2162801"/>
                  <a:pt x="10561654" y="2282989"/>
                  <a:pt x="10461779" y="2446189"/>
                </a:cubicBezTo>
                <a:cubicBezTo>
                  <a:pt x="10361904" y="2609389"/>
                  <a:pt x="10238893" y="2734302"/>
                  <a:pt x="10099104" y="2942881"/>
                </a:cubicBezTo>
                <a:cubicBezTo>
                  <a:pt x="9959315" y="3151460"/>
                  <a:pt x="9803336" y="3253100"/>
                  <a:pt x="9764327" y="3401367"/>
                </a:cubicBezTo>
                <a:cubicBezTo>
                  <a:pt x="9893369" y="3555734"/>
                  <a:pt x="9851929" y="3642570"/>
                  <a:pt x="10001461" y="3837022"/>
                </a:cubicBezTo>
                <a:cubicBezTo>
                  <a:pt x="10150993" y="4031474"/>
                  <a:pt x="10116220" y="4186283"/>
                  <a:pt x="10308340" y="4400810"/>
                </a:cubicBezTo>
                <a:cubicBezTo>
                  <a:pt x="10500459" y="4615338"/>
                  <a:pt x="10412159" y="4703018"/>
                  <a:pt x="10573371" y="4887718"/>
                </a:cubicBezTo>
                <a:cubicBezTo>
                  <a:pt x="10734583" y="5072417"/>
                  <a:pt x="10726649" y="5271575"/>
                  <a:pt x="10866301" y="5425879"/>
                </a:cubicBezTo>
                <a:cubicBezTo>
                  <a:pt x="11005953" y="5580183"/>
                  <a:pt x="11018497" y="5739585"/>
                  <a:pt x="11159231" y="5964041"/>
                </a:cubicBezTo>
                <a:cubicBezTo>
                  <a:pt x="10049934" y="5800159"/>
                  <a:pt x="8411146" y="5509620"/>
                  <a:pt x="6974519" y="5265130"/>
                </a:cubicBezTo>
                <a:cubicBezTo>
                  <a:pt x="7097252" y="5157470"/>
                  <a:pt x="7270842" y="5176630"/>
                  <a:pt x="7397640" y="5081394"/>
                </a:cubicBezTo>
                <a:cubicBezTo>
                  <a:pt x="7524438" y="4986158"/>
                  <a:pt x="7647222" y="4981770"/>
                  <a:pt x="7862608" y="4879486"/>
                </a:cubicBezTo>
                <a:cubicBezTo>
                  <a:pt x="8077994" y="4777202"/>
                  <a:pt x="8157420" y="4785968"/>
                  <a:pt x="8369423" y="4659407"/>
                </a:cubicBezTo>
                <a:cubicBezTo>
                  <a:pt x="6198027" y="4236830"/>
                  <a:pt x="4771643" y="4384658"/>
                  <a:pt x="2789808" y="4659407"/>
                </a:cubicBezTo>
                <a:cubicBezTo>
                  <a:pt x="2906173" y="4659901"/>
                  <a:pt x="3094383" y="4824494"/>
                  <a:pt x="3212929" y="4843143"/>
                </a:cubicBezTo>
                <a:cubicBezTo>
                  <a:pt x="3331475" y="4861792"/>
                  <a:pt x="3532519" y="5024891"/>
                  <a:pt x="3677897" y="5045051"/>
                </a:cubicBezTo>
                <a:cubicBezTo>
                  <a:pt x="3823275" y="5065210"/>
                  <a:pt x="3926076" y="5211838"/>
                  <a:pt x="4184712" y="5265130"/>
                </a:cubicBezTo>
                <a:cubicBezTo>
                  <a:pt x="2515224" y="5384339"/>
                  <a:pt x="1408962" y="5698444"/>
                  <a:pt x="0" y="5964041"/>
                </a:cubicBezTo>
                <a:close/>
                <a:moveTo>
                  <a:pt x="2789808" y="4659407"/>
                </a:moveTo>
                <a:cubicBezTo>
                  <a:pt x="2759018" y="4412640"/>
                  <a:pt x="2797230" y="4375297"/>
                  <a:pt x="2789808" y="4164179"/>
                </a:cubicBezTo>
                <a:cubicBezTo>
                  <a:pt x="2782386" y="3953061"/>
                  <a:pt x="2825974" y="3731118"/>
                  <a:pt x="2789808" y="3557124"/>
                </a:cubicBezTo>
                <a:cubicBezTo>
                  <a:pt x="2753642" y="3383131"/>
                  <a:pt x="2791740" y="3234287"/>
                  <a:pt x="2789808" y="3099171"/>
                </a:cubicBezTo>
                <a:cubicBezTo>
                  <a:pt x="2787876" y="2964055"/>
                  <a:pt x="2827537" y="2741246"/>
                  <a:pt x="2789808" y="2529392"/>
                </a:cubicBezTo>
                <a:cubicBezTo>
                  <a:pt x="2752079" y="2317538"/>
                  <a:pt x="2801418" y="2279377"/>
                  <a:pt x="2789808" y="2034164"/>
                </a:cubicBezTo>
                <a:cubicBezTo>
                  <a:pt x="2778198" y="1788951"/>
                  <a:pt x="2819601" y="1764460"/>
                  <a:pt x="2789808" y="1613486"/>
                </a:cubicBezTo>
                <a:cubicBezTo>
                  <a:pt x="2760015" y="1462512"/>
                  <a:pt x="2834340" y="1097285"/>
                  <a:pt x="2789808" y="931881"/>
                </a:cubicBezTo>
                <a:moveTo>
                  <a:pt x="8369423" y="931881"/>
                </a:moveTo>
                <a:cubicBezTo>
                  <a:pt x="8397508" y="1119112"/>
                  <a:pt x="8354901" y="1209968"/>
                  <a:pt x="8369423" y="1352559"/>
                </a:cubicBezTo>
                <a:cubicBezTo>
                  <a:pt x="8383945" y="1495150"/>
                  <a:pt x="8350442" y="1756678"/>
                  <a:pt x="8369423" y="1885063"/>
                </a:cubicBezTo>
                <a:cubicBezTo>
                  <a:pt x="8388404" y="2013448"/>
                  <a:pt x="8360014" y="2171102"/>
                  <a:pt x="8369423" y="2417566"/>
                </a:cubicBezTo>
                <a:cubicBezTo>
                  <a:pt x="8378832" y="2664030"/>
                  <a:pt x="8335365" y="2774149"/>
                  <a:pt x="8369423" y="2987345"/>
                </a:cubicBezTo>
                <a:cubicBezTo>
                  <a:pt x="8403481" y="3200541"/>
                  <a:pt x="8356039" y="3242195"/>
                  <a:pt x="8369423" y="3445299"/>
                </a:cubicBezTo>
                <a:cubicBezTo>
                  <a:pt x="8382807" y="3648403"/>
                  <a:pt x="8329516" y="3807389"/>
                  <a:pt x="8369423" y="3977802"/>
                </a:cubicBezTo>
                <a:cubicBezTo>
                  <a:pt x="8409330" y="4148215"/>
                  <a:pt x="8312073" y="4455432"/>
                  <a:pt x="8369423" y="4659407"/>
                </a:cubicBezTo>
                <a:moveTo>
                  <a:pt x="4184712" y="4519625"/>
                </a:moveTo>
                <a:cubicBezTo>
                  <a:pt x="4208827" y="4697780"/>
                  <a:pt x="4171214" y="4786515"/>
                  <a:pt x="4184712" y="4877467"/>
                </a:cubicBezTo>
                <a:cubicBezTo>
                  <a:pt x="4198210" y="4968419"/>
                  <a:pt x="4184121" y="5143564"/>
                  <a:pt x="4184712" y="5265130"/>
                </a:cubicBezTo>
                <a:moveTo>
                  <a:pt x="6974519" y="5265130"/>
                </a:moveTo>
                <a:cubicBezTo>
                  <a:pt x="6941933" y="5156824"/>
                  <a:pt x="6997096" y="5050594"/>
                  <a:pt x="6974519" y="4907288"/>
                </a:cubicBezTo>
                <a:cubicBezTo>
                  <a:pt x="6951942" y="4763982"/>
                  <a:pt x="6980740" y="4669307"/>
                  <a:pt x="6974519" y="4519625"/>
                </a:cubicBezTo>
              </a:path>
              <a:path w="11159231" h="5964041" fill="none" stroke="0" extrusionOk="0">
                <a:moveTo>
                  <a:pt x="0" y="5964041"/>
                </a:moveTo>
                <a:cubicBezTo>
                  <a:pt x="110287" y="5716672"/>
                  <a:pt x="233616" y="5650740"/>
                  <a:pt x="306879" y="5400253"/>
                </a:cubicBezTo>
                <a:cubicBezTo>
                  <a:pt x="380141" y="5149766"/>
                  <a:pt x="512733" y="5113574"/>
                  <a:pt x="585860" y="4887718"/>
                </a:cubicBezTo>
                <a:cubicBezTo>
                  <a:pt x="658987" y="4661862"/>
                  <a:pt x="779220" y="4634842"/>
                  <a:pt x="836942" y="4426437"/>
                </a:cubicBezTo>
                <a:cubicBezTo>
                  <a:pt x="894664" y="4218033"/>
                  <a:pt x="1118144" y="4037520"/>
                  <a:pt x="1143821" y="3862648"/>
                </a:cubicBezTo>
                <a:cubicBezTo>
                  <a:pt x="1169498" y="3687776"/>
                  <a:pt x="1315487" y="3605976"/>
                  <a:pt x="1394904" y="3401367"/>
                </a:cubicBezTo>
                <a:cubicBezTo>
                  <a:pt x="1270844" y="3333317"/>
                  <a:pt x="1216756" y="3104878"/>
                  <a:pt x="1074076" y="2961985"/>
                </a:cubicBezTo>
                <a:cubicBezTo>
                  <a:pt x="931396" y="2819092"/>
                  <a:pt x="875317" y="2627575"/>
                  <a:pt x="753248" y="2522603"/>
                </a:cubicBezTo>
                <a:cubicBezTo>
                  <a:pt x="631179" y="2417631"/>
                  <a:pt x="582653" y="2232859"/>
                  <a:pt x="404522" y="2045014"/>
                </a:cubicBezTo>
                <a:cubicBezTo>
                  <a:pt x="226391" y="1857168"/>
                  <a:pt x="218240" y="1744849"/>
                  <a:pt x="0" y="1491010"/>
                </a:cubicBezTo>
                <a:cubicBezTo>
                  <a:pt x="853411" y="1008976"/>
                  <a:pt x="1736975" y="957707"/>
                  <a:pt x="2789808" y="931881"/>
                </a:cubicBezTo>
                <a:cubicBezTo>
                  <a:pt x="2771601" y="757937"/>
                  <a:pt x="2800153" y="747274"/>
                  <a:pt x="2789808" y="566584"/>
                </a:cubicBezTo>
                <a:cubicBezTo>
                  <a:pt x="2779463" y="385894"/>
                  <a:pt x="2794687" y="266646"/>
                  <a:pt x="2789808" y="186376"/>
                </a:cubicBezTo>
                <a:cubicBezTo>
                  <a:pt x="4650244" y="180053"/>
                  <a:pt x="6632165" y="-102975"/>
                  <a:pt x="8369423" y="186376"/>
                </a:cubicBezTo>
                <a:cubicBezTo>
                  <a:pt x="8390517" y="327020"/>
                  <a:pt x="8347331" y="429322"/>
                  <a:pt x="8369423" y="544218"/>
                </a:cubicBezTo>
                <a:cubicBezTo>
                  <a:pt x="8391515" y="659114"/>
                  <a:pt x="8357295" y="841622"/>
                  <a:pt x="8369423" y="931881"/>
                </a:cubicBezTo>
                <a:cubicBezTo>
                  <a:pt x="9364171" y="1060484"/>
                  <a:pt x="10106715" y="1270080"/>
                  <a:pt x="11159231" y="1491010"/>
                </a:cubicBezTo>
                <a:cubicBezTo>
                  <a:pt x="11032898" y="1692507"/>
                  <a:pt x="10922647" y="1702167"/>
                  <a:pt x="10796556" y="1987703"/>
                </a:cubicBezTo>
                <a:cubicBezTo>
                  <a:pt x="10670464" y="2273239"/>
                  <a:pt x="10591771" y="2256860"/>
                  <a:pt x="10447830" y="2465292"/>
                </a:cubicBezTo>
                <a:cubicBezTo>
                  <a:pt x="10303889" y="2673724"/>
                  <a:pt x="10200765" y="2778890"/>
                  <a:pt x="10127002" y="2904674"/>
                </a:cubicBezTo>
                <a:cubicBezTo>
                  <a:pt x="10053239" y="3030458"/>
                  <a:pt x="9823482" y="3255613"/>
                  <a:pt x="9764327" y="3401367"/>
                </a:cubicBezTo>
                <a:cubicBezTo>
                  <a:pt x="9864792" y="3500409"/>
                  <a:pt x="9867835" y="3693185"/>
                  <a:pt x="10043308" y="3913902"/>
                </a:cubicBezTo>
                <a:cubicBezTo>
                  <a:pt x="10218781" y="4134619"/>
                  <a:pt x="10216141" y="4241073"/>
                  <a:pt x="10280441" y="4349556"/>
                </a:cubicBezTo>
                <a:cubicBezTo>
                  <a:pt x="10344741" y="4458039"/>
                  <a:pt x="10464617" y="4723301"/>
                  <a:pt x="10587320" y="4913345"/>
                </a:cubicBezTo>
                <a:cubicBezTo>
                  <a:pt x="10710023" y="5103389"/>
                  <a:pt x="10761245" y="5335794"/>
                  <a:pt x="10866301" y="5425879"/>
                </a:cubicBezTo>
                <a:cubicBezTo>
                  <a:pt x="10971357" y="5515964"/>
                  <a:pt x="11000356" y="5704635"/>
                  <a:pt x="11159231" y="5964041"/>
                </a:cubicBezTo>
                <a:cubicBezTo>
                  <a:pt x="9722467" y="5615895"/>
                  <a:pt x="8511724" y="5644678"/>
                  <a:pt x="6974519" y="5265130"/>
                </a:cubicBezTo>
                <a:cubicBezTo>
                  <a:pt x="7069931" y="5194466"/>
                  <a:pt x="7216459" y="5160679"/>
                  <a:pt x="7425538" y="5069280"/>
                </a:cubicBezTo>
                <a:cubicBezTo>
                  <a:pt x="7634617" y="4977881"/>
                  <a:pt x="7726573" y="4995734"/>
                  <a:pt x="7890506" y="4867372"/>
                </a:cubicBezTo>
                <a:cubicBezTo>
                  <a:pt x="8054439" y="4739011"/>
                  <a:pt x="8136686" y="4769084"/>
                  <a:pt x="8369423" y="4659407"/>
                </a:cubicBezTo>
                <a:cubicBezTo>
                  <a:pt x="6393238" y="4371637"/>
                  <a:pt x="4174264" y="4346867"/>
                  <a:pt x="2789808" y="4659407"/>
                </a:cubicBezTo>
                <a:cubicBezTo>
                  <a:pt x="2933282" y="4706114"/>
                  <a:pt x="3024159" y="4791563"/>
                  <a:pt x="3212929" y="4843143"/>
                </a:cubicBezTo>
                <a:cubicBezTo>
                  <a:pt x="3401699" y="4894723"/>
                  <a:pt x="3523528" y="4978736"/>
                  <a:pt x="3691846" y="5051108"/>
                </a:cubicBezTo>
                <a:cubicBezTo>
                  <a:pt x="3860164" y="5123480"/>
                  <a:pt x="3979199" y="5217793"/>
                  <a:pt x="4184712" y="5265130"/>
                </a:cubicBezTo>
                <a:cubicBezTo>
                  <a:pt x="2703138" y="5312797"/>
                  <a:pt x="1546786" y="5644718"/>
                  <a:pt x="0" y="5964041"/>
                </a:cubicBezTo>
                <a:close/>
                <a:moveTo>
                  <a:pt x="2789808" y="4659407"/>
                </a:moveTo>
                <a:cubicBezTo>
                  <a:pt x="2783989" y="4518586"/>
                  <a:pt x="2831258" y="4337867"/>
                  <a:pt x="2789808" y="4238729"/>
                </a:cubicBezTo>
                <a:cubicBezTo>
                  <a:pt x="2748358" y="4139591"/>
                  <a:pt x="2807963" y="4003859"/>
                  <a:pt x="2789808" y="3818051"/>
                </a:cubicBezTo>
                <a:cubicBezTo>
                  <a:pt x="2771653" y="3632243"/>
                  <a:pt x="2800810" y="3422384"/>
                  <a:pt x="2789808" y="3248272"/>
                </a:cubicBezTo>
                <a:cubicBezTo>
                  <a:pt x="2778806" y="3074160"/>
                  <a:pt x="2800008" y="2911228"/>
                  <a:pt x="2789808" y="2753044"/>
                </a:cubicBezTo>
                <a:cubicBezTo>
                  <a:pt x="2779608" y="2594860"/>
                  <a:pt x="2792328" y="2469820"/>
                  <a:pt x="2789808" y="2332366"/>
                </a:cubicBezTo>
                <a:cubicBezTo>
                  <a:pt x="2787288" y="2194912"/>
                  <a:pt x="2803473" y="1945923"/>
                  <a:pt x="2789808" y="1837137"/>
                </a:cubicBezTo>
                <a:cubicBezTo>
                  <a:pt x="2776143" y="1728351"/>
                  <a:pt x="2845141" y="1192181"/>
                  <a:pt x="2789808" y="931881"/>
                </a:cubicBezTo>
                <a:moveTo>
                  <a:pt x="8369423" y="931881"/>
                </a:moveTo>
                <a:cubicBezTo>
                  <a:pt x="8414590" y="1137723"/>
                  <a:pt x="8327491" y="1381830"/>
                  <a:pt x="8369423" y="1538935"/>
                </a:cubicBezTo>
                <a:cubicBezTo>
                  <a:pt x="8411355" y="1696040"/>
                  <a:pt x="8317875" y="1994442"/>
                  <a:pt x="8369423" y="2145989"/>
                </a:cubicBezTo>
                <a:cubicBezTo>
                  <a:pt x="8420971" y="2297536"/>
                  <a:pt x="8341648" y="2491837"/>
                  <a:pt x="8369423" y="2603943"/>
                </a:cubicBezTo>
                <a:cubicBezTo>
                  <a:pt x="8397198" y="2716049"/>
                  <a:pt x="8367314" y="2862967"/>
                  <a:pt x="8369423" y="3024621"/>
                </a:cubicBezTo>
                <a:cubicBezTo>
                  <a:pt x="8371532" y="3186275"/>
                  <a:pt x="8337248" y="3329036"/>
                  <a:pt x="8369423" y="3482574"/>
                </a:cubicBezTo>
                <a:cubicBezTo>
                  <a:pt x="8401598" y="3636112"/>
                  <a:pt x="8331407" y="3805861"/>
                  <a:pt x="8369423" y="3903252"/>
                </a:cubicBezTo>
                <a:cubicBezTo>
                  <a:pt x="8407439" y="4000643"/>
                  <a:pt x="8331015" y="4464449"/>
                  <a:pt x="8369423" y="4659407"/>
                </a:cubicBezTo>
                <a:moveTo>
                  <a:pt x="4184712" y="4519625"/>
                </a:moveTo>
                <a:cubicBezTo>
                  <a:pt x="4215682" y="4633637"/>
                  <a:pt x="4154165" y="4783945"/>
                  <a:pt x="4184712" y="4884922"/>
                </a:cubicBezTo>
                <a:cubicBezTo>
                  <a:pt x="4215259" y="4985899"/>
                  <a:pt x="4179865" y="5152441"/>
                  <a:pt x="4184712" y="5265130"/>
                </a:cubicBezTo>
                <a:moveTo>
                  <a:pt x="6974519" y="5265130"/>
                </a:moveTo>
                <a:cubicBezTo>
                  <a:pt x="6962621" y="5120563"/>
                  <a:pt x="6976129" y="4983702"/>
                  <a:pt x="6974519" y="4899833"/>
                </a:cubicBezTo>
                <a:cubicBezTo>
                  <a:pt x="6972909" y="4815964"/>
                  <a:pt x="7007402" y="4633530"/>
                  <a:pt x="6974519" y="4519625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91273672">
                  <a:prstGeom prst="ellipse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Pompeii</a:t>
            </a:r>
          </a:p>
          <a:p>
            <a:pPr algn="ctr"/>
            <a:r>
              <a:rPr lang="en-US" sz="4800" dirty="0">
                <a:ln w="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House of the Ancient Hunt</a:t>
            </a:r>
          </a:p>
          <a:p>
            <a:pPr algn="ctr"/>
            <a:r>
              <a:rPr lang="en-US" sz="2800" dirty="0">
                <a:ln w="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Late 2</a:t>
            </a:r>
            <a:r>
              <a:rPr lang="en-US" sz="2800" baseline="30000" dirty="0">
                <a:ln w="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nd</a:t>
            </a:r>
            <a:r>
              <a:rPr lang="en-US" sz="2800" dirty="0">
                <a:ln w="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century BC to 79 AD</a:t>
            </a:r>
          </a:p>
        </p:txBody>
      </p:sp>
    </p:spTree>
    <p:extLst>
      <p:ext uri="{BB962C8B-B14F-4D97-AF65-F5344CB8AC3E}">
        <p14:creationId xmlns:p14="http://schemas.microsoft.com/office/powerpoint/2010/main" val="18169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II.4.48 Pompeii. October 2023. Entrance doorway on Via della Fortuna. Photo courtesy of Klaus Heese.&#10;">
            <a:extLst>
              <a:ext uri="{FF2B5EF4-FFF2-40B4-BE49-F238E27FC236}">
                <a16:creationId xmlns:a16="http://schemas.microsoft.com/office/drawing/2014/main" id="{95BD802B-65D4-86C8-529E-FF85CC7D9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9" y="0"/>
            <a:ext cx="457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08D5F2-E879-05FD-EDA8-33F737EC7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086" y="2"/>
            <a:ext cx="4359728" cy="322217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Entrance doorway on Via </a:t>
            </a:r>
            <a:r>
              <a:rPr lang="en-US" sz="27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della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Fortuna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Photo: Klaus Heese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Looking south across atrium towards tablinum from entrance corridor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Photo: Miriam Colomer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4"/>
              </a:rPr>
              <a:t>https://pompeiiinpictures.com/pompeiiinpictures/R7/7%2004%2048%20p1.htm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endParaRPr lang="el-GR" sz="2400" b="1" dirty="0"/>
          </a:p>
        </p:txBody>
      </p:sp>
      <p:pic>
        <p:nvPicPr>
          <p:cNvPr id="9222" name="Picture 6" descr="VII.4.48 Pompeii. December 2023. Looking south across atrium towards tablinum from entrance corridor. Photo courtesy of Miriam Colomer. &#10;">
            <a:extLst>
              <a:ext uri="{FF2B5EF4-FFF2-40B4-BE49-F238E27FC236}">
                <a16:creationId xmlns:a16="http://schemas.microsoft.com/office/drawing/2014/main" id="{C91E2219-D53A-56F6-D0C8-5D2DA30D3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814" y="0"/>
            <a:ext cx="3087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VII.4.48 Pompeii. October 2020. Room 1, fauces, looking south to atrium. Photo courtesy of Klaus Heese.">
            <a:extLst>
              <a:ext uri="{FF2B5EF4-FFF2-40B4-BE49-F238E27FC236}">
                <a16:creationId xmlns:a16="http://schemas.microsoft.com/office/drawing/2014/main" id="{D7E877D2-1588-D645-9118-69AE997F3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34" y="2928256"/>
            <a:ext cx="2519102" cy="37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301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453D-B800-2E2D-0282-5D7CDA9D8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45629" cy="625749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Casa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della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Caccia Antica or House of the Ancient Hunt Room Plan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https://pompeiiinpictures.com/pompeiiinpictures/R7/7%2004%2048%20plan.htm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5EB7DA6-CA3F-46A4-DCCB-5389DAAE7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71" y="235377"/>
            <a:ext cx="4474029" cy="638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22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II.4.48 House of the Ancient Hunt or House of the Wild Boar. Atrium and Tablinum. May 2001. Photograph courtesy of Current Archaeology.">
            <a:extLst>
              <a:ext uri="{FF2B5EF4-FFF2-40B4-BE49-F238E27FC236}">
                <a16:creationId xmlns:a16="http://schemas.microsoft.com/office/drawing/2014/main" id="{965DF746-BEA5-58B9-F66B-A01055DBC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B69D9E-3FD5-DD5D-ACC3-DFBE7564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8800" y="365125"/>
            <a:ext cx="2536370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Atrium and </a:t>
            </a:r>
            <a:r>
              <a:rPr lang="el-GR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Τ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ablinum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as seen from entrance corridor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Photograph: Current Archaeology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https://pompeiiinpictures.com/pompeiiinpictures/R7/7%2004%2048%20p1.htm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152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33EAC194-CCE4-979A-B514-C8370D36A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0C7CD64-511E-872D-5D08-26416342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6486" y="365125"/>
            <a:ext cx="1559150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Tablinum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https://pompeiiinpictures.com/pompeiiinpictures/R7/7%2004%2048%20p1.htm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49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use of the Ancient Hunt">
            <a:extLst>
              <a:ext uri="{FF2B5EF4-FFF2-40B4-BE49-F238E27FC236}">
                <a16:creationId xmlns:a16="http://schemas.microsoft.com/office/drawing/2014/main" id="{FBCDA627-44BC-6CEA-E8DC-A17641D0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5" b="1390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D579D5-0516-D311-F9D9-6BCAD34CA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4600"/>
            <a:ext cx="10515600" cy="532118"/>
          </a:xfrm>
        </p:spPr>
        <p:txBody>
          <a:bodyPr>
            <a:normAutofit/>
          </a:bodyPr>
          <a:lstStyle/>
          <a:p>
            <a:pPr algn="ctr"/>
            <a:r>
              <a:rPr lang="en-US" sz="1200" u="sng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https://www.planetpompeii.com/it/map/casa-della-caccia-antica.html</a:t>
            </a:r>
            <a:br>
              <a:rPr lang="el-G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71938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812FB01B-C67F-0315-BBDB-5CF206F32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91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00860-0D4B-0B6F-66DC-C68396BF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3666" y="2492829"/>
            <a:ext cx="1728334" cy="4365171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Papyrus" panose="03070502060502030205" pitchFamily="66" charset="0"/>
                <a:hlinkClick r:id="rId3"/>
              </a:rPr>
              <a:t>https://www.facebook.com/photo/?fbid=2140356092993471&amp;set=pcb.7712381922141230</a:t>
            </a:r>
            <a:r>
              <a:rPr lang="en-US" sz="1200" dirty="0">
                <a:latin typeface="Papyrus" panose="03070502060502030205" pitchFamily="66" charset="0"/>
              </a:rPr>
              <a:t>  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84828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ADFD92E0-6444-E7FC-A51E-24BE2C0B5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49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5802BB-AE7D-4B8A-4D1E-4AA400B55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0124" y="2362200"/>
            <a:ext cx="1654626" cy="4495800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Papyrus" panose="03070502060502030205" pitchFamily="66" charset="0"/>
                <a:hlinkClick r:id="rId3"/>
              </a:rPr>
              <a:t>https://www.facebook.com/photo/?fbid=2140356092993471&amp;set=pcb.7712381922141230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291839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tail of a winged figure">
            <a:extLst>
              <a:ext uri="{FF2B5EF4-FFF2-40B4-BE49-F238E27FC236}">
                <a16:creationId xmlns:a16="http://schemas.microsoft.com/office/drawing/2014/main" id="{2E6CE8A2-4588-1A12-ECCD-5116224A5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910" y="85725"/>
            <a:ext cx="5457225" cy="667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tablinum: small pictures portraying scenes of cherubs hunting wild beasts">
            <a:extLst>
              <a:ext uri="{FF2B5EF4-FFF2-40B4-BE49-F238E27FC236}">
                <a16:creationId xmlns:a16="http://schemas.microsoft.com/office/drawing/2014/main" id="{A90BD74F-2DB3-91C5-E0F9-F365CD2C0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65" y="4073979"/>
            <a:ext cx="3962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tablinum: small pictures portraying scenes of cherubs hunting wild beasts">
            <a:extLst>
              <a:ext uri="{FF2B5EF4-FFF2-40B4-BE49-F238E27FC236}">
                <a16:creationId xmlns:a16="http://schemas.microsoft.com/office/drawing/2014/main" id="{23962CF4-4563-88CC-AD28-31D8883B3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517" y="4064454"/>
            <a:ext cx="3971925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resco">
            <a:extLst>
              <a:ext uri="{FF2B5EF4-FFF2-40B4-BE49-F238E27FC236}">
                <a16:creationId xmlns:a16="http://schemas.microsoft.com/office/drawing/2014/main" id="{7FEC9B6B-0B14-3B51-651F-16642DB09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64" y="97971"/>
            <a:ext cx="6273679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B7AD5D4-592F-D899-04DD-331A79E6A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8909" y="1"/>
            <a:ext cx="5457225" cy="1077685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https://www.planetpompeii.com/en/map/the-house-of-ancient-hunt/112-detail-of-a-winged-figure.html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08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II.4.48 Pompeii. Room 11, east wall of tablinum.&#10;Painting of Ariadne giving Theseus the ball of string that will guide him out of the labyrinth.&#10;Now in Naples Archaeological Museum. Inventory number 9048.&#10;Helbig describes:&#10;Theseus receiving the ball of yarn from and Ariadne: Theseus stands with blue chlamys, a sword (harpe) in the left hand, and stretches out the right to Ariadne, who hands him the ball of yarn. &#10;She is standing in front of him in grey shoes and a green chiton cloak, holding a corner of her white cloak with her left hand. &#10;Behind Theseus is the gate of the labyrinth.&#10;See Helbig, W., 1868. Wandgemälde der vom Vesuv verschütteten Städte Campaniens. Leipzig: Breitkopf und Härtel, p. 253, 1211.&#10;">
            <a:extLst>
              <a:ext uri="{FF2B5EF4-FFF2-40B4-BE49-F238E27FC236}">
                <a16:creationId xmlns:a16="http://schemas.microsoft.com/office/drawing/2014/main" id="{B8353A52-28BA-B004-CF24-7B8A73A84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54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0DC80F-27D7-860B-1254-4EDB77C36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4736" y="365125"/>
            <a:ext cx="593929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Theseus and Ariadne</a:t>
            </a:r>
            <a:b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Daedalus and Pasiphae and the Wooden Cow</a:t>
            </a:r>
            <a:b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  <a:t>National Archaeological Museum of Naples, Italy</a:t>
            </a:r>
            <a:b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  <a:hlinkClick r:id="rId3"/>
              </a:rPr>
              <a:t>https://pompeiiinpictures.com/pompeiiinpictures/R7/7%2004%2048%20p3.htm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  <a:t> and 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  <a:hlinkClick r:id="rId4"/>
              </a:rPr>
              <a:t>https://pompeiiinpictures.com/pompeiiinpictures/R7/7%2004%2048%20p2.htm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b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2054" name="Picture 6" descr="VII.4.48 Pompeii. Room 11, wall painting from centre of west wall.  &#10;Wall painting of Daedalus showing Pasiphae the wooden cow.&#10;Now in Naples Archaeological Museum. Inventory number 8979.&#10;">
            <a:extLst>
              <a:ext uri="{FF2B5EF4-FFF2-40B4-BE49-F238E27FC236}">
                <a16:creationId xmlns:a16="http://schemas.microsoft.com/office/drawing/2014/main" id="{47B73136-2E0D-28CE-A41D-DAC36E070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771" y="2166256"/>
            <a:ext cx="4139221" cy="453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601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C080-A262-A070-D2CF-32AA5B40A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More info: </a:t>
            </a:r>
            <a:r>
              <a:rPr lang="en-US" sz="2400" b="1" dirty="0">
                <a:latin typeface="Papyrus" panose="03070502060502030205" pitchFamily="66" charset="0"/>
                <a:hlinkClick r:id="rId2"/>
              </a:rPr>
              <a:t>https://pompeiiinpictures.com/pompeiiinpictures/R7/7%2004%2048%20p3.htm</a:t>
            </a:r>
            <a:r>
              <a:rPr lang="en-US" sz="2400" b="1" dirty="0">
                <a:latin typeface="Papyrus" panose="03070502060502030205" pitchFamily="66" charset="0"/>
              </a:rPr>
              <a:t> </a:t>
            </a:r>
            <a:endParaRPr lang="el-GR" sz="2400" b="1" dirty="0"/>
          </a:p>
        </p:txBody>
      </p:sp>
      <p:pic>
        <p:nvPicPr>
          <p:cNvPr id="3074" name="Picture 2" descr="VII.4.48 Pompeii. 1846 painting by H. Roux of a painting of Daedalus showing Pasiphae the wooden cow. &#10;See Raoul-Rochette M., 1846. Choix de Peintures de Pompei. Paris : L’Imprimerie Royale, pl. 13.&#10;&#10;">
            <a:extLst>
              <a:ext uri="{FF2B5EF4-FFF2-40B4-BE49-F238E27FC236}">
                <a16:creationId xmlns:a16="http://schemas.microsoft.com/office/drawing/2014/main" id="{50AF713D-C1F3-4A55-93FB-F956E4FA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6" y="1556205"/>
            <a:ext cx="4680857" cy="519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II.4.48 Pompeii. 1899. &#10;Watercolour by Luigi Bazzani, looking towards west wall at south end.&#10;(Note: the panel in the predella (on the left) with the stag hunt scene is the painted panel that is actually at the north end).&#10;Photo © Victoria and Albert Museum. Inventory number 2029-1900.&#10;&#10;">
            <a:extLst>
              <a:ext uri="{FF2B5EF4-FFF2-40B4-BE49-F238E27FC236}">
                <a16:creationId xmlns:a16="http://schemas.microsoft.com/office/drawing/2014/main" id="{8A240B07-D4B1-C7AD-2DEF-CB24AF65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7" y="1556204"/>
            <a:ext cx="3357379" cy="519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4DBC14F-003A-C067-FE18-C6C141433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855" y="2318656"/>
            <a:ext cx="3673611" cy="443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069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lick to zoom">
            <a:extLst>
              <a:ext uri="{FF2B5EF4-FFF2-40B4-BE49-F238E27FC236}">
                <a16:creationId xmlns:a16="http://schemas.microsoft.com/office/drawing/2014/main" id="{59BBBF94-2A89-5586-7F50-CE981EBBE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0" y="110817"/>
            <a:ext cx="8508162" cy="663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7993C1F-DCE7-16DD-539B-337A5FC66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456" y="365125"/>
            <a:ext cx="3361453" cy="638205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Luigi Bazzani,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Italian Artist,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1836-1927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Atrium of the House of the Ancient Hunt in Pompeii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, 1886,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 on Paper, 34.92x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</a:rPr>
              <a:t>47.94, Victoria and Albert Museum, London UK </a:t>
            </a:r>
            <a:r>
              <a:rPr lang="en-US" sz="1200" u="sng" dirty="0">
                <a:solidFill>
                  <a:srgbClr val="467886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hlinkClick r:id="rId3"/>
              </a:rPr>
              <a:t>https://www.artrenewal.org/artworks/atrium-a-pompei-nella-domus-della-caccia-antica/luigi-bazzani/92235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46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764874C9-702A-A16A-98B0-FF335883C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7" y="0"/>
            <a:ext cx="5794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C88B43-070D-F484-633B-3C3311E5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956072" cy="6569075"/>
          </a:xfrm>
        </p:spPr>
        <p:txBody>
          <a:bodyPr>
            <a:normAutofit/>
          </a:bodyPr>
          <a:lstStyle/>
          <a:p>
            <a:pPr algn="ctr"/>
            <a:r>
              <a:rPr lang="en-US" sz="2400" b="0" i="0">
                <a:solidFill>
                  <a:srgbClr val="EEEEEE"/>
                </a:solidFill>
                <a:effectLst/>
                <a:latin typeface="Papyrus" panose="03070502060502030205" pitchFamily="66" charset="0"/>
              </a:rPr>
              <a:t>Wall </a:t>
            </a:r>
            <a:r>
              <a:rPr lang="en-US" sz="2400" b="0" i="0" dirty="0">
                <a:solidFill>
                  <a:srgbClr val="EEEEEE"/>
                </a:solidFill>
                <a:effectLst/>
                <a:latin typeface="Papyrus" panose="03070502060502030205" pitchFamily="66" charset="0"/>
              </a:rPr>
              <a:t>of IV style (drawing) by Ala Antonio (third quarter of the 19th century)</a:t>
            </a:r>
            <a:br>
              <a:rPr lang="en-US" sz="2400" dirty="0">
                <a:latin typeface="Papyrus" panose="03070502060502030205" pitchFamily="66" charset="0"/>
              </a:rPr>
            </a:br>
            <a:r>
              <a:rPr lang="en-US" sz="2400" b="0" i="0" dirty="0">
                <a:solidFill>
                  <a:srgbClr val="EEEEEE"/>
                </a:solidFill>
                <a:effectLst/>
                <a:latin typeface="Papyrus" panose="03070502060502030205" pitchFamily="66" charset="0"/>
              </a:rPr>
              <a:t>Terms of use: </a:t>
            </a:r>
            <a:r>
              <a:rPr lang="en-US" sz="2400" b="0" i="0" u="none" strike="noStrike" dirty="0">
                <a:solidFill>
                  <a:srgbClr val="007BFF"/>
                </a:solidFill>
                <a:effectLst/>
                <a:latin typeface="Papyrus" panose="03070502060502030205" pitchFamily="66" charset="0"/>
                <a:hlinkClick r:id="rId3"/>
              </a:rPr>
              <a:t>Standard Cultural Heritage (</a:t>
            </a:r>
            <a:r>
              <a:rPr lang="en-US" sz="2400" b="0" i="0" u="none" strike="noStrike">
                <a:solidFill>
                  <a:srgbClr val="007BFF"/>
                </a:solidFill>
                <a:effectLst/>
                <a:latin typeface="Papyrus" panose="03070502060502030205" pitchFamily="66" charset="0"/>
                <a:hlinkClick r:id="rId3"/>
              </a:rPr>
              <a:t>BCS)</a:t>
            </a:r>
            <a:br>
              <a:rPr lang="en-US" sz="1200" b="0" i="0" u="none" strike="noStrike">
                <a:solidFill>
                  <a:srgbClr val="007BFF"/>
                </a:solidFill>
                <a:effectLst/>
                <a:latin typeface="Papyrus" panose="03070502060502030205" pitchFamily="66" charset="0"/>
              </a:rPr>
            </a:br>
            <a:r>
              <a:rPr lang="en-US" sz="1200" b="0" i="0" u="none" strike="noStrike">
                <a:solidFill>
                  <a:srgbClr val="007BFF"/>
                </a:solidFill>
                <a:effectLst/>
                <a:latin typeface="Papyrus" panose="03070502060502030205" pitchFamily="66" charset="0"/>
                <a:hlinkClick r:id="rId4"/>
              </a:rPr>
              <a:t>https://www.catalogo.beniculturali.it/detail/HistoricOrArtisticProperty/1500573080#lg=1&amp;slide=0</a:t>
            </a:r>
            <a:r>
              <a:rPr lang="en-US" sz="1200" b="0" i="0" u="none" strike="noStrike">
                <a:solidFill>
                  <a:srgbClr val="007BFF"/>
                </a:solidFill>
                <a:effectLst/>
                <a:latin typeface="Papyrus" panose="03070502060502030205" pitchFamily="66" charset="0"/>
              </a:rPr>
              <a:t>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86877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7443-BD67-E21E-3A98-4345C390C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71" y="365125"/>
            <a:ext cx="6632122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Room 14, doorway to cubiculum</a:t>
            </a:r>
            <a:br>
              <a:rPr lang="el-GR" sz="24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  <a:t>Photo: Buzz Ferebee</a:t>
            </a:r>
            <a:b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  <a:hlinkClick r:id="rId2"/>
              </a:rPr>
              <a:t>https://pompeiiinpictures.com/pompeiiinpictures/R7/7%2004%2048%20p5.htm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VII.4.48 Pompeii. October 2014. Room 14, looking west through doorway to cubiculum. Photo Annette Haug, ERC Grant 681269 DÉCOR.&#10;">
            <a:extLst>
              <a:ext uri="{FF2B5EF4-FFF2-40B4-BE49-F238E27FC236}">
                <a16:creationId xmlns:a16="http://schemas.microsoft.com/office/drawing/2014/main" id="{3D24E051-FA41-DB1F-5AD2-AF9C97E2F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7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I.4.48 Pompeii. May 2015. Room 14, doorway to cubiculum. Photo courtesy of Buzz Ferebee.&#10;">
            <a:extLst>
              <a:ext uri="{FF2B5EF4-FFF2-40B4-BE49-F238E27FC236}">
                <a16:creationId xmlns:a16="http://schemas.microsoft.com/office/drawing/2014/main" id="{29999C55-C342-3DB3-223A-0A5DDA54F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203" y="1801132"/>
            <a:ext cx="6255657" cy="469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380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7BEF9-D293-13E4-7147-6696F81E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406" y="2971800"/>
            <a:ext cx="1649187" cy="3886200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Papyrus" panose="03070502060502030205" pitchFamily="66" charset="0"/>
                <a:hlinkClick r:id="rId2"/>
              </a:rPr>
              <a:t>https://pompeiiinpictures.com/pompeiiinpictures/R7/7%2004%2048%20p5.htm</a:t>
            </a:r>
            <a:r>
              <a:rPr lang="en-US" sz="1200" dirty="0">
                <a:latin typeface="Papyrus" panose="03070502060502030205" pitchFamily="66" charset="0"/>
              </a:rPr>
              <a:t> </a:t>
            </a:r>
            <a:endParaRPr lang="el-GR" sz="1200" dirty="0"/>
          </a:p>
        </p:txBody>
      </p:sp>
      <p:pic>
        <p:nvPicPr>
          <p:cNvPr id="5122" name="Picture 2" descr="VII.4.48 Pompeii. October 2014. Room 14, looking towards south wall of cubiculum. Photo Annette Haug, ERC Grant 681269 DÉCOR.&#10;">
            <a:extLst>
              <a:ext uri="{FF2B5EF4-FFF2-40B4-BE49-F238E27FC236}">
                <a16:creationId xmlns:a16="http://schemas.microsoft.com/office/drawing/2014/main" id="{59CA4781-3CB8-E36E-28F6-B3D58F477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7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II.4.48 Pompeii. c.1840. Room 14, looking towards west wall of cubiculum, painted by James William Wild. (Note: the central painting here shows Leda and the Swan, which is from the south wall). Photo © Victoria and Albert Museum, inventory number E.3979-1938.&#10;">
            <a:extLst>
              <a:ext uri="{FF2B5EF4-FFF2-40B4-BE49-F238E27FC236}">
                <a16:creationId xmlns:a16="http://schemas.microsoft.com/office/drawing/2014/main" id="{E1BF8AD4-6850-632B-D458-C46FE7447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593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75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I.4.48 Pompeii. May 2015. Room 14, flying figure from south end of west wall of cubiculum. Photo courtesy of Buzz Ferebee.&#10;">
            <a:extLst>
              <a:ext uri="{FF2B5EF4-FFF2-40B4-BE49-F238E27FC236}">
                <a16:creationId xmlns:a16="http://schemas.microsoft.com/office/drawing/2014/main" id="{2DE055AD-F6B7-CE78-3598-352C9094A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3" b="2102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2CF6917-BB8F-9688-4ECB-0E570CA3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7743" y="5638800"/>
            <a:ext cx="4822372" cy="1217918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https://pompeiiinpictures.com/pompeiiinpictures/R7/7%2004%2048%20p5.htm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0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II.4.48 Pompeii. Paintings from atrium walls showing Winter from north wall, on left, and Autumn from west wall, on right. DAIR 83.138. Photo © Deutsches Archäologisches Institut, Abteilung Rom, Arkiv.&#10;&#10;&#10;">
            <a:extLst>
              <a:ext uri="{FF2B5EF4-FFF2-40B4-BE49-F238E27FC236}">
                <a16:creationId xmlns:a16="http://schemas.microsoft.com/office/drawing/2014/main" id="{65461147-7DD3-2550-2808-6F542CB1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020" y="0"/>
            <a:ext cx="9132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AF71327-45D6-DB11-DC16-5D4F90E45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93" y="365125"/>
            <a:ext cx="2693307" cy="6492875"/>
          </a:xfr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US" altLang="el-G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Paintings from the Atrium Walls showing winter 9North Wall0 and Autumn9West Wall </a:t>
            </a:r>
            <a:br>
              <a:rPr kumimoji="0" lang="en-US" altLang="el-G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r>
              <a:rPr kumimoji="0" lang="de-DE" altLang="el-GR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 </a:t>
            </a:r>
            <a:r>
              <a:rPr kumimoji="0" lang="de-DE" altLang="el-GR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Photo</a:t>
            </a:r>
            <a:r>
              <a:rPr kumimoji="0" lang="de-DE" altLang="el-GR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: Deutsches Archäologisches Institut, Abteilung Rom, </a:t>
            </a:r>
            <a:r>
              <a:rPr kumimoji="0" lang="de-DE" altLang="el-GR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Arkiv</a:t>
            </a:r>
            <a:r>
              <a:rPr kumimoji="0" lang="de-DE" altLang="el-GR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.</a:t>
            </a:r>
            <a:br>
              <a:rPr kumimoji="0" lang="de-DE" altLang="el-GR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r>
              <a:rPr kumimoji="0" lang="de-DE" altLang="el-G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pyrus" panose="03070502060502030205" pitchFamily="66" charset="0"/>
                <a:hlinkClick r:id="rId3"/>
              </a:rPr>
              <a:t>https://pompeiiinpictures.com/pompeiiinpictures/R7/7%2004%2048%20p5.htm</a:t>
            </a:r>
            <a:r>
              <a:rPr kumimoji="0" lang="de-DE" altLang="el-G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pyrus" panose="03070502060502030205" pitchFamily="66" charset="0"/>
              </a:rPr>
              <a:t>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01116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19335-006F-27BF-F39D-8EEAF64E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2732314"/>
            <a:ext cx="2873830" cy="412568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Exedra - Room 18</a:t>
            </a:r>
            <a: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  <a:t>,</a:t>
            </a:r>
            <a:b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  <a:t>Photo: Buzz Ferebee</a:t>
            </a:r>
            <a:b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  <a:hlinkClick r:id="rId2"/>
              </a:rPr>
              <a:t>https://pompeiiinpictures.com/pompeiiinpictures/R7/7%2004%2048%20p7.htm</a:t>
            </a:r>
            <a:r>
              <a:rPr lang="en-US" sz="12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endParaRPr lang="el-GR" sz="24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VII.4.48 Pompeii. May 2015. Room 18, looking towards east wall. Photo courtesy of Buzz Ferebee.">
            <a:extLst>
              <a:ext uri="{FF2B5EF4-FFF2-40B4-BE49-F238E27FC236}">
                <a16:creationId xmlns:a16="http://schemas.microsoft.com/office/drawing/2014/main" id="{CCE76B34-15F6-EC90-E73A-A3B3A6EE3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1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064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BC3C-3E7C-F1B7-BA64-72A65B13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942" y="1"/>
            <a:ext cx="6716487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apyrus" panose="03070502060502030205" pitchFamily="66" charset="0"/>
              </a:rPr>
              <a:t>More info: </a:t>
            </a:r>
            <a: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  <a:hlinkClick r:id="rId2"/>
              </a:rPr>
              <a:t>https://pompeiiinpictures.com/pompeiiinpictures/R7/7%2004%2048%20p7.htm</a:t>
            </a:r>
            <a:r>
              <a:rPr lang="en-US" sz="2400" dirty="0">
                <a:solidFill>
                  <a:schemeClr val="bg1"/>
                </a:solidFill>
                <a:latin typeface="Papyrus" panose="03070502060502030205" pitchFamily="66" charset="0"/>
              </a:rPr>
              <a:t> 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9218" name="Picture 2" descr="VII.4.48 Pompeii. &#10;Wall painting by V. Loria showing centre of east wall of exedra and painting of Apollo. &#10;(Note the zoccolo (lower wall) is from a different wall).&#10;According to Niccolini –&#10;“Everyone can imagine from this painting how grandiose the whole wall must have been, since this can certainly be judged from the part seen………”&#10;See Niccolini F, 1862. Le case ed i monumenti di Pompei: Volume Secondo. Napoli, Descrizione Generale, tav. LIX.&#10;">
            <a:extLst>
              <a:ext uri="{FF2B5EF4-FFF2-40B4-BE49-F238E27FC236}">
                <a16:creationId xmlns:a16="http://schemas.microsoft.com/office/drawing/2014/main" id="{41AE3447-FDF3-634B-2AD1-2CC412172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3" y="0"/>
            <a:ext cx="4621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VII.4.48 Pompeii. May 2015. Room 18, central area of east wall of exedra.&#10;Photo courtesy of Buzz Ferebee.&#10;">
            <a:extLst>
              <a:ext uri="{FF2B5EF4-FFF2-40B4-BE49-F238E27FC236}">
                <a16:creationId xmlns:a16="http://schemas.microsoft.com/office/drawing/2014/main" id="{8322D032-B9CD-14AF-F393-4BD291697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943" y="1690688"/>
            <a:ext cx="6716486" cy="503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334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718E44A6-03AD-F93C-6868-517E6D2A9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C3BA38-265A-4BF7-B65D-2F70AB29F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4" y="365125"/>
            <a:ext cx="1889125" cy="6492875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Peristyle in the House of the Ancient Hunt in Pompeii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Regio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VII   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Insula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4.48, Pompeii, Italy</a:t>
            </a:r>
            <a:br>
              <a:rPr lang="el-GR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https://www.artrenewal.org/artworks/atrium-a-pompei-nella-domus-della-caccia-antica/luigi-bazzani/92235</a:t>
            </a:r>
            <a:r>
              <a:rPr lang="en-US" sz="1200" kern="100" dirty="0"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br>
              <a:rPr lang="el-G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527974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B13D-0CC5-2123-1AFB-70C305B3E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2" y="365125"/>
            <a:ext cx="2852056" cy="6492875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Papyrus" panose="03070502060502030205" pitchFamily="66" charset="0"/>
                <a:hlinkClick r:id="rId2"/>
              </a:rPr>
              <a:t>https://pompeiiinpictures.com/pompeiiinpictures/R7/7%2004%2048%20p8.htm</a:t>
            </a:r>
            <a:r>
              <a:rPr lang="en-US" sz="1200" dirty="0">
                <a:latin typeface="Papyrus" panose="03070502060502030205" pitchFamily="66" charset="0"/>
              </a:rPr>
              <a:t> </a:t>
            </a:r>
            <a:endParaRPr lang="el-GR" sz="1200" dirty="0"/>
          </a:p>
        </p:txBody>
      </p:sp>
      <p:pic>
        <p:nvPicPr>
          <p:cNvPr id="10242" name="Picture 2" descr="VII.4.48 Pompeii. May 2015. Looking towards the south wall. Photo courtesy of Buzz Ferebee.">
            <a:extLst>
              <a:ext uri="{FF2B5EF4-FFF2-40B4-BE49-F238E27FC236}">
                <a16:creationId xmlns:a16="http://schemas.microsoft.com/office/drawing/2014/main" id="{CC955124-DA5B-A370-4780-AB230DFDA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703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5A3F-6BF9-4FB0-B7ED-EC81A2BA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881158"/>
          </a:xfrm>
        </p:spPr>
        <p:txBody>
          <a:bodyPr>
            <a:normAutofit fontScale="90000"/>
          </a:bodyPr>
          <a:lstStyle/>
          <a:p>
            <a:pPr marL="0" marR="0" algn="ctr"/>
            <a:r>
              <a:rPr lang="en-US" sz="27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Painting by F. </a:t>
            </a:r>
            <a:r>
              <a:rPr lang="en-US" sz="2700" b="1" i="0" dirty="0" err="1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Niccolini</a:t>
            </a:r>
            <a:r>
              <a:rPr lang="en-US" sz="27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 showing 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hunt scene on the South Wall of the Peristyle, and current situation</a:t>
            </a:r>
            <a:br>
              <a:rPr lang="en-US" sz="24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r>
              <a:rPr lang="en-US" sz="2400" b="0" i="0" dirty="0" err="1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Niccolini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 F, 1862. 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The houses and monuments of Pompeii: Volume Two.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 Naples, General Description, Plate LXXXII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r>
              <a:rPr lang="en-US" sz="12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  <a:hlinkClick r:id="rId2"/>
              </a:rPr>
              <a:t>https://pompeiiinpictures.com/pompeiiinpictures/R7/7%2004%2048%20p8.htm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 </a:t>
            </a:r>
            <a:br>
              <a:rPr lang="en-US" sz="2400" b="0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VII.4.48 Pompeii. May 2015. Peristyle, remains of painted bull from east side of south wall. Photo courtesy of Buzz Ferebee.&#10;">
            <a:extLst>
              <a:ext uri="{FF2B5EF4-FFF2-40B4-BE49-F238E27FC236}">
                <a16:creationId xmlns:a16="http://schemas.microsoft.com/office/drawing/2014/main" id="{6FD21F59-9F68-424D-D3CC-ACBFBA871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590" y="2246283"/>
            <a:ext cx="5662123" cy="424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VII.4.48 Pompeii. Painting by Niccolini showing hunt scene and south wall. See Niccolini F, 1862. The houses and monuments of Pompeii: Volume Two. Naples, General Description, Plate LXXXII.&#10;">
            <a:extLst>
              <a:ext uri="{FF2B5EF4-FFF2-40B4-BE49-F238E27FC236}">
                <a16:creationId xmlns:a16="http://schemas.microsoft.com/office/drawing/2014/main" id="{99DABBA2-CDBC-2ED4-1471-93E14637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7" y="2246283"/>
            <a:ext cx="5964890" cy="424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803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VII.4.48 Pompeii. October 2014. Looking towards south-west corner of peristyle. Photo Annette Haug, ERC Grant 681269 DÉCOR.&#10;">
            <a:extLst>
              <a:ext uri="{FF2B5EF4-FFF2-40B4-BE49-F238E27FC236}">
                <a16:creationId xmlns:a16="http://schemas.microsoft.com/office/drawing/2014/main" id="{C319C288-93A2-C9EB-DE66-EDC7F33B3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4BB03168-FB73-81BA-EEAF-C3C3F9341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285288" y="2457401"/>
            <a:ext cx="290671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l-G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Looking towards the South-West corner of the Peristyle</a:t>
            </a:r>
            <a:endParaRPr kumimoji="0" lang="el-GR" altLang="el-GR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el-GR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Photo: Annette Haug</a:t>
            </a:r>
            <a:br>
              <a:rPr kumimoji="0" lang="nb-NO" altLang="el-GR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r>
              <a:rPr kumimoji="0" lang="nb-NO" altLang="el-GR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  <a:hlinkClick r:id="rId3"/>
              </a:rPr>
              <a:t>https://pompeiiinpictures.com/pompeiiinpictures/R7/7%2004%2048%20p8.htm</a:t>
            </a:r>
            <a:r>
              <a:rPr kumimoji="0" lang="nb-NO" altLang="el-GR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 </a:t>
            </a:r>
            <a:endParaRPr kumimoji="0" lang="nb-NO" altLang="el-GR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90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VII.4.48 Pompeii. 1834. Drawing by Zahn of painting found on a wall on the right side of the peristyle at the rear. It represents a historical landscape, with buildings, sacrifices, etc. Most of the buildings are reddish: the small temple in the foreground is white with reddish shadows and yellow decorations; the figure of the woman occupied with the sacrifice has a purple drapery. See Zahn, W., 1842-44. Die schönsten Ornamente und merkwürdigsten Gemälde aus Pompeji, Herkulanum und Stabiae: II. Berlin: Reimer, taf. 60.&#10;">
            <a:extLst>
              <a:ext uri="{FF2B5EF4-FFF2-40B4-BE49-F238E27FC236}">
                <a16:creationId xmlns:a16="http://schemas.microsoft.com/office/drawing/2014/main" id="{7A432C12-FDB4-2C21-546E-F9D64746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70" y="0"/>
            <a:ext cx="8359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8AC6219-0E56-75AF-1043-CFBB30BF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944" y="1"/>
            <a:ext cx="3636056" cy="2340428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Drawing by W. Zahn of a scene in the painting found on the  West Wall of the Peristyle and the current situation</a:t>
            </a:r>
            <a:br>
              <a:rPr lang="en-US" sz="12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</a:br>
            <a:r>
              <a:rPr lang="en-US" sz="12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  <a:hlinkClick r:id="rId3"/>
              </a:rPr>
              <a:t>https://pompeiiinpictures.com/pompeiiinpictures/R7/7%2004%2048%20p9.htm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16388" name="Picture 4" descr="VII.4.48 Pompeii. May 2015. Peristyle, looking towards south end of west wall. Photo courtesy of Buzz Ferebee.&#10;">
            <a:extLst>
              <a:ext uri="{FF2B5EF4-FFF2-40B4-BE49-F238E27FC236}">
                <a16:creationId xmlns:a16="http://schemas.microsoft.com/office/drawing/2014/main" id="{DEC77163-C0E4-04AC-4809-626AD30D5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002" y="3145971"/>
            <a:ext cx="4397828" cy="329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601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lick to zoom">
            <a:extLst>
              <a:ext uri="{FF2B5EF4-FFF2-40B4-BE49-F238E27FC236}">
                <a16:creationId xmlns:a16="http://schemas.microsoft.com/office/drawing/2014/main" id="{D8CE2A2E-24BB-67F5-FB18-1213E938F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102108"/>
            <a:ext cx="8991600" cy="665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E7E286-9AE9-2DD9-F64B-A196E0ACD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771" y="365125"/>
            <a:ext cx="2928257" cy="6390767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Luigi Bazzani, 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Italian Artist,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1836-1927</a:t>
            </a:r>
            <a:br>
              <a:rPr lang="el-GR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b="1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Peristyle in the House of the Ancient Hunt in Pompeii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1886, </a:t>
            </a:r>
            <a:r>
              <a:rPr lang="en-US" sz="2400" kern="100" dirty="0" err="1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Watercolour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on Paper, 34.92x 47.94, Victoria and Albert Museum, London UK </a:t>
            </a:r>
            <a:r>
              <a:rPr lang="en-US" sz="1300" u="sng" kern="100" dirty="0">
                <a:solidFill>
                  <a:srgbClr val="467886"/>
                </a:solidFill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https://www.artrenewal.org/artworks/atrium-a-pompei-nella-domus-della-caccia-antica/luigi-bazzani/92235</a:t>
            </a:r>
            <a:r>
              <a:rPr lang="en-US" sz="1300" kern="100" dirty="0">
                <a:effectLst/>
                <a:latin typeface="Papyrus" panose="03070502060502030205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br>
              <a:rPr lang="el-G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48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D070F8-76DE-6D62-FD23-E2DC55FBE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06297DB6-FB75-4AD7-AA27-375E0C2CE1FA}"/>
              </a:ext>
            </a:extLst>
          </p:cNvPr>
          <p:cNvSpPr/>
          <p:nvPr/>
        </p:nvSpPr>
        <p:spPr>
          <a:xfrm>
            <a:off x="516384" y="446979"/>
            <a:ext cx="11159231" cy="5964041"/>
          </a:xfrm>
          <a:custGeom>
            <a:avLst/>
            <a:gdLst>
              <a:gd name="connsiteX0" fmla="*/ 0 w 11159231"/>
              <a:gd name="connsiteY0" fmla="*/ 5964041 h 5964041"/>
              <a:gd name="connsiteX1" fmla="*/ 4184712 w 11159231"/>
              <a:gd name="connsiteY1" fmla="*/ 5265130 h 5964041"/>
              <a:gd name="connsiteX2" fmla="*/ 3747642 w 11159231"/>
              <a:gd name="connsiteY2" fmla="*/ 5075337 h 5964041"/>
              <a:gd name="connsiteX3" fmla="*/ 3282674 w 11159231"/>
              <a:gd name="connsiteY3" fmla="*/ 4873429 h 5964041"/>
              <a:gd name="connsiteX4" fmla="*/ 2789808 w 11159231"/>
              <a:gd name="connsiteY4" fmla="*/ 4659407 h 5964041"/>
              <a:gd name="connsiteX5" fmla="*/ 8369423 w 11159231"/>
              <a:gd name="connsiteY5" fmla="*/ 4659407 h 5964041"/>
              <a:gd name="connsiteX6" fmla="*/ 7876557 w 11159231"/>
              <a:gd name="connsiteY6" fmla="*/ 4873429 h 5964041"/>
              <a:gd name="connsiteX7" fmla="*/ 7425538 w 11159231"/>
              <a:gd name="connsiteY7" fmla="*/ 5069280 h 5964041"/>
              <a:gd name="connsiteX8" fmla="*/ 6974519 w 11159231"/>
              <a:gd name="connsiteY8" fmla="*/ 5265130 h 5964041"/>
              <a:gd name="connsiteX9" fmla="*/ 11159231 w 11159231"/>
              <a:gd name="connsiteY9" fmla="*/ 5964041 h 5964041"/>
              <a:gd name="connsiteX10" fmla="*/ 10922097 w 11159231"/>
              <a:gd name="connsiteY10" fmla="*/ 5528386 h 5964041"/>
              <a:gd name="connsiteX11" fmla="*/ 10615218 w 11159231"/>
              <a:gd name="connsiteY11" fmla="*/ 4964598 h 5964041"/>
              <a:gd name="connsiteX12" fmla="*/ 10308340 w 11159231"/>
              <a:gd name="connsiteY12" fmla="*/ 4400810 h 5964041"/>
              <a:gd name="connsiteX13" fmla="*/ 10071206 w 11159231"/>
              <a:gd name="connsiteY13" fmla="*/ 3965155 h 5964041"/>
              <a:gd name="connsiteX14" fmla="*/ 9764327 w 11159231"/>
              <a:gd name="connsiteY14" fmla="*/ 3401367 h 5964041"/>
              <a:gd name="connsiteX15" fmla="*/ 10071206 w 11159231"/>
              <a:gd name="connsiteY15" fmla="*/ 2981088 h 5964041"/>
              <a:gd name="connsiteX16" fmla="*/ 10433881 w 11159231"/>
              <a:gd name="connsiteY16" fmla="*/ 2484396 h 5964041"/>
              <a:gd name="connsiteX17" fmla="*/ 10754709 w 11159231"/>
              <a:gd name="connsiteY17" fmla="*/ 2045014 h 5964041"/>
              <a:gd name="connsiteX18" fmla="*/ 11159231 w 11159231"/>
              <a:gd name="connsiteY18" fmla="*/ 1491010 h 5964041"/>
              <a:gd name="connsiteX19" fmla="*/ 8369423 w 11159231"/>
              <a:gd name="connsiteY19" fmla="*/ 931881 h 5964041"/>
              <a:gd name="connsiteX20" fmla="*/ 8369423 w 11159231"/>
              <a:gd name="connsiteY20" fmla="*/ 574039 h 5964041"/>
              <a:gd name="connsiteX21" fmla="*/ 8369423 w 11159231"/>
              <a:gd name="connsiteY21" fmla="*/ 186376 h 5964041"/>
              <a:gd name="connsiteX22" fmla="*/ 2789808 w 11159231"/>
              <a:gd name="connsiteY22" fmla="*/ 186376 h 5964041"/>
              <a:gd name="connsiteX23" fmla="*/ 2789808 w 11159231"/>
              <a:gd name="connsiteY23" fmla="*/ 559129 h 5964041"/>
              <a:gd name="connsiteX24" fmla="*/ 2789808 w 11159231"/>
              <a:gd name="connsiteY24" fmla="*/ 931881 h 5964041"/>
              <a:gd name="connsiteX25" fmla="*/ 0 w 11159231"/>
              <a:gd name="connsiteY25" fmla="*/ 1491010 h 5964041"/>
              <a:gd name="connsiteX26" fmla="*/ 348726 w 11159231"/>
              <a:gd name="connsiteY26" fmla="*/ 1968599 h 5964041"/>
              <a:gd name="connsiteX27" fmla="*/ 725350 w 11159231"/>
              <a:gd name="connsiteY27" fmla="*/ 2484396 h 5964041"/>
              <a:gd name="connsiteX28" fmla="*/ 1046178 w 11159231"/>
              <a:gd name="connsiteY28" fmla="*/ 2923778 h 5964041"/>
              <a:gd name="connsiteX29" fmla="*/ 1394904 w 11159231"/>
              <a:gd name="connsiteY29" fmla="*/ 3401367 h 5964041"/>
              <a:gd name="connsiteX30" fmla="*/ 1101974 w 11159231"/>
              <a:gd name="connsiteY30" fmla="*/ 3939529 h 5964041"/>
              <a:gd name="connsiteX31" fmla="*/ 864840 w 11159231"/>
              <a:gd name="connsiteY31" fmla="*/ 4375183 h 5964041"/>
              <a:gd name="connsiteX32" fmla="*/ 557962 w 11159231"/>
              <a:gd name="connsiteY32" fmla="*/ 4938971 h 5964041"/>
              <a:gd name="connsiteX33" fmla="*/ 278981 w 11159231"/>
              <a:gd name="connsiteY33" fmla="*/ 5451506 h 5964041"/>
              <a:gd name="connsiteX34" fmla="*/ 0 w 11159231"/>
              <a:gd name="connsiteY34" fmla="*/ 5964041 h 5964041"/>
              <a:gd name="connsiteX0" fmla="*/ 4184712 w 11159231"/>
              <a:gd name="connsiteY0" fmla="*/ 4519625 h 5964041"/>
              <a:gd name="connsiteX1" fmla="*/ 4184712 w 11159231"/>
              <a:gd name="connsiteY1" fmla="*/ 4899833 h 5964041"/>
              <a:gd name="connsiteX2" fmla="*/ 4184712 w 11159231"/>
              <a:gd name="connsiteY2" fmla="*/ 5265130 h 5964041"/>
              <a:gd name="connsiteX3" fmla="*/ 3719744 w 11159231"/>
              <a:gd name="connsiteY3" fmla="*/ 5063222 h 5964041"/>
              <a:gd name="connsiteX4" fmla="*/ 3296623 w 11159231"/>
              <a:gd name="connsiteY4" fmla="*/ 4879486 h 5964041"/>
              <a:gd name="connsiteX5" fmla="*/ 2789808 w 11159231"/>
              <a:gd name="connsiteY5" fmla="*/ 4659407 h 5964041"/>
              <a:gd name="connsiteX6" fmla="*/ 8369423 w 11159231"/>
              <a:gd name="connsiteY6" fmla="*/ 4659407 h 5964041"/>
              <a:gd name="connsiteX7" fmla="*/ 7946302 w 11159231"/>
              <a:gd name="connsiteY7" fmla="*/ 4843143 h 5964041"/>
              <a:gd name="connsiteX8" fmla="*/ 7467385 w 11159231"/>
              <a:gd name="connsiteY8" fmla="*/ 5051108 h 5964041"/>
              <a:gd name="connsiteX9" fmla="*/ 6974519 w 11159231"/>
              <a:gd name="connsiteY9" fmla="*/ 5265130 h 5964041"/>
              <a:gd name="connsiteX10" fmla="*/ 6974519 w 11159231"/>
              <a:gd name="connsiteY10" fmla="*/ 4914743 h 5964041"/>
              <a:gd name="connsiteX11" fmla="*/ 6974519 w 11159231"/>
              <a:gd name="connsiteY11" fmla="*/ 4519625 h 5964041"/>
              <a:gd name="connsiteX12" fmla="*/ 4184712 w 11159231"/>
              <a:gd name="connsiteY12" fmla="*/ 4519625 h 5964041"/>
              <a:gd name="connsiteX0" fmla="*/ 0 w 11159231"/>
              <a:gd name="connsiteY0" fmla="*/ 5964041 h 5964041"/>
              <a:gd name="connsiteX1" fmla="*/ 278981 w 11159231"/>
              <a:gd name="connsiteY1" fmla="*/ 5451506 h 5964041"/>
              <a:gd name="connsiteX2" fmla="*/ 530064 w 11159231"/>
              <a:gd name="connsiteY2" fmla="*/ 4990225 h 5964041"/>
              <a:gd name="connsiteX3" fmla="*/ 767197 w 11159231"/>
              <a:gd name="connsiteY3" fmla="*/ 4554570 h 5964041"/>
              <a:gd name="connsiteX4" fmla="*/ 1018280 w 11159231"/>
              <a:gd name="connsiteY4" fmla="*/ 4093289 h 5964041"/>
              <a:gd name="connsiteX5" fmla="*/ 1394904 w 11159231"/>
              <a:gd name="connsiteY5" fmla="*/ 3401367 h 5964041"/>
              <a:gd name="connsiteX6" fmla="*/ 1074076 w 11159231"/>
              <a:gd name="connsiteY6" fmla="*/ 2961985 h 5964041"/>
              <a:gd name="connsiteX7" fmla="*/ 711401 w 11159231"/>
              <a:gd name="connsiteY7" fmla="*/ 2465292 h 5964041"/>
              <a:gd name="connsiteX8" fmla="*/ 334777 w 11159231"/>
              <a:gd name="connsiteY8" fmla="*/ 1949496 h 5964041"/>
              <a:gd name="connsiteX9" fmla="*/ 0 w 11159231"/>
              <a:gd name="connsiteY9" fmla="*/ 1491010 h 5964041"/>
              <a:gd name="connsiteX10" fmla="*/ 2789808 w 11159231"/>
              <a:gd name="connsiteY10" fmla="*/ 931881 h 5964041"/>
              <a:gd name="connsiteX11" fmla="*/ 2789808 w 11159231"/>
              <a:gd name="connsiteY11" fmla="*/ 574039 h 5964041"/>
              <a:gd name="connsiteX12" fmla="*/ 2789808 w 11159231"/>
              <a:gd name="connsiteY12" fmla="*/ 186376 h 5964041"/>
              <a:gd name="connsiteX13" fmla="*/ 8369423 w 11159231"/>
              <a:gd name="connsiteY13" fmla="*/ 186376 h 5964041"/>
              <a:gd name="connsiteX14" fmla="*/ 8369423 w 11159231"/>
              <a:gd name="connsiteY14" fmla="*/ 574039 h 5964041"/>
              <a:gd name="connsiteX15" fmla="*/ 8369423 w 11159231"/>
              <a:gd name="connsiteY15" fmla="*/ 931881 h 5964041"/>
              <a:gd name="connsiteX16" fmla="*/ 11159231 w 11159231"/>
              <a:gd name="connsiteY16" fmla="*/ 1491010 h 5964041"/>
              <a:gd name="connsiteX17" fmla="*/ 10796556 w 11159231"/>
              <a:gd name="connsiteY17" fmla="*/ 1987703 h 5964041"/>
              <a:gd name="connsiteX18" fmla="*/ 10461779 w 11159231"/>
              <a:gd name="connsiteY18" fmla="*/ 2446189 h 5964041"/>
              <a:gd name="connsiteX19" fmla="*/ 10099104 w 11159231"/>
              <a:gd name="connsiteY19" fmla="*/ 2942881 h 5964041"/>
              <a:gd name="connsiteX20" fmla="*/ 9764327 w 11159231"/>
              <a:gd name="connsiteY20" fmla="*/ 3401367 h 5964041"/>
              <a:gd name="connsiteX21" fmla="*/ 10001461 w 11159231"/>
              <a:gd name="connsiteY21" fmla="*/ 3837022 h 5964041"/>
              <a:gd name="connsiteX22" fmla="*/ 10308340 w 11159231"/>
              <a:gd name="connsiteY22" fmla="*/ 4400810 h 5964041"/>
              <a:gd name="connsiteX23" fmla="*/ 10573371 w 11159231"/>
              <a:gd name="connsiteY23" fmla="*/ 4887718 h 5964041"/>
              <a:gd name="connsiteX24" fmla="*/ 10866301 w 11159231"/>
              <a:gd name="connsiteY24" fmla="*/ 5425879 h 5964041"/>
              <a:gd name="connsiteX25" fmla="*/ 11159231 w 11159231"/>
              <a:gd name="connsiteY25" fmla="*/ 5964041 h 5964041"/>
              <a:gd name="connsiteX26" fmla="*/ 6974519 w 11159231"/>
              <a:gd name="connsiteY26" fmla="*/ 5265130 h 5964041"/>
              <a:gd name="connsiteX27" fmla="*/ 7397640 w 11159231"/>
              <a:gd name="connsiteY27" fmla="*/ 5081394 h 5964041"/>
              <a:gd name="connsiteX28" fmla="*/ 7862608 w 11159231"/>
              <a:gd name="connsiteY28" fmla="*/ 4879486 h 5964041"/>
              <a:gd name="connsiteX29" fmla="*/ 8369423 w 11159231"/>
              <a:gd name="connsiteY29" fmla="*/ 4659407 h 5964041"/>
              <a:gd name="connsiteX30" fmla="*/ 2789808 w 11159231"/>
              <a:gd name="connsiteY30" fmla="*/ 4659407 h 5964041"/>
              <a:gd name="connsiteX31" fmla="*/ 3212929 w 11159231"/>
              <a:gd name="connsiteY31" fmla="*/ 4843143 h 5964041"/>
              <a:gd name="connsiteX32" fmla="*/ 3677897 w 11159231"/>
              <a:gd name="connsiteY32" fmla="*/ 5045051 h 5964041"/>
              <a:gd name="connsiteX33" fmla="*/ 4184712 w 11159231"/>
              <a:gd name="connsiteY33" fmla="*/ 5265130 h 5964041"/>
              <a:gd name="connsiteX34" fmla="*/ 0 w 11159231"/>
              <a:gd name="connsiteY34" fmla="*/ 5964041 h 5964041"/>
              <a:gd name="connsiteX35" fmla="*/ 2789808 w 11159231"/>
              <a:gd name="connsiteY35" fmla="*/ 4659407 h 5964041"/>
              <a:gd name="connsiteX36" fmla="*/ 2789808 w 11159231"/>
              <a:gd name="connsiteY36" fmla="*/ 4164179 h 5964041"/>
              <a:gd name="connsiteX37" fmla="*/ 2789808 w 11159231"/>
              <a:gd name="connsiteY37" fmla="*/ 3557124 h 5964041"/>
              <a:gd name="connsiteX38" fmla="*/ 2789808 w 11159231"/>
              <a:gd name="connsiteY38" fmla="*/ 3099171 h 5964041"/>
              <a:gd name="connsiteX39" fmla="*/ 2789808 w 11159231"/>
              <a:gd name="connsiteY39" fmla="*/ 2529392 h 5964041"/>
              <a:gd name="connsiteX40" fmla="*/ 2789808 w 11159231"/>
              <a:gd name="connsiteY40" fmla="*/ 2034164 h 5964041"/>
              <a:gd name="connsiteX41" fmla="*/ 2789808 w 11159231"/>
              <a:gd name="connsiteY41" fmla="*/ 1613486 h 5964041"/>
              <a:gd name="connsiteX42" fmla="*/ 2789808 w 11159231"/>
              <a:gd name="connsiteY42" fmla="*/ 931881 h 5964041"/>
              <a:gd name="connsiteX43" fmla="*/ 8369423 w 11159231"/>
              <a:gd name="connsiteY43" fmla="*/ 931881 h 5964041"/>
              <a:gd name="connsiteX44" fmla="*/ 8369423 w 11159231"/>
              <a:gd name="connsiteY44" fmla="*/ 1352559 h 5964041"/>
              <a:gd name="connsiteX45" fmla="*/ 8369423 w 11159231"/>
              <a:gd name="connsiteY45" fmla="*/ 1885063 h 5964041"/>
              <a:gd name="connsiteX46" fmla="*/ 8369423 w 11159231"/>
              <a:gd name="connsiteY46" fmla="*/ 2417566 h 5964041"/>
              <a:gd name="connsiteX47" fmla="*/ 8369423 w 11159231"/>
              <a:gd name="connsiteY47" fmla="*/ 2987345 h 5964041"/>
              <a:gd name="connsiteX48" fmla="*/ 8369423 w 11159231"/>
              <a:gd name="connsiteY48" fmla="*/ 3445299 h 5964041"/>
              <a:gd name="connsiteX49" fmla="*/ 8369423 w 11159231"/>
              <a:gd name="connsiteY49" fmla="*/ 3977802 h 5964041"/>
              <a:gd name="connsiteX50" fmla="*/ 8369423 w 11159231"/>
              <a:gd name="connsiteY50" fmla="*/ 4659407 h 5964041"/>
              <a:gd name="connsiteX51" fmla="*/ 4184712 w 11159231"/>
              <a:gd name="connsiteY51" fmla="*/ 4519625 h 5964041"/>
              <a:gd name="connsiteX52" fmla="*/ 4184712 w 11159231"/>
              <a:gd name="connsiteY52" fmla="*/ 4877467 h 5964041"/>
              <a:gd name="connsiteX53" fmla="*/ 4184712 w 11159231"/>
              <a:gd name="connsiteY53" fmla="*/ 5265130 h 5964041"/>
              <a:gd name="connsiteX54" fmla="*/ 6974519 w 11159231"/>
              <a:gd name="connsiteY54" fmla="*/ 5265130 h 5964041"/>
              <a:gd name="connsiteX55" fmla="*/ 6974519 w 11159231"/>
              <a:gd name="connsiteY55" fmla="*/ 4907288 h 5964041"/>
              <a:gd name="connsiteX56" fmla="*/ 6974519 w 11159231"/>
              <a:gd name="connsiteY56" fmla="*/ 4519625 h 5964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1159231" h="5964041" stroke="0" extrusionOk="0">
                <a:moveTo>
                  <a:pt x="0" y="5964041"/>
                </a:moveTo>
                <a:cubicBezTo>
                  <a:pt x="1759620" y="5660635"/>
                  <a:pt x="2858972" y="5315534"/>
                  <a:pt x="4184712" y="5265130"/>
                </a:cubicBezTo>
                <a:cubicBezTo>
                  <a:pt x="4058981" y="5224880"/>
                  <a:pt x="3923069" y="5124079"/>
                  <a:pt x="3747642" y="5075337"/>
                </a:cubicBezTo>
                <a:cubicBezTo>
                  <a:pt x="3572215" y="5026595"/>
                  <a:pt x="3460935" y="4927155"/>
                  <a:pt x="3282674" y="4873429"/>
                </a:cubicBezTo>
                <a:cubicBezTo>
                  <a:pt x="3104413" y="4819703"/>
                  <a:pt x="3003963" y="4703824"/>
                  <a:pt x="2789808" y="4659407"/>
                </a:cubicBezTo>
                <a:cubicBezTo>
                  <a:pt x="4937040" y="4525349"/>
                  <a:pt x="6447974" y="4156762"/>
                  <a:pt x="8369423" y="4659407"/>
                </a:cubicBezTo>
                <a:cubicBezTo>
                  <a:pt x="8159191" y="4759615"/>
                  <a:pt x="7991669" y="4816993"/>
                  <a:pt x="7876557" y="4873429"/>
                </a:cubicBezTo>
                <a:cubicBezTo>
                  <a:pt x="7761445" y="4929865"/>
                  <a:pt x="7596401" y="4954950"/>
                  <a:pt x="7425538" y="5069280"/>
                </a:cubicBezTo>
                <a:cubicBezTo>
                  <a:pt x="7254675" y="5183610"/>
                  <a:pt x="7128543" y="5144314"/>
                  <a:pt x="6974519" y="5265130"/>
                </a:cubicBezTo>
                <a:cubicBezTo>
                  <a:pt x="8281247" y="5307748"/>
                  <a:pt x="9568735" y="5608595"/>
                  <a:pt x="11159231" y="5964041"/>
                </a:cubicBezTo>
                <a:cubicBezTo>
                  <a:pt x="11067957" y="5797256"/>
                  <a:pt x="11036023" y="5635012"/>
                  <a:pt x="10922097" y="5528386"/>
                </a:cubicBezTo>
                <a:cubicBezTo>
                  <a:pt x="10808171" y="5421760"/>
                  <a:pt x="10765132" y="5093151"/>
                  <a:pt x="10615218" y="4964598"/>
                </a:cubicBezTo>
                <a:cubicBezTo>
                  <a:pt x="10465304" y="4836045"/>
                  <a:pt x="10478201" y="4625542"/>
                  <a:pt x="10308340" y="4400810"/>
                </a:cubicBezTo>
                <a:cubicBezTo>
                  <a:pt x="10138479" y="4176079"/>
                  <a:pt x="10203741" y="4100735"/>
                  <a:pt x="10071206" y="3965155"/>
                </a:cubicBezTo>
                <a:cubicBezTo>
                  <a:pt x="9938671" y="3829575"/>
                  <a:pt x="9932759" y="3627358"/>
                  <a:pt x="9764327" y="3401367"/>
                </a:cubicBezTo>
                <a:cubicBezTo>
                  <a:pt x="9866844" y="3226874"/>
                  <a:pt x="9972856" y="3154481"/>
                  <a:pt x="10071206" y="2981088"/>
                </a:cubicBezTo>
                <a:cubicBezTo>
                  <a:pt x="10169556" y="2807695"/>
                  <a:pt x="10312731" y="2663982"/>
                  <a:pt x="10433881" y="2484396"/>
                </a:cubicBezTo>
                <a:cubicBezTo>
                  <a:pt x="10555031" y="2304810"/>
                  <a:pt x="10683188" y="2215055"/>
                  <a:pt x="10754709" y="2045014"/>
                </a:cubicBezTo>
                <a:cubicBezTo>
                  <a:pt x="10826229" y="1874973"/>
                  <a:pt x="11118764" y="1675141"/>
                  <a:pt x="11159231" y="1491010"/>
                </a:cubicBezTo>
                <a:cubicBezTo>
                  <a:pt x="10286248" y="1205200"/>
                  <a:pt x="9067628" y="942483"/>
                  <a:pt x="8369423" y="931881"/>
                </a:cubicBezTo>
                <a:cubicBezTo>
                  <a:pt x="8352491" y="760700"/>
                  <a:pt x="8406641" y="694953"/>
                  <a:pt x="8369423" y="574039"/>
                </a:cubicBezTo>
                <a:cubicBezTo>
                  <a:pt x="8332205" y="453125"/>
                  <a:pt x="8377384" y="354923"/>
                  <a:pt x="8369423" y="186376"/>
                </a:cubicBezTo>
                <a:cubicBezTo>
                  <a:pt x="6542521" y="-20849"/>
                  <a:pt x="4634034" y="-618754"/>
                  <a:pt x="2789808" y="186376"/>
                </a:cubicBezTo>
                <a:cubicBezTo>
                  <a:pt x="2833272" y="365901"/>
                  <a:pt x="2781213" y="471935"/>
                  <a:pt x="2789808" y="559129"/>
                </a:cubicBezTo>
                <a:cubicBezTo>
                  <a:pt x="2798403" y="646323"/>
                  <a:pt x="2784620" y="797228"/>
                  <a:pt x="2789808" y="931881"/>
                </a:cubicBezTo>
                <a:cubicBezTo>
                  <a:pt x="1894813" y="1059239"/>
                  <a:pt x="798975" y="1374169"/>
                  <a:pt x="0" y="1491010"/>
                </a:cubicBezTo>
                <a:cubicBezTo>
                  <a:pt x="101914" y="1603739"/>
                  <a:pt x="200147" y="1849075"/>
                  <a:pt x="348726" y="1968599"/>
                </a:cubicBezTo>
                <a:cubicBezTo>
                  <a:pt x="497305" y="2088123"/>
                  <a:pt x="518904" y="2297143"/>
                  <a:pt x="725350" y="2484396"/>
                </a:cubicBezTo>
                <a:cubicBezTo>
                  <a:pt x="931797" y="2671649"/>
                  <a:pt x="931943" y="2823154"/>
                  <a:pt x="1046178" y="2923778"/>
                </a:cubicBezTo>
                <a:cubicBezTo>
                  <a:pt x="1160413" y="3024402"/>
                  <a:pt x="1243461" y="3232080"/>
                  <a:pt x="1394904" y="3401367"/>
                </a:cubicBezTo>
                <a:cubicBezTo>
                  <a:pt x="1369362" y="3554278"/>
                  <a:pt x="1148822" y="3761848"/>
                  <a:pt x="1101974" y="3939529"/>
                </a:cubicBezTo>
                <a:cubicBezTo>
                  <a:pt x="1055125" y="4117210"/>
                  <a:pt x="916817" y="4229114"/>
                  <a:pt x="864840" y="4375183"/>
                </a:cubicBezTo>
                <a:cubicBezTo>
                  <a:pt x="812864" y="4521252"/>
                  <a:pt x="664615" y="4722850"/>
                  <a:pt x="557962" y="4938971"/>
                </a:cubicBezTo>
                <a:cubicBezTo>
                  <a:pt x="451308" y="5155091"/>
                  <a:pt x="317162" y="5235032"/>
                  <a:pt x="278981" y="5451506"/>
                </a:cubicBezTo>
                <a:cubicBezTo>
                  <a:pt x="240800" y="5667980"/>
                  <a:pt x="80200" y="5799141"/>
                  <a:pt x="0" y="5964041"/>
                </a:cubicBezTo>
                <a:close/>
              </a:path>
              <a:path w="11159231" h="5964041" fill="darkenLess" stroke="0" extrusionOk="0">
                <a:moveTo>
                  <a:pt x="4184712" y="4519625"/>
                </a:moveTo>
                <a:cubicBezTo>
                  <a:pt x="4188318" y="4606170"/>
                  <a:pt x="4150849" y="4785326"/>
                  <a:pt x="4184712" y="4899833"/>
                </a:cubicBezTo>
                <a:cubicBezTo>
                  <a:pt x="4218575" y="5014340"/>
                  <a:pt x="4176732" y="5109541"/>
                  <a:pt x="4184712" y="5265130"/>
                </a:cubicBezTo>
                <a:cubicBezTo>
                  <a:pt x="4031356" y="5257353"/>
                  <a:pt x="3905120" y="5092339"/>
                  <a:pt x="3719744" y="5063222"/>
                </a:cubicBezTo>
                <a:cubicBezTo>
                  <a:pt x="3534368" y="5034105"/>
                  <a:pt x="3400301" y="4890849"/>
                  <a:pt x="3296623" y="4879486"/>
                </a:cubicBezTo>
                <a:cubicBezTo>
                  <a:pt x="3192945" y="4868123"/>
                  <a:pt x="2954820" y="4701823"/>
                  <a:pt x="2789808" y="4659407"/>
                </a:cubicBezTo>
                <a:cubicBezTo>
                  <a:pt x="4818499" y="4149290"/>
                  <a:pt x="6389247" y="4587821"/>
                  <a:pt x="8369423" y="4659407"/>
                </a:cubicBezTo>
                <a:cubicBezTo>
                  <a:pt x="8176302" y="4773620"/>
                  <a:pt x="8054692" y="4752770"/>
                  <a:pt x="7946302" y="4843143"/>
                </a:cubicBezTo>
                <a:cubicBezTo>
                  <a:pt x="7837912" y="4933516"/>
                  <a:pt x="7634053" y="4943821"/>
                  <a:pt x="7467385" y="5051108"/>
                </a:cubicBezTo>
                <a:cubicBezTo>
                  <a:pt x="7300717" y="5158395"/>
                  <a:pt x="7192586" y="5130112"/>
                  <a:pt x="6974519" y="5265130"/>
                </a:cubicBezTo>
                <a:cubicBezTo>
                  <a:pt x="6972351" y="5126654"/>
                  <a:pt x="7008462" y="5052175"/>
                  <a:pt x="6974519" y="4914743"/>
                </a:cubicBezTo>
                <a:cubicBezTo>
                  <a:pt x="6940576" y="4777311"/>
                  <a:pt x="7013200" y="4605179"/>
                  <a:pt x="6974519" y="4519625"/>
                </a:cubicBezTo>
                <a:cubicBezTo>
                  <a:pt x="6234359" y="4300294"/>
                  <a:pt x="5332442" y="4512987"/>
                  <a:pt x="4184712" y="4519625"/>
                </a:cubicBezTo>
                <a:close/>
              </a:path>
              <a:path w="11159231" h="5964041" fill="none" extrusionOk="0">
                <a:moveTo>
                  <a:pt x="0" y="5964041"/>
                </a:moveTo>
                <a:cubicBezTo>
                  <a:pt x="55190" y="5785257"/>
                  <a:pt x="200013" y="5643187"/>
                  <a:pt x="278981" y="5451506"/>
                </a:cubicBezTo>
                <a:cubicBezTo>
                  <a:pt x="357949" y="5259825"/>
                  <a:pt x="504786" y="5104515"/>
                  <a:pt x="530064" y="4990225"/>
                </a:cubicBezTo>
                <a:cubicBezTo>
                  <a:pt x="555342" y="4875935"/>
                  <a:pt x="752261" y="4673988"/>
                  <a:pt x="767197" y="4554570"/>
                </a:cubicBezTo>
                <a:cubicBezTo>
                  <a:pt x="782133" y="4435152"/>
                  <a:pt x="1001489" y="4224696"/>
                  <a:pt x="1018280" y="4093289"/>
                </a:cubicBezTo>
                <a:cubicBezTo>
                  <a:pt x="1035071" y="3961882"/>
                  <a:pt x="1346639" y="3675367"/>
                  <a:pt x="1394904" y="3401367"/>
                </a:cubicBezTo>
                <a:cubicBezTo>
                  <a:pt x="1227913" y="3256069"/>
                  <a:pt x="1218557" y="3073731"/>
                  <a:pt x="1074076" y="2961985"/>
                </a:cubicBezTo>
                <a:cubicBezTo>
                  <a:pt x="929595" y="2850239"/>
                  <a:pt x="862321" y="2610318"/>
                  <a:pt x="711401" y="2465292"/>
                </a:cubicBezTo>
                <a:cubicBezTo>
                  <a:pt x="560481" y="2320266"/>
                  <a:pt x="532309" y="2116022"/>
                  <a:pt x="334777" y="1949496"/>
                </a:cubicBezTo>
                <a:cubicBezTo>
                  <a:pt x="137245" y="1782970"/>
                  <a:pt x="153096" y="1636230"/>
                  <a:pt x="0" y="1491010"/>
                </a:cubicBezTo>
                <a:cubicBezTo>
                  <a:pt x="829407" y="1203060"/>
                  <a:pt x="1941617" y="1300472"/>
                  <a:pt x="2789808" y="931881"/>
                </a:cubicBezTo>
                <a:cubicBezTo>
                  <a:pt x="2768813" y="767065"/>
                  <a:pt x="2791868" y="720520"/>
                  <a:pt x="2789808" y="574039"/>
                </a:cubicBezTo>
                <a:cubicBezTo>
                  <a:pt x="2787748" y="427558"/>
                  <a:pt x="2790506" y="337093"/>
                  <a:pt x="2789808" y="186376"/>
                </a:cubicBezTo>
                <a:cubicBezTo>
                  <a:pt x="4682412" y="426202"/>
                  <a:pt x="6472613" y="-258400"/>
                  <a:pt x="8369423" y="186376"/>
                </a:cubicBezTo>
                <a:cubicBezTo>
                  <a:pt x="8399758" y="263958"/>
                  <a:pt x="8356035" y="445097"/>
                  <a:pt x="8369423" y="574039"/>
                </a:cubicBezTo>
                <a:cubicBezTo>
                  <a:pt x="8382811" y="702981"/>
                  <a:pt x="8350346" y="811341"/>
                  <a:pt x="8369423" y="931881"/>
                </a:cubicBezTo>
                <a:cubicBezTo>
                  <a:pt x="9482045" y="1105515"/>
                  <a:pt x="10050066" y="1125192"/>
                  <a:pt x="11159231" y="1491010"/>
                </a:cubicBezTo>
                <a:cubicBezTo>
                  <a:pt x="11002236" y="1731939"/>
                  <a:pt x="10859985" y="1812605"/>
                  <a:pt x="10796556" y="1987703"/>
                </a:cubicBezTo>
                <a:cubicBezTo>
                  <a:pt x="10733127" y="2162801"/>
                  <a:pt x="10561654" y="2282989"/>
                  <a:pt x="10461779" y="2446189"/>
                </a:cubicBezTo>
                <a:cubicBezTo>
                  <a:pt x="10361904" y="2609389"/>
                  <a:pt x="10238893" y="2734302"/>
                  <a:pt x="10099104" y="2942881"/>
                </a:cubicBezTo>
                <a:cubicBezTo>
                  <a:pt x="9959315" y="3151460"/>
                  <a:pt x="9803336" y="3253100"/>
                  <a:pt x="9764327" y="3401367"/>
                </a:cubicBezTo>
                <a:cubicBezTo>
                  <a:pt x="9893369" y="3555734"/>
                  <a:pt x="9851929" y="3642570"/>
                  <a:pt x="10001461" y="3837022"/>
                </a:cubicBezTo>
                <a:cubicBezTo>
                  <a:pt x="10150993" y="4031474"/>
                  <a:pt x="10116220" y="4186283"/>
                  <a:pt x="10308340" y="4400810"/>
                </a:cubicBezTo>
                <a:cubicBezTo>
                  <a:pt x="10500459" y="4615338"/>
                  <a:pt x="10412159" y="4703018"/>
                  <a:pt x="10573371" y="4887718"/>
                </a:cubicBezTo>
                <a:cubicBezTo>
                  <a:pt x="10734583" y="5072417"/>
                  <a:pt x="10726649" y="5271575"/>
                  <a:pt x="10866301" y="5425879"/>
                </a:cubicBezTo>
                <a:cubicBezTo>
                  <a:pt x="11005953" y="5580183"/>
                  <a:pt x="11018497" y="5739585"/>
                  <a:pt x="11159231" y="5964041"/>
                </a:cubicBezTo>
                <a:cubicBezTo>
                  <a:pt x="10049934" y="5800159"/>
                  <a:pt x="8411146" y="5509620"/>
                  <a:pt x="6974519" y="5265130"/>
                </a:cubicBezTo>
                <a:cubicBezTo>
                  <a:pt x="7097252" y="5157470"/>
                  <a:pt x="7270842" y="5176630"/>
                  <a:pt x="7397640" y="5081394"/>
                </a:cubicBezTo>
                <a:cubicBezTo>
                  <a:pt x="7524438" y="4986158"/>
                  <a:pt x="7647222" y="4981770"/>
                  <a:pt x="7862608" y="4879486"/>
                </a:cubicBezTo>
                <a:cubicBezTo>
                  <a:pt x="8077994" y="4777202"/>
                  <a:pt x="8157420" y="4785968"/>
                  <a:pt x="8369423" y="4659407"/>
                </a:cubicBezTo>
                <a:cubicBezTo>
                  <a:pt x="6198027" y="4236830"/>
                  <a:pt x="4771643" y="4384658"/>
                  <a:pt x="2789808" y="4659407"/>
                </a:cubicBezTo>
                <a:cubicBezTo>
                  <a:pt x="2906173" y="4659901"/>
                  <a:pt x="3094383" y="4824494"/>
                  <a:pt x="3212929" y="4843143"/>
                </a:cubicBezTo>
                <a:cubicBezTo>
                  <a:pt x="3331475" y="4861792"/>
                  <a:pt x="3532519" y="5024891"/>
                  <a:pt x="3677897" y="5045051"/>
                </a:cubicBezTo>
                <a:cubicBezTo>
                  <a:pt x="3823275" y="5065210"/>
                  <a:pt x="3926076" y="5211838"/>
                  <a:pt x="4184712" y="5265130"/>
                </a:cubicBezTo>
                <a:cubicBezTo>
                  <a:pt x="2515224" y="5384339"/>
                  <a:pt x="1408962" y="5698444"/>
                  <a:pt x="0" y="5964041"/>
                </a:cubicBezTo>
                <a:close/>
                <a:moveTo>
                  <a:pt x="2789808" y="4659407"/>
                </a:moveTo>
                <a:cubicBezTo>
                  <a:pt x="2759018" y="4412640"/>
                  <a:pt x="2797230" y="4375297"/>
                  <a:pt x="2789808" y="4164179"/>
                </a:cubicBezTo>
                <a:cubicBezTo>
                  <a:pt x="2782386" y="3953061"/>
                  <a:pt x="2825974" y="3731118"/>
                  <a:pt x="2789808" y="3557124"/>
                </a:cubicBezTo>
                <a:cubicBezTo>
                  <a:pt x="2753642" y="3383131"/>
                  <a:pt x="2791740" y="3234287"/>
                  <a:pt x="2789808" y="3099171"/>
                </a:cubicBezTo>
                <a:cubicBezTo>
                  <a:pt x="2787876" y="2964055"/>
                  <a:pt x="2827537" y="2741246"/>
                  <a:pt x="2789808" y="2529392"/>
                </a:cubicBezTo>
                <a:cubicBezTo>
                  <a:pt x="2752079" y="2317538"/>
                  <a:pt x="2801418" y="2279377"/>
                  <a:pt x="2789808" y="2034164"/>
                </a:cubicBezTo>
                <a:cubicBezTo>
                  <a:pt x="2778198" y="1788951"/>
                  <a:pt x="2819601" y="1764460"/>
                  <a:pt x="2789808" y="1613486"/>
                </a:cubicBezTo>
                <a:cubicBezTo>
                  <a:pt x="2760015" y="1462512"/>
                  <a:pt x="2834340" y="1097285"/>
                  <a:pt x="2789808" y="931881"/>
                </a:cubicBezTo>
                <a:moveTo>
                  <a:pt x="8369423" y="931881"/>
                </a:moveTo>
                <a:cubicBezTo>
                  <a:pt x="8397508" y="1119112"/>
                  <a:pt x="8354901" y="1209968"/>
                  <a:pt x="8369423" y="1352559"/>
                </a:cubicBezTo>
                <a:cubicBezTo>
                  <a:pt x="8383945" y="1495150"/>
                  <a:pt x="8350442" y="1756678"/>
                  <a:pt x="8369423" y="1885063"/>
                </a:cubicBezTo>
                <a:cubicBezTo>
                  <a:pt x="8388404" y="2013448"/>
                  <a:pt x="8360014" y="2171102"/>
                  <a:pt x="8369423" y="2417566"/>
                </a:cubicBezTo>
                <a:cubicBezTo>
                  <a:pt x="8378832" y="2664030"/>
                  <a:pt x="8335365" y="2774149"/>
                  <a:pt x="8369423" y="2987345"/>
                </a:cubicBezTo>
                <a:cubicBezTo>
                  <a:pt x="8403481" y="3200541"/>
                  <a:pt x="8356039" y="3242195"/>
                  <a:pt x="8369423" y="3445299"/>
                </a:cubicBezTo>
                <a:cubicBezTo>
                  <a:pt x="8382807" y="3648403"/>
                  <a:pt x="8329516" y="3807389"/>
                  <a:pt x="8369423" y="3977802"/>
                </a:cubicBezTo>
                <a:cubicBezTo>
                  <a:pt x="8409330" y="4148215"/>
                  <a:pt x="8312073" y="4455432"/>
                  <a:pt x="8369423" y="4659407"/>
                </a:cubicBezTo>
                <a:moveTo>
                  <a:pt x="4184712" y="4519625"/>
                </a:moveTo>
                <a:cubicBezTo>
                  <a:pt x="4208827" y="4697780"/>
                  <a:pt x="4171214" y="4786515"/>
                  <a:pt x="4184712" y="4877467"/>
                </a:cubicBezTo>
                <a:cubicBezTo>
                  <a:pt x="4198210" y="4968419"/>
                  <a:pt x="4184121" y="5143564"/>
                  <a:pt x="4184712" y="5265130"/>
                </a:cubicBezTo>
                <a:moveTo>
                  <a:pt x="6974519" y="5265130"/>
                </a:moveTo>
                <a:cubicBezTo>
                  <a:pt x="6941933" y="5156824"/>
                  <a:pt x="6997096" y="5050594"/>
                  <a:pt x="6974519" y="4907288"/>
                </a:cubicBezTo>
                <a:cubicBezTo>
                  <a:pt x="6951942" y="4763982"/>
                  <a:pt x="6980740" y="4669307"/>
                  <a:pt x="6974519" y="4519625"/>
                </a:cubicBezTo>
              </a:path>
              <a:path w="11159231" h="5964041" fill="none" stroke="0" extrusionOk="0">
                <a:moveTo>
                  <a:pt x="0" y="5964041"/>
                </a:moveTo>
                <a:cubicBezTo>
                  <a:pt x="110287" y="5716672"/>
                  <a:pt x="233616" y="5650740"/>
                  <a:pt x="306879" y="5400253"/>
                </a:cubicBezTo>
                <a:cubicBezTo>
                  <a:pt x="380141" y="5149766"/>
                  <a:pt x="512733" y="5113574"/>
                  <a:pt x="585860" y="4887718"/>
                </a:cubicBezTo>
                <a:cubicBezTo>
                  <a:pt x="658987" y="4661862"/>
                  <a:pt x="779220" y="4634842"/>
                  <a:pt x="836942" y="4426437"/>
                </a:cubicBezTo>
                <a:cubicBezTo>
                  <a:pt x="894664" y="4218033"/>
                  <a:pt x="1118144" y="4037520"/>
                  <a:pt x="1143821" y="3862648"/>
                </a:cubicBezTo>
                <a:cubicBezTo>
                  <a:pt x="1169498" y="3687776"/>
                  <a:pt x="1315487" y="3605976"/>
                  <a:pt x="1394904" y="3401367"/>
                </a:cubicBezTo>
                <a:cubicBezTo>
                  <a:pt x="1270844" y="3333317"/>
                  <a:pt x="1216756" y="3104878"/>
                  <a:pt x="1074076" y="2961985"/>
                </a:cubicBezTo>
                <a:cubicBezTo>
                  <a:pt x="931396" y="2819092"/>
                  <a:pt x="875317" y="2627575"/>
                  <a:pt x="753248" y="2522603"/>
                </a:cubicBezTo>
                <a:cubicBezTo>
                  <a:pt x="631179" y="2417631"/>
                  <a:pt x="582653" y="2232859"/>
                  <a:pt x="404522" y="2045014"/>
                </a:cubicBezTo>
                <a:cubicBezTo>
                  <a:pt x="226391" y="1857168"/>
                  <a:pt x="218240" y="1744849"/>
                  <a:pt x="0" y="1491010"/>
                </a:cubicBezTo>
                <a:cubicBezTo>
                  <a:pt x="853411" y="1008976"/>
                  <a:pt x="1736975" y="957707"/>
                  <a:pt x="2789808" y="931881"/>
                </a:cubicBezTo>
                <a:cubicBezTo>
                  <a:pt x="2771601" y="757937"/>
                  <a:pt x="2800153" y="747274"/>
                  <a:pt x="2789808" y="566584"/>
                </a:cubicBezTo>
                <a:cubicBezTo>
                  <a:pt x="2779463" y="385894"/>
                  <a:pt x="2794687" y="266646"/>
                  <a:pt x="2789808" y="186376"/>
                </a:cubicBezTo>
                <a:cubicBezTo>
                  <a:pt x="4650244" y="180053"/>
                  <a:pt x="6632165" y="-102975"/>
                  <a:pt x="8369423" y="186376"/>
                </a:cubicBezTo>
                <a:cubicBezTo>
                  <a:pt x="8390517" y="327020"/>
                  <a:pt x="8347331" y="429322"/>
                  <a:pt x="8369423" y="544218"/>
                </a:cubicBezTo>
                <a:cubicBezTo>
                  <a:pt x="8391515" y="659114"/>
                  <a:pt x="8357295" y="841622"/>
                  <a:pt x="8369423" y="931881"/>
                </a:cubicBezTo>
                <a:cubicBezTo>
                  <a:pt x="9364171" y="1060484"/>
                  <a:pt x="10106715" y="1270080"/>
                  <a:pt x="11159231" y="1491010"/>
                </a:cubicBezTo>
                <a:cubicBezTo>
                  <a:pt x="11032898" y="1692507"/>
                  <a:pt x="10922647" y="1702167"/>
                  <a:pt x="10796556" y="1987703"/>
                </a:cubicBezTo>
                <a:cubicBezTo>
                  <a:pt x="10670464" y="2273239"/>
                  <a:pt x="10591771" y="2256860"/>
                  <a:pt x="10447830" y="2465292"/>
                </a:cubicBezTo>
                <a:cubicBezTo>
                  <a:pt x="10303889" y="2673724"/>
                  <a:pt x="10200765" y="2778890"/>
                  <a:pt x="10127002" y="2904674"/>
                </a:cubicBezTo>
                <a:cubicBezTo>
                  <a:pt x="10053239" y="3030458"/>
                  <a:pt x="9823482" y="3255613"/>
                  <a:pt x="9764327" y="3401367"/>
                </a:cubicBezTo>
                <a:cubicBezTo>
                  <a:pt x="9864792" y="3500409"/>
                  <a:pt x="9867835" y="3693185"/>
                  <a:pt x="10043308" y="3913902"/>
                </a:cubicBezTo>
                <a:cubicBezTo>
                  <a:pt x="10218781" y="4134619"/>
                  <a:pt x="10216141" y="4241073"/>
                  <a:pt x="10280441" y="4349556"/>
                </a:cubicBezTo>
                <a:cubicBezTo>
                  <a:pt x="10344741" y="4458039"/>
                  <a:pt x="10464617" y="4723301"/>
                  <a:pt x="10587320" y="4913345"/>
                </a:cubicBezTo>
                <a:cubicBezTo>
                  <a:pt x="10710023" y="5103389"/>
                  <a:pt x="10761245" y="5335794"/>
                  <a:pt x="10866301" y="5425879"/>
                </a:cubicBezTo>
                <a:cubicBezTo>
                  <a:pt x="10971357" y="5515964"/>
                  <a:pt x="11000356" y="5704635"/>
                  <a:pt x="11159231" y="5964041"/>
                </a:cubicBezTo>
                <a:cubicBezTo>
                  <a:pt x="9722467" y="5615895"/>
                  <a:pt x="8511724" y="5644678"/>
                  <a:pt x="6974519" y="5265130"/>
                </a:cubicBezTo>
                <a:cubicBezTo>
                  <a:pt x="7069931" y="5194466"/>
                  <a:pt x="7216459" y="5160679"/>
                  <a:pt x="7425538" y="5069280"/>
                </a:cubicBezTo>
                <a:cubicBezTo>
                  <a:pt x="7634617" y="4977881"/>
                  <a:pt x="7726573" y="4995734"/>
                  <a:pt x="7890506" y="4867372"/>
                </a:cubicBezTo>
                <a:cubicBezTo>
                  <a:pt x="8054439" y="4739011"/>
                  <a:pt x="8136686" y="4769084"/>
                  <a:pt x="8369423" y="4659407"/>
                </a:cubicBezTo>
                <a:cubicBezTo>
                  <a:pt x="6393238" y="4371637"/>
                  <a:pt x="4174264" y="4346867"/>
                  <a:pt x="2789808" y="4659407"/>
                </a:cubicBezTo>
                <a:cubicBezTo>
                  <a:pt x="2933282" y="4706114"/>
                  <a:pt x="3024159" y="4791563"/>
                  <a:pt x="3212929" y="4843143"/>
                </a:cubicBezTo>
                <a:cubicBezTo>
                  <a:pt x="3401699" y="4894723"/>
                  <a:pt x="3523528" y="4978736"/>
                  <a:pt x="3691846" y="5051108"/>
                </a:cubicBezTo>
                <a:cubicBezTo>
                  <a:pt x="3860164" y="5123480"/>
                  <a:pt x="3979199" y="5217793"/>
                  <a:pt x="4184712" y="5265130"/>
                </a:cubicBezTo>
                <a:cubicBezTo>
                  <a:pt x="2703138" y="5312797"/>
                  <a:pt x="1546786" y="5644718"/>
                  <a:pt x="0" y="5964041"/>
                </a:cubicBezTo>
                <a:close/>
                <a:moveTo>
                  <a:pt x="2789808" y="4659407"/>
                </a:moveTo>
                <a:cubicBezTo>
                  <a:pt x="2783989" y="4518586"/>
                  <a:pt x="2831258" y="4337867"/>
                  <a:pt x="2789808" y="4238729"/>
                </a:cubicBezTo>
                <a:cubicBezTo>
                  <a:pt x="2748358" y="4139591"/>
                  <a:pt x="2807963" y="4003859"/>
                  <a:pt x="2789808" y="3818051"/>
                </a:cubicBezTo>
                <a:cubicBezTo>
                  <a:pt x="2771653" y="3632243"/>
                  <a:pt x="2800810" y="3422384"/>
                  <a:pt x="2789808" y="3248272"/>
                </a:cubicBezTo>
                <a:cubicBezTo>
                  <a:pt x="2778806" y="3074160"/>
                  <a:pt x="2800008" y="2911228"/>
                  <a:pt x="2789808" y="2753044"/>
                </a:cubicBezTo>
                <a:cubicBezTo>
                  <a:pt x="2779608" y="2594860"/>
                  <a:pt x="2792328" y="2469820"/>
                  <a:pt x="2789808" y="2332366"/>
                </a:cubicBezTo>
                <a:cubicBezTo>
                  <a:pt x="2787288" y="2194912"/>
                  <a:pt x="2803473" y="1945923"/>
                  <a:pt x="2789808" y="1837137"/>
                </a:cubicBezTo>
                <a:cubicBezTo>
                  <a:pt x="2776143" y="1728351"/>
                  <a:pt x="2845141" y="1192181"/>
                  <a:pt x="2789808" y="931881"/>
                </a:cubicBezTo>
                <a:moveTo>
                  <a:pt x="8369423" y="931881"/>
                </a:moveTo>
                <a:cubicBezTo>
                  <a:pt x="8414590" y="1137723"/>
                  <a:pt x="8327491" y="1381830"/>
                  <a:pt x="8369423" y="1538935"/>
                </a:cubicBezTo>
                <a:cubicBezTo>
                  <a:pt x="8411355" y="1696040"/>
                  <a:pt x="8317875" y="1994442"/>
                  <a:pt x="8369423" y="2145989"/>
                </a:cubicBezTo>
                <a:cubicBezTo>
                  <a:pt x="8420971" y="2297536"/>
                  <a:pt x="8341648" y="2491837"/>
                  <a:pt x="8369423" y="2603943"/>
                </a:cubicBezTo>
                <a:cubicBezTo>
                  <a:pt x="8397198" y="2716049"/>
                  <a:pt x="8367314" y="2862967"/>
                  <a:pt x="8369423" y="3024621"/>
                </a:cubicBezTo>
                <a:cubicBezTo>
                  <a:pt x="8371532" y="3186275"/>
                  <a:pt x="8337248" y="3329036"/>
                  <a:pt x="8369423" y="3482574"/>
                </a:cubicBezTo>
                <a:cubicBezTo>
                  <a:pt x="8401598" y="3636112"/>
                  <a:pt x="8331407" y="3805861"/>
                  <a:pt x="8369423" y="3903252"/>
                </a:cubicBezTo>
                <a:cubicBezTo>
                  <a:pt x="8407439" y="4000643"/>
                  <a:pt x="8331015" y="4464449"/>
                  <a:pt x="8369423" y="4659407"/>
                </a:cubicBezTo>
                <a:moveTo>
                  <a:pt x="4184712" y="4519625"/>
                </a:moveTo>
                <a:cubicBezTo>
                  <a:pt x="4215682" y="4633637"/>
                  <a:pt x="4154165" y="4783945"/>
                  <a:pt x="4184712" y="4884922"/>
                </a:cubicBezTo>
                <a:cubicBezTo>
                  <a:pt x="4215259" y="4985899"/>
                  <a:pt x="4179865" y="5152441"/>
                  <a:pt x="4184712" y="5265130"/>
                </a:cubicBezTo>
                <a:moveTo>
                  <a:pt x="6974519" y="5265130"/>
                </a:moveTo>
                <a:cubicBezTo>
                  <a:pt x="6962621" y="5120563"/>
                  <a:pt x="6976129" y="4983702"/>
                  <a:pt x="6974519" y="4899833"/>
                </a:cubicBezTo>
                <a:cubicBezTo>
                  <a:pt x="6972909" y="4815964"/>
                  <a:pt x="7007402" y="4633530"/>
                  <a:pt x="6974519" y="4519625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91273672">
                  <a:prstGeom prst="ellipseRibbon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n w="0">
                <a:solidFill>
                  <a:schemeClr val="tx2">
                    <a:lumMod val="40000"/>
                    <a:lumOff val="6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dirty="0">
              <a:ln w="0">
                <a:solidFill>
                  <a:schemeClr val="tx2">
                    <a:lumMod val="40000"/>
                    <a:lumOff val="6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dirty="0">
              <a:ln w="0">
                <a:solidFill>
                  <a:schemeClr val="tx2">
                    <a:lumMod val="40000"/>
                    <a:lumOff val="6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8000" dirty="0">
                <a:ln w="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791236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685</Words>
  <Application>Microsoft Office PowerPoint</Application>
  <PresentationFormat>Widescreen</PresentationFormat>
  <Paragraphs>33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Papyrus</vt:lpstr>
      <vt:lpstr>Office Theme</vt:lpstr>
      <vt:lpstr>PowerPoint Presentation</vt:lpstr>
      <vt:lpstr> Entrance doorway on Via della Fortuna Photo: Klaus Heese Looking south across atrium towards tablinum from entrance corridor Photo: Miriam Colomer https://pompeiiinpictures.com/pompeiiinpictures/R7/7%2004%2048%20p1.htm   </vt:lpstr>
      <vt:lpstr>Casa della Caccia Antica or House of the Ancient Hunt Room Plan https://pompeiiinpictures.com/pompeiiinpictures/R7/7%2004%2048%20plan.htm </vt:lpstr>
      <vt:lpstr>Atrium and Τablinum as seen from entrance corridor Photograph: Current Archaeology https://pompeiiinpictures.com/pompeiiinpictures/R7/7%2004%2048%20p1.htm </vt:lpstr>
      <vt:lpstr>Tablinum https://pompeiiinpictures.com/pompeiiinpictures/R7/7%2004%2048%20p1.htm </vt:lpstr>
      <vt:lpstr>https://www.planetpompeii.com/it/map/casa-della-caccia-antica.html  </vt:lpstr>
      <vt:lpstr>https://www.facebook.com/photo/?fbid=2140356092993471&amp;set=pcb.7712381922141230  </vt:lpstr>
      <vt:lpstr>https://www.facebook.com/photo/?fbid=2140356092993471&amp;set=pcb.7712381922141230 </vt:lpstr>
      <vt:lpstr>https://www.planetpompeii.com/en/map/the-house-of-ancient-hunt/112-detail-of-a-winged-figure.html </vt:lpstr>
      <vt:lpstr>  Theseus and Ariadne Daedalus and Pasiphae and the Wooden Cow National Archaeological Museum of Naples, Italy https://pompeiiinpictures.com/pompeiiinpictures/R7/7%2004%2048%20p3.htm and https://pompeiiinpictures.com/pompeiiinpictures/R7/7%2004%2048%20p2.htm  </vt:lpstr>
      <vt:lpstr>More info: https://pompeiiinpictures.com/pompeiiinpictures/R7/7%2004%2048%20p3.htm </vt:lpstr>
      <vt:lpstr>Luigi Bazzani, Italian Artist, 1836-1927 Atrium of the House of the Ancient Hunt in Pompeii, 1886, Watercolour on Paper, 34.92x 47.94, Victoria and Albert Museum, London UK https://www.artrenewal.org/artworks/atrium-a-pompei-nella-domus-della-caccia-antica/luigi-bazzani/92235</vt:lpstr>
      <vt:lpstr>Wall of IV style (drawing) by Ala Antonio (third quarter of the 19th century) Terms of use: Standard Cultural Heritage (BCS) https://www.catalogo.beniculturali.it/detail/HistoricOrArtisticProperty/1500573080#lg=1&amp;slide=0 </vt:lpstr>
      <vt:lpstr>Room 14, doorway to cubiculum Photo: Buzz Ferebee https://pompeiiinpictures.com/pompeiiinpictures/R7/7%2004%2048%20p5.htm </vt:lpstr>
      <vt:lpstr>https://pompeiiinpictures.com/pompeiiinpictures/R7/7%2004%2048%20p5.htm </vt:lpstr>
      <vt:lpstr>https://pompeiiinpictures.com/pompeiiinpictures/R7/7%2004%2048%20p5.htm </vt:lpstr>
      <vt:lpstr>Paintings from the Atrium Walls showing winter 9North Wall0 and Autumn9West Wall   Photo: Deutsches Archäologisches Institut, Abteilung Rom, Arkiv. https://pompeiiinpictures.com/pompeiiinpictures/R7/7%2004%2048%20p5.htm </vt:lpstr>
      <vt:lpstr>Exedra - Room 18, Photo: Buzz Ferebee https://pompeiiinpictures.com/pompeiiinpictures/R7/7%2004%2048%20p7.htm </vt:lpstr>
      <vt:lpstr>More info: https://pompeiiinpictures.com/pompeiiinpictures/R7/7%2004%2048%20p7.htm  </vt:lpstr>
      <vt:lpstr>Peristyle in the House of the Ancient Hunt in Pompeii, Regio VII   Insula 4.48, Pompeii, Italy  https://www.artrenewal.org/artworks/atrium-a-pompei-nella-domus-della-caccia-antica/luigi-bazzani/92235   </vt:lpstr>
      <vt:lpstr>https://pompeiiinpictures.com/pompeiiinpictures/R7/7%2004%2048%20p8.htm </vt:lpstr>
      <vt:lpstr>Painting by F. Niccolini showing hunt scene on the South Wall of the Peristyle, and current situation Niccolini F, 1862. The houses and monuments of Pompeii: Volume Two. Naples, General Description, Plate LXXXII https://pompeiiinpictures.com/pompeiiinpictures/R7/7%2004%2048%20p8.htm  </vt:lpstr>
      <vt:lpstr>Looking towards the South-West corner of the Peristyle Photo: Annette Haug https://pompeiiinpictures.com/pompeiiinpictures/R7/7%2004%2048%20p8.htm </vt:lpstr>
      <vt:lpstr>Drawing by W. Zahn of a scene in the painting found on the  West Wall of the Peristyle and the current situation https://pompeiiinpictures.com/pompeiiinpictures/R7/7%2004%2048%20p9.htm </vt:lpstr>
      <vt:lpstr>Luigi Bazzani, Italian Artist, 1836-1927 Peristyle in the House of the Ancient Hunt in Pompeii, 1886, Watercolour on Paper, 34.92x 47.94, Victoria and Albert Museum, London UK https://www.artrenewal.org/artworks/atrium-a-pompei-nella-domus-della-caccia-antica/luigi-bazzani/92235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2</cp:revision>
  <dcterms:created xsi:type="dcterms:W3CDTF">2025-02-07T08:05:15Z</dcterms:created>
  <dcterms:modified xsi:type="dcterms:W3CDTF">2025-02-09T10:20:24Z</dcterms:modified>
</cp:coreProperties>
</file>