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7" r:id="rId4"/>
    <p:sldId id="257" r:id="rId5"/>
    <p:sldId id="266" r:id="rId6"/>
    <p:sldId id="267" r:id="rId7"/>
    <p:sldId id="268" r:id="rId8"/>
    <p:sldId id="258" r:id="rId9"/>
    <p:sldId id="259" r:id="rId10"/>
    <p:sldId id="278" r:id="rId11"/>
    <p:sldId id="260" r:id="rId12"/>
    <p:sldId id="274" r:id="rId13"/>
    <p:sldId id="270" r:id="rId14"/>
    <p:sldId id="261" r:id="rId15"/>
    <p:sldId id="280" r:id="rId16"/>
    <p:sldId id="262" r:id="rId17"/>
    <p:sldId id="275" r:id="rId18"/>
    <p:sldId id="269" r:id="rId19"/>
    <p:sldId id="279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0E7"/>
    <a:srgbClr val="FFFDF7"/>
    <a:srgbClr val="E1E9E8"/>
    <a:srgbClr val="DF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79B7B814-DF71-4804-95A3-5B4F1134102A}"/>
    <pc:docChg chg="modSld">
      <pc:chgData name="Amalia Spiliakou" userId="f4bd6b91a0b5818a" providerId="LiveId" clId="{79B7B814-DF71-4804-95A3-5B4F1134102A}" dt="2025-01-07T07:47:19.366" v="2" actId="1076"/>
      <pc:docMkLst>
        <pc:docMk/>
      </pc:docMkLst>
      <pc:sldChg chg="modSp mod">
        <pc:chgData name="Amalia Spiliakou" userId="f4bd6b91a0b5818a" providerId="LiveId" clId="{79B7B814-DF71-4804-95A3-5B4F1134102A}" dt="2025-01-07T07:47:19.366" v="2" actId="1076"/>
        <pc:sldMkLst>
          <pc:docMk/>
          <pc:sldMk cId="3255102002" sldId="256"/>
        </pc:sldMkLst>
        <pc:spChg chg="mod">
          <ac:chgData name="Amalia Spiliakou" userId="f4bd6b91a0b5818a" providerId="LiveId" clId="{79B7B814-DF71-4804-95A3-5B4F1134102A}" dt="2025-01-07T07:47:19.366" v="2" actId="1076"/>
          <ac:spMkLst>
            <pc:docMk/>
            <pc:sldMk cId="3255102002" sldId="256"/>
            <ac:spMk id="4" creationId="{F1E12FE0-0CAE-466D-B5DA-27BC61D17420}"/>
          </ac:spMkLst>
        </pc:spChg>
      </pc:sldChg>
    </pc:docChg>
  </pc:docChgLst>
  <pc:docChgLst>
    <pc:chgData name="Amalia Spiliakou" userId="f4bd6b91a0b5818a" providerId="LiveId" clId="{1A1AA804-970F-4947-911E-EA31B46274ED}"/>
    <pc:docChg chg="undo redo custSel addSld delSld modSld sldOrd">
      <pc:chgData name="Amalia Spiliakou" userId="f4bd6b91a0b5818a" providerId="LiveId" clId="{1A1AA804-970F-4947-911E-EA31B46274ED}" dt="2021-11-14T11:29:35.126" v="1491" actId="207"/>
      <pc:docMkLst>
        <pc:docMk/>
      </pc:docMkLst>
      <pc:sldChg chg="addSp delSp modSp mod chgLayout">
        <pc:chgData name="Amalia Spiliakou" userId="f4bd6b91a0b5818a" providerId="LiveId" clId="{1A1AA804-970F-4947-911E-EA31B46274ED}" dt="2021-11-14T11:14:53.428" v="1385" actId="478"/>
        <pc:sldMkLst>
          <pc:docMk/>
          <pc:sldMk cId="3255102002" sldId="256"/>
        </pc:sldMkLst>
      </pc:sldChg>
      <pc:sldChg chg="addSp delSp modSp mod setBg">
        <pc:chgData name="Amalia Spiliakou" userId="f4bd6b91a0b5818a" providerId="LiveId" clId="{1A1AA804-970F-4947-911E-EA31B46274ED}" dt="2021-11-12T12:42:41.105" v="164" actId="20577"/>
        <pc:sldMkLst>
          <pc:docMk/>
          <pc:sldMk cId="2641771957" sldId="257"/>
        </pc:sldMkLst>
      </pc:sldChg>
      <pc:sldChg chg="addSp modSp new mod setBg">
        <pc:chgData name="Amalia Spiliakou" userId="f4bd6b91a0b5818a" providerId="LiveId" clId="{1A1AA804-970F-4947-911E-EA31B46274ED}" dt="2021-11-12T12:39:43.300" v="64" actId="20577"/>
        <pc:sldMkLst>
          <pc:docMk/>
          <pc:sldMk cId="3994870366" sldId="258"/>
        </pc:sldMkLst>
      </pc:sldChg>
      <pc:sldChg chg="addSp modSp new mod setBg">
        <pc:chgData name="Amalia Spiliakou" userId="f4bd6b91a0b5818a" providerId="LiveId" clId="{1A1AA804-970F-4947-911E-EA31B46274ED}" dt="2021-11-12T12:43:41.041" v="173" actId="14100"/>
        <pc:sldMkLst>
          <pc:docMk/>
          <pc:sldMk cId="1898995850" sldId="259"/>
        </pc:sldMkLst>
      </pc:sldChg>
      <pc:sldChg chg="addSp modSp new mod setBg">
        <pc:chgData name="Amalia Spiliakou" userId="f4bd6b91a0b5818a" providerId="LiveId" clId="{1A1AA804-970F-4947-911E-EA31B46274ED}" dt="2021-11-12T13:36:21.768" v="381"/>
        <pc:sldMkLst>
          <pc:docMk/>
          <pc:sldMk cId="3423066624" sldId="260"/>
        </pc:sldMkLst>
      </pc:sldChg>
      <pc:sldChg chg="addSp delSp modSp new mod setBg">
        <pc:chgData name="Amalia Spiliakou" userId="f4bd6b91a0b5818a" providerId="LiveId" clId="{1A1AA804-970F-4947-911E-EA31B46274ED}" dt="2021-11-12T15:44:20.370" v="441" actId="207"/>
        <pc:sldMkLst>
          <pc:docMk/>
          <pc:sldMk cId="1428780928" sldId="261"/>
        </pc:sldMkLst>
      </pc:sldChg>
      <pc:sldChg chg="addSp modSp new mod setBg">
        <pc:chgData name="Amalia Spiliakou" userId="f4bd6b91a0b5818a" providerId="LiveId" clId="{1A1AA804-970F-4947-911E-EA31B46274ED}" dt="2021-11-12T15:51:15.217" v="494" actId="207"/>
        <pc:sldMkLst>
          <pc:docMk/>
          <pc:sldMk cId="144797183" sldId="262"/>
        </pc:sldMkLst>
      </pc:sldChg>
      <pc:sldChg chg="addSp delSp modSp new del">
        <pc:chgData name="Amalia Spiliakou" userId="f4bd6b91a0b5818a" providerId="LiveId" clId="{1A1AA804-970F-4947-911E-EA31B46274ED}" dt="2021-11-12T15:58:20.747" v="500" actId="47"/>
        <pc:sldMkLst>
          <pc:docMk/>
          <pc:sldMk cId="2387974361" sldId="263"/>
        </pc:sldMkLst>
      </pc:sldChg>
      <pc:sldChg chg="modSp new del mod">
        <pc:chgData name="Amalia Spiliakou" userId="f4bd6b91a0b5818a" providerId="LiveId" clId="{1A1AA804-970F-4947-911E-EA31B46274ED}" dt="2021-11-12T16:50:55.415" v="1180" actId="47"/>
        <pc:sldMkLst>
          <pc:docMk/>
          <pc:sldMk cId="2526282600" sldId="264"/>
        </pc:sldMkLst>
      </pc:sldChg>
      <pc:sldChg chg="new del">
        <pc:chgData name="Amalia Spiliakou" userId="f4bd6b91a0b5818a" providerId="LiveId" clId="{1A1AA804-970F-4947-911E-EA31B46274ED}" dt="2021-11-12T16:51:00.559" v="1183" actId="47"/>
        <pc:sldMkLst>
          <pc:docMk/>
          <pc:sldMk cId="108317621" sldId="265"/>
        </pc:sldMkLst>
      </pc:sldChg>
      <pc:sldChg chg="addSp modSp new mod setBg">
        <pc:chgData name="Amalia Spiliakou" userId="f4bd6b91a0b5818a" providerId="LiveId" clId="{1A1AA804-970F-4947-911E-EA31B46274ED}" dt="2021-11-12T12:40:52.462" v="78" actId="14100"/>
        <pc:sldMkLst>
          <pc:docMk/>
          <pc:sldMk cId="1515015079" sldId="266"/>
        </pc:sldMkLst>
      </pc:sldChg>
      <pc:sldChg chg="addSp modSp new mod setBg">
        <pc:chgData name="Amalia Spiliakou" userId="f4bd6b91a0b5818a" providerId="LiveId" clId="{1A1AA804-970F-4947-911E-EA31B46274ED}" dt="2021-11-12T12:44:35.891" v="182" actId="14100"/>
        <pc:sldMkLst>
          <pc:docMk/>
          <pc:sldMk cId="801165455" sldId="267"/>
        </pc:sldMkLst>
      </pc:sldChg>
      <pc:sldChg chg="addSp modSp new mod setBg">
        <pc:chgData name="Amalia Spiliakou" userId="f4bd6b91a0b5818a" providerId="LiveId" clId="{1A1AA804-970F-4947-911E-EA31B46274ED}" dt="2021-11-12T12:45:58.839" v="193" actId="14100"/>
        <pc:sldMkLst>
          <pc:docMk/>
          <pc:sldMk cId="2912945963" sldId="268"/>
        </pc:sldMkLst>
      </pc:sldChg>
      <pc:sldChg chg="addSp modSp new mod setBg">
        <pc:chgData name="Amalia Spiliakou" userId="f4bd6b91a0b5818a" providerId="LiveId" clId="{1A1AA804-970F-4947-911E-EA31B46274ED}" dt="2021-11-12T16:03:15.212" v="548"/>
        <pc:sldMkLst>
          <pc:docMk/>
          <pc:sldMk cId="3087383096" sldId="269"/>
        </pc:sldMkLst>
      </pc:sldChg>
      <pc:sldChg chg="addSp modSp new mod ord setBg addAnim">
        <pc:chgData name="Amalia Spiliakou" userId="f4bd6b91a0b5818a" providerId="LiveId" clId="{1A1AA804-970F-4947-911E-EA31B46274ED}" dt="2021-11-12T16:55:33.461" v="1319"/>
        <pc:sldMkLst>
          <pc:docMk/>
          <pc:sldMk cId="2098643669" sldId="270"/>
        </pc:sldMkLst>
      </pc:sldChg>
      <pc:sldChg chg="new del">
        <pc:chgData name="Amalia Spiliakou" userId="f4bd6b91a0b5818a" providerId="LiveId" clId="{1A1AA804-970F-4947-911E-EA31B46274ED}" dt="2021-11-12T16:50:56.391" v="1181" actId="47"/>
        <pc:sldMkLst>
          <pc:docMk/>
          <pc:sldMk cId="1292848228" sldId="271"/>
        </pc:sldMkLst>
      </pc:sldChg>
      <pc:sldChg chg="new del">
        <pc:chgData name="Amalia Spiliakou" userId="f4bd6b91a0b5818a" providerId="LiveId" clId="{1A1AA804-970F-4947-911E-EA31B46274ED}" dt="2021-11-12T16:50:59.326" v="1182" actId="47"/>
        <pc:sldMkLst>
          <pc:docMk/>
          <pc:sldMk cId="1393913800" sldId="272"/>
        </pc:sldMkLst>
      </pc:sldChg>
      <pc:sldChg chg="addSp modSp new mod setBg">
        <pc:chgData name="Amalia Spiliakou" userId="f4bd6b91a0b5818a" providerId="LiveId" clId="{1A1AA804-970F-4947-911E-EA31B46274ED}" dt="2021-11-12T16:14:42.669" v="780"/>
        <pc:sldMkLst>
          <pc:docMk/>
          <pc:sldMk cId="4245020949" sldId="273"/>
        </pc:sldMkLst>
      </pc:sldChg>
      <pc:sldChg chg="addSp modSp new mod setBg addAnim">
        <pc:chgData name="Amalia Spiliakou" userId="f4bd6b91a0b5818a" providerId="LiveId" clId="{1A1AA804-970F-4947-911E-EA31B46274ED}" dt="2021-11-12T16:21:10.495" v="884" actId="6549"/>
        <pc:sldMkLst>
          <pc:docMk/>
          <pc:sldMk cId="2718697068" sldId="274"/>
        </pc:sldMkLst>
      </pc:sldChg>
      <pc:sldChg chg="addSp modSp new mod setBg">
        <pc:chgData name="Amalia Spiliakou" userId="f4bd6b91a0b5818a" providerId="LiveId" clId="{1A1AA804-970F-4947-911E-EA31B46274ED}" dt="2021-11-12T16:41:34.545" v="996"/>
        <pc:sldMkLst>
          <pc:docMk/>
          <pc:sldMk cId="4223319278" sldId="275"/>
        </pc:sldMkLst>
      </pc:sldChg>
      <pc:sldChg chg="new del">
        <pc:chgData name="Amalia Spiliakou" userId="f4bd6b91a0b5818a" providerId="LiveId" clId="{1A1AA804-970F-4947-911E-EA31B46274ED}" dt="2021-11-12T16:51:17.692" v="1185" actId="47"/>
        <pc:sldMkLst>
          <pc:docMk/>
          <pc:sldMk cId="2078883304" sldId="276"/>
        </pc:sldMkLst>
      </pc:sldChg>
      <pc:sldChg chg="modSp add mod setBg">
        <pc:chgData name="Amalia Spiliakou" userId="f4bd6b91a0b5818a" providerId="LiveId" clId="{1A1AA804-970F-4947-911E-EA31B46274ED}" dt="2021-11-12T16:52:18.796" v="1262" actId="255"/>
        <pc:sldMkLst>
          <pc:docMk/>
          <pc:sldMk cId="2156509077" sldId="276"/>
        </pc:sldMkLst>
      </pc:sldChg>
      <pc:sldChg chg="addSp modSp new mod ord setBg">
        <pc:chgData name="Amalia Spiliakou" userId="f4bd6b91a0b5818a" providerId="LiveId" clId="{1A1AA804-970F-4947-911E-EA31B46274ED}" dt="2021-11-12T16:55:06.078" v="1317"/>
        <pc:sldMkLst>
          <pc:docMk/>
          <pc:sldMk cId="1634908514" sldId="277"/>
        </pc:sldMkLst>
      </pc:sldChg>
      <pc:sldChg chg="addSp delSp modSp new del mod setBg chgLayout">
        <pc:chgData name="Amalia Spiliakou" userId="f4bd6b91a0b5818a" providerId="LiveId" clId="{1A1AA804-970F-4947-911E-EA31B46274ED}" dt="2021-11-14T08:54:06.016" v="1331" actId="47"/>
        <pc:sldMkLst>
          <pc:docMk/>
          <pc:sldMk cId="2038431726" sldId="278"/>
        </pc:sldMkLst>
      </pc:sldChg>
      <pc:sldChg chg="addSp modSp new mod setBg">
        <pc:chgData name="Amalia Spiliakou" userId="f4bd6b91a0b5818a" providerId="LiveId" clId="{1A1AA804-970F-4947-911E-EA31B46274ED}" dt="2021-11-14T08:57:52.222" v="1367"/>
        <pc:sldMkLst>
          <pc:docMk/>
          <pc:sldMk cId="4027261869" sldId="278"/>
        </pc:sldMkLst>
      </pc:sldChg>
      <pc:sldChg chg="addSp modSp new mod setBg">
        <pc:chgData name="Amalia Spiliakou" userId="f4bd6b91a0b5818a" providerId="LiveId" clId="{1A1AA804-970F-4947-911E-EA31B46274ED}" dt="2021-11-14T11:29:35.126" v="1491" actId="207"/>
        <pc:sldMkLst>
          <pc:docMk/>
          <pc:sldMk cId="612581358" sldId="279"/>
        </pc:sldMkLst>
      </pc:sldChg>
    </pc:docChg>
  </pc:docChgLst>
  <pc:docChgLst>
    <pc:chgData name="Amalia Spiliakou" userId="f4bd6b91a0b5818a" providerId="LiveId" clId="{D5889267-CF69-40DB-8F71-639F54FF99A2}"/>
    <pc:docChg chg="custSel addSld modSld">
      <pc:chgData name="Amalia Spiliakou" userId="f4bd6b91a0b5818a" providerId="LiveId" clId="{D5889267-CF69-40DB-8F71-639F54FF99A2}" dt="2024-11-23T07:03:24.432" v="8" actId="20577"/>
      <pc:docMkLst>
        <pc:docMk/>
      </pc:docMkLst>
      <pc:sldChg chg="modSp add mod setBg">
        <pc:chgData name="Amalia Spiliakou" userId="f4bd6b91a0b5818a" providerId="LiveId" clId="{D5889267-CF69-40DB-8F71-639F54FF99A2}" dt="2024-11-23T07:03:24.432" v="8" actId="20577"/>
        <pc:sldMkLst>
          <pc:docMk/>
          <pc:sldMk cId="0" sldId="280"/>
        </pc:sldMkLst>
        <pc:spChg chg="mod">
          <ac:chgData name="Amalia Spiliakou" userId="f4bd6b91a0b5818a" providerId="LiveId" clId="{D5889267-CF69-40DB-8F71-639F54FF99A2}" dt="2024-11-23T07:03:24.432" v="8" actId="20577"/>
          <ac:spMkLst>
            <pc:docMk/>
            <pc:sldMk cId="0" sldId="280"/>
            <ac:spMk id="17410" creationId="{CE00BB0E-D2FF-4D7B-BB03-15F4B369499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0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0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6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0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5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7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8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9DED0-2865-4886-BC27-DEE706B208BF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2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llartclassic.com/pictures_zoom.php?p_number=144&amp;p=&amp;number=WHJ005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ommons.wikimedia.org/wiki/File:La_Princesse_du_Pays_de_la_Porcelaine_-_James_Abbort_McNeill_Whistler_-_Sketch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hyperlink" Target="https://en.wikipedia.org/wiki/The_Princess_from_the_Land_of_Porcelain#/media/File:James_McNeill_Whistler_-_La_Princesse_du_pays_de_la_porcelaine_-_brighter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tvee.com/dl/drying-and-stretching-cloth/" TargetMode="External"/><Relationship Id="rId2" Type="http://schemas.openxmlformats.org/officeDocument/2006/relationships/hyperlink" Target="https://en.wikipedia.org/wiki/The_Princess_from_the_Land_of_Porcelain#/media/File:James_McNeill_Whistler_-_La_Princesse_du_pays_de_la_porcelaine_-_brighter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upload.wikimedia.org/wikipedia/commons/e/ed/James_Abbott_McNeill_Whistler_-_Purple_and_Rose-_The_Lange_Leizen_of_the_Six_Marks_-_Google_Art_Project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0/0a/James_McNeill_Whistler_-_Caprice_in_Purple_and_Gold-_The_Golden_Screen_-_Google_Art_Project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tuk.org/discover/artworks/study-of-draped-figures-139094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upload.wikimedia.org/wikipedia/commons/1/1b/James_McNeill_Whistler_-_Variations_in_Flesh_Colour_and_Green%E2%80%94The_Balcony_-_Google_Art_Project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la.ac.uk/hunterian/about/news/pressimages/whistlerartandlegacy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wikiart.org/en/james-mcneill-whistler/the-japanese-dress-1890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secure-pages-muma.lehavre.fr/fr/eugene-boudin/les-influences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whistlerpaintings.gla.ac.uk/catalogue/names/display/?nid=SickW&amp;mid=y063&amp;xml=tec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1E12FE0-0CAE-466D-B5DA-27BC61D17420}"/>
              </a:ext>
            </a:extLst>
          </p:cNvPr>
          <p:cNvSpPr/>
          <p:nvPr/>
        </p:nvSpPr>
        <p:spPr>
          <a:xfrm>
            <a:off x="519344" y="450541"/>
            <a:ext cx="8105312" cy="595691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Abbott McNeill Whistler, 1834-1903</a:t>
            </a:r>
          </a:p>
          <a:p>
            <a:pPr algn="ctr"/>
            <a:r>
              <a:rPr lang="en-US" sz="40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in Asian Costumes</a:t>
            </a:r>
          </a:p>
        </p:txBody>
      </p:sp>
    </p:spTree>
    <p:extLst>
      <p:ext uri="{BB962C8B-B14F-4D97-AF65-F5344CB8AC3E}">
        <p14:creationId xmlns:p14="http://schemas.microsoft.com/office/powerpoint/2010/main" val="325510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B1B85-8AE6-43A1-9B6B-1D3E5C13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74" y="365126"/>
            <a:ext cx="3633603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Whistler with Hat,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1857-1858, Oil on Canvas, 46.3x38.1 cm, Freer Gallery of Art, Washington DC, USA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https://www.allartclassic.com/pictures_zoom.php?p_number=144&amp;p=&amp;number=WHJ005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aintings Reproductions Whistler, James Abbott McNeill Portrait of Whistler with Hat">
            <a:extLst>
              <a:ext uri="{FF2B5EF4-FFF2-40B4-BE49-F238E27FC236}">
                <a16:creationId xmlns:a16="http://schemas.microsoft.com/office/drawing/2014/main" id="{0A545000-B731-49E0-949F-9F96E168A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151" y="95250"/>
            <a:ext cx="517207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020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09BC1-F84E-4646-9B78-7C0CA5BAF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3943350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Sketch for Rose and Silver: The Princess from the Land of Porcelain</a:t>
            </a:r>
            <a:r>
              <a:rPr lang="en-US" sz="20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between 1863 and 1864, oil on hardboard, 61.3 × 35.1 cm, Worcester Art Museum, MA, USA  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https://commons.wikimedia.org/wiki/File:La_Princesse_du_Pays_de_la_Porcelaine_-_James_Abbort_McNeill_Whistler_-_Sketch.JPG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ainting of a person&#10;&#10;Description automatically generated with medium confidence">
            <a:extLst>
              <a:ext uri="{FF2B5EF4-FFF2-40B4-BE49-F238E27FC236}">
                <a16:creationId xmlns:a16="http://schemas.microsoft.com/office/drawing/2014/main" id="{4979C63C-040E-4AF7-A22F-75BB554B1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885" y="0"/>
            <a:ext cx="3811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0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E11B-74B8-40DC-AA15-A5CADEAD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" y="922808"/>
            <a:ext cx="4774325" cy="76788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Rose and Silver: The Princess from the Land of Porcelain (Portrait of Christine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Spartali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1863-1865, Oil on Canvas, 201.5x116.1 cm, Freer Gallery of Art, Smithsonian Institution, Washington DC,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https://en.wikipedia.org/wiki/The_Princess_from_the_Land_of_Porcelain#/media/File:James_McNeill_Whistler_-_La_Princesse_du_pays_de_la_porcelaine_-_brighter.jpg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23F65E08-0DCF-4949-B55F-2F4873F18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73" y="0"/>
            <a:ext cx="3944707" cy="6858000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F4AFBDF-4C1C-4716-9217-D54A63C44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0" y="4879566"/>
            <a:ext cx="4774325" cy="159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77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6908B-6435-49BB-9A92-5FAFC5A96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F22E4A-5525-45B1-A01A-08948D7D5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852" y="5805996"/>
            <a:ext cx="3311370" cy="798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501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6B15F2D-7BDF-493D-8245-31FD39B38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9F03F-2FE9-4ADB-95B7-E01416556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635" y="325550"/>
            <a:ext cx="2583401" cy="6297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1165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37C1CB0-F926-4E39-A7A2-F8259A0A3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F6F17B-C971-46A0-A9FF-5F02625D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4" y="5965794"/>
            <a:ext cx="8673484" cy="6658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2945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356F8B-B2EB-45FF-A09C-184E340B3E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-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24B92-0875-4F3B-A887-459D9960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956916"/>
            <a:ext cx="7543800" cy="7546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4870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A0C08BE-7980-4362-B022-CA8B1B6FE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4" b="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1A3F0-6CB8-4B4A-BCD8-04A0853B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325550"/>
            <a:ext cx="3844031" cy="63948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899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7CF0-01E9-41D5-92F3-29FA6729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66" y="365126"/>
            <a:ext cx="4928617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Rose and Silver: The Princess from the Land of </a:t>
            </a:r>
            <a:b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Porcelain (Portrait of Christine </a:t>
            </a:r>
            <a:r>
              <a:rPr lang="en-US" sz="1800" b="1" dirty="0" err="1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Spartali</a:t>
            </a: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1863-1865, Oil on Canvas, 201.5x116.1 cm, Freer Gallery of Art, Smithsonian Institution, Washington DC, USA</a:t>
            </a:r>
            <a:br>
              <a:rPr lang="en-US" sz="1800" dirty="0">
                <a:solidFill>
                  <a:srgbClr val="FDF0E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https://en.wikipedia.org/wiki/The_Princess_from_the_Land_of_Porcelain#/media/File:James_McNeill_Whistler_-_La_Princesse_du_pays_de_la_porcelaine_-_brighter.jpg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Kitagawa </a:t>
            </a:r>
            <a:r>
              <a:rPr lang="en-US" sz="1800" b="1" dirty="0" err="1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Utamaro</a:t>
            </a: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1753-1806</a:t>
            </a:r>
            <a:b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Washing and stretching cloth</a:t>
            </a:r>
            <a:r>
              <a:rPr lang="en-US" sz="18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1796-1797, Color woodblock print on paper, Triptych: each sheet 38.1 x 25.4 cm, NY Public Library, USA</a:t>
            </a:r>
            <a:br>
              <a:rPr lang="en-US" sz="1800" dirty="0">
                <a:solidFill>
                  <a:srgbClr val="FDF0E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https://artvee.com/dl/drying-and-stretching-cloth/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37E7A4FC-46D2-4DEA-A973-86CBA2D93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27" y="0"/>
            <a:ext cx="3944707" cy="6858000"/>
          </a:xfrm>
          <a:prstGeom prst="rect">
            <a:avLst/>
          </a:prstGeom>
        </p:spPr>
      </p:pic>
      <p:pic>
        <p:nvPicPr>
          <p:cNvPr id="6" name="Picture 5" descr="A group of people in traditional dress&#10;&#10;Description automatically generated with low confidence">
            <a:extLst>
              <a:ext uri="{FF2B5EF4-FFF2-40B4-BE49-F238E27FC236}">
                <a16:creationId xmlns:a16="http://schemas.microsoft.com/office/drawing/2014/main" id="{9961F30F-CE21-49FD-B63D-571020A91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6" y="3368697"/>
            <a:ext cx="6152225" cy="312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61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FBA4-0D75-4AEE-AC3A-366F0C0E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30" y="365126"/>
            <a:ext cx="4052595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Purple and Rose: The Lange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Leizen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Six Marks,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1864, Oil on Canvas, 91.5x61.5 cm, Philadelphia Museum of Art, PA, USA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https://upload.wikimedia.org/wikipedia/commons/e/ed/James_Abbott_McNeill_Whistler_-_Purple_and_Rose-_The_Lange_Leizen_of_the_Six_Marks_-_Google_Art_Project.jpg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8EDA9BE-79D1-43F1-BFF9-73A88D879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070" y="0"/>
            <a:ext cx="448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066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2C734AD-2A2F-4A61-88A5-2AF448D9B2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D0B60-6ED6-4C81-A6CD-BD4C2C24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4660777"/>
            <a:ext cx="7543800" cy="20773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b="1" dirty="0">
                <a:solidFill>
                  <a:srgbClr val="FFFDF7"/>
                </a:solidFill>
              </a:rPr>
              <a:t>Caprice in Purple and Gold: The Golden Screen, </a:t>
            </a:r>
            <a:r>
              <a:rPr lang="en-US" sz="1800" dirty="0">
                <a:solidFill>
                  <a:srgbClr val="FFFDF7"/>
                </a:solidFill>
              </a:rPr>
              <a:t>1864, Oil on Board, 50.2x68.7 cm, Freer Gallery of Art, Washington DC, USA</a:t>
            </a:r>
            <a:br>
              <a:rPr lang="en-US" sz="1800" dirty="0">
                <a:solidFill>
                  <a:srgbClr val="FFFDF7"/>
                </a:solidFill>
              </a:rPr>
            </a:br>
            <a:r>
              <a:rPr lang="en-US" sz="1800" dirty="0">
                <a:solidFill>
                  <a:srgbClr val="FFFDF7"/>
                </a:solidFill>
                <a:hlinkClick r:id="rId3"/>
              </a:rPr>
              <a:t>https://upload.wikimedia.org/wikipedia/commons/0/0a/James_McNeill_Whistler_-_Caprice_in_Purple_and_Gold-_The_Golden_Screen_-_Google_Art_Project.jpg</a:t>
            </a:r>
            <a:r>
              <a:rPr lang="en-US" sz="1800" dirty="0">
                <a:solidFill>
                  <a:srgbClr val="FFFDF7"/>
                </a:solidFill>
              </a:rPr>
              <a:t> </a:t>
            </a:r>
            <a:endParaRPr lang="en-US" sz="4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6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tudy of Draped Figures">
            <a:extLst>
              <a:ext uri="{FF2B5EF4-FFF2-40B4-BE49-F238E27FC236}">
                <a16:creationId xmlns:a16="http://schemas.microsoft.com/office/drawing/2014/main" id="{19A606C4-C203-4551-AFFD-19DD06AFF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" r="6190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FD622F-87DF-400B-863C-F93B9650A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214" y="5699464"/>
            <a:ext cx="3613211" cy="887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Draped Figures, 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c.1864–1865, Oil on Canvas, 39.7x57.5 cm, Hunterian Art Gallery, Glasgow, Scotland</a:t>
            </a:r>
            <a:b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https://artuk.org/discover/artworks/study-of-draped-figures-139094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64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FDAE-4A18-4A66-BF7E-0C7A47F4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81" y="365126"/>
            <a:ext cx="3041435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Variations in Flesh </a:t>
            </a:r>
            <a:r>
              <a:rPr lang="en-US" sz="2000" b="1" dirty="0" err="1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Colour</a:t>
            </a:r>
            <a:r>
              <a:rPr lang="en-US" sz="2000" b="1" dirty="0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Green: The Balcony, </a:t>
            </a:r>
            <a:r>
              <a:rPr lang="en-US" sz="2000" dirty="0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1865, Oil on Board, 61.4x48.8 cm,  Freer Gallery of Art, Washington DC, USA</a:t>
            </a:r>
            <a:br>
              <a:rPr lang="en-US" sz="2000" dirty="0">
                <a:solidFill>
                  <a:srgbClr val="E1E9E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https://upload.wikimedia.org/wikipedia/commons/1/1b/James_McNeill_Whistler_-_Variations_in_Flesh_Colour_and_Green%E2%80%94The_Balcony_-_Google_Art_Project.jpg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E9168AE-1A73-42D9-8236-4BBFA862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406" y="0"/>
            <a:ext cx="545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780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E00BB0E-D2FF-4D7B-BB03-15F4B3694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138"/>
            <a:ext cx="9144000" cy="11430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000" b="1" dirty="0"/>
              <a:t> </a:t>
            </a: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Variations in Flesh </a:t>
            </a:r>
            <a:r>
              <a:rPr lang="en-US" altLang="en-US" sz="2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Green - The Balcony, </a:t>
            </a: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1864-1870, additions 1870-1879, oil on wood panel, 61.4 x 48.8 cm,</a:t>
            </a:r>
            <a:r>
              <a:rPr lang="el-GR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Gallery of Art, Smithsonian</a:t>
            </a:r>
            <a:r>
              <a:rPr lang="el-GR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Institution, Washington, DC.</a:t>
            </a: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Kitagawa </a:t>
            </a:r>
            <a:r>
              <a:rPr lang="en-US" altLang="en-US" sz="2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Utamaro</a:t>
            </a:r>
            <a: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1753-1806 </a:t>
            </a:r>
            <a:b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Moonlight Revelry at </a:t>
            </a:r>
            <a:r>
              <a:rPr lang="en-US" altLang="en-US" sz="2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Dozo</a:t>
            </a:r>
            <a:r>
              <a:rPr lang="en-US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Sagami, </a:t>
            </a: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 </a:t>
            </a: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18th- early 19th century, ink and color on paper, </a:t>
            </a: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202.2 x 356.0 cm, Freer Gallery of Art, </a:t>
            </a:r>
            <a:br>
              <a:rPr lang="el-GR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Smithsonian</a:t>
            </a:r>
            <a:r>
              <a:rPr lang="el-GR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Institution, Washington, DC</a:t>
            </a: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altLang="en-US" sz="2400" dirty="0">
                <a:latin typeface="Century" panose="02040604050505020304" pitchFamily="18" charset="0"/>
              </a:rPr>
            </a:br>
            <a:br>
              <a:rPr lang="el-GR" altLang="en-US" sz="2400" dirty="0">
                <a:latin typeface="Century" panose="02040604050505020304" pitchFamily="18" charset="0"/>
              </a:rPr>
            </a:br>
            <a:br>
              <a:rPr lang="en-US" altLang="en-US" sz="1600" dirty="0">
                <a:latin typeface="Century" panose="02040604050505020304" pitchFamily="18" charset="0"/>
              </a:rPr>
            </a:br>
            <a:br>
              <a:rPr lang="en-US" altLang="en-US" sz="2000" b="1" dirty="0"/>
            </a:br>
            <a:r>
              <a:rPr lang="en-US" altLang="en-US" sz="2000" b="1" dirty="0"/>
              <a:t> </a:t>
            </a: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br>
              <a:rPr lang="en-US" altLang="en-US" sz="2000" dirty="0"/>
            </a:br>
            <a:r>
              <a:rPr lang="en-US" altLang="en-US" sz="2000" dirty="0"/>
              <a:t> </a:t>
            </a:r>
            <a:endParaRPr lang="en-US" altLang="en-US" sz="2000" b="1" dirty="0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B61CF03B-C6A9-9F2F-AE61-E42838060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92213"/>
            <a:ext cx="4267200" cy="543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8">
            <a:extLst>
              <a:ext uri="{FF2B5EF4-FFF2-40B4-BE49-F238E27FC236}">
                <a16:creationId xmlns:a16="http://schemas.microsoft.com/office/drawing/2014/main" id="{E5B85525-34BA-2B42-DF3B-FFB932B7E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4038600"/>
            <a:ext cx="467836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FB50-CB8E-4FDA-A759-FD242D789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0" y="365126"/>
            <a:ext cx="386696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Sketch for “The Balcony,” </a:t>
            </a:r>
            <a:r>
              <a:rPr lang="en-US" sz="20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1867-1870, Oil on Panel, 61x48.2 cm, Hunterian Art Gallery, Glasgow, Scotland</a:t>
            </a:r>
            <a:br>
              <a:rPr lang="en-US" sz="13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https://www.gla.ac.uk/hunterian/about/news/pressimages/whistlerartandlegacy/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James Abbott McNeill Whistler, Sketch for ">
            <a:extLst>
              <a:ext uri="{FF2B5EF4-FFF2-40B4-BE49-F238E27FC236}">
                <a16:creationId xmlns:a16="http://schemas.microsoft.com/office/drawing/2014/main" id="{59A09441-F0AC-40E4-9A33-2FD5246B4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724" y="81040"/>
            <a:ext cx="4921046" cy="669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97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B0D8-0D4A-4AFA-9EB9-1A14021C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53" y="365126"/>
            <a:ext cx="4432547" cy="1325563"/>
          </a:xfrm>
        </p:spPr>
        <p:txBody>
          <a:bodyPr>
            <a:noAutofit/>
          </a:bodyPr>
          <a:lstStyle/>
          <a:p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Japanese Dress,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1888-1890, Pencil, chalk and pastel on Paper, 26.6x17.9 cm, Davison Art Center, Middletown CT, USA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https://www.wikiart.org/en/james-mcneill-whistler/the-japanese-dress-1890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 descr="The Japanese Dress, 1888 - 1890 - James McNeill Whistler - WikiArt.org">
            <a:extLst>
              <a:ext uri="{FF2B5EF4-FFF2-40B4-BE49-F238E27FC236}">
                <a16:creationId xmlns:a16="http://schemas.microsoft.com/office/drawing/2014/main" id="{1CAC98E0-E5AC-4450-9EA7-2A2C1E11D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064" y="109861"/>
            <a:ext cx="4330483" cy="662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31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B612A-E637-42C5-B4A3-00BDE10D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278" y="365126"/>
            <a:ext cx="3558836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 for a Mosaic,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1888-1891, Pastel on brown Paper, 28x17.5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MuMa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 Havre Museum, Hélène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Senn-Foulds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Collection, France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https://secure-pages-muma.lehavre.fr/fr/eugene-boudin/les-influences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es Influences | MuMa Le Havre : site officiel du musée d&amp;#39;art moderne André  Malraux">
            <a:extLst>
              <a:ext uri="{FF2B5EF4-FFF2-40B4-BE49-F238E27FC236}">
                <a16:creationId xmlns:a16="http://schemas.microsoft.com/office/drawing/2014/main" id="{D7A30674-1B0D-4BA3-8D22-11C4C3144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5" y="85077"/>
            <a:ext cx="5325493" cy="668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383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4E54-7F21-44B4-8EED-568625A9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234" y="365126"/>
            <a:ext cx="3616433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0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Artist's Studio, </a:t>
            </a:r>
            <a:r>
              <a:rPr lang="en-US" sz="2000" dirty="0">
                <a:solidFill>
                  <a:srgbClr val="FDF0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circa 1865, Oil on Millboard, 62.2x46.3 cm, Hugh Lane Municipal Gallery of Modern Art, Dublin 1, Ireland</a:t>
            </a:r>
            <a:br>
              <a:rPr lang="en-US" sz="2000" dirty="0">
                <a:solidFill>
                  <a:srgbClr val="FFFD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https://www.whistlerpaintings.gla.ac.uk/catalogue/names/display/?nid=SickW&amp;mid=y063&amp;xml=tec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Whistler Paintings :: Management Pages - People Search">
            <a:extLst>
              <a:ext uri="{FF2B5EF4-FFF2-40B4-BE49-F238E27FC236}">
                <a16:creationId xmlns:a16="http://schemas.microsoft.com/office/drawing/2014/main" id="{5EE3FB6F-7E94-4586-A246-C11E1FF99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2" y="0"/>
            <a:ext cx="5100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581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1E12FE0-0CAE-466D-B5DA-27BC61D17420}"/>
              </a:ext>
            </a:extLst>
          </p:cNvPr>
          <p:cNvSpPr/>
          <p:nvPr/>
        </p:nvSpPr>
        <p:spPr>
          <a:xfrm>
            <a:off x="519344" y="450541"/>
            <a:ext cx="8105312" cy="595691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88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156509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1312</Words>
  <Application>Microsoft Office PowerPoint</Application>
  <PresentationFormat>On-screen Show (4:3)</PresentationFormat>
  <Paragraphs>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Century</vt:lpstr>
      <vt:lpstr>Times New Roman</vt:lpstr>
      <vt:lpstr>Office Theme</vt:lpstr>
      <vt:lpstr>PowerPoint Presentation</vt:lpstr>
      <vt:lpstr>                                        Portrait of Whistler with Hat, 1857-1858, Oil on Canvas, 46.3x38.1 cm, Freer Gallery of Art, Washington DC, USA https://www.allartclassic.com/pictures_zoom.php?p_number=144&amp;p=&amp;number=WHJ005  </vt:lpstr>
      <vt:lpstr>                                      Sketch for Rose and Silver: The Princess from the Land of Porcelain, between 1863 and 1864, oil on hardboard, 61.3 × 35.1 cm, Worcester Art Museum, MA, USA  https://commons.wikimedia.org/wiki/File:La_Princesse_du_Pays_de_la_Porcelaine_-_James_Abbort_McNeill_Whistler_-_Sketch.JPG</vt:lpstr>
      <vt:lpstr>                      Rose and Silver: The Princess from the Land of Porcelain (Portrait of Christine Spartali), 1863-1865, Oil on Canvas, 201.5x116.1 cm, Freer Gallery of Art, Smithsonian Institution, Washington DC, USA https://en.wikipedia.org/wiki/The_Princess_from_the_Land_of_Porcelain#/media/File:James_McNeill_Whistler_-_La_Princesse_du_pays_de_la_porcelaine_-_brighter.jpg  https://artofdarkness.co/post/137432960224/whistler-princess-from-land-porcelain-gigapixel-details        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      Rose and Silver: The Princess from the Land of  Porcelain (Portrait of Christine Spartali), 1863-1865, Oil on Canvas, 201.5x116.1 cm, Freer Gallery of Art, Smithsonian Institution, Washington DC, USA https://en.wikipedia.org/wiki/The_Princess_from_the_Land_of_Porcelain#/media/File:James_McNeill_Whistler_-_La_Princesse_du_pays_de_la_porcelaine_-_brighter.jpg  Kitagawa Utamaro, 1753-1806 Washing and stretching cloth, 1796-1797, Color woodblock print on paper, Triptych: each sheet 38.1 x 25.4 cm, NY Public Library, USA https://artvee.com/dl/drying-and-stretching-cloth/</vt:lpstr>
      <vt:lpstr>                                       Purple and Rose: The Lange Leizen of The Six Marks, 1864, Oil on Canvas, 91.5x61.5 cm, Philadelphia Museum of Art, PA, USA https://upload.wikimedia.org/wikipedia/commons/e/ed/James_Abbott_McNeill_Whistler_-_Purple_and_Rose-_The_Lange_Leizen_of_the_Six_Marks_-_Google_Art_Project.jpg </vt:lpstr>
      <vt:lpstr>Caprice in Purple and Gold: The Golden Screen, 1864, Oil on Board, 50.2x68.7 cm, Freer Gallery of Art, Washington DC, USA https://upload.wikimedia.org/wikipedia/commons/0/0a/James_McNeill_Whistler_-_Caprice_in_Purple_and_Gold-_The_Golden_Screen_-_Google_Art_Project.jpg </vt:lpstr>
      <vt:lpstr>Study of Draped Figures, c.1864–1865, Oil on Canvas, 39.7x57.5 cm, Hunterian Art Gallery, Glasgow, Scotland https://artuk.org/discover/artworks/study-of-draped-figures-139094 </vt:lpstr>
      <vt:lpstr>                                    Variations in Flesh Colour and Green: The Balcony, 1865, Oil on Board, 61.4x48.8 cm,  Freer Gallery of Art, Washington DC, USA https://upload.wikimedia.org/wikipedia/commons/1/1b/James_McNeill_Whistler_-_Variations_in_Flesh_Colour_and_Green%E2%80%94The_Balcony_-_Google_Art_Project.jpg </vt:lpstr>
      <vt:lpstr>                     Variations in Flesh Colour and Green - The Balcony, 1864-1870, additions 1870-1879, oil on wood panel, 61.4 x 48.8 cm,  Gallery of Art, Smithsonian Institution, Washington, DC.  Kitagawa Utamaro, 1753-1806   Moonlight Revelry at Dozo Sagami, late  18th- early 19th century, ink and color on paper,  202.2 x 356.0 cm, Freer Gallery of Art,  Smithsonian Institution, Washington, DC                   </vt:lpstr>
      <vt:lpstr>                                  Sketch for “The Balcony,” circa 1867-1870, Oil on Panel, 61x48.2 cm, Hunterian Art Gallery, Glasgow, Scotland https://www.gla.ac.uk/hunterian/about/news/pressimages/whistlerartandlegacy/ </vt:lpstr>
      <vt:lpstr>                                   The Japanese Dress, 1888-1890, Pencil, chalk and pastel on Paper, 26.6x17.9 cm, Davison Art Center, Middletown CT, USA https://www.wikiart.org/en/james-mcneill-whistler/the-japanese-dress-1890 </vt:lpstr>
      <vt:lpstr>                               Design for a Mosaic, 1888-1891, Pastel on brown Paper, 28x17.5 cm, MuMa Le Havre Museum, Hélène Senn-Foulds Collection, France  https://secure-pages-muma.lehavre.fr/fr/eugene-boudin/les-influences  </vt:lpstr>
      <vt:lpstr>                                    The Artist's Studio, circa 1865, Oil on Millboard, 62.2x46.3 cm, Hugh Lane Municipal Gallery of Modern Art, Dublin 1, Ireland https://www.whistlerpaintings.gla.ac.uk/catalogue/names/display/?nid=SickW&amp;mid=y063&amp;xml=tec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2021-11-12T12:07:09Z</dcterms:created>
  <dcterms:modified xsi:type="dcterms:W3CDTF">2025-01-07T07:47:19Z</dcterms:modified>
</cp:coreProperties>
</file>