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67" r:id="rId3"/>
    <p:sldId id="256" r:id="rId4"/>
    <p:sldId id="268" r:id="rId5"/>
    <p:sldId id="258" r:id="rId6"/>
    <p:sldId id="266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9" r:id="rId15"/>
  </p:sldIdLst>
  <p:sldSz cx="9558338" cy="71691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7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DE0682-EF05-4231-946B-22569EB6FF40}" v="2" dt="2025-02-04T05:21:55.5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8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890A3A9E-32FC-4009-A867-75A579224495}"/>
    <pc:docChg chg="undo redo custSel addSld modSld sldOrd">
      <pc:chgData name="Amalia Spiliakou" userId="f4bd6b91a0b5818a" providerId="LiveId" clId="{890A3A9E-32FC-4009-A867-75A579224495}" dt="2024-12-18T11:14:45.039" v="1040" actId="313"/>
      <pc:docMkLst>
        <pc:docMk/>
      </pc:docMkLst>
      <pc:sldChg chg="modSp mod">
        <pc:chgData name="Amalia Spiliakou" userId="f4bd6b91a0b5818a" providerId="LiveId" clId="{890A3A9E-32FC-4009-A867-75A579224495}" dt="2024-12-18T11:13:02.308" v="968" actId="20577"/>
        <pc:sldMkLst>
          <pc:docMk/>
          <pc:sldMk cId="2471215350" sldId="256"/>
        </pc:sldMkLst>
        <pc:spChg chg="mod">
          <ac:chgData name="Amalia Spiliakou" userId="f4bd6b91a0b5818a" providerId="LiveId" clId="{890A3A9E-32FC-4009-A867-75A579224495}" dt="2024-12-18T11:13:02.308" v="968" actId="20577"/>
          <ac:spMkLst>
            <pc:docMk/>
            <pc:sldMk cId="2471215350" sldId="256"/>
            <ac:spMk id="6" creationId="{6916BF08-2B79-59F1-3F2D-C9470992DD38}"/>
          </ac:spMkLst>
        </pc:spChg>
      </pc:sldChg>
      <pc:sldChg chg="modSp mod">
        <pc:chgData name="Amalia Spiliakou" userId="f4bd6b91a0b5818a" providerId="LiveId" clId="{890A3A9E-32FC-4009-A867-75A579224495}" dt="2024-12-18T10:25:27.411" v="657" actId="14100"/>
        <pc:sldMkLst>
          <pc:docMk/>
          <pc:sldMk cId="3760353286" sldId="257"/>
        </pc:sldMkLst>
        <pc:spChg chg="mod">
          <ac:chgData name="Amalia Spiliakou" userId="f4bd6b91a0b5818a" providerId="LiveId" clId="{890A3A9E-32FC-4009-A867-75A579224495}" dt="2024-12-18T10:25:27.411" v="657" actId="14100"/>
          <ac:spMkLst>
            <pc:docMk/>
            <pc:sldMk cId="3760353286" sldId="257"/>
            <ac:spMk id="3" creationId="{A238F3F8-A243-1D25-ADA7-CBE4969504AD}"/>
          </ac:spMkLst>
        </pc:spChg>
      </pc:sldChg>
      <pc:sldChg chg="modSp mod">
        <pc:chgData name="Amalia Spiliakou" userId="f4bd6b91a0b5818a" providerId="LiveId" clId="{890A3A9E-32FC-4009-A867-75A579224495}" dt="2024-12-18T11:13:46.373" v="1025" actId="20577"/>
        <pc:sldMkLst>
          <pc:docMk/>
          <pc:sldMk cId="3888364019" sldId="258"/>
        </pc:sldMkLst>
        <pc:spChg chg="mod">
          <ac:chgData name="Amalia Spiliakou" userId="f4bd6b91a0b5818a" providerId="LiveId" clId="{890A3A9E-32FC-4009-A867-75A579224495}" dt="2024-12-18T11:13:46.373" v="1025" actId="20577"/>
          <ac:spMkLst>
            <pc:docMk/>
            <pc:sldMk cId="3888364019" sldId="258"/>
            <ac:spMk id="2" creationId="{8743EDC4-748F-4AD0-3A39-C4EF715D1F68}"/>
          </ac:spMkLst>
        </pc:spChg>
      </pc:sldChg>
      <pc:sldChg chg="modSp mod">
        <pc:chgData name="Amalia Spiliakou" userId="f4bd6b91a0b5818a" providerId="LiveId" clId="{890A3A9E-32FC-4009-A867-75A579224495}" dt="2024-12-18T10:19:20.419" v="584" actId="255"/>
        <pc:sldMkLst>
          <pc:docMk/>
          <pc:sldMk cId="1688315037" sldId="259"/>
        </pc:sldMkLst>
        <pc:spChg chg="mod">
          <ac:chgData name="Amalia Spiliakou" userId="f4bd6b91a0b5818a" providerId="LiveId" clId="{890A3A9E-32FC-4009-A867-75A579224495}" dt="2024-12-18T10:19:20.419" v="584" actId="255"/>
          <ac:spMkLst>
            <pc:docMk/>
            <pc:sldMk cId="1688315037" sldId="259"/>
            <ac:spMk id="2" creationId="{BC63895E-90E9-1E74-AEAB-7C98DF16DE31}"/>
          </ac:spMkLst>
        </pc:spChg>
      </pc:sldChg>
      <pc:sldChg chg="modSp mod">
        <pc:chgData name="Amalia Spiliakou" userId="f4bd6b91a0b5818a" providerId="LiveId" clId="{890A3A9E-32FC-4009-A867-75A579224495}" dt="2024-12-18T10:19:06.517" v="583" actId="255"/>
        <pc:sldMkLst>
          <pc:docMk/>
          <pc:sldMk cId="3885382624" sldId="260"/>
        </pc:sldMkLst>
        <pc:spChg chg="mod">
          <ac:chgData name="Amalia Spiliakou" userId="f4bd6b91a0b5818a" providerId="LiveId" clId="{890A3A9E-32FC-4009-A867-75A579224495}" dt="2024-12-18T10:19:06.517" v="583" actId="255"/>
          <ac:spMkLst>
            <pc:docMk/>
            <pc:sldMk cId="3885382624" sldId="260"/>
            <ac:spMk id="2" creationId="{31EE9FFE-B9DF-FA56-4B0C-A8F68777ADB6}"/>
          </ac:spMkLst>
        </pc:spChg>
      </pc:sldChg>
      <pc:sldChg chg="addSp delSp modSp mod">
        <pc:chgData name="Amalia Spiliakou" userId="f4bd6b91a0b5818a" providerId="LiveId" clId="{890A3A9E-32FC-4009-A867-75A579224495}" dt="2024-12-18T10:02:04.748" v="150" actId="20577"/>
        <pc:sldMkLst>
          <pc:docMk/>
          <pc:sldMk cId="2631258024" sldId="261"/>
        </pc:sldMkLst>
        <pc:spChg chg="mod">
          <ac:chgData name="Amalia Spiliakou" userId="f4bd6b91a0b5818a" providerId="LiveId" clId="{890A3A9E-32FC-4009-A867-75A579224495}" dt="2024-12-18T10:02:04.748" v="150" actId="20577"/>
          <ac:spMkLst>
            <pc:docMk/>
            <pc:sldMk cId="2631258024" sldId="261"/>
            <ac:spMk id="2" creationId="{730056A5-9648-FB7B-E88B-25CDA77545AB}"/>
          </ac:spMkLst>
        </pc:spChg>
        <pc:picChg chg="add mod">
          <ac:chgData name="Amalia Spiliakou" userId="f4bd6b91a0b5818a" providerId="LiveId" clId="{890A3A9E-32FC-4009-A867-75A579224495}" dt="2024-12-18T09:59:44.058" v="74" actId="1076"/>
          <ac:picMkLst>
            <pc:docMk/>
            <pc:sldMk cId="2631258024" sldId="261"/>
            <ac:picMk id="5126" creationId="{0BCC2E49-B15D-F6DF-B686-320CBDC69B29}"/>
          </ac:picMkLst>
        </pc:picChg>
      </pc:sldChg>
      <pc:sldChg chg="addSp delSp modSp mod">
        <pc:chgData name="Amalia Spiliakou" userId="f4bd6b91a0b5818a" providerId="LiveId" clId="{890A3A9E-32FC-4009-A867-75A579224495}" dt="2024-12-18T11:14:31.232" v="1036" actId="20577"/>
        <pc:sldMkLst>
          <pc:docMk/>
          <pc:sldMk cId="2574351031" sldId="262"/>
        </pc:sldMkLst>
        <pc:spChg chg="mod">
          <ac:chgData name="Amalia Spiliakou" userId="f4bd6b91a0b5818a" providerId="LiveId" clId="{890A3A9E-32FC-4009-A867-75A579224495}" dt="2024-12-18T11:14:31.232" v="1036" actId="20577"/>
          <ac:spMkLst>
            <pc:docMk/>
            <pc:sldMk cId="2574351031" sldId="262"/>
            <ac:spMk id="2" creationId="{C650B04E-8948-95B4-5262-84BCD5A571BF}"/>
          </ac:spMkLst>
        </pc:spChg>
        <pc:picChg chg="add mod">
          <ac:chgData name="Amalia Spiliakou" userId="f4bd6b91a0b5818a" providerId="LiveId" clId="{890A3A9E-32FC-4009-A867-75A579224495}" dt="2024-12-18T10:04:50.181" v="156" actId="1076"/>
          <ac:picMkLst>
            <pc:docMk/>
            <pc:sldMk cId="2574351031" sldId="262"/>
            <ac:picMk id="6146" creationId="{67F03470-EF46-5570-8780-D25AD01DA78A}"/>
          </ac:picMkLst>
        </pc:picChg>
      </pc:sldChg>
      <pc:sldChg chg="addSp modSp mod">
        <pc:chgData name="Amalia Spiliakou" userId="f4bd6b91a0b5818a" providerId="LiveId" clId="{890A3A9E-32FC-4009-A867-75A579224495}" dt="2024-12-18T10:14:00.743" v="508" actId="20577"/>
        <pc:sldMkLst>
          <pc:docMk/>
          <pc:sldMk cId="1224213592" sldId="263"/>
        </pc:sldMkLst>
        <pc:spChg chg="mod">
          <ac:chgData name="Amalia Spiliakou" userId="f4bd6b91a0b5818a" providerId="LiveId" clId="{890A3A9E-32FC-4009-A867-75A579224495}" dt="2024-12-18T10:14:00.743" v="508" actId="20577"/>
          <ac:spMkLst>
            <pc:docMk/>
            <pc:sldMk cId="1224213592" sldId="263"/>
            <ac:spMk id="2" creationId="{4434B50A-8D31-D7C8-BC1B-3EEAD998FDAB}"/>
          </ac:spMkLst>
        </pc:spChg>
        <pc:picChg chg="add mod">
          <ac:chgData name="Amalia Spiliakou" userId="f4bd6b91a0b5818a" providerId="LiveId" clId="{890A3A9E-32FC-4009-A867-75A579224495}" dt="2024-12-18T10:13:34.407" v="504" actId="14100"/>
          <ac:picMkLst>
            <pc:docMk/>
            <pc:sldMk cId="1224213592" sldId="263"/>
            <ac:picMk id="7170" creationId="{0E76681F-5FEC-3E6E-991C-E7CC0040E09A}"/>
          </ac:picMkLst>
        </pc:picChg>
      </pc:sldChg>
      <pc:sldChg chg="addSp modSp mod">
        <pc:chgData name="Amalia Spiliakou" userId="f4bd6b91a0b5818a" providerId="LiveId" clId="{890A3A9E-32FC-4009-A867-75A579224495}" dt="2024-12-18T11:14:45.039" v="1040" actId="313"/>
        <pc:sldMkLst>
          <pc:docMk/>
          <pc:sldMk cId="4156273985" sldId="264"/>
        </pc:sldMkLst>
        <pc:spChg chg="mod">
          <ac:chgData name="Amalia Spiliakou" userId="f4bd6b91a0b5818a" providerId="LiveId" clId="{890A3A9E-32FC-4009-A867-75A579224495}" dt="2024-12-18T11:14:45.039" v="1040" actId="313"/>
          <ac:spMkLst>
            <pc:docMk/>
            <pc:sldMk cId="4156273985" sldId="264"/>
            <ac:spMk id="2" creationId="{68C156D9-6E1D-E966-4920-9795BE1BFE88}"/>
          </ac:spMkLst>
        </pc:spChg>
        <pc:picChg chg="add mod">
          <ac:chgData name="Amalia Spiliakou" userId="f4bd6b91a0b5818a" providerId="LiveId" clId="{890A3A9E-32FC-4009-A867-75A579224495}" dt="2024-12-18T10:18:24.196" v="580" actId="14100"/>
          <ac:picMkLst>
            <pc:docMk/>
            <pc:sldMk cId="4156273985" sldId="264"/>
            <ac:picMk id="4" creationId="{7F9BB7C8-BEBA-2227-C177-3689EA4F60D6}"/>
          </ac:picMkLst>
        </pc:picChg>
      </pc:sldChg>
      <pc:sldChg chg="addSp modSp mod">
        <pc:chgData name="Amalia Spiliakou" userId="f4bd6b91a0b5818a" providerId="LiveId" clId="{890A3A9E-32FC-4009-A867-75A579224495}" dt="2024-12-18T10:25:11.830" v="656" actId="255"/>
        <pc:sldMkLst>
          <pc:docMk/>
          <pc:sldMk cId="2153760522" sldId="265"/>
        </pc:sldMkLst>
        <pc:spChg chg="mod">
          <ac:chgData name="Amalia Spiliakou" userId="f4bd6b91a0b5818a" providerId="LiveId" clId="{890A3A9E-32FC-4009-A867-75A579224495}" dt="2024-12-18T10:25:11.830" v="656" actId="255"/>
          <ac:spMkLst>
            <pc:docMk/>
            <pc:sldMk cId="2153760522" sldId="265"/>
            <ac:spMk id="2" creationId="{76DE2B93-B061-27AF-513F-F5CBDAC61B8C}"/>
          </ac:spMkLst>
        </pc:spChg>
        <pc:picChg chg="add mod">
          <ac:chgData name="Amalia Spiliakou" userId="f4bd6b91a0b5818a" providerId="LiveId" clId="{890A3A9E-32FC-4009-A867-75A579224495}" dt="2024-12-18T10:22:50.110" v="590" actId="1076"/>
          <ac:picMkLst>
            <pc:docMk/>
            <pc:sldMk cId="2153760522" sldId="265"/>
            <ac:picMk id="8194" creationId="{F5365D38-7F9C-94FA-5CBF-FABED2CE7A35}"/>
          </ac:picMkLst>
        </pc:picChg>
      </pc:sldChg>
      <pc:sldChg chg="modSp mod">
        <pc:chgData name="Amalia Spiliakou" userId="f4bd6b91a0b5818a" providerId="LiveId" clId="{890A3A9E-32FC-4009-A867-75A579224495}" dt="2024-12-18T11:14:02.759" v="1031" actId="313"/>
        <pc:sldMkLst>
          <pc:docMk/>
          <pc:sldMk cId="2405787725" sldId="266"/>
        </pc:sldMkLst>
        <pc:spChg chg="mod">
          <ac:chgData name="Amalia Spiliakou" userId="f4bd6b91a0b5818a" providerId="LiveId" clId="{890A3A9E-32FC-4009-A867-75A579224495}" dt="2024-12-18T11:14:02.759" v="1031" actId="313"/>
          <ac:spMkLst>
            <pc:docMk/>
            <pc:sldMk cId="2405787725" sldId="266"/>
            <ac:spMk id="2" creationId="{FA193BC9-AA99-3EC3-035F-997C2D9D193F}"/>
          </ac:spMkLst>
        </pc:spChg>
      </pc:sldChg>
      <pc:sldChg chg="addSp modSp new mod ord setBg">
        <pc:chgData name="Amalia Spiliakou" userId="f4bd6b91a0b5818a" providerId="LiveId" clId="{890A3A9E-32FC-4009-A867-75A579224495}" dt="2024-12-18T10:30:40.310" v="758"/>
        <pc:sldMkLst>
          <pc:docMk/>
          <pc:sldMk cId="2761646795" sldId="267"/>
        </pc:sldMkLst>
        <pc:spChg chg="mod">
          <ac:chgData name="Amalia Spiliakou" userId="f4bd6b91a0b5818a" providerId="LiveId" clId="{890A3A9E-32FC-4009-A867-75A579224495}" dt="2024-12-18T10:30:30.241" v="756" actId="20577"/>
          <ac:spMkLst>
            <pc:docMk/>
            <pc:sldMk cId="2761646795" sldId="267"/>
            <ac:spMk id="2" creationId="{2C5FA6FE-C8C4-5667-202B-D4BA2053CE26}"/>
          </ac:spMkLst>
        </pc:spChg>
        <pc:picChg chg="add mod">
          <ac:chgData name="Amalia Spiliakou" userId="f4bd6b91a0b5818a" providerId="LiveId" clId="{890A3A9E-32FC-4009-A867-75A579224495}" dt="2024-12-18T10:27:04.586" v="660" actId="1076"/>
          <ac:picMkLst>
            <pc:docMk/>
            <pc:sldMk cId="2761646795" sldId="267"/>
            <ac:picMk id="9218" creationId="{418451F0-AE9E-42B6-2396-7850C5641862}"/>
          </ac:picMkLst>
        </pc:picChg>
      </pc:sldChg>
      <pc:sldChg chg="addSp modSp new mod setBg">
        <pc:chgData name="Amalia Spiliakou" userId="f4bd6b91a0b5818a" providerId="LiveId" clId="{890A3A9E-32FC-4009-A867-75A579224495}" dt="2024-12-18T11:09:28.141" v="958" actId="14100"/>
        <pc:sldMkLst>
          <pc:docMk/>
          <pc:sldMk cId="3246118190" sldId="268"/>
        </pc:sldMkLst>
        <pc:spChg chg="mod">
          <ac:chgData name="Amalia Spiliakou" userId="f4bd6b91a0b5818a" providerId="LiveId" clId="{890A3A9E-32FC-4009-A867-75A579224495}" dt="2024-12-18T11:09:28.141" v="958" actId="14100"/>
          <ac:spMkLst>
            <pc:docMk/>
            <pc:sldMk cId="3246118190" sldId="268"/>
            <ac:spMk id="2" creationId="{DBE2F667-2C88-DF11-1769-C9E855BB0D91}"/>
          </ac:spMkLst>
        </pc:spChg>
        <pc:picChg chg="add mod">
          <ac:chgData name="Amalia Spiliakou" userId="f4bd6b91a0b5818a" providerId="LiveId" clId="{890A3A9E-32FC-4009-A867-75A579224495}" dt="2024-12-18T11:09:15.696" v="955" actId="14100"/>
          <ac:picMkLst>
            <pc:docMk/>
            <pc:sldMk cId="3246118190" sldId="268"/>
            <ac:picMk id="10242" creationId="{0F1C3B2F-F436-DFC3-A95D-D0D3A68404BC}"/>
          </ac:picMkLst>
        </pc:picChg>
      </pc:sldChg>
    </pc:docChg>
  </pc:docChgLst>
  <pc:docChgLst>
    <pc:chgData name="Amalia Spiliakou" userId="f4bd6b91a0b5818a" providerId="LiveId" clId="{B3DE0682-EF05-4231-946B-22569EB6FF40}"/>
    <pc:docChg chg="custSel addSld modSld">
      <pc:chgData name="Amalia Spiliakou" userId="f4bd6b91a0b5818a" providerId="LiveId" clId="{B3DE0682-EF05-4231-946B-22569EB6FF40}" dt="2025-02-04T05:21:55.531" v="219"/>
      <pc:docMkLst>
        <pc:docMk/>
      </pc:docMkLst>
      <pc:sldChg chg="modSp add mod setBg">
        <pc:chgData name="Amalia Spiliakou" userId="f4bd6b91a0b5818a" providerId="LiveId" clId="{B3DE0682-EF05-4231-946B-22569EB6FF40}" dt="2025-02-04T05:21:55.531" v="219"/>
        <pc:sldMkLst>
          <pc:docMk/>
          <pc:sldMk cId="1927815660" sldId="269"/>
        </pc:sldMkLst>
        <pc:spChg chg="mod">
          <ac:chgData name="Amalia Spiliakou" userId="f4bd6b91a0b5818a" providerId="LiveId" clId="{B3DE0682-EF05-4231-946B-22569EB6FF40}" dt="2025-02-04T05:21:44.862" v="218" actId="6549"/>
          <ac:spMkLst>
            <pc:docMk/>
            <pc:sldMk cId="1927815660" sldId="269"/>
            <ac:spMk id="3" creationId="{37DB5A61-EA40-2D06-6DBA-935C1B7977A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6876" y="1173285"/>
            <a:ext cx="8124587" cy="2495926"/>
          </a:xfrm>
        </p:spPr>
        <p:txBody>
          <a:bodyPr anchor="b"/>
          <a:lstStyle>
            <a:lvl1pPr algn="ctr">
              <a:defRPr sz="627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4792" y="3765464"/>
            <a:ext cx="7168754" cy="1730885"/>
          </a:xfrm>
        </p:spPr>
        <p:txBody>
          <a:bodyPr/>
          <a:lstStyle>
            <a:lvl1pPr marL="0" indent="0" algn="ctr">
              <a:buNone/>
              <a:defRPr sz="2509"/>
            </a:lvl1pPr>
            <a:lvl2pPr marL="477911" indent="0" algn="ctr">
              <a:buNone/>
              <a:defRPr sz="2091"/>
            </a:lvl2pPr>
            <a:lvl3pPr marL="955822" indent="0" algn="ctr">
              <a:buNone/>
              <a:defRPr sz="1882"/>
            </a:lvl3pPr>
            <a:lvl4pPr marL="1433733" indent="0" algn="ctr">
              <a:buNone/>
              <a:defRPr sz="1672"/>
            </a:lvl4pPr>
            <a:lvl5pPr marL="1911645" indent="0" algn="ctr">
              <a:buNone/>
              <a:defRPr sz="1672"/>
            </a:lvl5pPr>
            <a:lvl6pPr marL="2389556" indent="0" algn="ctr">
              <a:buNone/>
              <a:defRPr sz="1672"/>
            </a:lvl6pPr>
            <a:lvl7pPr marL="2867467" indent="0" algn="ctr">
              <a:buNone/>
              <a:defRPr sz="1672"/>
            </a:lvl7pPr>
            <a:lvl8pPr marL="3345378" indent="0" algn="ctr">
              <a:buNone/>
              <a:defRPr sz="1672"/>
            </a:lvl8pPr>
            <a:lvl9pPr marL="3823289" indent="0" algn="ctr">
              <a:buNone/>
              <a:defRPr sz="1672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BD4A-D806-4E3E-9370-3A57A18581B5}" type="datetimeFigureOut">
              <a:rPr lang="el-GR" smtClean="0"/>
              <a:t>4/2/2025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7CAD5-E218-4B53-8027-3826D3C9BC9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50425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BD4A-D806-4E3E-9370-3A57A18581B5}" type="datetimeFigureOut">
              <a:rPr lang="el-GR" smtClean="0"/>
              <a:t>4/2/2025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7CAD5-E218-4B53-8027-3826D3C9BC9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96145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2158" y="1787311"/>
            <a:ext cx="8244067" cy="2982167"/>
          </a:xfrm>
        </p:spPr>
        <p:txBody>
          <a:bodyPr anchor="b"/>
          <a:lstStyle>
            <a:lvl1pPr>
              <a:defRPr sz="627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158" y="4797690"/>
            <a:ext cx="8244067" cy="1568251"/>
          </a:xfrm>
        </p:spPr>
        <p:txBody>
          <a:bodyPr/>
          <a:lstStyle>
            <a:lvl1pPr marL="0" indent="0">
              <a:buNone/>
              <a:defRPr sz="2509">
                <a:solidFill>
                  <a:schemeClr val="tx1">
                    <a:tint val="82000"/>
                  </a:schemeClr>
                </a:solidFill>
              </a:defRPr>
            </a:lvl1pPr>
            <a:lvl2pPr marL="477911" indent="0">
              <a:buNone/>
              <a:defRPr sz="2091">
                <a:solidFill>
                  <a:schemeClr val="tx1">
                    <a:tint val="82000"/>
                  </a:schemeClr>
                </a:solidFill>
              </a:defRPr>
            </a:lvl2pPr>
            <a:lvl3pPr marL="955822" indent="0">
              <a:buNone/>
              <a:defRPr sz="1882">
                <a:solidFill>
                  <a:schemeClr val="tx1">
                    <a:tint val="82000"/>
                  </a:schemeClr>
                </a:solidFill>
              </a:defRPr>
            </a:lvl3pPr>
            <a:lvl4pPr marL="1433733" indent="0">
              <a:buNone/>
              <a:defRPr sz="1672">
                <a:solidFill>
                  <a:schemeClr val="tx1">
                    <a:tint val="82000"/>
                  </a:schemeClr>
                </a:solidFill>
              </a:defRPr>
            </a:lvl4pPr>
            <a:lvl5pPr marL="1911645" indent="0">
              <a:buNone/>
              <a:defRPr sz="1672">
                <a:solidFill>
                  <a:schemeClr val="tx1">
                    <a:tint val="82000"/>
                  </a:schemeClr>
                </a:solidFill>
              </a:defRPr>
            </a:lvl5pPr>
            <a:lvl6pPr marL="2389556" indent="0">
              <a:buNone/>
              <a:defRPr sz="1672">
                <a:solidFill>
                  <a:schemeClr val="tx1">
                    <a:tint val="82000"/>
                  </a:schemeClr>
                </a:solidFill>
              </a:defRPr>
            </a:lvl6pPr>
            <a:lvl7pPr marL="2867467" indent="0">
              <a:buNone/>
              <a:defRPr sz="1672">
                <a:solidFill>
                  <a:schemeClr val="tx1">
                    <a:tint val="82000"/>
                  </a:schemeClr>
                </a:solidFill>
              </a:defRPr>
            </a:lvl7pPr>
            <a:lvl8pPr marL="3345378" indent="0">
              <a:buNone/>
              <a:defRPr sz="1672">
                <a:solidFill>
                  <a:schemeClr val="tx1">
                    <a:tint val="82000"/>
                  </a:schemeClr>
                </a:solidFill>
              </a:defRPr>
            </a:lvl8pPr>
            <a:lvl9pPr marL="3823289" indent="0">
              <a:buNone/>
              <a:defRPr sz="167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BD4A-D806-4E3E-9370-3A57A18581B5}" type="datetimeFigureOut">
              <a:rPr lang="el-GR" smtClean="0"/>
              <a:t>4/2/2025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7CAD5-E218-4B53-8027-3826D3C9BC9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60726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136" y="1908454"/>
            <a:ext cx="4062294" cy="4548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908" y="1908454"/>
            <a:ext cx="4062294" cy="4548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BD4A-D806-4E3E-9370-3A57A18581B5}" type="datetimeFigureOut">
              <a:rPr lang="el-GR" smtClean="0"/>
              <a:t>4/2/2025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7CAD5-E218-4B53-8027-3826D3C9BC9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60509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80" y="381693"/>
            <a:ext cx="8244067" cy="138570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382" y="1757438"/>
            <a:ext cx="4043624" cy="861293"/>
          </a:xfrm>
        </p:spPr>
        <p:txBody>
          <a:bodyPr anchor="b"/>
          <a:lstStyle>
            <a:lvl1pPr marL="0" indent="0">
              <a:buNone/>
              <a:defRPr sz="2509" b="1"/>
            </a:lvl1pPr>
            <a:lvl2pPr marL="477911" indent="0">
              <a:buNone/>
              <a:defRPr sz="2091" b="1"/>
            </a:lvl2pPr>
            <a:lvl3pPr marL="955822" indent="0">
              <a:buNone/>
              <a:defRPr sz="1882" b="1"/>
            </a:lvl3pPr>
            <a:lvl4pPr marL="1433733" indent="0">
              <a:buNone/>
              <a:defRPr sz="1672" b="1"/>
            </a:lvl4pPr>
            <a:lvl5pPr marL="1911645" indent="0">
              <a:buNone/>
              <a:defRPr sz="1672" b="1"/>
            </a:lvl5pPr>
            <a:lvl6pPr marL="2389556" indent="0">
              <a:buNone/>
              <a:defRPr sz="1672" b="1"/>
            </a:lvl6pPr>
            <a:lvl7pPr marL="2867467" indent="0">
              <a:buNone/>
              <a:defRPr sz="1672" b="1"/>
            </a:lvl7pPr>
            <a:lvl8pPr marL="3345378" indent="0">
              <a:buNone/>
              <a:defRPr sz="1672" b="1"/>
            </a:lvl8pPr>
            <a:lvl9pPr marL="3823289" indent="0">
              <a:buNone/>
              <a:defRPr sz="167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8382" y="2618731"/>
            <a:ext cx="4043624" cy="38517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38909" y="1757438"/>
            <a:ext cx="4063539" cy="861293"/>
          </a:xfrm>
        </p:spPr>
        <p:txBody>
          <a:bodyPr anchor="b"/>
          <a:lstStyle>
            <a:lvl1pPr marL="0" indent="0">
              <a:buNone/>
              <a:defRPr sz="2509" b="1"/>
            </a:lvl1pPr>
            <a:lvl2pPr marL="477911" indent="0">
              <a:buNone/>
              <a:defRPr sz="2091" b="1"/>
            </a:lvl2pPr>
            <a:lvl3pPr marL="955822" indent="0">
              <a:buNone/>
              <a:defRPr sz="1882" b="1"/>
            </a:lvl3pPr>
            <a:lvl4pPr marL="1433733" indent="0">
              <a:buNone/>
              <a:defRPr sz="1672" b="1"/>
            </a:lvl4pPr>
            <a:lvl5pPr marL="1911645" indent="0">
              <a:buNone/>
              <a:defRPr sz="1672" b="1"/>
            </a:lvl5pPr>
            <a:lvl6pPr marL="2389556" indent="0">
              <a:buNone/>
              <a:defRPr sz="1672" b="1"/>
            </a:lvl6pPr>
            <a:lvl7pPr marL="2867467" indent="0">
              <a:buNone/>
              <a:defRPr sz="1672" b="1"/>
            </a:lvl7pPr>
            <a:lvl8pPr marL="3345378" indent="0">
              <a:buNone/>
              <a:defRPr sz="1672" b="1"/>
            </a:lvl8pPr>
            <a:lvl9pPr marL="3823289" indent="0">
              <a:buNone/>
              <a:defRPr sz="167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38909" y="2618731"/>
            <a:ext cx="4063539" cy="38517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BD4A-D806-4E3E-9370-3A57A18581B5}" type="datetimeFigureOut">
              <a:rPr lang="el-GR" smtClean="0"/>
              <a:t>4/2/2025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7CAD5-E218-4B53-8027-3826D3C9BC9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79365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BD4A-D806-4E3E-9370-3A57A18581B5}" type="datetimeFigureOut">
              <a:rPr lang="el-GR" smtClean="0"/>
              <a:t>4/2/2025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7CAD5-E218-4B53-8027-3826D3C9BC9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34484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BD4A-D806-4E3E-9370-3A57A18581B5}" type="datetimeFigureOut">
              <a:rPr lang="el-GR" smtClean="0"/>
              <a:t>4/2/2025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7CAD5-E218-4B53-8027-3826D3C9BC9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19488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81" y="477943"/>
            <a:ext cx="3082813" cy="1672802"/>
          </a:xfrm>
        </p:spPr>
        <p:txBody>
          <a:bodyPr anchor="b"/>
          <a:lstStyle>
            <a:lvl1pPr>
              <a:defRPr sz="33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3538" y="1032226"/>
            <a:ext cx="4838909" cy="5094743"/>
          </a:xfrm>
        </p:spPr>
        <p:txBody>
          <a:bodyPr/>
          <a:lstStyle>
            <a:lvl1pPr>
              <a:defRPr sz="3345"/>
            </a:lvl1pPr>
            <a:lvl2pPr>
              <a:defRPr sz="2927"/>
            </a:lvl2pPr>
            <a:lvl3pPr>
              <a:defRPr sz="2509"/>
            </a:lvl3pPr>
            <a:lvl4pPr>
              <a:defRPr sz="2091"/>
            </a:lvl4pPr>
            <a:lvl5pPr>
              <a:defRPr sz="2091"/>
            </a:lvl5pPr>
            <a:lvl6pPr>
              <a:defRPr sz="2091"/>
            </a:lvl6pPr>
            <a:lvl7pPr>
              <a:defRPr sz="2091"/>
            </a:lvl7pPr>
            <a:lvl8pPr>
              <a:defRPr sz="2091"/>
            </a:lvl8pPr>
            <a:lvl9pPr>
              <a:defRPr sz="209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381" y="2150745"/>
            <a:ext cx="3082813" cy="3984521"/>
          </a:xfrm>
        </p:spPr>
        <p:txBody>
          <a:bodyPr/>
          <a:lstStyle>
            <a:lvl1pPr marL="0" indent="0">
              <a:buNone/>
              <a:defRPr sz="1672"/>
            </a:lvl1pPr>
            <a:lvl2pPr marL="477911" indent="0">
              <a:buNone/>
              <a:defRPr sz="1463"/>
            </a:lvl2pPr>
            <a:lvl3pPr marL="955822" indent="0">
              <a:buNone/>
              <a:defRPr sz="1254"/>
            </a:lvl3pPr>
            <a:lvl4pPr marL="1433733" indent="0">
              <a:buNone/>
              <a:defRPr sz="1045"/>
            </a:lvl4pPr>
            <a:lvl5pPr marL="1911645" indent="0">
              <a:buNone/>
              <a:defRPr sz="1045"/>
            </a:lvl5pPr>
            <a:lvl6pPr marL="2389556" indent="0">
              <a:buNone/>
              <a:defRPr sz="1045"/>
            </a:lvl6pPr>
            <a:lvl7pPr marL="2867467" indent="0">
              <a:buNone/>
              <a:defRPr sz="1045"/>
            </a:lvl7pPr>
            <a:lvl8pPr marL="3345378" indent="0">
              <a:buNone/>
              <a:defRPr sz="1045"/>
            </a:lvl8pPr>
            <a:lvl9pPr marL="3823289" indent="0">
              <a:buNone/>
              <a:defRPr sz="104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BD4A-D806-4E3E-9370-3A57A18581B5}" type="datetimeFigureOut">
              <a:rPr lang="el-GR" smtClean="0"/>
              <a:t>4/2/2025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7CAD5-E218-4B53-8027-3826D3C9BC9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85767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81" y="477943"/>
            <a:ext cx="3082813" cy="1672802"/>
          </a:xfrm>
        </p:spPr>
        <p:txBody>
          <a:bodyPr anchor="b"/>
          <a:lstStyle>
            <a:lvl1pPr>
              <a:defRPr sz="33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63538" y="1032226"/>
            <a:ext cx="4838909" cy="5094743"/>
          </a:xfrm>
        </p:spPr>
        <p:txBody>
          <a:bodyPr anchor="t"/>
          <a:lstStyle>
            <a:lvl1pPr marL="0" indent="0">
              <a:buNone/>
              <a:defRPr sz="3345"/>
            </a:lvl1pPr>
            <a:lvl2pPr marL="477911" indent="0">
              <a:buNone/>
              <a:defRPr sz="2927"/>
            </a:lvl2pPr>
            <a:lvl3pPr marL="955822" indent="0">
              <a:buNone/>
              <a:defRPr sz="2509"/>
            </a:lvl3pPr>
            <a:lvl4pPr marL="1433733" indent="0">
              <a:buNone/>
              <a:defRPr sz="2091"/>
            </a:lvl4pPr>
            <a:lvl5pPr marL="1911645" indent="0">
              <a:buNone/>
              <a:defRPr sz="2091"/>
            </a:lvl5pPr>
            <a:lvl6pPr marL="2389556" indent="0">
              <a:buNone/>
              <a:defRPr sz="2091"/>
            </a:lvl6pPr>
            <a:lvl7pPr marL="2867467" indent="0">
              <a:buNone/>
              <a:defRPr sz="2091"/>
            </a:lvl7pPr>
            <a:lvl8pPr marL="3345378" indent="0">
              <a:buNone/>
              <a:defRPr sz="2091"/>
            </a:lvl8pPr>
            <a:lvl9pPr marL="3823289" indent="0">
              <a:buNone/>
              <a:defRPr sz="2091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381" y="2150745"/>
            <a:ext cx="3082813" cy="3984521"/>
          </a:xfrm>
        </p:spPr>
        <p:txBody>
          <a:bodyPr/>
          <a:lstStyle>
            <a:lvl1pPr marL="0" indent="0">
              <a:buNone/>
              <a:defRPr sz="1672"/>
            </a:lvl1pPr>
            <a:lvl2pPr marL="477911" indent="0">
              <a:buNone/>
              <a:defRPr sz="1463"/>
            </a:lvl2pPr>
            <a:lvl3pPr marL="955822" indent="0">
              <a:buNone/>
              <a:defRPr sz="1254"/>
            </a:lvl3pPr>
            <a:lvl4pPr marL="1433733" indent="0">
              <a:buNone/>
              <a:defRPr sz="1045"/>
            </a:lvl4pPr>
            <a:lvl5pPr marL="1911645" indent="0">
              <a:buNone/>
              <a:defRPr sz="1045"/>
            </a:lvl5pPr>
            <a:lvl6pPr marL="2389556" indent="0">
              <a:buNone/>
              <a:defRPr sz="1045"/>
            </a:lvl6pPr>
            <a:lvl7pPr marL="2867467" indent="0">
              <a:buNone/>
              <a:defRPr sz="1045"/>
            </a:lvl7pPr>
            <a:lvl8pPr marL="3345378" indent="0">
              <a:buNone/>
              <a:defRPr sz="1045"/>
            </a:lvl8pPr>
            <a:lvl9pPr marL="3823289" indent="0">
              <a:buNone/>
              <a:defRPr sz="104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BD4A-D806-4E3E-9370-3A57A18581B5}" type="datetimeFigureOut">
              <a:rPr lang="el-GR" smtClean="0"/>
              <a:t>4/2/2025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7CAD5-E218-4B53-8027-3826D3C9BC9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02361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BD4A-D806-4E3E-9370-3A57A18581B5}" type="datetimeFigureOut">
              <a:rPr lang="el-GR" smtClean="0"/>
              <a:t>4/2/2025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7CAD5-E218-4B53-8027-3826D3C9BC9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71245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0186" y="381691"/>
            <a:ext cx="2061017" cy="60755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7136" y="381691"/>
            <a:ext cx="6063571" cy="60755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BD4A-D806-4E3E-9370-3A57A18581B5}" type="datetimeFigureOut">
              <a:rPr lang="el-GR" smtClean="0"/>
              <a:t>4/2/2025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7CAD5-E218-4B53-8027-3826D3C9BC9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07321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136" y="381693"/>
            <a:ext cx="8244067" cy="1385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136" y="1908454"/>
            <a:ext cx="8244067" cy="4548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7136" y="6644741"/>
            <a:ext cx="2150626" cy="38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5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88BD4A-D806-4E3E-9370-3A57A18581B5}" type="datetimeFigureOut">
              <a:rPr lang="el-GR" smtClean="0"/>
              <a:t>4/2/2025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66200" y="6644741"/>
            <a:ext cx="3225939" cy="38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5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50576" y="6644741"/>
            <a:ext cx="2150626" cy="38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5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77CAD5-E218-4B53-8027-3826D3C9BC9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77522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55822" rtl="0" eaLnBrk="1" latinLnBrk="0" hangingPunct="1">
        <a:lnSpc>
          <a:spcPct val="90000"/>
        </a:lnSpc>
        <a:spcBef>
          <a:spcPct val="0"/>
        </a:spcBef>
        <a:buNone/>
        <a:defRPr sz="45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8956" indent="-238956" algn="l" defTabSz="955822" rtl="0" eaLnBrk="1" latinLnBrk="0" hangingPunct="1">
        <a:lnSpc>
          <a:spcPct val="90000"/>
        </a:lnSpc>
        <a:spcBef>
          <a:spcPts val="1045"/>
        </a:spcBef>
        <a:buFont typeface="Arial" panose="020B0604020202020204" pitchFamily="34" charset="0"/>
        <a:buChar char="•"/>
        <a:defRPr sz="2927" kern="1200">
          <a:solidFill>
            <a:schemeClr val="tx1"/>
          </a:solidFill>
          <a:latin typeface="+mn-lt"/>
          <a:ea typeface="+mn-ea"/>
          <a:cs typeface="+mn-cs"/>
        </a:defRPr>
      </a:lvl1pPr>
      <a:lvl2pPr marL="716867" indent="-238956" algn="l" defTabSz="955822" rtl="0" eaLnBrk="1" latinLnBrk="0" hangingPunct="1">
        <a:lnSpc>
          <a:spcPct val="90000"/>
        </a:lnSpc>
        <a:spcBef>
          <a:spcPts val="523"/>
        </a:spcBef>
        <a:buFont typeface="Arial" panose="020B0604020202020204" pitchFamily="34" charset="0"/>
        <a:buChar char="•"/>
        <a:defRPr sz="2509" kern="1200">
          <a:solidFill>
            <a:schemeClr val="tx1"/>
          </a:solidFill>
          <a:latin typeface="+mn-lt"/>
          <a:ea typeface="+mn-ea"/>
          <a:cs typeface="+mn-cs"/>
        </a:defRPr>
      </a:lvl2pPr>
      <a:lvl3pPr marL="1194778" indent="-238956" algn="l" defTabSz="955822" rtl="0" eaLnBrk="1" latinLnBrk="0" hangingPunct="1">
        <a:lnSpc>
          <a:spcPct val="90000"/>
        </a:lnSpc>
        <a:spcBef>
          <a:spcPts val="523"/>
        </a:spcBef>
        <a:buFont typeface="Arial" panose="020B0604020202020204" pitchFamily="34" charset="0"/>
        <a:buChar char="•"/>
        <a:defRPr sz="2091" kern="1200">
          <a:solidFill>
            <a:schemeClr val="tx1"/>
          </a:solidFill>
          <a:latin typeface="+mn-lt"/>
          <a:ea typeface="+mn-ea"/>
          <a:cs typeface="+mn-cs"/>
        </a:defRPr>
      </a:lvl3pPr>
      <a:lvl4pPr marL="1672689" indent="-238956" algn="l" defTabSz="955822" rtl="0" eaLnBrk="1" latinLnBrk="0" hangingPunct="1">
        <a:lnSpc>
          <a:spcPct val="90000"/>
        </a:lnSpc>
        <a:spcBef>
          <a:spcPts val="523"/>
        </a:spcBef>
        <a:buFont typeface="Arial" panose="020B0604020202020204" pitchFamily="34" charset="0"/>
        <a:buChar char="•"/>
        <a:defRPr sz="1882" kern="1200">
          <a:solidFill>
            <a:schemeClr val="tx1"/>
          </a:solidFill>
          <a:latin typeface="+mn-lt"/>
          <a:ea typeface="+mn-ea"/>
          <a:cs typeface="+mn-cs"/>
        </a:defRPr>
      </a:lvl4pPr>
      <a:lvl5pPr marL="2150600" indent="-238956" algn="l" defTabSz="955822" rtl="0" eaLnBrk="1" latinLnBrk="0" hangingPunct="1">
        <a:lnSpc>
          <a:spcPct val="90000"/>
        </a:lnSpc>
        <a:spcBef>
          <a:spcPts val="523"/>
        </a:spcBef>
        <a:buFont typeface="Arial" panose="020B0604020202020204" pitchFamily="34" charset="0"/>
        <a:buChar char="•"/>
        <a:defRPr sz="1882" kern="1200">
          <a:solidFill>
            <a:schemeClr val="tx1"/>
          </a:solidFill>
          <a:latin typeface="+mn-lt"/>
          <a:ea typeface="+mn-ea"/>
          <a:cs typeface="+mn-cs"/>
        </a:defRPr>
      </a:lvl5pPr>
      <a:lvl6pPr marL="2628511" indent="-238956" algn="l" defTabSz="955822" rtl="0" eaLnBrk="1" latinLnBrk="0" hangingPunct="1">
        <a:lnSpc>
          <a:spcPct val="90000"/>
        </a:lnSpc>
        <a:spcBef>
          <a:spcPts val="523"/>
        </a:spcBef>
        <a:buFont typeface="Arial" panose="020B0604020202020204" pitchFamily="34" charset="0"/>
        <a:buChar char="•"/>
        <a:defRPr sz="1882" kern="1200">
          <a:solidFill>
            <a:schemeClr val="tx1"/>
          </a:solidFill>
          <a:latin typeface="+mn-lt"/>
          <a:ea typeface="+mn-ea"/>
          <a:cs typeface="+mn-cs"/>
        </a:defRPr>
      </a:lvl6pPr>
      <a:lvl7pPr marL="3106423" indent="-238956" algn="l" defTabSz="955822" rtl="0" eaLnBrk="1" latinLnBrk="0" hangingPunct="1">
        <a:lnSpc>
          <a:spcPct val="90000"/>
        </a:lnSpc>
        <a:spcBef>
          <a:spcPts val="523"/>
        </a:spcBef>
        <a:buFont typeface="Arial" panose="020B0604020202020204" pitchFamily="34" charset="0"/>
        <a:buChar char="•"/>
        <a:defRPr sz="1882" kern="1200">
          <a:solidFill>
            <a:schemeClr val="tx1"/>
          </a:solidFill>
          <a:latin typeface="+mn-lt"/>
          <a:ea typeface="+mn-ea"/>
          <a:cs typeface="+mn-cs"/>
        </a:defRPr>
      </a:lvl7pPr>
      <a:lvl8pPr marL="3584334" indent="-238956" algn="l" defTabSz="955822" rtl="0" eaLnBrk="1" latinLnBrk="0" hangingPunct="1">
        <a:lnSpc>
          <a:spcPct val="90000"/>
        </a:lnSpc>
        <a:spcBef>
          <a:spcPts val="523"/>
        </a:spcBef>
        <a:buFont typeface="Arial" panose="020B0604020202020204" pitchFamily="34" charset="0"/>
        <a:buChar char="•"/>
        <a:defRPr sz="1882" kern="1200">
          <a:solidFill>
            <a:schemeClr val="tx1"/>
          </a:solidFill>
          <a:latin typeface="+mn-lt"/>
          <a:ea typeface="+mn-ea"/>
          <a:cs typeface="+mn-cs"/>
        </a:defRPr>
      </a:lvl8pPr>
      <a:lvl9pPr marL="4062245" indent="-238956" algn="l" defTabSz="955822" rtl="0" eaLnBrk="1" latinLnBrk="0" hangingPunct="1">
        <a:lnSpc>
          <a:spcPct val="90000"/>
        </a:lnSpc>
        <a:spcBef>
          <a:spcPts val="523"/>
        </a:spcBef>
        <a:buFont typeface="Arial" panose="020B0604020202020204" pitchFamily="34" charset="0"/>
        <a:buChar char="•"/>
        <a:defRPr sz="188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5822" rtl="0" eaLnBrk="1" latinLnBrk="0" hangingPunct="1">
        <a:defRPr sz="1882" kern="1200">
          <a:solidFill>
            <a:schemeClr val="tx1"/>
          </a:solidFill>
          <a:latin typeface="+mn-lt"/>
          <a:ea typeface="+mn-ea"/>
          <a:cs typeface="+mn-cs"/>
        </a:defRPr>
      </a:lvl1pPr>
      <a:lvl2pPr marL="477911" algn="l" defTabSz="955822" rtl="0" eaLnBrk="1" latinLnBrk="0" hangingPunct="1">
        <a:defRPr sz="1882" kern="1200">
          <a:solidFill>
            <a:schemeClr val="tx1"/>
          </a:solidFill>
          <a:latin typeface="+mn-lt"/>
          <a:ea typeface="+mn-ea"/>
          <a:cs typeface="+mn-cs"/>
        </a:defRPr>
      </a:lvl2pPr>
      <a:lvl3pPr marL="955822" algn="l" defTabSz="955822" rtl="0" eaLnBrk="1" latinLnBrk="0" hangingPunct="1">
        <a:defRPr sz="1882" kern="1200">
          <a:solidFill>
            <a:schemeClr val="tx1"/>
          </a:solidFill>
          <a:latin typeface="+mn-lt"/>
          <a:ea typeface="+mn-ea"/>
          <a:cs typeface="+mn-cs"/>
        </a:defRPr>
      </a:lvl3pPr>
      <a:lvl4pPr marL="1433733" algn="l" defTabSz="955822" rtl="0" eaLnBrk="1" latinLnBrk="0" hangingPunct="1">
        <a:defRPr sz="1882" kern="1200">
          <a:solidFill>
            <a:schemeClr val="tx1"/>
          </a:solidFill>
          <a:latin typeface="+mn-lt"/>
          <a:ea typeface="+mn-ea"/>
          <a:cs typeface="+mn-cs"/>
        </a:defRPr>
      </a:lvl4pPr>
      <a:lvl5pPr marL="1911645" algn="l" defTabSz="955822" rtl="0" eaLnBrk="1" latinLnBrk="0" hangingPunct="1">
        <a:defRPr sz="1882" kern="1200">
          <a:solidFill>
            <a:schemeClr val="tx1"/>
          </a:solidFill>
          <a:latin typeface="+mn-lt"/>
          <a:ea typeface="+mn-ea"/>
          <a:cs typeface="+mn-cs"/>
        </a:defRPr>
      </a:lvl5pPr>
      <a:lvl6pPr marL="2389556" algn="l" defTabSz="955822" rtl="0" eaLnBrk="1" latinLnBrk="0" hangingPunct="1">
        <a:defRPr sz="1882" kern="1200">
          <a:solidFill>
            <a:schemeClr val="tx1"/>
          </a:solidFill>
          <a:latin typeface="+mn-lt"/>
          <a:ea typeface="+mn-ea"/>
          <a:cs typeface="+mn-cs"/>
        </a:defRPr>
      </a:lvl6pPr>
      <a:lvl7pPr marL="2867467" algn="l" defTabSz="955822" rtl="0" eaLnBrk="1" latinLnBrk="0" hangingPunct="1">
        <a:defRPr sz="1882" kern="1200">
          <a:solidFill>
            <a:schemeClr val="tx1"/>
          </a:solidFill>
          <a:latin typeface="+mn-lt"/>
          <a:ea typeface="+mn-ea"/>
          <a:cs typeface="+mn-cs"/>
        </a:defRPr>
      </a:lvl7pPr>
      <a:lvl8pPr marL="3345378" algn="l" defTabSz="955822" rtl="0" eaLnBrk="1" latinLnBrk="0" hangingPunct="1">
        <a:defRPr sz="1882" kern="1200">
          <a:solidFill>
            <a:schemeClr val="tx1"/>
          </a:solidFill>
          <a:latin typeface="+mn-lt"/>
          <a:ea typeface="+mn-ea"/>
          <a:cs typeface="+mn-cs"/>
        </a:defRPr>
      </a:lvl8pPr>
      <a:lvl9pPr marL="3823289" algn="l" defTabSz="955822" rtl="0" eaLnBrk="1" latinLnBrk="0" hangingPunct="1">
        <a:defRPr sz="18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ttemptedbloggery.blogspot.com/2019/03/tiffany-lamps-at-new-york-historical.html?utm_content=buffer5dd7d&amp;utm_medium=social&amp;utm_source=twitter.com&amp;utm_campaign=buffer&amp;m=1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treasuresontrial.winterthur.org/evidence/tiffany/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tmuseum.org/art/collection/search/4715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metmuseum.org/art/collection/search/811029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s://www.sothebys.com/en/buy/auction/2024/louis-comfort-tiffany-artistry-in-glass-the-seymour-and-evelyn-holtzman-collection/a-unique-wisteria-laburnum-table-lamp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www.sothebys.com/en/buy/auction/2024/louis-comfort-tiffany-artistry-in-glass-the-seymour-and-evelyn-holtzman-collection/ten-light-lily-table-lamp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morsemuseum.org/collection-highlights/lamps-and-lighting/cobweb-lamp/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sothebys.com/en/buy/auction/2019/dreaming-in-glass-masterworks-by-tiffany-studios/tiffany-studios-an-important-dragonfly-table-lamp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bonhams.com/auction/23517/lot/21/tiffany-studios-dogwood-table-lamp-circa-1910/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sothebys.com/en/buy/auction/2024/louis-comfort-tiffany-artistry-in-glass-the-seymour-and-evelyn-holtzman-collection/apple-blossom-table-lamp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sothebys.com/en/buy/auction/2024/louis-comfort-tiffany-artistry-in-glass-the-seymour-and-evelyn-holtzman-collection/tulip-table-lamp-2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hyperlink" Target="https://www.sothebys.com/en/articles/tiffanys-aquarium-in-stained-glass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meisterdrucke.us/fine-art-prints/Tiffany-and-Company/910340/Poinsettia-Table-Lamp,-c.1910.html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is may contain: three lamps sitting on top of a table in a room with stairs and glass walls">
            <a:extLst>
              <a:ext uri="{FF2B5EF4-FFF2-40B4-BE49-F238E27FC236}">
                <a16:creationId xmlns:a16="http://schemas.microsoft.com/office/drawing/2014/main" id="{2281CBF7-FFF3-CB89-A2E7-1299AE66F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80" y="0"/>
            <a:ext cx="5378450" cy="716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238F3F8-A243-1D25-ADA7-CBE496950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3560" y="1337310"/>
            <a:ext cx="3777298" cy="5831840"/>
          </a:xfrm>
        </p:spPr>
        <p:txBody>
          <a:bodyPr>
            <a:normAutofit/>
          </a:bodyPr>
          <a:lstStyle/>
          <a:p>
            <a:pPr algn="ctr"/>
            <a:r>
              <a:rPr lang="en-US" sz="9600" b="1" dirty="0">
                <a:solidFill>
                  <a:srgbClr val="F2F7FC"/>
                </a:solidFill>
                <a:latin typeface="French Script MT" panose="03020402040607040605" pitchFamily="66" charset="0"/>
              </a:rPr>
              <a:t>Tiffany Lamps</a:t>
            </a:r>
            <a:br>
              <a:rPr lang="en-US" sz="12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r>
              <a:rPr lang="en-US" sz="12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  <a:hlinkClick r:id="rId3"/>
              </a:rPr>
              <a:t>https://attemptedbloggery.blogspot.com/2019/03/tiffany-lamps-at-new-york-historical.html?utm_content=buffer5dd7d&amp;utm_medium=social&amp;utm_source=twitter.com&amp;utm_campaign=buffer&amp;m=1</a:t>
            </a:r>
            <a:r>
              <a:rPr lang="en-US" sz="12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 </a:t>
            </a:r>
            <a:endParaRPr lang="el-GR" sz="96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353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FA6FE-C8C4-5667-202B-D4BA2053C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14" y="381693"/>
            <a:ext cx="4013516" cy="6771582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Designer: Louis C. Tiffany, 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1848–1933</a:t>
            </a:r>
            <a:b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Maker: Tiffany Studios, 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1902–32</a:t>
            </a:r>
            <a:br>
              <a:rPr lang="en-US" sz="3600" b="1" i="0" dirty="0">
                <a:solidFill>
                  <a:schemeClr val="bg1">
                    <a:lumMod val="95000"/>
                  </a:schemeClr>
                </a:solidFill>
                <a:effectLst/>
                <a:latin typeface="French Script MT" panose="03020402040607040605" pitchFamily="66" charset="0"/>
              </a:rPr>
            </a:br>
            <a:r>
              <a:rPr lang="en-US" sz="3600" b="1" i="0" dirty="0">
                <a:solidFill>
                  <a:schemeClr val="bg1">
                    <a:lumMod val="95000"/>
                  </a:schemeClr>
                </a:solidFill>
                <a:effectLst/>
                <a:latin typeface="French Script MT" panose="03020402040607040605" pitchFamily="66" charset="0"/>
              </a:rPr>
              <a:t>‘Grape’ Library Lam, </a:t>
            </a:r>
            <a:r>
              <a:rPr lang="en-US" sz="3600" b="0" i="0" dirty="0">
                <a:solidFill>
                  <a:schemeClr val="bg1">
                    <a:lumMod val="95000"/>
                  </a:schemeClr>
                </a:solidFill>
                <a:effectLst/>
                <a:latin typeface="French Script MT" panose="03020402040607040605" pitchFamily="66" charset="0"/>
              </a:rPr>
              <a:t>ca. 1905, Leaded glass, bronze,</a:t>
            </a:r>
            <a:b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r>
              <a:rPr lang="en-US" sz="3600" b="0" i="1" dirty="0">
                <a:solidFill>
                  <a:schemeClr val="bg1">
                    <a:lumMod val="95000"/>
                  </a:schemeClr>
                </a:solidFill>
                <a:effectLst/>
                <a:latin typeface="French Script MT" panose="03020402040607040605" pitchFamily="66" charset="0"/>
              </a:rPr>
              <a:t>The Neustadt Collection of Tiffany Glass, NY, USA</a:t>
            </a:r>
            <a:br>
              <a:rPr lang="en-US" sz="1200" b="0" i="1" dirty="0">
                <a:solidFill>
                  <a:schemeClr val="bg1">
                    <a:lumMod val="95000"/>
                  </a:schemeClr>
                </a:solidFill>
                <a:effectLst/>
                <a:latin typeface="French Script MT" panose="03020402040607040605" pitchFamily="66" charset="0"/>
              </a:rPr>
            </a:br>
            <a:r>
              <a:rPr lang="en-US" sz="1200" b="0" i="1" dirty="0">
                <a:solidFill>
                  <a:schemeClr val="bg1">
                    <a:lumMod val="95000"/>
                  </a:schemeClr>
                </a:solidFill>
                <a:effectLst/>
                <a:latin typeface="French Script MT" panose="03020402040607040605" pitchFamily="66" charset="0"/>
                <a:hlinkClick r:id="rId2"/>
              </a:rPr>
              <a:t>https://treasuresontrial.winterthur.org/evidence/tiffany/</a:t>
            </a:r>
            <a:r>
              <a:rPr lang="en-US" sz="1200" b="0" i="1" dirty="0">
                <a:solidFill>
                  <a:schemeClr val="bg1">
                    <a:lumMod val="95000"/>
                  </a:schemeClr>
                </a:solidFill>
                <a:effectLst/>
                <a:latin typeface="French Script MT" panose="03020402040607040605" pitchFamily="66" charset="0"/>
              </a:rPr>
              <a:t> </a:t>
            </a:r>
            <a:endParaRPr lang="el-GR" sz="36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418451F0-AE9E-42B6-2396-7850C5641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925" y="-15875"/>
            <a:ext cx="5219700" cy="716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1646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signed by Louis C. Tiffany | Lamp | American | The Metropolitan Museum of  Art">
            <a:extLst>
              <a:ext uri="{FF2B5EF4-FFF2-40B4-BE49-F238E27FC236}">
                <a16:creationId xmlns:a16="http://schemas.microsoft.com/office/drawing/2014/main" id="{66F943C9-0724-1AD1-D3B5-FF864B5EB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80" y="0"/>
            <a:ext cx="5400760" cy="716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6916BF08-2B79-59F1-3F2D-C9470992D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0" y="342900"/>
            <a:ext cx="3980498" cy="6826251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Designer: Louis C. Tiffany, American, 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1848–1933</a:t>
            </a:r>
            <a:b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Maker: Tiffany Studios, 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1902–32</a:t>
            </a:r>
            <a:b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‘</a:t>
            </a:r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Water-Lily’ Table Lamp, 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1904–15, Leaded Favrile glass and bronze, the MET, NY, USA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 </a:t>
            </a:r>
            <a:r>
              <a:rPr lang="en-US" sz="13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  <a:hlinkClick r:id="rId3"/>
              </a:rPr>
              <a:t>https://www.metmuseum.org/art/collection/search/4715</a:t>
            </a:r>
            <a:r>
              <a:rPr lang="en-US" sz="13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 </a:t>
            </a:r>
            <a:br>
              <a:rPr lang="en-US" sz="13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endParaRPr lang="el-GR" sz="13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215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2F667-2C88-DF11-1769-C9E855BB0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4300" y="381692"/>
            <a:ext cx="3594037" cy="4156017"/>
          </a:xfrm>
        </p:spPr>
        <p:txBody>
          <a:bodyPr>
            <a:normAutofit fontScale="90000"/>
          </a:bodyPr>
          <a:lstStyle/>
          <a:p>
            <a:pPr algn="ctr" fontAlgn="base"/>
            <a:br>
              <a:rPr lang="en-US" sz="4000" b="0" i="0" dirty="0">
                <a:solidFill>
                  <a:schemeClr val="bg1">
                    <a:lumMod val="95000"/>
                  </a:schemeClr>
                </a:solidFill>
                <a:effectLst/>
                <a:latin typeface="French Script MT" panose="03020402040607040605" pitchFamily="66" charset="0"/>
              </a:rPr>
            </a:br>
            <a:br>
              <a:rPr lang="en-US" sz="4000" b="0" i="0" dirty="0">
                <a:solidFill>
                  <a:schemeClr val="bg1">
                    <a:lumMod val="95000"/>
                  </a:schemeClr>
                </a:solidFill>
                <a:effectLst/>
                <a:latin typeface="French Script MT" panose="03020402040607040605" pitchFamily="66" charset="0"/>
              </a:rPr>
            </a:br>
            <a:br>
              <a:rPr lang="en-US" sz="4000" b="0" i="0" dirty="0">
                <a:solidFill>
                  <a:schemeClr val="bg1">
                    <a:lumMod val="95000"/>
                  </a:schemeClr>
                </a:solidFill>
                <a:effectLst/>
                <a:latin typeface="French Script MT" panose="03020402040607040605" pitchFamily="66" charset="0"/>
              </a:rPr>
            </a:br>
            <a:br>
              <a:rPr lang="en-US" sz="4000" b="0" i="0" dirty="0">
                <a:solidFill>
                  <a:schemeClr val="bg1">
                    <a:lumMod val="95000"/>
                  </a:schemeClr>
                </a:solidFill>
                <a:effectLst/>
                <a:latin typeface="French Script MT" panose="03020402040607040605" pitchFamily="66" charset="0"/>
              </a:rPr>
            </a:br>
            <a:br>
              <a:rPr lang="en-US" sz="4000" b="0" i="0" dirty="0">
                <a:solidFill>
                  <a:schemeClr val="bg1">
                    <a:lumMod val="95000"/>
                  </a:schemeClr>
                </a:solidFill>
                <a:effectLst/>
                <a:latin typeface="French Script MT" panose="03020402040607040605" pitchFamily="66" charset="0"/>
              </a:rPr>
            </a:br>
            <a:br>
              <a:rPr lang="en-US" sz="4000" b="0" i="0" dirty="0">
                <a:solidFill>
                  <a:schemeClr val="bg1">
                    <a:lumMod val="95000"/>
                  </a:schemeClr>
                </a:solidFill>
                <a:effectLst/>
                <a:latin typeface="French Script MT" panose="03020402040607040605" pitchFamily="66" charset="0"/>
              </a:rPr>
            </a:br>
            <a:br>
              <a:rPr lang="en-US" sz="4000" b="0" i="0" dirty="0">
                <a:solidFill>
                  <a:schemeClr val="bg1">
                    <a:lumMod val="95000"/>
                  </a:schemeClr>
                </a:solidFill>
                <a:effectLst/>
                <a:latin typeface="French Script MT" panose="03020402040607040605" pitchFamily="66" charset="0"/>
              </a:rPr>
            </a:br>
            <a:br>
              <a:rPr lang="en-US" sz="4000" b="0" i="0" dirty="0">
                <a:solidFill>
                  <a:schemeClr val="bg1">
                    <a:lumMod val="95000"/>
                  </a:schemeClr>
                </a:solidFill>
                <a:effectLst/>
                <a:latin typeface="French Script MT" panose="03020402040607040605" pitchFamily="66" charset="0"/>
              </a:rPr>
            </a:br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Designer: Louis C. Tiffany, </a:t>
            </a: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1848–1933</a:t>
            </a:r>
            <a:br>
              <a:rPr lang="en-US" sz="40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Maker: Tiffany Studios, </a:t>
            </a: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1902–32</a:t>
            </a:r>
            <a:br>
              <a:rPr lang="en-US" sz="4000" b="1" i="0" dirty="0">
                <a:solidFill>
                  <a:schemeClr val="bg1">
                    <a:lumMod val="95000"/>
                  </a:schemeClr>
                </a:solidFill>
                <a:effectLst/>
                <a:latin typeface="French Script MT" panose="03020402040607040605" pitchFamily="66" charset="0"/>
              </a:rPr>
            </a:br>
            <a:r>
              <a:rPr lang="en-US" sz="4000" b="1" i="0" dirty="0">
                <a:solidFill>
                  <a:schemeClr val="bg1">
                    <a:lumMod val="95000"/>
                  </a:schemeClr>
                </a:solidFill>
                <a:effectLst/>
                <a:latin typeface="French Script MT" panose="03020402040607040605" pitchFamily="66" charset="0"/>
              </a:rPr>
              <a:t>‘Daffodil’ Table lamp, </a:t>
            </a:r>
            <a:r>
              <a:rPr lang="en-US" sz="4000" b="0" i="0" dirty="0">
                <a:solidFill>
                  <a:schemeClr val="bg1">
                    <a:lumMod val="95000"/>
                  </a:schemeClr>
                </a:solidFill>
                <a:effectLst/>
                <a:latin typeface="French Script MT" panose="03020402040607040605" pitchFamily="66" charset="0"/>
              </a:rPr>
              <a:t>ca. 1904–10, Leaded opalescent glass and gilt bronze, the MET, NY, USA</a:t>
            </a: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French Script MT" panose="03020402040607040605" pitchFamily="66" charset="0"/>
              </a:rPr>
            </a:b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French Script MT" panose="03020402040607040605" pitchFamily="66" charset="0"/>
                <a:hlinkClick r:id="rId2"/>
              </a:rPr>
              <a:t>https://www.metmuseum.org/art/collection/search/811029</a:t>
            </a: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French Script MT" panose="03020402040607040605" pitchFamily="66" charset="0"/>
              </a:rPr>
              <a:t> </a:t>
            </a:r>
            <a:br>
              <a:rPr lang="en-US" sz="1200" b="0" i="0" dirty="0">
                <a:solidFill>
                  <a:srgbClr val="333333"/>
                </a:solidFill>
                <a:effectLst/>
                <a:latin typeface="MetSans"/>
              </a:rPr>
            </a:br>
            <a:endParaRPr lang="el-GR" sz="36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242" name="Picture 2" descr="Tiffany Studios | &quot;Daffodil&quot; lamp | American | The Metropolitan Museum of  Art">
            <a:extLst>
              <a:ext uri="{FF2B5EF4-FFF2-40B4-BE49-F238E27FC236}">
                <a16:creationId xmlns:a16="http://schemas.microsoft.com/office/drawing/2014/main" id="{0F1C3B2F-F436-DFC3-A95D-D0D3A68404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4" y="0"/>
            <a:ext cx="5842857" cy="716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6118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3EDC4-748F-4AD0-3A39-C4EF715D1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1766" y="0"/>
            <a:ext cx="4626572" cy="7169149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Designer: Louis C. Tiffany, American, 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1848–1933 (Shade) -  attributed to</a:t>
            </a:r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 Clara Driscoll, American, 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1861–1944 (Base)</a:t>
            </a:r>
            <a:b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Maker: Tiffany Studios, 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1902–32</a:t>
            </a:r>
            <a:b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‘</a:t>
            </a:r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Wisteria-Laburnum’ Table Lamp with a telescoping reticulated “Queen Anne's Lace” base, 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circa 1910, leaded glass, patinated bronze, Private Collection 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r>
              <a:rPr lang="en-US" sz="1200" u="sng" dirty="0">
                <a:solidFill>
                  <a:srgbClr val="467886"/>
                </a:solidFill>
                <a:effectLst/>
                <a:latin typeface="French Script MT" panose="03020402040607040605" pitchFamily="66" charset="0"/>
                <a:ea typeface="Aptos" panose="020B0004020202020204" pitchFamily="34" charset="0"/>
                <a:hlinkClick r:id="rId2"/>
              </a:rPr>
              <a:t>https://www.sothebys.com/en/buy/auction/2024/louis-comfort-tiffany-artistry-in-glass-the-seymour-and-evelyn-holtzman-collection/a-unique-wisteria-laburnum-table-lamp</a:t>
            </a:r>
            <a:endParaRPr lang="el-GR" sz="1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Picture 3" descr="A lamp with a blue shade&#10;&#10;Description automatically generated">
            <a:extLst>
              <a:ext uri="{FF2B5EF4-FFF2-40B4-BE49-F238E27FC236}">
                <a16:creationId xmlns:a16="http://schemas.microsoft.com/office/drawing/2014/main" id="{6D4298BA-C783-30A5-6240-805CFBD059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31766" cy="716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364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93BC9-AA99-3EC3-035F-997C2D9D1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9850" y="1154430"/>
            <a:ext cx="4414180" cy="6014719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Designer: Louis C. Tiffany, American, 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1848–1933</a:t>
            </a:r>
            <a:b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Maker: Tiffany Studios, 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1902–32</a:t>
            </a:r>
            <a:b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Ten-Light ‘Lily’ Table Lamp, </a:t>
            </a:r>
            <a:b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circa 1910, Favrile glass, gilt bronze, Private Collection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  <a:hlinkClick r:id="rId2"/>
              </a:rPr>
              <a:t>https://www.sothebys.com/en/buy/auction/2024/louis-comfort-tiffany-artistry-in-glass-theseymour-and-evelyn-holtzman-collection/ten-light-lily-table-lamp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 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 </a:t>
            </a:r>
            <a:br>
              <a:rPr lang="en-US" sz="32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endParaRPr lang="el-GR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Picture 3" descr="A lamp with a flower design&#10;&#10;Description automatically generated">
            <a:extLst>
              <a:ext uri="{FF2B5EF4-FFF2-40B4-BE49-F238E27FC236}">
                <a16:creationId xmlns:a16="http://schemas.microsoft.com/office/drawing/2014/main" id="{9425C7E4-DE1D-590D-DACB-49AD9D541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69849" cy="716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787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3895E-90E9-1E74-AEAB-7C98DF16D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050" y="381692"/>
            <a:ext cx="3268028" cy="6787457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Designer: Louis C. Tiffany, American, 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1848–1933</a:t>
            </a:r>
            <a:b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Maker: Tiffany Studios, 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1902–32</a:t>
            </a:r>
            <a:b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Library lamp, 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c. 1900,</a:t>
            </a:r>
            <a:b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Leaded glass, mosaic, bronze, The Charles Hosmer Morse Museum of American Art, FL, USA</a:t>
            </a:r>
            <a:b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, 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  <a:hlinkClick r:id="rId2"/>
              </a:rPr>
              <a:t>https://morsemuseum.org/collection-highlights/lamps-and-lighting/cobweb-lamp/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 </a:t>
            </a:r>
            <a:endParaRPr lang="el-GR" sz="1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074" name="Picture 2" descr="Library lamp">
            <a:extLst>
              <a:ext uri="{FF2B5EF4-FFF2-40B4-BE49-F238E27FC236}">
                <a16:creationId xmlns:a16="http://schemas.microsoft.com/office/drawing/2014/main" id="{5C66ECAF-8EFE-0BFB-8D26-8C87BBB58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" y="0"/>
            <a:ext cx="5824538" cy="716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8315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E9FFE-B9DF-FA56-4B0C-A8F68777A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750" y="381692"/>
            <a:ext cx="3350895" cy="6787457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Designer: Louis C. Tiffany, American, 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1848–1933</a:t>
            </a:r>
            <a:b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Maker: Tiffany Studios, 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1902–32</a:t>
            </a:r>
            <a:b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‘</a:t>
            </a:r>
            <a:r>
              <a:rPr lang="en-US" sz="3600" b="1" dirty="0" err="1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Dragofly</a:t>
            </a:r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’ Table </a:t>
            </a:r>
            <a:r>
              <a:rPr lang="en-US" sz="3600" b="1" dirty="0" err="1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Lamp,</a:t>
            </a:r>
            <a:r>
              <a:rPr lang="en-US" sz="3600" dirty="0" err="1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c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. 1910, Leaded glass, patinated bronze, Private Collection  </a:t>
            </a:r>
            <a:b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  <a:hlinkClick r:id="rId2"/>
              </a:rPr>
              <a:t>https://www.sothebys.com/en/buy/auction/2019/dreaming-in-glass-masterworks-by-tiffany-studios/tiffany-studios-an-important-dragonfly-table-lamp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 </a:t>
            </a:r>
            <a:endParaRPr lang="el-GR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098" name="Picture 2" descr="TIFFANY STUDIOS | AN IMPORTANT &quot;DRAGONFLY&quot; TABLE LAMP | Dreaming in Glass:  Masterworks by Tiffany Studios | 20th Century Design | Sotheby's">
            <a:extLst>
              <a:ext uri="{FF2B5EF4-FFF2-40B4-BE49-F238E27FC236}">
                <a16:creationId xmlns:a16="http://schemas.microsoft.com/office/drawing/2014/main" id="{3E1F9496-5458-3C6E-6347-750718D5F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93" y="0"/>
            <a:ext cx="5622925" cy="716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5382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056A5-9648-FB7B-E88B-25CDA7754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3250" y="381692"/>
            <a:ext cx="3875088" cy="6787457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Designer: Louis C. Tiffany, American, 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1848–1933</a:t>
            </a:r>
            <a:b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Maker: Tiffany Studios, 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1902–32</a:t>
            </a:r>
            <a:b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‘Dogwood’ Table Lamp,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 c. 1910, Leaded glass and patinated bronze, Private Collection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  <a:hlinkClick r:id="rId2"/>
              </a:rPr>
              <a:t>https://www.bonhams.com/auction/23517/lot/21/tiffany-studios-dogwood-table-lamp-circa-1910/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 </a:t>
            </a:r>
            <a:br>
              <a:rPr lang="en-US" sz="32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endParaRPr lang="el-GR" sz="32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5126" name="Picture 6" descr="Tiffany Studios Dogwood Table Lamp, circa 1910 image 1">
            <a:extLst>
              <a:ext uri="{FF2B5EF4-FFF2-40B4-BE49-F238E27FC236}">
                <a16:creationId xmlns:a16="http://schemas.microsoft.com/office/drawing/2014/main" id="{0BCC2E49-B15D-F6DF-B686-320CBDC69B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683250" cy="716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1258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0B04E-8948-95B4-5262-84BCD5A57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9150" y="381692"/>
            <a:ext cx="2389188" cy="6787457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Designer: Clara Driscoll, 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1861–1944</a:t>
            </a:r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 </a:t>
            </a:r>
            <a:b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Maker: Tiffany Studios, 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1902–32</a:t>
            </a:r>
            <a:b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‘</a:t>
            </a:r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Apple Blossom’ Table Lamp, 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c. 1905, Leaded glass, patinated bronze, Private Collection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  <a:hlinkClick r:id="rId2"/>
              </a:rPr>
              <a:t>https://www.sothebys.com/en/buy/auction/2024/louis-comfort-tiffany-artistry-in-glass-the-seymour-and-evelyn-holtzman-collection/apple-blossom-table-lamp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 </a:t>
            </a:r>
            <a:b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endParaRPr lang="el-GR" sz="3600" dirty="0"/>
          </a:p>
        </p:txBody>
      </p:sp>
      <p:pic>
        <p:nvPicPr>
          <p:cNvPr id="6146" name="Picture 2" descr="TIFFANY STUDIOS, Rare and Important 'Apple Blossom' Table Lamp, circa 1904  | Christie's">
            <a:extLst>
              <a:ext uri="{FF2B5EF4-FFF2-40B4-BE49-F238E27FC236}">
                <a16:creationId xmlns:a16="http://schemas.microsoft.com/office/drawing/2014/main" id="{67F03470-EF46-5570-8780-D25AD01DA7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69150" cy="716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43510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4B50A-8D31-D7C8-BC1B-3EEAD998F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9697" y="381692"/>
            <a:ext cx="2628641" cy="6787457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Designer: Louis C. Tiffany, 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1848–1933</a:t>
            </a:r>
            <a:b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Maker: Tiffany Studios, 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1902–32</a:t>
            </a:r>
            <a:b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‘Tulip’ Table Lamp, 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circa 1910-1915, Leaded glass, patinated bronze, Private Collection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  <a:hlinkClick r:id="rId2"/>
              </a:rPr>
              <a:t>https://www.sothebys.com/en/buy/auction/2024/louis-comfort-tiffany-artistry-in-glass-the-seymour-and-evelyn-holtzman-collection/tulip-table-lamp-2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 </a:t>
            </a:r>
            <a:b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endParaRPr lang="el-GR" sz="36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7170" name="Picture 2" descr="TIFFANY STUDIOS | &quot;TULIP&quot; TABLE LAMP | Important Design | 2020 | Sotheby's">
            <a:extLst>
              <a:ext uri="{FF2B5EF4-FFF2-40B4-BE49-F238E27FC236}">
                <a16:creationId xmlns:a16="http://schemas.microsoft.com/office/drawing/2014/main" id="{0E76681F-5FEC-3E6E-991C-E7CC0040E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" y="171450"/>
            <a:ext cx="6787457" cy="6787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4213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156D9-6E1D-E966-4920-9795BE1BF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8148" y="2034540"/>
            <a:ext cx="3590189" cy="5134609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Designer: Clara Driscoll, 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1861–1944</a:t>
            </a:r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 </a:t>
            </a:r>
            <a:b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Maker: Tiffany Studios, 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1902–32</a:t>
            </a:r>
            <a:b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‘</a:t>
            </a:r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Fish and Waves’ Table Lamp, 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Leaded Glass, patinated bronze, Private Collection</a:t>
            </a:r>
            <a:b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  <a:hlinkClick r:id="rId2"/>
              </a:rPr>
              <a:t>https://www.sothebys.com/en/articles/tiffanys-aquarium-in-stained-glass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  </a:t>
            </a:r>
            <a:br>
              <a:rPr lang="en-US" sz="36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br>
              <a:rPr lang="en-US" sz="32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endParaRPr lang="el-GR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Picture 3" descr="A stained glass lamp shade&#10;&#10;Description automatically generated">
            <a:extLst>
              <a:ext uri="{FF2B5EF4-FFF2-40B4-BE49-F238E27FC236}">
                <a16:creationId xmlns:a16="http://schemas.microsoft.com/office/drawing/2014/main" id="{7F9BB7C8-BEBA-2227-C177-3689EA4F60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" y="-1"/>
            <a:ext cx="5956719" cy="716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273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E2B93-B061-27AF-513F-F5CBDAC61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5710" y="217170"/>
            <a:ext cx="4512628" cy="6951980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b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b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b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b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b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br>
              <a:rPr lang="en-US" sz="36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Designer: Louis C. Tiffany, American, </a:t>
            </a: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1848–1933</a:t>
            </a:r>
            <a:br>
              <a:rPr lang="en-US" sz="40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Maker: Tiffany Studios, </a:t>
            </a: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1902–32</a:t>
            </a:r>
            <a:br>
              <a:rPr lang="en-US" sz="40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‘Poinsettia’ Table Lamp, </a:t>
            </a: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circa 1910, Leaded Glass, patinated bronze, Private Collection</a:t>
            </a:r>
            <a:br>
              <a:rPr lang="en-US" sz="40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  <a:hlinkClick r:id="rId2"/>
              </a:rPr>
              <a:t>https://www.meisterdrucke.us/fine-art-prints/Tiffany-and-Company/910340/Poinsettia-Table-Lamp,-c.1910.html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 </a:t>
            </a:r>
            <a:br>
              <a:rPr lang="en-US" sz="4800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br>
              <a:rPr lang="en-US" sz="48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</a:br>
            <a:endParaRPr lang="el-GR" b="1" dirty="0"/>
          </a:p>
        </p:txBody>
      </p:sp>
      <p:pic>
        <p:nvPicPr>
          <p:cNvPr id="8194" name="Picture 2" descr="Poinsettia Table Lamp, c.1910 by Tiffany and Company">
            <a:extLst>
              <a:ext uri="{FF2B5EF4-FFF2-40B4-BE49-F238E27FC236}">
                <a16:creationId xmlns:a16="http://schemas.microsoft.com/office/drawing/2014/main" id="{F5365D38-7F9C-94FA-5CBF-FABED2CE7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48" y="0"/>
            <a:ext cx="4945062" cy="716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7605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A69341-8AB3-75F5-F1DC-9D8E6820F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is may contain: three lamps sitting on top of a table in a room with stairs and glass walls">
            <a:extLst>
              <a:ext uri="{FF2B5EF4-FFF2-40B4-BE49-F238E27FC236}">
                <a16:creationId xmlns:a16="http://schemas.microsoft.com/office/drawing/2014/main" id="{9DCE9391-CA9E-A7E9-3B0E-24C4FEE35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80" y="0"/>
            <a:ext cx="5378450" cy="716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7DB5A61-EA40-2D06-6DBA-935C1B797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3560" y="1337310"/>
            <a:ext cx="3777298" cy="5831840"/>
          </a:xfrm>
        </p:spPr>
        <p:txBody>
          <a:bodyPr>
            <a:normAutofit/>
          </a:bodyPr>
          <a:lstStyle/>
          <a:p>
            <a:pPr algn="ctr"/>
            <a:r>
              <a:rPr lang="en-US" sz="9600" b="1" dirty="0">
                <a:solidFill>
                  <a:srgbClr val="F2F7FC"/>
                </a:solidFill>
                <a:latin typeface="French Script MT" panose="03020402040607040605" pitchFamily="66" charset="0"/>
              </a:rPr>
              <a:t>The</a:t>
            </a:r>
            <a:br>
              <a:rPr lang="en-US" sz="9600" b="1" dirty="0">
                <a:solidFill>
                  <a:srgbClr val="F2F7FC"/>
                </a:solidFill>
                <a:latin typeface="French Script MT" panose="03020402040607040605" pitchFamily="66" charset="0"/>
              </a:rPr>
            </a:br>
            <a:r>
              <a:rPr lang="en-US" sz="9600" b="1" dirty="0">
                <a:solidFill>
                  <a:srgbClr val="F2F7FC"/>
                </a:solidFill>
                <a:latin typeface="French Script MT" panose="03020402040607040605" pitchFamily="66" charset="0"/>
              </a:rPr>
              <a:t>End </a:t>
            </a:r>
            <a:r>
              <a:rPr lang="en-US" sz="1200" b="1" dirty="0">
                <a:solidFill>
                  <a:schemeClr val="bg1">
                    <a:lumMod val="95000"/>
                  </a:schemeClr>
                </a:solidFill>
                <a:latin typeface="French Script MT" panose="03020402040607040605" pitchFamily="66" charset="0"/>
              </a:rPr>
              <a:t> </a:t>
            </a:r>
            <a:endParaRPr lang="el-GR" sz="96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815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204</TotalTime>
  <Words>751</Words>
  <Application>Microsoft Office PowerPoint</Application>
  <PresentationFormat>Custom</PresentationFormat>
  <Paragraphs>14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Aptos Display</vt:lpstr>
      <vt:lpstr>Arial</vt:lpstr>
      <vt:lpstr>French Script MT</vt:lpstr>
      <vt:lpstr>MetSans</vt:lpstr>
      <vt:lpstr>Office Theme</vt:lpstr>
      <vt:lpstr>Tiffany Lamps https://attemptedbloggery.blogspot.com/2019/03/tiffany-lamps-at-new-york-historical.html?utm_content=buffer5dd7d&amp;utm_medium=social&amp;utm_source=twitter.com&amp;utm_campaign=buffer&amp;m=1 </vt:lpstr>
      <vt:lpstr>Designer: Louis C. Tiffany, 1848–1933 Maker: Tiffany Studios, 1902–32 ‘Grape’ Library Lam, ca. 1905, Leaded glass, bronze, The Neustadt Collection of Tiffany Glass, NY, USA https://treasuresontrial.winterthur.org/evidence/tiffany/ </vt:lpstr>
      <vt:lpstr>Designer: Louis C. Tiffany, American, 1848–1933 Maker: Tiffany Studios, 1902–32 ‘Water-Lily’ Table Lamp, 1904–15, Leaded Favrile glass and bronze, the MET, NY, USA https://www.metmuseum.org/art/collection/search/4715  </vt:lpstr>
      <vt:lpstr>        Designer: Louis C. Tiffany, 1848–1933 Maker: Tiffany Studios, 1902–32 ‘Daffodil’ Table lamp, ca. 1904–10, Leaded opalescent glass and gilt bronze, the MET, NY, USA https://www.metmuseum.org/art/collection/search/811029  </vt:lpstr>
      <vt:lpstr>Designer: Louis C. Tiffany, American, 1848–1933 (Shade) -  attributed to Clara Driscoll, American, 1861–1944 (Base) Maker: Tiffany Studios, 1902–32 ‘Wisteria-Laburnum’ Table Lamp with a telescoping reticulated “Queen Anne's Lace” base, circa 1910, leaded glass, patinated bronze, Private Collection  https://www.sothebys.com/en/buy/auction/2024/louis-comfort-tiffany-artistry-in-glass-the-seymour-and-evelyn-holtzman-collection/a-unique-wisteria-laburnum-table-lamp</vt:lpstr>
      <vt:lpstr>Designer: Louis C. Tiffany, American, 1848–1933 Maker: Tiffany Studios, 1902–32 Ten-Light ‘Lily’ Table Lamp,  circa 1910, Favrile glass, gilt bronze, Private Collection https://www.sothebys.com/en/buy/auction/2024/louis-comfort-tiffany-artistry-in-glass-theseymour-and-evelyn-holtzman-collection/ten-light-lily-table-lamp   </vt:lpstr>
      <vt:lpstr>Designer: Louis C. Tiffany, American, 1848–1933 Maker: Tiffany Studios, 1902–32 Library lamp, c. 1900, Leaded glass, mosaic, bronze, The Charles Hosmer Morse Museum of American Art, FL, USA , https://morsemuseum.org/collection-highlights/lamps-and-lighting/cobweb-lamp/ </vt:lpstr>
      <vt:lpstr>Designer: Louis C. Tiffany, American, 1848–1933 Maker: Tiffany Studios, 1902–32 ‘Dragofly’ Table Lamp,c. 1910, Leaded glass, patinated bronze, Private Collection   https://www.sothebys.com/en/buy/auction/2019/dreaming-in-glass-masterworks-by-tiffany-studios/tiffany-studios-an-important-dragonfly-table-lamp </vt:lpstr>
      <vt:lpstr>Designer: Louis C. Tiffany, American, 1848–1933 Maker: Tiffany Studios, 1902–32 ‘Dogwood’ Table Lamp, c. 1910, Leaded glass and patinated bronze, Private Collection https://www.bonhams.com/auction/23517/lot/21/tiffany-studios-dogwood-table-lamp-circa-1910/  </vt:lpstr>
      <vt:lpstr>Designer: Clara Driscoll, 1861–1944  Maker: Tiffany Studios, 1902–32 ‘Apple Blossom’ Table Lamp, c. 1905, Leaded glass, patinated bronze, Private Collection https://www.sothebys.com/en/buy/auction/2024/louis-comfort-tiffany-artistry-in-glass-the-seymour-and-evelyn-holtzman-collection/apple-blossom-table-lamp  </vt:lpstr>
      <vt:lpstr>Designer: Louis C. Tiffany, 1848–1933 Maker: Tiffany Studios, 1902–32 ‘Tulip’ Table Lamp, circa 1910-1915, Leaded glass, patinated bronze, Private Collection https://www.sothebys.com/en/buy/auction/2024/louis-comfort-tiffany-artistry-in-glass-the-seymour-and-evelyn-holtzman-collection/tulip-table-lamp-2  </vt:lpstr>
      <vt:lpstr>Designer: Clara Driscoll, 1861–1944  Maker: Tiffany Studios, 1902–32 ‘Fish and Waves’ Table Lamp, Leaded Glass, patinated bronze, Private Collection https://www.sothebys.com/en/articles/tiffanys-aquarium-in-stained-glass    </vt:lpstr>
      <vt:lpstr>       Designer: Louis C. Tiffany, American, 1848–1933 Maker: Tiffany Studios, 1902–32 ‘Poinsettia’ Table Lamp, circa 1910, Leaded Glass, patinated bronze, Private Collection https://www.meisterdrucke.us/fine-art-prints/Tiffany-and-Company/910340/Poinsettia-Table-Lamp,-c.1910.html   </vt:lpstr>
      <vt:lpstr>The End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2024-12-18T07:51:01Z</dcterms:created>
  <dcterms:modified xsi:type="dcterms:W3CDTF">2025-02-04T05:21:55Z</dcterms:modified>
</cp:coreProperties>
</file>