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80" r:id="rId3"/>
    <p:sldId id="271" r:id="rId4"/>
    <p:sldId id="272" r:id="rId5"/>
    <p:sldId id="273" r:id="rId6"/>
    <p:sldId id="275" r:id="rId7"/>
    <p:sldId id="276" r:id="rId8"/>
    <p:sldId id="277" r:id="rId9"/>
    <p:sldId id="278" r:id="rId10"/>
    <p:sldId id="281" r:id="rId11"/>
    <p:sldId id="282" r:id="rId12"/>
    <p:sldId id="283" r:id="rId13"/>
    <p:sldId id="279" r:id="rId14"/>
    <p:sldId id="285" r:id="rId15"/>
    <p:sldId id="284" r:id="rId16"/>
    <p:sldId id="286" r:id="rId17"/>
    <p:sldId id="287" r:id="rId18"/>
    <p:sldId id="288" r:id="rId19"/>
    <p:sldId id="28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A2F935-12FE-4987-A8B1-75EE166B2DCB}" v="39" dt="2024-12-20T09:26:43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6A2F935-12FE-4987-A8B1-75EE166B2DCB}"/>
    <pc:docChg chg="custSel addSld modSld sldOrd">
      <pc:chgData name="Amalia Spiliakou" userId="f4bd6b91a0b5818a" providerId="LiveId" clId="{36A2F935-12FE-4987-A8B1-75EE166B2DCB}" dt="2024-12-20T09:27:09.292" v="170" actId="20577"/>
      <pc:docMkLst>
        <pc:docMk/>
      </pc:docMkLst>
      <pc:sldChg chg="addSp modSp mod ord setBg">
        <pc:chgData name="Amalia Spiliakou" userId="f4bd6b91a0b5818a" providerId="LiveId" clId="{36A2F935-12FE-4987-A8B1-75EE166B2DCB}" dt="2024-12-20T09:11:06.842" v="39" actId="14100"/>
        <pc:sldMkLst>
          <pc:docMk/>
          <pc:sldMk cId="3419642601" sldId="284"/>
        </pc:sldMkLst>
        <pc:spChg chg="mod">
          <ac:chgData name="Amalia Spiliakou" userId="f4bd6b91a0b5818a" providerId="LiveId" clId="{36A2F935-12FE-4987-A8B1-75EE166B2DCB}" dt="2024-12-20T09:11:06.842" v="39" actId="14100"/>
          <ac:spMkLst>
            <pc:docMk/>
            <pc:sldMk cId="3419642601" sldId="284"/>
            <ac:spMk id="2" creationId="{5C37A451-BCA1-5AB6-13A9-3332DA2C5D8F}"/>
          </ac:spMkLst>
        </pc:spChg>
        <pc:picChg chg="add mod">
          <ac:chgData name="Amalia Spiliakou" userId="f4bd6b91a0b5818a" providerId="LiveId" clId="{36A2F935-12FE-4987-A8B1-75EE166B2DCB}" dt="2024-12-20T09:09:15.119" v="5" actId="1076"/>
          <ac:picMkLst>
            <pc:docMk/>
            <pc:sldMk cId="3419642601" sldId="284"/>
            <ac:picMk id="13314" creationId="{F2550CAC-7CAF-C187-3DFA-212E9CABC966}"/>
          </ac:picMkLst>
        </pc:picChg>
      </pc:sldChg>
      <pc:sldChg chg="addSp delSp modSp new mod setBg">
        <pc:chgData name="Amalia Spiliakou" userId="f4bd6b91a0b5818a" providerId="LiveId" clId="{36A2F935-12FE-4987-A8B1-75EE166B2DCB}" dt="2024-12-20T09:13:32.037" v="62"/>
        <pc:sldMkLst>
          <pc:docMk/>
          <pc:sldMk cId="1038773692" sldId="286"/>
        </pc:sldMkLst>
        <pc:spChg chg="mod">
          <ac:chgData name="Amalia Spiliakou" userId="f4bd6b91a0b5818a" providerId="LiveId" clId="{36A2F935-12FE-4987-A8B1-75EE166B2DCB}" dt="2024-12-20T09:13:27.047" v="61" actId="14100"/>
          <ac:spMkLst>
            <pc:docMk/>
            <pc:sldMk cId="1038773692" sldId="286"/>
            <ac:spMk id="2" creationId="{A813E9F8-6720-BE82-D8CD-16886C8FBD55}"/>
          </ac:spMkLst>
        </pc:spChg>
        <pc:spChg chg="add del">
          <ac:chgData name="Amalia Spiliakou" userId="f4bd6b91a0b5818a" providerId="LiveId" clId="{36A2F935-12FE-4987-A8B1-75EE166B2DCB}" dt="2024-12-20T09:11:43.239" v="44" actId="478"/>
          <ac:spMkLst>
            <pc:docMk/>
            <pc:sldMk cId="1038773692" sldId="286"/>
            <ac:spMk id="4" creationId="{2D6ED722-1B01-91FB-8AF2-37AE8D9F126D}"/>
          </ac:spMkLst>
        </pc:spChg>
        <pc:picChg chg="add del mod">
          <ac:chgData name="Amalia Spiliakou" userId="f4bd6b91a0b5818a" providerId="LiveId" clId="{36A2F935-12FE-4987-A8B1-75EE166B2DCB}" dt="2024-12-20T09:12:31.176" v="53" actId="478"/>
          <ac:picMkLst>
            <pc:docMk/>
            <pc:sldMk cId="1038773692" sldId="286"/>
            <ac:picMk id="14338" creationId="{EB2FD469-51E7-3C48-C6CF-9C6CF52C5E46}"/>
          </ac:picMkLst>
        </pc:picChg>
        <pc:picChg chg="add mod">
          <ac:chgData name="Amalia Spiliakou" userId="f4bd6b91a0b5818a" providerId="LiveId" clId="{36A2F935-12FE-4987-A8B1-75EE166B2DCB}" dt="2024-12-20T09:12:49.256" v="55" actId="1076"/>
          <ac:picMkLst>
            <pc:docMk/>
            <pc:sldMk cId="1038773692" sldId="286"/>
            <ac:picMk id="14340" creationId="{F385961A-1C03-8678-4C2A-A059E585D33D}"/>
          </ac:picMkLst>
        </pc:picChg>
        <pc:picChg chg="add mod">
          <ac:chgData name="Amalia Spiliakou" userId="f4bd6b91a0b5818a" providerId="LiveId" clId="{36A2F935-12FE-4987-A8B1-75EE166B2DCB}" dt="2024-12-20T09:13:12.380" v="57" actId="1076"/>
          <ac:picMkLst>
            <pc:docMk/>
            <pc:sldMk cId="1038773692" sldId="286"/>
            <ac:picMk id="14342" creationId="{64E8D3FD-DDB1-9AB8-B1B0-0D4E79BFD746}"/>
          </ac:picMkLst>
        </pc:picChg>
      </pc:sldChg>
      <pc:sldChg chg="addSp delSp modSp new mod setBg">
        <pc:chgData name="Amalia Spiliakou" userId="f4bd6b91a0b5818a" providerId="LiveId" clId="{36A2F935-12FE-4987-A8B1-75EE166B2DCB}" dt="2024-12-20T09:23:50.595" v="116" actId="1076"/>
        <pc:sldMkLst>
          <pc:docMk/>
          <pc:sldMk cId="2594509845" sldId="287"/>
        </pc:sldMkLst>
        <pc:spChg chg="mod">
          <ac:chgData name="Amalia Spiliakou" userId="f4bd6b91a0b5818a" providerId="LiveId" clId="{36A2F935-12FE-4987-A8B1-75EE166B2DCB}" dt="2024-12-20T09:23:31.727" v="111" actId="14100"/>
          <ac:spMkLst>
            <pc:docMk/>
            <pc:sldMk cId="2594509845" sldId="287"/>
            <ac:spMk id="2" creationId="{616AEC38-D63C-5901-D108-CE27E72C1B36}"/>
          </ac:spMkLst>
        </pc:spChg>
        <pc:picChg chg="add mod">
          <ac:chgData name="Amalia Spiliakou" userId="f4bd6b91a0b5818a" providerId="LiveId" clId="{36A2F935-12FE-4987-A8B1-75EE166B2DCB}" dt="2024-12-20T09:14:05.942" v="66" actId="1076"/>
          <ac:picMkLst>
            <pc:docMk/>
            <pc:sldMk cId="2594509845" sldId="287"/>
            <ac:picMk id="15362" creationId="{386E8761-F5CC-852D-2CAD-25A8F9065DA8}"/>
          </ac:picMkLst>
        </pc:picChg>
        <pc:picChg chg="add mod">
          <ac:chgData name="Amalia Spiliakou" userId="f4bd6b91a0b5818a" providerId="LiveId" clId="{36A2F935-12FE-4987-A8B1-75EE166B2DCB}" dt="2024-12-20T09:16:12.659" v="102" actId="1076"/>
          <ac:picMkLst>
            <pc:docMk/>
            <pc:sldMk cId="2594509845" sldId="287"/>
            <ac:picMk id="15364" creationId="{9BB29334-CD83-F4D9-3B36-7956C1A501E5}"/>
          </ac:picMkLst>
        </pc:picChg>
        <pc:picChg chg="add del mod">
          <ac:chgData name="Amalia Spiliakou" userId="f4bd6b91a0b5818a" providerId="LiveId" clId="{36A2F935-12FE-4987-A8B1-75EE166B2DCB}" dt="2024-12-20T09:23:01.818" v="109" actId="478"/>
          <ac:picMkLst>
            <pc:docMk/>
            <pc:sldMk cId="2594509845" sldId="287"/>
            <ac:picMk id="15366" creationId="{A2626E3E-F2EF-2D1E-7BE0-33AEBEF917FD}"/>
          </ac:picMkLst>
        </pc:picChg>
        <pc:picChg chg="add mod">
          <ac:chgData name="Amalia Spiliakou" userId="f4bd6b91a0b5818a" providerId="LiveId" clId="{36A2F935-12FE-4987-A8B1-75EE166B2DCB}" dt="2024-12-20T09:23:50.595" v="116" actId="1076"/>
          <ac:picMkLst>
            <pc:docMk/>
            <pc:sldMk cId="2594509845" sldId="287"/>
            <ac:picMk id="15368" creationId="{4772AD38-22AE-836F-D9D5-89700784621D}"/>
          </ac:picMkLst>
        </pc:picChg>
      </pc:sldChg>
      <pc:sldChg chg="addSp modSp new mod setBg">
        <pc:chgData name="Amalia Spiliakou" userId="f4bd6b91a0b5818a" providerId="LiveId" clId="{36A2F935-12FE-4987-A8B1-75EE166B2DCB}" dt="2024-12-20T09:25:25.577" v="130"/>
        <pc:sldMkLst>
          <pc:docMk/>
          <pc:sldMk cId="2558762043" sldId="288"/>
        </pc:sldMkLst>
        <pc:spChg chg="mod">
          <ac:chgData name="Amalia Spiliakou" userId="f4bd6b91a0b5818a" providerId="LiveId" clId="{36A2F935-12FE-4987-A8B1-75EE166B2DCB}" dt="2024-12-20T09:25:20.468" v="129" actId="14100"/>
          <ac:spMkLst>
            <pc:docMk/>
            <pc:sldMk cId="2558762043" sldId="288"/>
            <ac:spMk id="2" creationId="{4D1EDADC-95E6-453F-F18A-556F6872741C}"/>
          </ac:spMkLst>
        </pc:spChg>
        <pc:picChg chg="add mod">
          <ac:chgData name="Amalia Spiliakou" userId="f4bd6b91a0b5818a" providerId="LiveId" clId="{36A2F935-12FE-4987-A8B1-75EE166B2DCB}" dt="2024-12-20T09:24:22.694" v="118" actId="1076"/>
          <ac:picMkLst>
            <pc:docMk/>
            <pc:sldMk cId="2558762043" sldId="288"/>
            <ac:picMk id="16386" creationId="{B42B7A7F-DCA3-7ECA-519A-7F9E3DB533BE}"/>
          </ac:picMkLst>
        </pc:picChg>
        <pc:picChg chg="add mod">
          <ac:chgData name="Amalia Spiliakou" userId="f4bd6b91a0b5818a" providerId="LiveId" clId="{36A2F935-12FE-4987-A8B1-75EE166B2DCB}" dt="2024-12-20T09:24:42.592" v="120" actId="1076"/>
          <ac:picMkLst>
            <pc:docMk/>
            <pc:sldMk cId="2558762043" sldId="288"/>
            <ac:picMk id="16388" creationId="{4FAB00B4-D394-6023-604B-FE61C0564799}"/>
          </ac:picMkLst>
        </pc:picChg>
      </pc:sldChg>
      <pc:sldChg chg="modSp add mod setBg">
        <pc:chgData name="Amalia Spiliakou" userId="f4bd6b91a0b5818a" providerId="LiveId" clId="{36A2F935-12FE-4987-A8B1-75EE166B2DCB}" dt="2024-12-20T09:27:09.292" v="170" actId="20577"/>
        <pc:sldMkLst>
          <pc:docMk/>
          <pc:sldMk cId="2481768134" sldId="289"/>
        </pc:sldMkLst>
        <pc:spChg chg="mod">
          <ac:chgData name="Amalia Spiliakou" userId="f4bd6b91a0b5818a" providerId="LiveId" clId="{36A2F935-12FE-4987-A8B1-75EE166B2DCB}" dt="2024-12-20T09:27:09.292" v="170" actId="20577"/>
          <ac:spMkLst>
            <pc:docMk/>
            <pc:sldMk cId="2481768134" sldId="289"/>
            <ac:spMk id="4" creationId="{D268659F-F5A6-C9E4-153D-FAB56B3EC2A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600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7135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177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415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4265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8682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7201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3685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465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4854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8024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3CEF6B-E662-4C40-9B82-0089E03CE2F9}" type="datetimeFigureOut">
              <a:rPr lang="el-GR" smtClean="0"/>
              <a:t>20/12/2024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82A832-997C-49C0-AECA-3B099BF7C3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2899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en.m.wikipedia.org/wiki/File:The_Presentation_in_the_Temple_A22018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museodelprado.es/en/the-collection/art-work/triptych-of-the-adoration-of-the-magi/0efd3706-0f54-4a23-87e3-dc8cd930e85a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suerteprzewodnicy.pl/blog/sad-ostateczny-memlinga-najslynniejszy-gdanski-obraz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pinterest.com/pin/422494008775079207/" TargetMode="External"/><Relationship Id="rId2" Type="http://schemas.openxmlformats.org/officeDocument/2006/relationships/hyperlink" Target="https://nothing-but-good-art.blogspot.com/2018/06/auke-de-vries-hans-memling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seothyssen.org/coleccion/artistas/memling-hans/florero-reverso" TargetMode="External"/><Relationship Id="rId2" Type="http://schemas.openxmlformats.org/officeDocument/2006/relationships/hyperlink" Target="https://www.museothyssen.org/coleccion/artistas/memling-hans/retrato-hombre-joven-orante-anverso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wga.hu/frames-e.html?/html/m/memling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4230ADC7-6F39-423A-A874-ACD23357978D}"/>
              </a:ext>
            </a:extLst>
          </p:cNvPr>
          <p:cNvSpPr/>
          <p:nvPr/>
        </p:nvSpPr>
        <p:spPr>
          <a:xfrm flipH="1" flipV="1">
            <a:off x="413657" y="366870"/>
            <a:ext cx="11342914" cy="6124260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D8890A-B1F2-4749-AD79-BD866BE1B10E}"/>
              </a:ext>
            </a:extLst>
          </p:cNvPr>
          <p:cNvSpPr/>
          <p:nvPr/>
        </p:nvSpPr>
        <p:spPr>
          <a:xfrm>
            <a:off x="1164771" y="1136343"/>
            <a:ext cx="9862458" cy="548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9600" b="1" dirty="0"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Hans Memling </a:t>
            </a:r>
          </a:p>
          <a:p>
            <a:pPr algn="ctr">
              <a:lnSpc>
                <a:spcPct val="107000"/>
              </a:lnSpc>
            </a:pPr>
            <a:r>
              <a:rPr lang="en-US" sz="6600" dirty="0"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1435-1494</a:t>
            </a:r>
            <a:endParaRPr lang="en-US" sz="800" dirty="0">
              <a:latin typeface="Vivaldi" panose="030206020505060908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6600" dirty="0">
              <a:latin typeface="Vivaldi" panose="030206020505060908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2000" dirty="0">
              <a:latin typeface="Vivaldi" panose="030206020505060908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347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D76FC-EE32-A4AD-6753-2C185790E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972" y="679833"/>
            <a:ext cx="2188028" cy="6054057"/>
          </a:xfrm>
        </p:spPr>
        <p:txBody>
          <a:bodyPr>
            <a:no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The Presentation in the Temple,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1463, Oil on wood, 60 x 48 cm, National Gallery of Art, Washington DC, USA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rgbClr val="000000"/>
                </a:solidFill>
                <a:effectLst/>
                <a:latin typeface="Vivaldi" panose="03020602050506090804" pitchFamily="66" charset="0"/>
                <a:hlinkClick r:id="rId2"/>
              </a:rPr>
              <a:t>https://en.m.wikipedia.org/wiki/File:The_Presentation_in_the_Temple_A22018.jpg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Vivaldi" panose="03020602050506090804" pitchFamily="66" charset="0"/>
              </a:rPr>
              <a:t> </a:t>
            </a: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C73E5A-488D-B4B3-D918-3797E23F8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3" y="108177"/>
            <a:ext cx="5486400" cy="662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7CF61BB-92A1-D28D-5829-3F3754B36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682" y="679833"/>
            <a:ext cx="4288290" cy="605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331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003DE-59FD-42A4-561C-65DBBD63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Tommaso Portinari and his Wife,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c. 1470, Oil on wood, 44 x 34 cm (each), Metropolitan Museum of Art, New York, USA</a:t>
            </a:r>
            <a:b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 descr="Tommaso di Folco Portinari (1428–1501); Maria Portinari (Maria Maddalena Baroncelli, born 1456), Hans Memling (Netherlandish, Seligenstadt, active by 1465–died 1494 Bruges), Oil on wood">
            <a:extLst>
              <a:ext uri="{FF2B5EF4-FFF2-40B4-BE49-F238E27FC236}">
                <a16:creationId xmlns:a16="http://schemas.microsoft.com/office/drawing/2014/main" id="{E2557F58-EE4E-0850-BF15-2898E4CE1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544" y="1134268"/>
            <a:ext cx="8570912" cy="559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005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ommaso di Folco Portinari (1428–1501); Maria Portinari (Maria Maddalena Baroncelli, born 1456), Hans Memling (Netherlandish, Seligenstadt, active by 1465–died 1494 Bruges), Oil on wood">
            <a:extLst>
              <a:ext uri="{FF2B5EF4-FFF2-40B4-BE49-F238E27FC236}">
                <a16:creationId xmlns:a16="http://schemas.microsoft.com/office/drawing/2014/main" id="{C7CBE169-069C-01DF-1FD0-3563A0E5E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0"/>
            <a:ext cx="5245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ommaso di Folco Portinari (1428–1501); Maria Portinari (Maria Maddalena Baroncelli, born 1456), Hans Memling (Netherlandish, Seligenstadt, active by 1465–died 1494 Bruges), Oil on wood">
            <a:extLst>
              <a:ext uri="{FF2B5EF4-FFF2-40B4-BE49-F238E27FC236}">
                <a16:creationId xmlns:a16="http://schemas.microsoft.com/office/drawing/2014/main" id="{999EF664-349E-D93B-CEFA-0786DECD3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7" y="0"/>
            <a:ext cx="5292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644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86491-585D-1FD3-7B83-0BDDF3D6A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Triptych,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c. 1470, Oil on wood, 96,4 x 147 cm (central), 98 x 63,5 cm (each wing), Museo del Prado, Madrid, Spain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2"/>
              </a:rPr>
              <a:t>https://www.museodelprado.es/en/the-collection/art-work/triptych-of-the-adoration-of-the-magi/0efd3706-0f54-4a23-87e3-dc8cd930e85a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5" descr="A painting of a family in a room&#10;&#10;Description automatically generated">
            <a:extLst>
              <a:ext uri="{FF2B5EF4-FFF2-40B4-BE49-F238E27FC236}">
                <a16:creationId xmlns:a16="http://schemas.microsoft.com/office/drawing/2014/main" id="{48894DB7-F1A3-F184-57E4-60A5E6FB1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989006"/>
            <a:ext cx="11941629" cy="472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77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D0E15-DD75-E72E-D365-69641C854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905000" cy="6166304"/>
          </a:xfrm>
        </p:spPr>
        <p:txBody>
          <a:bodyPr>
            <a:no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Last Judgment Triptych,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1467-71, Oil on wood, 221x161 cm (central), 223,5x72,5 cm (wings), </a:t>
            </a:r>
            <a:r>
              <a:rPr lang="en-US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Muzeum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r>
              <a:rPr lang="en-US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Narodowe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, Gdansk, Poland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2"/>
              </a:rPr>
              <a:t>https://www.suerteprzewodnicy.pl/blog/sad-ostateczny-memlinga-najslynniejszy-gdanski-obraz/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C6B03D-00DA-DCEB-3B1A-BF6FDBD27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67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A67-2644-4508-4712-AE577BBC3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94513"/>
            <a:ext cx="3147785" cy="1763487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r>
              <a:rPr lang="en-US" sz="1200" dirty="0">
                <a:latin typeface="Vivaldi" panose="03020602050506090804" pitchFamily="66" charset="0"/>
              </a:rPr>
              <a:t> </a:t>
            </a:r>
            <a:endParaRPr lang="el-GR" sz="12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4694EA6-4802-F0EF-A558-D68FA44BB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786" y="0"/>
            <a:ext cx="8966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22A6718D-A153-A704-47A5-9D3F5FD1B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5" y="903514"/>
            <a:ext cx="2953153" cy="451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224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BAD9F-3B30-124C-118C-32D0E32F7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596" y="365125"/>
            <a:ext cx="3766232" cy="6410882"/>
          </a:xfrm>
        </p:spPr>
        <p:txBody>
          <a:bodyPr>
            <a:no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The Archangel Michael,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c. 1479, Oil on wood, 37 x 16 cm, Wallace Collection, London, UK</a:t>
            </a:r>
            <a:b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Angel with an Olive Branch, Emblem of Divine Peace,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1475-80, Oil on panel, 16 x 10 cm, </a:t>
            </a:r>
            <a:r>
              <a:rPr lang="en-US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Musée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du Louvre, Paris, France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B246C7D-2F7D-0669-811D-C98BC6374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28" y="81993"/>
            <a:ext cx="3893685" cy="669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77DDC94B-5E78-4041-E26E-DD6AFA401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" y="81993"/>
            <a:ext cx="4351109" cy="669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835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0D2AE-993B-4EA6-5272-F91606DF4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69068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sz="8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36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St John Altarpiece, </a:t>
            </a:r>
            <a: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1474-79, Oil on oak panel, 173,6x173,7 cm (central), 176x78,9 cm, (each wing), </a:t>
            </a:r>
            <a:r>
              <a:rPr lang="en-US" sz="36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Memlingmuseum</a:t>
            </a:r>
            <a: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, Sint-</a:t>
            </a:r>
            <a:r>
              <a:rPr lang="en-US" sz="36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Janshospitaal</a:t>
            </a:r>
            <a: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, Bruges, Belgium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br>
              <a:rPr lang="en-US" sz="36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b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l-GR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B9D2DEE-14EF-4C3F-264C-4047AAD1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23" y="1306286"/>
            <a:ext cx="11217354" cy="555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911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A9D64-73D3-8528-58D0-D007FE298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9732" y="365125"/>
            <a:ext cx="5082268" cy="1325563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r>
              <a:rPr lang="en-US" sz="1200" dirty="0">
                <a:latin typeface="Vivaldi" panose="03020602050506090804" pitchFamily="66" charset="0"/>
              </a:rPr>
              <a:t> </a:t>
            </a:r>
            <a:br>
              <a:rPr lang="en-US" sz="1200" dirty="0">
                <a:latin typeface="Vivaldi" panose="03020602050506090804" pitchFamily="66" charset="0"/>
              </a:rPr>
            </a:br>
            <a:br>
              <a:rPr lang="en-US" sz="1200" dirty="0">
                <a:latin typeface="Vivaldi" panose="03020602050506090804" pitchFamily="66" charset="0"/>
              </a:rPr>
            </a:br>
            <a:br>
              <a:rPr lang="en-US" sz="1200" dirty="0">
                <a:latin typeface="Vivaldi" panose="03020602050506090804" pitchFamily="66" charset="0"/>
              </a:rPr>
            </a:br>
            <a:br>
              <a:rPr lang="en-US" sz="1200" dirty="0">
                <a:latin typeface="Vivaldi" panose="03020602050506090804" pitchFamily="66" charset="0"/>
              </a:rPr>
            </a:br>
            <a:endParaRPr lang="el-GR" sz="1200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C16D941-0FDD-A8A7-96AC-BF006FBD8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5" y="0"/>
            <a:ext cx="6992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E508DAD4-BAD4-2AE7-02AE-E0894295A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42" y="1006420"/>
            <a:ext cx="4422548" cy="585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19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807B2-78F9-CDF9-051A-28E225DAA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The Donne Triptych,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c. 1475, Oil on oak, 70,5x70,5 cm (central panel), 70,5x30,5 cm (wings), National Gallery, London, UK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EF19875F-5CE8-31E2-17D7-B14FA9DA3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31050"/>
            <a:ext cx="10515600" cy="521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16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FF744-28A9-A36A-0333-1CB64B51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986" y="365125"/>
            <a:ext cx="5103813" cy="6307818"/>
          </a:xfrm>
        </p:spPr>
        <p:txBody>
          <a:bodyPr>
            <a:norm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Christ Giving His Blessing,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1481, Oil on oak panel, 34,8 x 26,2 cm, Museum of Fine Arts, Boston, USA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704BEE0E-FC4E-8922-7592-E448180D1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411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760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DE169-3DA2-B806-823C-BAD0C2A5C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721429" cy="6468873"/>
          </a:xfrm>
        </p:spPr>
        <p:txBody>
          <a:bodyPr>
            <a:no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Bathsheba,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1485, Oil on wood, 191x84 cm, </a:t>
            </a:r>
            <a:r>
              <a:rPr lang="en-US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Staatsgalerie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, Stuttgart, Germany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2"/>
              </a:rPr>
              <a:t>https://nothing-but-good-art.blogspot.com/2018/06/auke-de-vries-hans-memling.html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and 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3"/>
              </a:rPr>
              <a:t>https://ru.pinterest.com/pin/422494008775079207/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B84833C7-7DD3-0FF6-188E-B532578C8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629" y="24002"/>
            <a:ext cx="4794477" cy="683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This may contain: a painting of a woman holding a child">
            <a:extLst>
              <a:ext uri="{FF2B5EF4-FFF2-40B4-BE49-F238E27FC236}">
                <a16:creationId xmlns:a16="http://schemas.microsoft.com/office/drawing/2014/main" id="{393AC531-D0EB-C367-C34F-1C8CD1876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425" y="-24002"/>
            <a:ext cx="2873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824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E52F5-F45C-25B5-BB6C-F2E8006C9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5550" y="130629"/>
            <a:ext cx="2076450" cy="672737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ea typeface="Aptos" panose="020B0004020202020204" pitchFamily="34" charset="0"/>
              </a:rPr>
              <a:t>Portrait of a young man praying (obverse)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ea typeface="Aptos" panose="020B0004020202020204" pitchFamily="34" charset="0"/>
              </a:rPr>
              <a:t>and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ea typeface="Aptos" panose="020B0004020202020204" pitchFamily="34" charset="0"/>
              </a:rPr>
              <a:t>Flowers in a Jug (verso),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ea typeface="Aptos" panose="020B0004020202020204" pitchFamily="34" charset="0"/>
              </a:rPr>
              <a:t>ca. 1485, Oil on Panel, 29.2 x 22.5 cm, Museo Nacional Thyssen-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ea typeface="Aptos" panose="020B0004020202020204" pitchFamily="34" charset="0"/>
              </a:rPr>
              <a:t>Bornemisza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ea typeface="Aptos" panose="020B0004020202020204" pitchFamily="34" charset="0"/>
              </a:rPr>
              <a:t>, Madrid, Spain </a:t>
            </a:r>
            <a:r>
              <a:rPr lang="en-US" sz="1200" u="sng" dirty="0">
                <a:solidFill>
                  <a:srgbClr val="467886"/>
                </a:solidFill>
                <a:effectLst/>
                <a:latin typeface="Vivaldi" panose="03020602050506090804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https://www.museothyssen.org/coleccion/artistas/memling-hans/retrato-hombre-joven-orante-anverso</a:t>
            </a:r>
            <a:r>
              <a:rPr lang="en-US" sz="1200" dirty="0">
                <a:effectLst/>
                <a:latin typeface="Vivaldi" panose="03020602050506090804" pitchFamily="66" charset="0"/>
                <a:ea typeface="Aptos" panose="020B0004020202020204" pitchFamily="34" charset="0"/>
              </a:rPr>
              <a:t> and </a:t>
            </a:r>
            <a:r>
              <a:rPr lang="en-US" sz="1200" u="sng" dirty="0">
                <a:solidFill>
                  <a:srgbClr val="467886"/>
                </a:solidFill>
                <a:effectLst/>
                <a:latin typeface="Vivaldi" panose="03020602050506090804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https://www.museothyssen.org/coleccion/artistas/memling-hans/florero-reverso</a:t>
            </a:r>
            <a:endParaRPr lang="el-GR" sz="1200" dirty="0"/>
          </a:p>
        </p:txBody>
      </p:sp>
      <p:pic>
        <p:nvPicPr>
          <p:cNvPr id="4" name="Picture 3" descr="A person with his hands together and a vase of flowers&#10;&#10;Description automatically generated">
            <a:extLst>
              <a:ext uri="{FF2B5EF4-FFF2-40B4-BE49-F238E27FC236}">
                <a16:creationId xmlns:a16="http://schemas.microsoft.com/office/drawing/2014/main" id="{429D983B-D7B7-046A-3DE6-60B10D612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15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15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7A451-BCA1-5AB6-13A9-3332DA2C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0" y="552957"/>
            <a:ext cx="2569028" cy="5752085"/>
          </a:xfrm>
        </p:spPr>
        <p:txBody>
          <a:bodyPr>
            <a:no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Diptych of Maarten </a:t>
            </a:r>
            <a:r>
              <a:rPr lang="en-US" sz="32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Nieuwenhove</a:t>
            </a:r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1487, Oil on oak panel, 52x41,5 cm (each), </a:t>
            </a:r>
            <a:r>
              <a:rPr lang="en-US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Memlingmuseum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, Sint-</a:t>
            </a:r>
            <a:r>
              <a:rPr lang="en-US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Janshospitaal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, Bruges, Belgium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F2550CAC-7CAF-C187-3DFA-212E9CABC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552957"/>
            <a:ext cx="9427029" cy="575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642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3E9F8-6720-BE82-D8CD-16886C8FB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8608" y="2090057"/>
            <a:ext cx="734785" cy="4767943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r>
              <a:rPr lang="en-US" sz="1200" dirty="0">
                <a:latin typeface="Vivaldi" panose="03020602050506090804" pitchFamily="66" charset="0"/>
              </a:rPr>
              <a:t> </a:t>
            </a:r>
            <a:endParaRPr lang="el-GR" sz="1200" dirty="0"/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F385961A-1C03-8678-4C2A-A059E585D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82" y="0"/>
            <a:ext cx="5264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>
            <a:extLst>
              <a:ext uri="{FF2B5EF4-FFF2-40B4-BE49-F238E27FC236}">
                <a16:creationId xmlns:a16="http://schemas.microsoft.com/office/drawing/2014/main" id="{64E8D3FD-DDB1-9AB8-B1B0-0D4E79BFD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393" y="0"/>
            <a:ext cx="5280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773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AEC38-D63C-5901-D108-CE27E72C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3588" y="3559629"/>
            <a:ext cx="3557587" cy="3298370"/>
          </a:xfrm>
        </p:spPr>
        <p:txBody>
          <a:bodyPr>
            <a:noAutofit/>
          </a:bodyPr>
          <a:lstStyle/>
          <a:p>
            <a:pPr algn="ctr"/>
            <a:r>
              <a:rPr lang="en-US" sz="3200" b="1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St Ursula Shrine, 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1489, Gilded and painted wood, 87x33x91 cm, </a:t>
            </a:r>
            <a:r>
              <a:rPr lang="en-US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Memlingmuseum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, Sint-</a:t>
            </a:r>
            <a:r>
              <a:rPr lang="en-US" sz="32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Janshospitaal</a:t>
            </a:r>
            <a:r>
              <a:rPr lang="en-US" sz="3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, Bruges, Belgium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Vivaldi" panose="03020602050506090804" pitchFamily="66" charset="0"/>
              </a:rPr>
              <a:t> </a:t>
            </a:r>
            <a:endParaRPr lang="el-G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386E8761-F5CC-852D-2CAD-25A8F9065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0"/>
            <a:ext cx="5745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9BB29334-CD83-F4D9-3B36-7956C1A5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175" y="0"/>
            <a:ext cx="2692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>
            <a:extLst>
              <a:ext uri="{FF2B5EF4-FFF2-40B4-BE49-F238E27FC236}">
                <a16:creationId xmlns:a16="http://schemas.microsoft.com/office/drawing/2014/main" id="{4772AD38-22AE-836F-D9D5-897007846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130" y="1177987"/>
            <a:ext cx="4213451" cy="212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509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EDADC-95E6-453F-F18A-556F68727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946" y="3167743"/>
            <a:ext cx="1704746" cy="3690257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Vivaldi" panose="03020602050506090804" pitchFamily="66" charset="0"/>
                <a:hlinkClick r:id="rId2"/>
              </a:rPr>
              <a:t>https://www.wga.hu/frames-e.html?/html/m/memling/index.html</a:t>
            </a:r>
            <a:r>
              <a:rPr lang="en-US" sz="1200" dirty="0">
                <a:latin typeface="Vivaldi" panose="03020602050506090804" pitchFamily="66" charset="0"/>
              </a:rPr>
              <a:t> </a:t>
            </a:r>
            <a:endParaRPr lang="el-GR" sz="1200" dirty="0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B42B7A7F-DCA3-7ECA-519A-7F9E3DB53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71" y="0"/>
            <a:ext cx="5108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>
            <a:extLst>
              <a:ext uri="{FF2B5EF4-FFF2-40B4-BE49-F238E27FC236}">
                <a16:creationId xmlns:a16="http://schemas.microsoft.com/office/drawing/2014/main" id="{4FAB00B4-D394-6023-604B-FE61C0564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692" y="0"/>
            <a:ext cx="5087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76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82F1D5-F434-3659-928C-943E5FF61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8351C2A7-978E-73A5-C258-4F7CA93701D6}"/>
              </a:ext>
            </a:extLst>
          </p:cNvPr>
          <p:cNvSpPr/>
          <p:nvPr/>
        </p:nvSpPr>
        <p:spPr>
          <a:xfrm flipH="1" flipV="1">
            <a:off x="413657" y="366870"/>
            <a:ext cx="11342914" cy="6124260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68659F-F5A6-C9E4-153D-FAB56B3EC2A4}"/>
              </a:ext>
            </a:extLst>
          </p:cNvPr>
          <p:cNvSpPr/>
          <p:nvPr/>
        </p:nvSpPr>
        <p:spPr>
          <a:xfrm>
            <a:off x="1164771" y="1136343"/>
            <a:ext cx="9862458" cy="334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800" b="1" dirty="0">
              <a:latin typeface="Vivaldi" panose="030206020505060908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800" b="1" dirty="0">
              <a:latin typeface="Vivaldi" panose="030206020505060908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800" b="1" dirty="0">
              <a:latin typeface="Vivaldi" panose="030206020505060908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9600" b="1" dirty="0"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End </a:t>
            </a:r>
            <a:endParaRPr lang="en-US" sz="2000" dirty="0">
              <a:latin typeface="Vivaldi" panose="030206020505060908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768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710</Words>
  <Application>Microsoft Office PowerPoint</Application>
  <PresentationFormat>Widescreen</PresentationFormat>
  <Paragraphs>26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Vivaldi</vt:lpstr>
      <vt:lpstr>Office Theme</vt:lpstr>
      <vt:lpstr>PowerPoint Presentation</vt:lpstr>
      <vt:lpstr>The Presentation in the Temple, 1463, Oil on wood, 60 x 48 cm, National Gallery of Art, Washington DC, USA https://en.m.wikipedia.org/wiki/File:The_Presentation_in_the_Temple_A22018.jpg </vt:lpstr>
      <vt:lpstr>Tommaso Portinari and his Wife, c. 1470, Oil on wood, 44 x 34 cm (each), Metropolitan Museum of Art, New York, USA </vt:lpstr>
      <vt:lpstr>PowerPoint Presentation</vt:lpstr>
      <vt:lpstr>Triptych, c. 1470, Oil on wood, 96,4 x 147 cm (central), 98 x 63,5 cm (each wing), Museo del Prado, Madrid, Spain https://www.museodelprado.es/en/the-collection/art-work/triptych-of-the-adoration-of-the-magi/0efd3706-0f54-4a23-87e3-dc8cd930e85a </vt:lpstr>
      <vt:lpstr>Last Judgment Triptych, 1467-71, Oil on wood, 221x161 cm (central), 223,5x72,5 cm (wings), Muzeum Narodowe, Gdansk, Poland https://www.suerteprzewodnicy.pl/blog/sad-ostateczny-memlinga-najslynniejszy-gdanski-obraz/  </vt:lpstr>
      <vt:lpstr>https://www.wga.hu/frames-e.html?/html/m/memling/index.html </vt:lpstr>
      <vt:lpstr>The Archangel Michael, c. 1479, Oil on wood, 37 x 16 cm, Wallace Collection, London, UK Angel with an Olive Branch, Emblem of Divine Peace, 1475-80, Oil on panel, 16 x 10 cm, Musée du Louvre, Paris, France  https://www.wga.hu/frames-e.html?/html/m/memling/index.html </vt:lpstr>
      <vt:lpstr>         St John Altarpiece, 1474-79, Oil on oak panel, 173,6x173,7 cm (central), 176x78,9 cm, (each wing), Memlingmuseum, Sint-Janshospitaal, Bruges, Belgium https://www.wga.hu/frames-e.html?/html/m/memling/index.html        </vt:lpstr>
      <vt:lpstr>https://www.wga.hu/frames-e.html?/html/m/memling/index.html     </vt:lpstr>
      <vt:lpstr>The Donne Triptych, c. 1475, Oil on oak, 70,5x70,5 cm (central panel), 70,5x30,5 cm (wings), National Gallery, London, UK https://www.wga.hu/frames-e.html?/html/m/memling/index.html </vt:lpstr>
      <vt:lpstr>Christ Giving His Blessing, 1481, Oil on oak panel, 34,8 x 26,2 cm, Museum of Fine Arts, Boston, USA https://www.wga.hu/frames-e.html?/html/m/memling/index.html </vt:lpstr>
      <vt:lpstr>Bathsheba, 1485, Oil on wood, 191x84 cm, Staatsgalerie, Stuttgart, Germany https://nothing-but-good-art.blogspot.com/2018/06/auke-de-vries-hans-memling.html and https://ru.pinterest.com/pin/422494008775079207/ </vt:lpstr>
      <vt:lpstr>Portrait of a young man praying (obverse) and Flowers in a Jug (verso), ca. 1485, Oil on Panel, 29.2 x 22.5 cm, Museo Nacional Thyssen-Bornemisza, Madrid, Spain https://www.museothyssen.org/coleccion/artistas/memling-hans/retrato-hombre-joven-orante-anverso and https://www.museothyssen.org/coleccion/artistas/memling-hans/florero-reverso</vt:lpstr>
      <vt:lpstr>Diptych of Maarten Nieuwenhove, 1487, Oil on oak panel, 52x41,5 cm (each), Memlingmuseum, Sint-Janshospitaal, Bruges, Belgium https://www.wga.hu/frames-e.html?/html/m/memling/index.html </vt:lpstr>
      <vt:lpstr>https://www.wga.hu/frames-e.html?/html/m/memling/index.html </vt:lpstr>
      <vt:lpstr>St Ursula Shrine, 1489, Gilded and painted wood, 87x33x91 cm, Memlingmuseum, Sint-Janshospitaal, Bruges, Belgium https://www.wga.hu/frames-e.html?/html/m/memling/index.html </vt:lpstr>
      <vt:lpstr>https://www.wga.hu/frames-e.html?/html/m/memling/index.html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2024-12-20T06:43:09Z</dcterms:created>
  <dcterms:modified xsi:type="dcterms:W3CDTF">2024-12-20T09:27:16Z</dcterms:modified>
</cp:coreProperties>
</file>