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1" r:id="rId2"/>
    <p:sldId id="343" r:id="rId3"/>
    <p:sldId id="346" r:id="rId4"/>
    <p:sldId id="345" r:id="rId5"/>
    <p:sldId id="342" r:id="rId6"/>
    <p:sldId id="256" r:id="rId7"/>
    <p:sldId id="332" r:id="rId8"/>
    <p:sldId id="337" r:id="rId9"/>
    <p:sldId id="334" r:id="rId10"/>
    <p:sldId id="333" r:id="rId11"/>
    <p:sldId id="341" r:id="rId12"/>
    <p:sldId id="336" r:id="rId13"/>
    <p:sldId id="339" r:id="rId14"/>
    <p:sldId id="335" r:id="rId15"/>
    <p:sldId id="347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B294D-1F19-B5E7-341D-5C824D22C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3C3505-0DEE-D229-9223-2583664AD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B2AD-FC26-FA81-20F8-43EA5956A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C4FC0-C05E-693A-4EDD-D973DED1C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239BB-9EA8-2805-2030-5AD6CE155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311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7C23C-0375-AE0B-F2F2-A60BF0749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5451F-3D89-A1A8-3A91-133AA7D30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B2E13-0D95-5701-9782-5EF539E41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7CFD4-1D30-8966-8A50-2E74FBCA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4DE3C-C31E-368C-69B1-81DEBE0EB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0962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E0EE0-EC44-59AA-F420-047F0FD3A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375F-92A4-BD99-4AAD-4DD6DD805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1DE9C-4268-BEAE-FF7F-9C636DA1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57845-6A59-7F58-D830-3210C5A3D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C6A86-CE52-B07E-4F08-E7A766E48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550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6F3A0-D444-003D-EEB4-FE557787A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C3396-FA53-7083-57AC-8FC94BC282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DC3BBF-6C68-19B6-83CA-20F6CF159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492FB2-4403-F82D-3405-CCC461351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C9D73-B182-A421-0EB9-3440329A1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D74BF4-5404-07EB-9781-C554186F5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648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812B0-5EA8-F0AD-A7A4-32BCED519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65C1B-0B56-6237-706E-8167C3905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9E557E-427C-59CE-13B3-048F7C76B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687584-DD3E-3EC5-D83F-5CCAB3C131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82993-7C07-8041-16FB-47D811D778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624F35-AEC1-F824-B884-F5D9EA938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CC7817-5696-B9A8-4BEA-9BF001929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E88EA2-A7C7-CF29-9285-3B3CB53DE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752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D2F27-F620-D6EE-41A3-194C8DD47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7F87DA-F415-79AA-7776-5793881D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159E89-6EB9-8359-6B55-7F1891D49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BCC5A7-37F1-5581-4EE6-E9D34365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564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63F1D-5506-26CF-8202-EB4346944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4E7124-CA1D-A425-40EE-50B7FCCD0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41E1D-70FE-F1CF-2030-951FFB2F9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425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2D6FB-5E75-E1F7-52D0-8D99AE78F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14210-AA0C-CEA1-1752-45752413B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63DFC-F08F-C9D7-D1FB-80AF4E37A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B873C-002A-2954-0622-D66F11E34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9D00F5-0D18-A15F-8F56-6F5FA5935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4553B-8534-F300-86D9-99CAFFC83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1298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4EB0-00A4-7DE2-192F-B07FD4BB1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DBBCA9-377F-1472-B68E-4AC7AD7DC6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345F3-7160-DB28-3FF4-FD9F9B369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50B08-6FB9-AC05-857D-BDFFCDE85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F48E8-CB2A-3E98-85D9-23D9D6224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6456B-F17E-E1B2-BEB2-36C5305B9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8569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80835-E282-8B8B-2C7D-F3B23606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7C806-9E2A-5781-AF13-F3C156AB11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9C429-342D-12C3-02BC-86604011A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AB8E1-A25C-862F-07FC-12736BC06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430AA-5B22-1592-CAE3-952E5AFC2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573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35F5C3-C7CE-45FD-A5D3-60500656E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46BE8C-9190-9599-6006-62F2032BF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984AE-B3D3-4EC1-157A-CE624E6F7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B1FDB-7339-641F-A359-7F487B1D6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206AE-C2D7-6488-90F3-7E1C5DC0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229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0CDBB1-C17D-D573-5522-AF5F6FACC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508735-D169-63FC-A22E-BADA3112A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73285-2387-03A9-EDF7-F02413767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B456E0-A98C-4BA6-8C2F-FBAAA4D1EC8A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48E9F-39DF-FD02-095B-0DF4980242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B8A12-5A81-AF79-E542-120EED31C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5E5FD1-B210-4DE4-9C0E-8A4B06B346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574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etmuseum.org/art/collection/search/247480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palaceofpella.gr/archaeological-museum-of-pella/?lang=en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britishmuseum.org/collection/object/G_1836-0224-442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th.gr/en/exhibitions/exhibit-of-the-month/210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worldhistory.org/image/11404/statue-of-amor--psyche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Italy-0465_-_Statue_of_Cupid_and_Psyche_%285165528054%29.jpg" TargetMode="External"/><Relationship Id="rId2" Type="http://schemas.openxmlformats.org/officeDocument/2006/relationships/hyperlink" Target="https://www.ostia-antica.org/regio1/14/14-5.htm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frames-e.html?/html/c/canova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metmuseum.org/art/collection/search/188954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wga.hu/frames-e.html?/html/c/canova/index.html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www.museodelprado.es/en/the-collection/art-work/cupid-and-psyche/2daf50e3-5eba-4bb6-9b42-067f64f760dc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collections.vam.ac.uk/item/O94281/cupid-and-psyche-figure-group-clodion/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commons.wikimedia.org/wiki/File:%CE%88%CF%81%CF%89%CF%84%CE%B1%CF%82_%CE%BA%CE%B1%CE%B9_%CF%88%CF%85%CF%87%CE%AE,_Theodor_Friedl,_1881-82,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bbon: Curved and Tilted Up 3">
            <a:extLst>
              <a:ext uri="{FF2B5EF4-FFF2-40B4-BE49-F238E27FC236}">
                <a16:creationId xmlns:a16="http://schemas.microsoft.com/office/drawing/2014/main" id="{8136A10A-6FE6-477F-9175-6A6427C4D5B2}"/>
              </a:ext>
            </a:extLst>
          </p:cNvPr>
          <p:cNvSpPr/>
          <p:nvPr/>
        </p:nvSpPr>
        <p:spPr>
          <a:xfrm>
            <a:off x="431515" y="452063"/>
            <a:ext cx="11383766" cy="6003166"/>
          </a:xfrm>
          <a:custGeom>
            <a:avLst/>
            <a:gdLst>
              <a:gd name="connsiteX0" fmla="*/ 0 w 11383766"/>
              <a:gd name="connsiteY0" fmla="*/ 6003166 h 6003166"/>
              <a:gd name="connsiteX1" fmla="*/ 4268912 w 11383766"/>
              <a:gd name="connsiteY1" fmla="*/ 5299670 h 6003166"/>
              <a:gd name="connsiteX2" fmla="*/ 3837278 w 11383766"/>
              <a:gd name="connsiteY2" fmla="*/ 5114729 h 6003166"/>
              <a:gd name="connsiteX3" fmla="*/ 3348725 w 11383766"/>
              <a:gd name="connsiteY3" fmla="*/ 4905399 h 6003166"/>
              <a:gd name="connsiteX4" fmla="*/ 2845942 w 11383766"/>
              <a:gd name="connsiteY4" fmla="*/ 4689973 h 6003166"/>
              <a:gd name="connsiteX5" fmla="*/ 8537825 w 11383766"/>
              <a:gd name="connsiteY5" fmla="*/ 4689973 h 6003166"/>
              <a:gd name="connsiteX6" fmla="*/ 8063501 w 11383766"/>
              <a:gd name="connsiteY6" fmla="*/ 4893205 h 6003166"/>
              <a:gd name="connsiteX7" fmla="*/ 7631867 w 11383766"/>
              <a:gd name="connsiteY7" fmla="*/ 5078147 h 6003166"/>
              <a:gd name="connsiteX8" fmla="*/ 7114854 w 11383766"/>
              <a:gd name="connsiteY8" fmla="*/ 5299670 h 6003166"/>
              <a:gd name="connsiteX9" fmla="*/ 11383766 w 11383766"/>
              <a:gd name="connsiteY9" fmla="*/ 6003166 h 6003166"/>
              <a:gd name="connsiteX10" fmla="*/ 11084942 w 11383766"/>
              <a:gd name="connsiteY10" fmla="*/ 5461474 h 6003166"/>
              <a:gd name="connsiteX11" fmla="*/ 10771888 w 11383766"/>
              <a:gd name="connsiteY11" fmla="*/ 4893987 h 6003166"/>
              <a:gd name="connsiteX12" fmla="*/ 10458835 w 11383766"/>
              <a:gd name="connsiteY12" fmla="*/ 4326501 h 6003166"/>
              <a:gd name="connsiteX13" fmla="*/ 9960795 w 11383766"/>
              <a:gd name="connsiteY13" fmla="*/ 3423681 h 6003166"/>
              <a:gd name="connsiteX14" fmla="*/ 10273849 w 11383766"/>
              <a:gd name="connsiteY14" fmla="*/ 3000645 h 6003166"/>
              <a:gd name="connsiteX15" fmla="*/ 10643821 w 11383766"/>
              <a:gd name="connsiteY15" fmla="*/ 2500694 h 6003166"/>
              <a:gd name="connsiteX16" fmla="*/ 11013794 w 11383766"/>
              <a:gd name="connsiteY16" fmla="*/ 2000743 h 6003166"/>
              <a:gd name="connsiteX17" fmla="*/ 11383766 w 11383766"/>
              <a:gd name="connsiteY17" fmla="*/ 1500792 h 6003166"/>
              <a:gd name="connsiteX18" fmla="*/ 8537825 w 11383766"/>
              <a:gd name="connsiteY18" fmla="*/ 937995 h 6003166"/>
              <a:gd name="connsiteX19" fmla="*/ 8537825 w 11383766"/>
              <a:gd name="connsiteY19" fmla="*/ 577805 h 6003166"/>
              <a:gd name="connsiteX20" fmla="*/ 8537825 w 11383766"/>
              <a:gd name="connsiteY20" fmla="*/ 187599 h 6003166"/>
              <a:gd name="connsiteX21" fmla="*/ 2845942 w 11383766"/>
              <a:gd name="connsiteY21" fmla="*/ 187599 h 6003166"/>
              <a:gd name="connsiteX22" fmla="*/ 2845942 w 11383766"/>
              <a:gd name="connsiteY22" fmla="*/ 570301 h 6003166"/>
              <a:gd name="connsiteX23" fmla="*/ 2845942 w 11383766"/>
              <a:gd name="connsiteY23" fmla="*/ 937995 h 6003166"/>
              <a:gd name="connsiteX24" fmla="*/ 0 w 11383766"/>
              <a:gd name="connsiteY24" fmla="*/ 1500792 h 6003166"/>
              <a:gd name="connsiteX25" fmla="*/ 355743 w 11383766"/>
              <a:gd name="connsiteY25" fmla="*/ 1981514 h 6003166"/>
              <a:gd name="connsiteX26" fmla="*/ 739945 w 11383766"/>
              <a:gd name="connsiteY26" fmla="*/ 2500694 h 6003166"/>
              <a:gd name="connsiteX27" fmla="*/ 1095688 w 11383766"/>
              <a:gd name="connsiteY27" fmla="*/ 2981417 h 6003166"/>
              <a:gd name="connsiteX28" fmla="*/ 1422971 w 11383766"/>
              <a:gd name="connsiteY28" fmla="*/ 3423681 h 6003166"/>
              <a:gd name="connsiteX29" fmla="*/ 1152607 w 11383766"/>
              <a:gd name="connsiteY29" fmla="*/ 3913783 h 6003166"/>
              <a:gd name="connsiteX30" fmla="*/ 853783 w 11383766"/>
              <a:gd name="connsiteY30" fmla="*/ 4455475 h 6003166"/>
              <a:gd name="connsiteX31" fmla="*/ 611878 w 11383766"/>
              <a:gd name="connsiteY31" fmla="*/ 4893987 h 6003166"/>
              <a:gd name="connsiteX32" fmla="*/ 341513 w 11383766"/>
              <a:gd name="connsiteY32" fmla="*/ 5384090 h 6003166"/>
              <a:gd name="connsiteX33" fmla="*/ 0 w 11383766"/>
              <a:gd name="connsiteY33" fmla="*/ 6003166 h 6003166"/>
              <a:gd name="connsiteX0" fmla="*/ 4268912 w 11383766"/>
              <a:gd name="connsiteY0" fmla="*/ 4549274 h 6003166"/>
              <a:gd name="connsiteX1" fmla="*/ 4268912 w 11383766"/>
              <a:gd name="connsiteY1" fmla="*/ 4916968 h 6003166"/>
              <a:gd name="connsiteX2" fmla="*/ 4268912 w 11383766"/>
              <a:gd name="connsiteY2" fmla="*/ 5299670 h 6003166"/>
              <a:gd name="connsiteX3" fmla="*/ 3794589 w 11383766"/>
              <a:gd name="connsiteY3" fmla="*/ 5096438 h 6003166"/>
              <a:gd name="connsiteX4" fmla="*/ 3362954 w 11383766"/>
              <a:gd name="connsiteY4" fmla="*/ 4911496 h 6003166"/>
              <a:gd name="connsiteX5" fmla="*/ 2845942 w 11383766"/>
              <a:gd name="connsiteY5" fmla="*/ 4689973 h 6003166"/>
              <a:gd name="connsiteX6" fmla="*/ 8537825 w 11383766"/>
              <a:gd name="connsiteY6" fmla="*/ 4689973 h 6003166"/>
              <a:gd name="connsiteX7" fmla="*/ 8106190 w 11383766"/>
              <a:gd name="connsiteY7" fmla="*/ 4874914 h 6003166"/>
              <a:gd name="connsiteX8" fmla="*/ 7631867 w 11383766"/>
              <a:gd name="connsiteY8" fmla="*/ 5078147 h 6003166"/>
              <a:gd name="connsiteX9" fmla="*/ 7114854 w 11383766"/>
              <a:gd name="connsiteY9" fmla="*/ 5299670 h 6003166"/>
              <a:gd name="connsiteX10" fmla="*/ 7114854 w 11383766"/>
              <a:gd name="connsiteY10" fmla="*/ 4946984 h 6003166"/>
              <a:gd name="connsiteX11" fmla="*/ 7114854 w 11383766"/>
              <a:gd name="connsiteY11" fmla="*/ 4549274 h 6003166"/>
              <a:gd name="connsiteX12" fmla="*/ 4268912 w 11383766"/>
              <a:gd name="connsiteY12" fmla="*/ 4549274 h 6003166"/>
              <a:gd name="connsiteX0" fmla="*/ 0 w 11383766"/>
              <a:gd name="connsiteY0" fmla="*/ 6003166 h 6003166"/>
              <a:gd name="connsiteX1" fmla="*/ 241905 w 11383766"/>
              <a:gd name="connsiteY1" fmla="*/ 5564654 h 6003166"/>
              <a:gd name="connsiteX2" fmla="*/ 526499 w 11383766"/>
              <a:gd name="connsiteY2" fmla="*/ 5048757 h 6003166"/>
              <a:gd name="connsiteX3" fmla="*/ 839553 w 11383766"/>
              <a:gd name="connsiteY3" fmla="*/ 4481270 h 6003166"/>
              <a:gd name="connsiteX4" fmla="*/ 1109917 w 11383766"/>
              <a:gd name="connsiteY4" fmla="*/ 3991168 h 6003166"/>
              <a:gd name="connsiteX5" fmla="*/ 1422971 w 11383766"/>
              <a:gd name="connsiteY5" fmla="*/ 3423681 h 6003166"/>
              <a:gd name="connsiteX6" fmla="*/ 1095688 w 11383766"/>
              <a:gd name="connsiteY6" fmla="*/ 2981417 h 6003166"/>
              <a:gd name="connsiteX7" fmla="*/ 754175 w 11383766"/>
              <a:gd name="connsiteY7" fmla="*/ 2519923 h 6003166"/>
              <a:gd name="connsiteX8" fmla="*/ 369972 w 11383766"/>
              <a:gd name="connsiteY8" fmla="*/ 2000743 h 6003166"/>
              <a:gd name="connsiteX9" fmla="*/ 0 w 11383766"/>
              <a:gd name="connsiteY9" fmla="*/ 1500792 h 6003166"/>
              <a:gd name="connsiteX10" fmla="*/ 2845942 w 11383766"/>
              <a:gd name="connsiteY10" fmla="*/ 937995 h 6003166"/>
              <a:gd name="connsiteX11" fmla="*/ 2845942 w 11383766"/>
              <a:gd name="connsiteY11" fmla="*/ 577805 h 6003166"/>
              <a:gd name="connsiteX12" fmla="*/ 2845942 w 11383766"/>
              <a:gd name="connsiteY12" fmla="*/ 187599 h 6003166"/>
              <a:gd name="connsiteX13" fmla="*/ 8537825 w 11383766"/>
              <a:gd name="connsiteY13" fmla="*/ 187599 h 6003166"/>
              <a:gd name="connsiteX14" fmla="*/ 8537825 w 11383766"/>
              <a:gd name="connsiteY14" fmla="*/ 570301 h 6003166"/>
              <a:gd name="connsiteX15" fmla="*/ 8537825 w 11383766"/>
              <a:gd name="connsiteY15" fmla="*/ 937995 h 6003166"/>
              <a:gd name="connsiteX16" fmla="*/ 11383766 w 11383766"/>
              <a:gd name="connsiteY16" fmla="*/ 1500792 h 6003166"/>
              <a:gd name="connsiteX17" fmla="*/ 11042253 w 11383766"/>
              <a:gd name="connsiteY17" fmla="*/ 1962285 h 6003166"/>
              <a:gd name="connsiteX18" fmla="*/ 10672281 w 11383766"/>
              <a:gd name="connsiteY18" fmla="*/ 2462237 h 6003166"/>
              <a:gd name="connsiteX19" fmla="*/ 10288078 w 11383766"/>
              <a:gd name="connsiteY19" fmla="*/ 2981417 h 6003166"/>
              <a:gd name="connsiteX20" fmla="*/ 9960795 w 11383766"/>
              <a:gd name="connsiteY20" fmla="*/ 3423681 h 6003166"/>
              <a:gd name="connsiteX21" fmla="*/ 10245389 w 11383766"/>
              <a:gd name="connsiteY21" fmla="*/ 3939578 h 6003166"/>
              <a:gd name="connsiteX22" fmla="*/ 10558443 w 11383766"/>
              <a:gd name="connsiteY22" fmla="*/ 4507065 h 6003166"/>
              <a:gd name="connsiteX23" fmla="*/ 10857267 w 11383766"/>
              <a:gd name="connsiteY23" fmla="*/ 5048757 h 6003166"/>
              <a:gd name="connsiteX24" fmla="*/ 11099172 w 11383766"/>
              <a:gd name="connsiteY24" fmla="*/ 5487269 h 6003166"/>
              <a:gd name="connsiteX25" fmla="*/ 11383766 w 11383766"/>
              <a:gd name="connsiteY25" fmla="*/ 6003166 h 6003166"/>
              <a:gd name="connsiteX26" fmla="*/ 7114854 w 11383766"/>
              <a:gd name="connsiteY26" fmla="*/ 5299670 h 6003166"/>
              <a:gd name="connsiteX27" fmla="*/ 7546489 w 11383766"/>
              <a:gd name="connsiteY27" fmla="*/ 5114729 h 6003166"/>
              <a:gd name="connsiteX28" fmla="*/ 8049272 w 11383766"/>
              <a:gd name="connsiteY28" fmla="*/ 4899302 h 6003166"/>
              <a:gd name="connsiteX29" fmla="*/ 8537825 w 11383766"/>
              <a:gd name="connsiteY29" fmla="*/ 4689973 h 6003166"/>
              <a:gd name="connsiteX30" fmla="*/ 2845942 w 11383766"/>
              <a:gd name="connsiteY30" fmla="*/ 4689973 h 6003166"/>
              <a:gd name="connsiteX31" fmla="*/ 3348725 w 11383766"/>
              <a:gd name="connsiteY31" fmla="*/ 4905399 h 6003166"/>
              <a:gd name="connsiteX32" fmla="*/ 3823048 w 11383766"/>
              <a:gd name="connsiteY32" fmla="*/ 5108632 h 6003166"/>
              <a:gd name="connsiteX33" fmla="*/ 4268912 w 11383766"/>
              <a:gd name="connsiteY33" fmla="*/ 5299670 h 6003166"/>
              <a:gd name="connsiteX34" fmla="*/ 0 w 11383766"/>
              <a:gd name="connsiteY34" fmla="*/ 6003166 h 6003166"/>
              <a:gd name="connsiteX35" fmla="*/ 2845942 w 11383766"/>
              <a:gd name="connsiteY35" fmla="*/ 4689973 h 6003166"/>
              <a:gd name="connsiteX36" fmla="*/ 2845942 w 11383766"/>
              <a:gd name="connsiteY36" fmla="*/ 4078937 h 6003166"/>
              <a:gd name="connsiteX37" fmla="*/ 2845942 w 11383766"/>
              <a:gd name="connsiteY37" fmla="*/ 3505420 h 6003166"/>
              <a:gd name="connsiteX38" fmla="*/ 2845942 w 11383766"/>
              <a:gd name="connsiteY38" fmla="*/ 2931903 h 6003166"/>
              <a:gd name="connsiteX39" fmla="*/ 2845942 w 11383766"/>
              <a:gd name="connsiteY39" fmla="*/ 2320867 h 6003166"/>
              <a:gd name="connsiteX40" fmla="*/ 2845942 w 11383766"/>
              <a:gd name="connsiteY40" fmla="*/ 1747350 h 6003166"/>
              <a:gd name="connsiteX41" fmla="*/ 2845942 w 11383766"/>
              <a:gd name="connsiteY41" fmla="*/ 937995 h 6003166"/>
              <a:gd name="connsiteX42" fmla="*/ 8537825 w 11383766"/>
              <a:gd name="connsiteY42" fmla="*/ 937995 h 6003166"/>
              <a:gd name="connsiteX43" fmla="*/ 8537825 w 11383766"/>
              <a:gd name="connsiteY43" fmla="*/ 1549031 h 6003166"/>
              <a:gd name="connsiteX44" fmla="*/ 8537825 w 11383766"/>
              <a:gd name="connsiteY44" fmla="*/ 2122548 h 6003166"/>
              <a:gd name="connsiteX45" fmla="*/ 8537825 w 11383766"/>
              <a:gd name="connsiteY45" fmla="*/ 2658545 h 6003166"/>
              <a:gd name="connsiteX46" fmla="*/ 8537825 w 11383766"/>
              <a:gd name="connsiteY46" fmla="*/ 3081982 h 6003166"/>
              <a:gd name="connsiteX47" fmla="*/ 8537825 w 11383766"/>
              <a:gd name="connsiteY47" fmla="*/ 3505420 h 6003166"/>
              <a:gd name="connsiteX48" fmla="*/ 8537825 w 11383766"/>
              <a:gd name="connsiteY48" fmla="*/ 3966377 h 6003166"/>
              <a:gd name="connsiteX49" fmla="*/ 8537825 w 11383766"/>
              <a:gd name="connsiteY49" fmla="*/ 4689973 h 6003166"/>
              <a:gd name="connsiteX50" fmla="*/ 4268912 w 11383766"/>
              <a:gd name="connsiteY50" fmla="*/ 4549274 h 6003166"/>
              <a:gd name="connsiteX51" fmla="*/ 4268912 w 11383766"/>
              <a:gd name="connsiteY51" fmla="*/ 4924472 h 6003166"/>
              <a:gd name="connsiteX52" fmla="*/ 4268912 w 11383766"/>
              <a:gd name="connsiteY52" fmla="*/ 5299670 h 6003166"/>
              <a:gd name="connsiteX53" fmla="*/ 7114854 w 11383766"/>
              <a:gd name="connsiteY53" fmla="*/ 5299670 h 6003166"/>
              <a:gd name="connsiteX54" fmla="*/ 7114854 w 11383766"/>
              <a:gd name="connsiteY54" fmla="*/ 4916968 h 6003166"/>
              <a:gd name="connsiteX55" fmla="*/ 7114854 w 11383766"/>
              <a:gd name="connsiteY55" fmla="*/ 4549274 h 6003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1383766" h="6003166" stroke="0" extrusionOk="0">
                <a:moveTo>
                  <a:pt x="0" y="6003166"/>
                </a:moveTo>
                <a:cubicBezTo>
                  <a:pt x="1312829" y="5876746"/>
                  <a:pt x="2857720" y="5811913"/>
                  <a:pt x="4268912" y="5299670"/>
                </a:cubicBezTo>
                <a:cubicBezTo>
                  <a:pt x="4146629" y="5258506"/>
                  <a:pt x="3951641" y="5155715"/>
                  <a:pt x="3837278" y="5114729"/>
                </a:cubicBezTo>
                <a:cubicBezTo>
                  <a:pt x="3722915" y="5073743"/>
                  <a:pt x="3550134" y="4974900"/>
                  <a:pt x="3348725" y="4905399"/>
                </a:cubicBezTo>
                <a:cubicBezTo>
                  <a:pt x="3147316" y="4835899"/>
                  <a:pt x="3069406" y="4742817"/>
                  <a:pt x="2845942" y="4689973"/>
                </a:cubicBezTo>
                <a:cubicBezTo>
                  <a:pt x="5074460" y="4198697"/>
                  <a:pt x="6935674" y="4396555"/>
                  <a:pt x="8537825" y="4689973"/>
                </a:cubicBezTo>
                <a:cubicBezTo>
                  <a:pt x="8332811" y="4790797"/>
                  <a:pt x="8209311" y="4773457"/>
                  <a:pt x="8063501" y="4893205"/>
                </a:cubicBezTo>
                <a:cubicBezTo>
                  <a:pt x="7917691" y="5012953"/>
                  <a:pt x="7722972" y="5037021"/>
                  <a:pt x="7631867" y="5078147"/>
                </a:cubicBezTo>
                <a:cubicBezTo>
                  <a:pt x="7540762" y="5119273"/>
                  <a:pt x="7327076" y="5187337"/>
                  <a:pt x="7114854" y="5299670"/>
                </a:cubicBezTo>
                <a:cubicBezTo>
                  <a:pt x="8473441" y="5416245"/>
                  <a:pt x="9903680" y="5678867"/>
                  <a:pt x="11383766" y="6003166"/>
                </a:cubicBezTo>
                <a:cubicBezTo>
                  <a:pt x="11221834" y="5755946"/>
                  <a:pt x="11204960" y="5642887"/>
                  <a:pt x="11084942" y="5461474"/>
                </a:cubicBezTo>
                <a:cubicBezTo>
                  <a:pt x="10964924" y="5280061"/>
                  <a:pt x="10913469" y="5139074"/>
                  <a:pt x="10771888" y="4893987"/>
                </a:cubicBezTo>
                <a:cubicBezTo>
                  <a:pt x="10630307" y="4648900"/>
                  <a:pt x="10608185" y="4590966"/>
                  <a:pt x="10458835" y="4326501"/>
                </a:cubicBezTo>
                <a:cubicBezTo>
                  <a:pt x="10309485" y="4062036"/>
                  <a:pt x="10233552" y="3802525"/>
                  <a:pt x="9960795" y="3423681"/>
                </a:cubicBezTo>
                <a:cubicBezTo>
                  <a:pt x="10058652" y="3258187"/>
                  <a:pt x="10212056" y="3169336"/>
                  <a:pt x="10273849" y="3000645"/>
                </a:cubicBezTo>
                <a:cubicBezTo>
                  <a:pt x="10335642" y="2831954"/>
                  <a:pt x="10607135" y="2661935"/>
                  <a:pt x="10643821" y="2500694"/>
                </a:cubicBezTo>
                <a:cubicBezTo>
                  <a:pt x="10680507" y="2339454"/>
                  <a:pt x="10848787" y="2233466"/>
                  <a:pt x="11013794" y="2000743"/>
                </a:cubicBezTo>
                <a:cubicBezTo>
                  <a:pt x="11178801" y="1768020"/>
                  <a:pt x="11322084" y="1646640"/>
                  <a:pt x="11383766" y="1500792"/>
                </a:cubicBezTo>
                <a:cubicBezTo>
                  <a:pt x="10169354" y="1234117"/>
                  <a:pt x="9595018" y="810679"/>
                  <a:pt x="8537825" y="937995"/>
                </a:cubicBezTo>
                <a:cubicBezTo>
                  <a:pt x="8496557" y="827961"/>
                  <a:pt x="8552083" y="674972"/>
                  <a:pt x="8537825" y="577805"/>
                </a:cubicBezTo>
                <a:cubicBezTo>
                  <a:pt x="8523567" y="480638"/>
                  <a:pt x="8541078" y="307604"/>
                  <a:pt x="8537825" y="187599"/>
                </a:cubicBezTo>
                <a:cubicBezTo>
                  <a:pt x="6619127" y="-209615"/>
                  <a:pt x="4803589" y="26323"/>
                  <a:pt x="2845942" y="187599"/>
                </a:cubicBezTo>
                <a:cubicBezTo>
                  <a:pt x="2854972" y="299484"/>
                  <a:pt x="2835720" y="396419"/>
                  <a:pt x="2845942" y="570301"/>
                </a:cubicBezTo>
                <a:cubicBezTo>
                  <a:pt x="2856164" y="744183"/>
                  <a:pt x="2802894" y="792594"/>
                  <a:pt x="2845942" y="937995"/>
                </a:cubicBezTo>
                <a:cubicBezTo>
                  <a:pt x="1885111" y="1045660"/>
                  <a:pt x="1110854" y="1058186"/>
                  <a:pt x="0" y="1500792"/>
                </a:cubicBezTo>
                <a:cubicBezTo>
                  <a:pt x="161562" y="1676797"/>
                  <a:pt x="216360" y="1871452"/>
                  <a:pt x="355743" y="1981514"/>
                </a:cubicBezTo>
                <a:cubicBezTo>
                  <a:pt x="495126" y="2091577"/>
                  <a:pt x="494742" y="2283740"/>
                  <a:pt x="739945" y="2500694"/>
                </a:cubicBezTo>
                <a:cubicBezTo>
                  <a:pt x="985148" y="2717648"/>
                  <a:pt x="917796" y="2840465"/>
                  <a:pt x="1095688" y="2981417"/>
                </a:cubicBezTo>
                <a:cubicBezTo>
                  <a:pt x="1273580" y="3122369"/>
                  <a:pt x="1253298" y="3275531"/>
                  <a:pt x="1422971" y="3423681"/>
                </a:cubicBezTo>
                <a:cubicBezTo>
                  <a:pt x="1385708" y="3582909"/>
                  <a:pt x="1255376" y="3717824"/>
                  <a:pt x="1152607" y="3913783"/>
                </a:cubicBezTo>
                <a:cubicBezTo>
                  <a:pt x="1049838" y="4109742"/>
                  <a:pt x="883423" y="4327578"/>
                  <a:pt x="853783" y="4455475"/>
                </a:cubicBezTo>
                <a:cubicBezTo>
                  <a:pt x="824143" y="4583372"/>
                  <a:pt x="682717" y="4741045"/>
                  <a:pt x="611878" y="4893987"/>
                </a:cubicBezTo>
                <a:cubicBezTo>
                  <a:pt x="541039" y="5046929"/>
                  <a:pt x="427072" y="5113007"/>
                  <a:pt x="341513" y="5384090"/>
                </a:cubicBezTo>
                <a:cubicBezTo>
                  <a:pt x="255954" y="5655173"/>
                  <a:pt x="69001" y="5737153"/>
                  <a:pt x="0" y="6003166"/>
                </a:cubicBezTo>
                <a:close/>
              </a:path>
              <a:path w="11383766" h="6003166" fill="darkenLess" stroke="0" extrusionOk="0">
                <a:moveTo>
                  <a:pt x="4268912" y="4549274"/>
                </a:moveTo>
                <a:cubicBezTo>
                  <a:pt x="4295928" y="4683472"/>
                  <a:pt x="4237343" y="4750126"/>
                  <a:pt x="4268912" y="4916968"/>
                </a:cubicBezTo>
                <a:cubicBezTo>
                  <a:pt x="4300481" y="5083810"/>
                  <a:pt x="4230193" y="5204860"/>
                  <a:pt x="4268912" y="5299670"/>
                </a:cubicBezTo>
                <a:cubicBezTo>
                  <a:pt x="4026948" y="5218638"/>
                  <a:pt x="4032438" y="5169302"/>
                  <a:pt x="3794589" y="5096438"/>
                </a:cubicBezTo>
                <a:cubicBezTo>
                  <a:pt x="3556740" y="5023574"/>
                  <a:pt x="3474965" y="4920742"/>
                  <a:pt x="3362954" y="4911496"/>
                </a:cubicBezTo>
                <a:cubicBezTo>
                  <a:pt x="3250943" y="4902250"/>
                  <a:pt x="3100693" y="4758446"/>
                  <a:pt x="2845942" y="4689973"/>
                </a:cubicBezTo>
                <a:cubicBezTo>
                  <a:pt x="5066477" y="4862513"/>
                  <a:pt x="6273169" y="4224494"/>
                  <a:pt x="8537825" y="4689973"/>
                </a:cubicBezTo>
                <a:cubicBezTo>
                  <a:pt x="8438883" y="4790994"/>
                  <a:pt x="8285368" y="4755468"/>
                  <a:pt x="8106190" y="4874914"/>
                </a:cubicBezTo>
                <a:cubicBezTo>
                  <a:pt x="7927013" y="4994360"/>
                  <a:pt x="7823336" y="4931520"/>
                  <a:pt x="7631867" y="5078147"/>
                </a:cubicBezTo>
                <a:cubicBezTo>
                  <a:pt x="7440398" y="5224774"/>
                  <a:pt x="7308505" y="5211533"/>
                  <a:pt x="7114854" y="5299670"/>
                </a:cubicBezTo>
                <a:cubicBezTo>
                  <a:pt x="7087293" y="5140443"/>
                  <a:pt x="7152434" y="5109978"/>
                  <a:pt x="7114854" y="4946984"/>
                </a:cubicBezTo>
                <a:cubicBezTo>
                  <a:pt x="7077274" y="4783990"/>
                  <a:pt x="7127415" y="4745147"/>
                  <a:pt x="7114854" y="4549274"/>
                </a:cubicBezTo>
                <a:cubicBezTo>
                  <a:pt x="6194280" y="4524033"/>
                  <a:pt x="5271426" y="4642575"/>
                  <a:pt x="4268912" y="4549274"/>
                </a:cubicBezTo>
                <a:close/>
              </a:path>
              <a:path w="11383766" h="6003166" fill="none" extrusionOk="0">
                <a:moveTo>
                  <a:pt x="0" y="6003166"/>
                </a:moveTo>
                <a:cubicBezTo>
                  <a:pt x="71465" y="5857500"/>
                  <a:pt x="149971" y="5772589"/>
                  <a:pt x="241905" y="5564654"/>
                </a:cubicBezTo>
                <a:cubicBezTo>
                  <a:pt x="333839" y="5356719"/>
                  <a:pt x="432872" y="5284843"/>
                  <a:pt x="526499" y="5048757"/>
                </a:cubicBezTo>
                <a:cubicBezTo>
                  <a:pt x="620127" y="4812672"/>
                  <a:pt x="808423" y="4639008"/>
                  <a:pt x="839553" y="4481270"/>
                </a:cubicBezTo>
                <a:cubicBezTo>
                  <a:pt x="870683" y="4323532"/>
                  <a:pt x="1074618" y="4179052"/>
                  <a:pt x="1109917" y="3991168"/>
                </a:cubicBezTo>
                <a:cubicBezTo>
                  <a:pt x="1145216" y="3803284"/>
                  <a:pt x="1355090" y="3564709"/>
                  <a:pt x="1422971" y="3423681"/>
                </a:cubicBezTo>
                <a:cubicBezTo>
                  <a:pt x="1253792" y="3241767"/>
                  <a:pt x="1281750" y="3126585"/>
                  <a:pt x="1095688" y="2981417"/>
                </a:cubicBezTo>
                <a:cubicBezTo>
                  <a:pt x="909626" y="2836249"/>
                  <a:pt x="903413" y="2658213"/>
                  <a:pt x="754175" y="2519923"/>
                </a:cubicBezTo>
                <a:cubicBezTo>
                  <a:pt x="604936" y="2381633"/>
                  <a:pt x="519687" y="2090566"/>
                  <a:pt x="369972" y="2000743"/>
                </a:cubicBezTo>
                <a:cubicBezTo>
                  <a:pt x="220257" y="1910920"/>
                  <a:pt x="162390" y="1628409"/>
                  <a:pt x="0" y="1500792"/>
                </a:cubicBezTo>
                <a:cubicBezTo>
                  <a:pt x="982813" y="1461770"/>
                  <a:pt x="2158632" y="955577"/>
                  <a:pt x="2845942" y="937995"/>
                </a:cubicBezTo>
                <a:cubicBezTo>
                  <a:pt x="2807113" y="811964"/>
                  <a:pt x="2865405" y="736440"/>
                  <a:pt x="2845942" y="577805"/>
                </a:cubicBezTo>
                <a:cubicBezTo>
                  <a:pt x="2826479" y="419170"/>
                  <a:pt x="2889651" y="276305"/>
                  <a:pt x="2845942" y="187599"/>
                </a:cubicBezTo>
                <a:cubicBezTo>
                  <a:pt x="4719703" y="-114700"/>
                  <a:pt x="6296966" y="-149524"/>
                  <a:pt x="8537825" y="187599"/>
                </a:cubicBezTo>
                <a:cubicBezTo>
                  <a:pt x="8540356" y="344270"/>
                  <a:pt x="8535318" y="388191"/>
                  <a:pt x="8537825" y="570301"/>
                </a:cubicBezTo>
                <a:cubicBezTo>
                  <a:pt x="8540332" y="752411"/>
                  <a:pt x="8507499" y="856515"/>
                  <a:pt x="8537825" y="937995"/>
                </a:cubicBezTo>
                <a:cubicBezTo>
                  <a:pt x="9545273" y="984976"/>
                  <a:pt x="10501640" y="1012648"/>
                  <a:pt x="11383766" y="1500792"/>
                </a:cubicBezTo>
                <a:cubicBezTo>
                  <a:pt x="11283434" y="1662969"/>
                  <a:pt x="11117411" y="1798281"/>
                  <a:pt x="11042253" y="1962285"/>
                </a:cubicBezTo>
                <a:cubicBezTo>
                  <a:pt x="10967095" y="2126290"/>
                  <a:pt x="10715465" y="2284400"/>
                  <a:pt x="10672281" y="2462237"/>
                </a:cubicBezTo>
                <a:cubicBezTo>
                  <a:pt x="10629097" y="2640074"/>
                  <a:pt x="10310946" y="2820990"/>
                  <a:pt x="10288078" y="2981417"/>
                </a:cubicBezTo>
                <a:cubicBezTo>
                  <a:pt x="10265211" y="3141844"/>
                  <a:pt x="10035020" y="3220367"/>
                  <a:pt x="9960795" y="3423681"/>
                </a:cubicBezTo>
                <a:cubicBezTo>
                  <a:pt x="10021070" y="3525625"/>
                  <a:pt x="10099435" y="3721347"/>
                  <a:pt x="10245389" y="3939578"/>
                </a:cubicBezTo>
                <a:cubicBezTo>
                  <a:pt x="10391344" y="4157809"/>
                  <a:pt x="10365752" y="4267572"/>
                  <a:pt x="10558443" y="4507065"/>
                </a:cubicBezTo>
                <a:cubicBezTo>
                  <a:pt x="10751134" y="4746558"/>
                  <a:pt x="10700825" y="4893564"/>
                  <a:pt x="10857267" y="5048757"/>
                </a:cubicBezTo>
                <a:cubicBezTo>
                  <a:pt x="11013709" y="5203950"/>
                  <a:pt x="10993691" y="5375622"/>
                  <a:pt x="11099172" y="5487269"/>
                </a:cubicBezTo>
                <a:cubicBezTo>
                  <a:pt x="11204653" y="5598916"/>
                  <a:pt x="11245335" y="5830583"/>
                  <a:pt x="11383766" y="6003166"/>
                </a:cubicBezTo>
                <a:cubicBezTo>
                  <a:pt x="9824473" y="5888440"/>
                  <a:pt x="8764585" y="5390998"/>
                  <a:pt x="7114854" y="5299670"/>
                </a:cubicBezTo>
                <a:cubicBezTo>
                  <a:pt x="7206937" y="5200500"/>
                  <a:pt x="7473648" y="5184464"/>
                  <a:pt x="7546489" y="5114729"/>
                </a:cubicBezTo>
                <a:cubicBezTo>
                  <a:pt x="7619330" y="5044993"/>
                  <a:pt x="7876205" y="5012772"/>
                  <a:pt x="8049272" y="4899302"/>
                </a:cubicBezTo>
                <a:cubicBezTo>
                  <a:pt x="8222339" y="4785832"/>
                  <a:pt x="8357394" y="4836130"/>
                  <a:pt x="8537825" y="4689973"/>
                </a:cubicBezTo>
                <a:cubicBezTo>
                  <a:pt x="6278740" y="4577330"/>
                  <a:pt x="4674454" y="4275530"/>
                  <a:pt x="2845942" y="4689973"/>
                </a:cubicBezTo>
                <a:cubicBezTo>
                  <a:pt x="3011763" y="4728286"/>
                  <a:pt x="3212382" y="4910413"/>
                  <a:pt x="3348725" y="4905399"/>
                </a:cubicBezTo>
                <a:cubicBezTo>
                  <a:pt x="3485068" y="4900386"/>
                  <a:pt x="3625184" y="5029615"/>
                  <a:pt x="3823048" y="5108632"/>
                </a:cubicBezTo>
                <a:cubicBezTo>
                  <a:pt x="4020912" y="5187649"/>
                  <a:pt x="4089711" y="5236963"/>
                  <a:pt x="4268912" y="5299670"/>
                </a:cubicBezTo>
                <a:cubicBezTo>
                  <a:pt x="2960913" y="5125567"/>
                  <a:pt x="1633457" y="5753233"/>
                  <a:pt x="0" y="6003166"/>
                </a:cubicBezTo>
                <a:close/>
                <a:moveTo>
                  <a:pt x="2845942" y="4689973"/>
                </a:moveTo>
                <a:cubicBezTo>
                  <a:pt x="2831018" y="4486199"/>
                  <a:pt x="2917789" y="4256232"/>
                  <a:pt x="2845942" y="4078937"/>
                </a:cubicBezTo>
                <a:cubicBezTo>
                  <a:pt x="2774095" y="3901642"/>
                  <a:pt x="2853961" y="3739962"/>
                  <a:pt x="2845942" y="3505420"/>
                </a:cubicBezTo>
                <a:cubicBezTo>
                  <a:pt x="2837923" y="3270878"/>
                  <a:pt x="2888885" y="3200780"/>
                  <a:pt x="2845942" y="2931903"/>
                </a:cubicBezTo>
                <a:cubicBezTo>
                  <a:pt x="2802999" y="2663026"/>
                  <a:pt x="2914728" y="2614530"/>
                  <a:pt x="2845942" y="2320867"/>
                </a:cubicBezTo>
                <a:cubicBezTo>
                  <a:pt x="2777156" y="2027204"/>
                  <a:pt x="2895524" y="1884416"/>
                  <a:pt x="2845942" y="1747350"/>
                </a:cubicBezTo>
                <a:cubicBezTo>
                  <a:pt x="2796360" y="1610284"/>
                  <a:pt x="2871388" y="1190680"/>
                  <a:pt x="2845942" y="937995"/>
                </a:cubicBezTo>
                <a:moveTo>
                  <a:pt x="8537825" y="937995"/>
                </a:moveTo>
                <a:cubicBezTo>
                  <a:pt x="8545262" y="1147551"/>
                  <a:pt x="8527505" y="1384008"/>
                  <a:pt x="8537825" y="1549031"/>
                </a:cubicBezTo>
                <a:cubicBezTo>
                  <a:pt x="8548145" y="1714054"/>
                  <a:pt x="8513365" y="1931630"/>
                  <a:pt x="8537825" y="2122548"/>
                </a:cubicBezTo>
                <a:cubicBezTo>
                  <a:pt x="8562285" y="2313466"/>
                  <a:pt x="8522356" y="2441732"/>
                  <a:pt x="8537825" y="2658545"/>
                </a:cubicBezTo>
                <a:cubicBezTo>
                  <a:pt x="8553294" y="2875358"/>
                  <a:pt x="8516103" y="2974982"/>
                  <a:pt x="8537825" y="3081982"/>
                </a:cubicBezTo>
                <a:cubicBezTo>
                  <a:pt x="8559547" y="3188982"/>
                  <a:pt x="8520194" y="3296074"/>
                  <a:pt x="8537825" y="3505420"/>
                </a:cubicBezTo>
                <a:cubicBezTo>
                  <a:pt x="8555456" y="3714766"/>
                  <a:pt x="8533073" y="3804676"/>
                  <a:pt x="8537825" y="3966377"/>
                </a:cubicBezTo>
                <a:cubicBezTo>
                  <a:pt x="8542577" y="4128078"/>
                  <a:pt x="8460617" y="4487642"/>
                  <a:pt x="8537825" y="4689973"/>
                </a:cubicBezTo>
                <a:moveTo>
                  <a:pt x="4268912" y="4549274"/>
                </a:moveTo>
                <a:cubicBezTo>
                  <a:pt x="4289992" y="4649562"/>
                  <a:pt x="4239830" y="4787645"/>
                  <a:pt x="4268912" y="4924472"/>
                </a:cubicBezTo>
                <a:cubicBezTo>
                  <a:pt x="4297994" y="5061299"/>
                  <a:pt x="4225877" y="5220414"/>
                  <a:pt x="4268912" y="5299670"/>
                </a:cubicBezTo>
                <a:moveTo>
                  <a:pt x="7114854" y="5299670"/>
                </a:moveTo>
                <a:cubicBezTo>
                  <a:pt x="7111482" y="5208342"/>
                  <a:pt x="7124503" y="5033067"/>
                  <a:pt x="7114854" y="4916968"/>
                </a:cubicBezTo>
                <a:cubicBezTo>
                  <a:pt x="7105205" y="4800869"/>
                  <a:pt x="7151752" y="4624974"/>
                  <a:pt x="7114854" y="4549274"/>
                </a:cubicBezTo>
              </a:path>
              <a:path w="11383766" h="6003166" fill="none" stroke="0" extrusionOk="0">
                <a:moveTo>
                  <a:pt x="0" y="6003166"/>
                </a:moveTo>
                <a:cubicBezTo>
                  <a:pt x="71421" y="5804744"/>
                  <a:pt x="254004" y="5680299"/>
                  <a:pt x="313054" y="5435679"/>
                </a:cubicBezTo>
                <a:cubicBezTo>
                  <a:pt x="372104" y="5191059"/>
                  <a:pt x="445575" y="5200680"/>
                  <a:pt x="569188" y="4971372"/>
                </a:cubicBezTo>
                <a:cubicBezTo>
                  <a:pt x="692801" y="4742064"/>
                  <a:pt x="843818" y="4604832"/>
                  <a:pt x="853783" y="4455475"/>
                </a:cubicBezTo>
                <a:cubicBezTo>
                  <a:pt x="863747" y="4306118"/>
                  <a:pt x="1063650" y="4121617"/>
                  <a:pt x="1109917" y="3991168"/>
                </a:cubicBezTo>
                <a:cubicBezTo>
                  <a:pt x="1156185" y="3860719"/>
                  <a:pt x="1314985" y="3667774"/>
                  <a:pt x="1422971" y="3423681"/>
                </a:cubicBezTo>
                <a:cubicBezTo>
                  <a:pt x="1258973" y="3283504"/>
                  <a:pt x="1284812" y="3172415"/>
                  <a:pt x="1095688" y="2981417"/>
                </a:cubicBezTo>
                <a:cubicBezTo>
                  <a:pt x="906564" y="2790419"/>
                  <a:pt x="854316" y="2579273"/>
                  <a:pt x="739945" y="2500694"/>
                </a:cubicBezTo>
                <a:cubicBezTo>
                  <a:pt x="625573" y="2422115"/>
                  <a:pt x="511944" y="2168605"/>
                  <a:pt x="426891" y="2077659"/>
                </a:cubicBezTo>
                <a:cubicBezTo>
                  <a:pt x="341838" y="1986713"/>
                  <a:pt x="263737" y="1738856"/>
                  <a:pt x="0" y="1500792"/>
                </a:cubicBezTo>
                <a:cubicBezTo>
                  <a:pt x="936245" y="1320206"/>
                  <a:pt x="1856389" y="1195426"/>
                  <a:pt x="2845942" y="937995"/>
                </a:cubicBezTo>
                <a:cubicBezTo>
                  <a:pt x="2817944" y="827197"/>
                  <a:pt x="2884725" y="670350"/>
                  <a:pt x="2845942" y="570301"/>
                </a:cubicBezTo>
                <a:cubicBezTo>
                  <a:pt x="2807159" y="470252"/>
                  <a:pt x="2864759" y="309233"/>
                  <a:pt x="2845942" y="187599"/>
                </a:cubicBezTo>
                <a:cubicBezTo>
                  <a:pt x="4854857" y="484960"/>
                  <a:pt x="6456439" y="169172"/>
                  <a:pt x="8537825" y="187599"/>
                </a:cubicBezTo>
                <a:cubicBezTo>
                  <a:pt x="8542907" y="361557"/>
                  <a:pt x="8520216" y="445479"/>
                  <a:pt x="8537825" y="562797"/>
                </a:cubicBezTo>
                <a:cubicBezTo>
                  <a:pt x="8555434" y="680115"/>
                  <a:pt x="8530710" y="753775"/>
                  <a:pt x="8537825" y="937995"/>
                </a:cubicBezTo>
                <a:cubicBezTo>
                  <a:pt x="9431228" y="1003345"/>
                  <a:pt x="10388384" y="1206409"/>
                  <a:pt x="11383766" y="1500792"/>
                </a:cubicBezTo>
                <a:cubicBezTo>
                  <a:pt x="11305884" y="1642077"/>
                  <a:pt x="11125330" y="1731248"/>
                  <a:pt x="11013794" y="2000743"/>
                </a:cubicBezTo>
                <a:cubicBezTo>
                  <a:pt x="10902258" y="2270238"/>
                  <a:pt x="10748204" y="2311896"/>
                  <a:pt x="10672281" y="2462237"/>
                </a:cubicBezTo>
                <a:cubicBezTo>
                  <a:pt x="10596358" y="2612578"/>
                  <a:pt x="10395062" y="2836431"/>
                  <a:pt x="10316538" y="2942959"/>
                </a:cubicBezTo>
                <a:cubicBezTo>
                  <a:pt x="10238014" y="3049487"/>
                  <a:pt x="10063906" y="3240158"/>
                  <a:pt x="9960795" y="3423681"/>
                </a:cubicBezTo>
                <a:cubicBezTo>
                  <a:pt x="10092925" y="3617148"/>
                  <a:pt x="10085459" y="3757101"/>
                  <a:pt x="10202700" y="3862193"/>
                </a:cubicBezTo>
                <a:cubicBezTo>
                  <a:pt x="10319941" y="3967285"/>
                  <a:pt x="10362871" y="4274882"/>
                  <a:pt x="10473065" y="4352296"/>
                </a:cubicBezTo>
                <a:cubicBezTo>
                  <a:pt x="10583259" y="4429710"/>
                  <a:pt x="10593431" y="4627630"/>
                  <a:pt x="10714970" y="4790808"/>
                </a:cubicBezTo>
                <a:cubicBezTo>
                  <a:pt x="10836509" y="4953986"/>
                  <a:pt x="10886261" y="5195339"/>
                  <a:pt x="10999564" y="5306705"/>
                </a:cubicBezTo>
                <a:cubicBezTo>
                  <a:pt x="11112867" y="5418071"/>
                  <a:pt x="11226066" y="5854675"/>
                  <a:pt x="11383766" y="6003166"/>
                </a:cubicBezTo>
                <a:cubicBezTo>
                  <a:pt x="10129204" y="5954144"/>
                  <a:pt x="8315966" y="5416674"/>
                  <a:pt x="7114854" y="5299670"/>
                </a:cubicBezTo>
                <a:cubicBezTo>
                  <a:pt x="7225962" y="5204492"/>
                  <a:pt x="7465802" y="5215894"/>
                  <a:pt x="7603407" y="5090341"/>
                </a:cubicBezTo>
                <a:cubicBezTo>
                  <a:pt x="7741012" y="4964788"/>
                  <a:pt x="7914209" y="4979482"/>
                  <a:pt x="8091961" y="4881011"/>
                </a:cubicBezTo>
                <a:cubicBezTo>
                  <a:pt x="8269713" y="4782540"/>
                  <a:pt x="8336415" y="4812451"/>
                  <a:pt x="8537825" y="4689973"/>
                </a:cubicBezTo>
                <a:cubicBezTo>
                  <a:pt x="6916837" y="4529925"/>
                  <a:pt x="4851534" y="3935051"/>
                  <a:pt x="2845942" y="4689973"/>
                </a:cubicBezTo>
                <a:cubicBezTo>
                  <a:pt x="3023701" y="4757760"/>
                  <a:pt x="3208454" y="4895666"/>
                  <a:pt x="3334495" y="4899302"/>
                </a:cubicBezTo>
                <a:cubicBezTo>
                  <a:pt x="3460536" y="4902938"/>
                  <a:pt x="3631291" y="5079082"/>
                  <a:pt x="3794589" y="5096438"/>
                </a:cubicBezTo>
                <a:cubicBezTo>
                  <a:pt x="3957887" y="5113793"/>
                  <a:pt x="4155768" y="5274741"/>
                  <a:pt x="4268912" y="5299670"/>
                </a:cubicBezTo>
                <a:cubicBezTo>
                  <a:pt x="2720155" y="5494137"/>
                  <a:pt x="1589691" y="5465068"/>
                  <a:pt x="0" y="6003166"/>
                </a:cubicBezTo>
                <a:close/>
                <a:moveTo>
                  <a:pt x="2845942" y="4689973"/>
                </a:moveTo>
                <a:cubicBezTo>
                  <a:pt x="2817361" y="4455068"/>
                  <a:pt x="2907788" y="4369304"/>
                  <a:pt x="2845942" y="4116456"/>
                </a:cubicBezTo>
                <a:cubicBezTo>
                  <a:pt x="2784096" y="3863608"/>
                  <a:pt x="2889909" y="3765788"/>
                  <a:pt x="2845942" y="3655499"/>
                </a:cubicBezTo>
                <a:cubicBezTo>
                  <a:pt x="2801975" y="3545210"/>
                  <a:pt x="2898146" y="3353543"/>
                  <a:pt x="2845942" y="3157022"/>
                </a:cubicBezTo>
                <a:cubicBezTo>
                  <a:pt x="2793738" y="2960501"/>
                  <a:pt x="2888911" y="2708175"/>
                  <a:pt x="2845942" y="2545986"/>
                </a:cubicBezTo>
                <a:cubicBezTo>
                  <a:pt x="2802973" y="2383797"/>
                  <a:pt x="2858358" y="2315297"/>
                  <a:pt x="2845942" y="2085028"/>
                </a:cubicBezTo>
                <a:cubicBezTo>
                  <a:pt x="2833526" y="1854759"/>
                  <a:pt x="2891749" y="1809269"/>
                  <a:pt x="2845942" y="1549031"/>
                </a:cubicBezTo>
                <a:cubicBezTo>
                  <a:pt x="2800135" y="1288793"/>
                  <a:pt x="2914539" y="1218927"/>
                  <a:pt x="2845942" y="937995"/>
                </a:cubicBezTo>
                <a:moveTo>
                  <a:pt x="8537825" y="937995"/>
                </a:moveTo>
                <a:cubicBezTo>
                  <a:pt x="8568962" y="1153904"/>
                  <a:pt x="8505413" y="1257871"/>
                  <a:pt x="8537825" y="1473992"/>
                </a:cubicBezTo>
                <a:cubicBezTo>
                  <a:pt x="8570237" y="1690113"/>
                  <a:pt x="8519258" y="1849030"/>
                  <a:pt x="8537825" y="2085028"/>
                </a:cubicBezTo>
                <a:cubicBezTo>
                  <a:pt x="8556392" y="2321026"/>
                  <a:pt x="8537316" y="2467519"/>
                  <a:pt x="8537825" y="2621025"/>
                </a:cubicBezTo>
                <a:cubicBezTo>
                  <a:pt x="8538334" y="2774531"/>
                  <a:pt x="8502382" y="2932832"/>
                  <a:pt x="8537825" y="3119502"/>
                </a:cubicBezTo>
                <a:cubicBezTo>
                  <a:pt x="8573268" y="3306172"/>
                  <a:pt x="8523431" y="3420804"/>
                  <a:pt x="8537825" y="3655499"/>
                </a:cubicBezTo>
                <a:cubicBezTo>
                  <a:pt x="8552219" y="3890194"/>
                  <a:pt x="8485135" y="4079468"/>
                  <a:pt x="8537825" y="4229016"/>
                </a:cubicBezTo>
                <a:cubicBezTo>
                  <a:pt x="8590515" y="4378564"/>
                  <a:pt x="8524843" y="4519597"/>
                  <a:pt x="8537825" y="4689973"/>
                </a:cubicBezTo>
                <a:moveTo>
                  <a:pt x="4268912" y="4549274"/>
                </a:moveTo>
                <a:cubicBezTo>
                  <a:pt x="4275572" y="4641874"/>
                  <a:pt x="4227228" y="4743641"/>
                  <a:pt x="4268912" y="4916968"/>
                </a:cubicBezTo>
                <a:cubicBezTo>
                  <a:pt x="4310596" y="5090295"/>
                  <a:pt x="4250244" y="5143259"/>
                  <a:pt x="4268912" y="5299670"/>
                </a:cubicBezTo>
                <a:moveTo>
                  <a:pt x="7114854" y="5299670"/>
                </a:moveTo>
                <a:cubicBezTo>
                  <a:pt x="7113789" y="5157568"/>
                  <a:pt x="7124015" y="5108150"/>
                  <a:pt x="7114854" y="4924472"/>
                </a:cubicBezTo>
                <a:cubicBezTo>
                  <a:pt x="7105693" y="4740794"/>
                  <a:pt x="7115826" y="4625238"/>
                  <a:pt x="7114854" y="4549274"/>
                </a:cubicBezTo>
              </a:path>
            </a:pathLst>
          </a:cu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9050">
            <a:solidFill>
              <a:schemeClr val="accent2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3673674094">
                  <a:prstGeom prst="ellipseRibbon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n-US" sz="7200" b="1" dirty="0">
                <a:ln w="1905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Eros </a:t>
            </a:r>
          </a:p>
          <a:p>
            <a:pPr algn="ctr"/>
            <a:r>
              <a:rPr lang="en-US" sz="7200" b="1" dirty="0">
                <a:ln w="1905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and </a:t>
            </a:r>
          </a:p>
          <a:p>
            <a:pPr algn="ctr"/>
            <a:r>
              <a:rPr lang="en-US" sz="7200" b="1" dirty="0">
                <a:ln w="1905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Psyche</a:t>
            </a: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7332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75A26-8A87-CC31-F24F-13BAC0DE9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0" y="2917371"/>
            <a:ext cx="3657600" cy="3940629"/>
          </a:xfrm>
        </p:spPr>
        <p:txBody>
          <a:bodyPr>
            <a:normAutofit/>
          </a:bodyPr>
          <a:lstStyle/>
          <a:p>
            <a:pPr algn="ctr" fontAlgn="base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Eros and Psyche,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4th–3rd century BC,  Terracotta, Height: 11.5 cm, the MET, NY, USA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r>
              <a:rPr lang="en-US" sz="1200" b="0" i="0" dirty="0">
                <a:solidFill>
                  <a:srgbClr val="333333"/>
                </a:solidFill>
                <a:effectLst/>
                <a:latin typeface="Papyrus" panose="03070502060502030205" pitchFamily="66" charset="0"/>
                <a:hlinkClick r:id="rId2"/>
              </a:rPr>
              <a:t>https://www.metmuseum.org/art/collection/search/247480</a:t>
            </a:r>
            <a:r>
              <a:rPr lang="en-US" sz="1200" b="0" i="0" dirty="0">
                <a:solidFill>
                  <a:srgbClr val="333333"/>
                </a:solidFill>
                <a:effectLst/>
                <a:latin typeface="Papyrus" panose="03070502060502030205" pitchFamily="66" charset="0"/>
              </a:rPr>
              <a:t> </a:t>
            </a:r>
            <a:br>
              <a:rPr lang="en-US" sz="2400" b="0" i="0" dirty="0">
                <a:solidFill>
                  <a:srgbClr val="333333"/>
                </a:solidFill>
                <a:effectLst/>
                <a:latin typeface="Papyrus" panose="03070502060502030205" pitchFamily="66" charset="0"/>
              </a:rPr>
            </a:br>
            <a:endParaRPr lang="el-GR" sz="2400" dirty="0"/>
          </a:p>
        </p:txBody>
      </p:sp>
      <p:pic>
        <p:nvPicPr>
          <p:cNvPr id="9218" name="Picture 2" descr="Terracotta statuette of Eros and Psyche, Terracotta, Greek, Boeotian ">
            <a:extLst>
              <a:ext uri="{FF2B5EF4-FFF2-40B4-BE49-F238E27FC236}">
                <a16:creationId xmlns:a16="http://schemas.microsoft.com/office/drawing/2014/main" id="{152E00D4-421F-0228-1883-64B5B771C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86" y="146957"/>
            <a:ext cx="6564086" cy="656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239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3049-712E-38F7-C9DD-00468F475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7257" y="2960914"/>
            <a:ext cx="3109685" cy="389708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Eros and Psyche Kissing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, 1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st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century BC, Terracotta,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rchaeological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Museum of Pella,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latin typeface="Papyrus" panose="03070502060502030205" pitchFamily="66" charset="0"/>
                <a:hlinkClick r:id="rId2"/>
              </a:rPr>
              <a:t>https://www.palaceofpella.gr/archaeological-museum-of-pella/?lang=en</a:t>
            </a:r>
            <a:r>
              <a:rPr lang="en-US" sz="1200" dirty="0">
                <a:latin typeface="Papyrus" panose="03070502060502030205" pitchFamily="66" charset="0"/>
              </a:rPr>
              <a:t> </a:t>
            </a:r>
            <a:endParaRPr lang="el-GR" sz="2400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E634CB7F-FC44-79E0-4E16-C86F25E6C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7" y="0"/>
            <a:ext cx="8712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487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62B40-0E2D-F243-2B7C-DAD12ACA9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1717288"/>
            <a:ext cx="4610100" cy="5140712"/>
          </a:xfrm>
        </p:spPr>
        <p:txBody>
          <a:bodyPr>
            <a:normAutofit/>
          </a:bodyPr>
          <a:lstStyle/>
          <a:p>
            <a:pPr algn="ctr"/>
            <a:r>
              <a:rPr kumimoji="0" lang="en-US" altLang="el-GR" sz="27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Eros and Psyche,</a:t>
            </a:r>
            <a:r>
              <a:rPr kumimoji="0" lang="en-US" altLang="el-GR" sz="270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 200-100 BC, </a:t>
            </a:r>
            <a:r>
              <a:rPr kumimoji="0" lang="en-US" altLang="el-GR" sz="270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Terrsacotta</a:t>
            </a:r>
            <a:r>
              <a:rPr kumimoji="0" lang="en-US" altLang="el-GR" sz="270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, Height: 20.32 cm, British Museum, London UK</a:t>
            </a:r>
            <a:br>
              <a:rPr kumimoji="0" lang="en-US" altLang="el-GR" sz="130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r>
              <a:rPr kumimoji="0" lang="en-US" altLang="el-GR" sz="13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pyrus" panose="03070502060502030205" pitchFamily="66" charset="0"/>
                <a:hlinkClick r:id="rId2"/>
              </a:rPr>
              <a:t>https://www.britishmuseum.org/collection/object/G_1836-0224-442</a:t>
            </a:r>
            <a:r>
              <a:rPr kumimoji="0" lang="en-US" altLang="el-GR" sz="13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pyrus" panose="03070502060502030205" pitchFamily="66" charset="0"/>
              </a:rPr>
              <a:t> </a:t>
            </a:r>
            <a:endParaRPr lang="el-GR" sz="1300" dirty="0"/>
          </a:p>
        </p:txBody>
      </p:sp>
      <p:pic>
        <p:nvPicPr>
          <p:cNvPr id="11266" name="Picture 2" descr="figure | British Museum">
            <a:extLst>
              <a:ext uri="{FF2B5EF4-FFF2-40B4-BE49-F238E27FC236}">
                <a16:creationId xmlns:a16="http://schemas.microsoft.com/office/drawing/2014/main" id="{4A4B0F3B-802C-3F86-7C3F-9E050AAE8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905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645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217A76-E181-6F61-9339-637B98C16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903" y="126768"/>
            <a:ext cx="3589660" cy="660446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9910E5B-097A-547E-B26C-97BC49369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854" y="365125"/>
            <a:ext cx="5833946" cy="636610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Eros and Psyche, l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ate 1st-2nd century AD, terracotta, Archaeological Museum of Thessaloniki,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3"/>
              </a:rPr>
              <a:t>https://www.amth.gr/en/exhibitions/exhibit-of-the-month/2102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882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EB523F-38CD-9343-F31A-7ED152A8A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0" y="1230086"/>
            <a:ext cx="1905001" cy="4691743"/>
          </a:xfrm>
        </p:spPr>
        <p:txBody>
          <a:bodyPr>
            <a:noAutofit/>
          </a:bodyPr>
          <a:lstStyle/>
          <a:p>
            <a:pPr algn="ctr"/>
            <a:br>
              <a:rPr lang="en-US" sz="2200" b="1" kern="100" dirty="0"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2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Eros and Psyche</a:t>
            </a:r>
            <a:r>
              <a:rPr lang="en-US" sz="2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300 AD,  after a Hellenistic statue of the  2nd century BC , Marble, Height: 1.25 m,, Capitoline Museums, Rome, Italy- Photo Credit: Amalia Spiliakou, February 18, 2024, Acropolis Museum, Athens, Greece</a:t>
            </a:r>
            <a:br>
              <a:rPr lang="el-GR" sz="22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5" descr="A statue of a person&#10;&#10;Description automatically generated">
            <a:extLst>
              <a:ext uri="{FF2B5EF4-FFF2-40B4-BE49-F238E27FC236}">
                <a16:creationId xmlns:a16="http://schemas.microsoft.com/office/drawing/2014/main" id="{96541483-7703-9CB0-0CEB-593069C2C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  <p:pic>
        <p:nvPicPr>
          <p:cNvPr id="8" name="Picture 7" descr="A statue of a couple of naked children&#10;&#10;Description automatically generated">
            <a:extLst>
              <a:ext uri="{FF2B5EF4-FFF2-40B4-BE49-F238E27FC236}">
                <a16:creationId xmlns:a16="http://schemas.microsoft.com/office/drawing/2014/main" id="{145E6BC1-CA98-55EE-78B4-52CE98471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1251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99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058D9-EF6D-D8A1-D006-3574C2F11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1824" y="2460171"/>
            <a:ext cx="5641975" cy="4397829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Eros and Psyche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Roman marble sculpture circa 150 AD, after a Hellenistic, 1</a:t>
            </a:r>
            <a:r>
              <a:rPr lang="en-US" sz="2400" kern="100" baseline="300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st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century BC original statue, Marble, Height: 1.25 m, </a:t>
            </a:r>
            <a:r>
              <a:rPr lang="en-US" sz="24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Altes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Museum, Berlin, Germany </a:t>
            </a:r>
            <a:b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https://www.worldhistory.org/image/11404/statue-of-amor--psyche/</a:t>
            </a:r>
            <a: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/>
          </a:p>
        </p:txBody>
      </p:sp>
      <p:pic>
        <p:nvPicPr>
          <p:cNvPr id="6146" name="Picture 2" descr="Statue of Amor &amp; Psyche">
            <a:extLst>
              <a:ext uri="{FF2B5EF4-FFF2-40B4-BE49-F238E27FC236}">
                <a16:creationId xmlns:a16="http://schemas.microsoft.com/office/drawing/2014/main" id="{6AB26780-D443-6080-7A50-67F12B90D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4873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35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65476-94F0-E2D5-1E8D-F2C310BBA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9872" y="4583151"/>
            <a:ext cx="5122127" cy="216054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Eros and Psyche,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c. 150 AD, Marble, House of Eros and Psyche, R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oom E.  Parco Archeologico di Ostia Antica, Italy</a:t>
            </a:r>
            <a:br>
              <a:rPr lang="it-IT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it-IT" sz="1200" dirty="0">
                <a:latin typeface="Papyrus" panose="03070502060502030205" pitchFamily="66" charset="0"/>
                <a:hlinkClick r:id="rId2"/>
              </a:rPr>
              <a:t>https://www.ostia-antica.org/regio1/14/14-5.htm</a:t>
            </a:r>
            <a:r>
              <a:rPr lang="it-IT" sz="1200" dirty="0">
                <a:latin typeface="Papyrus" panose="03070502060502030205" pitchFamily="66" charset="0"/>
              </a:rPr>
              <a:t> 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and 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3"/>
              </a:rPr>
              <a:t>https://commons.wikimedia.org/wiki/File:Italy-0465_-_Statue_of_Cupid_and_Psyche_%285165528054%29.jpg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400" b="1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0A739808-EAD1-A37E-2D77-48B5600D9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47" y="0"/>
            <a:ext cx="6864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4DFB534E-B54F-DF4D-9E6B-AE84FA16C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121" y="114302"/>
            <a:ext cx="3073787" cy="462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048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0C31D-ED0C-AC06-E62E-8E9D56EDD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325" y="365125"/>
            <a:ext cx="6299879" cy="1325563"/>
          </a:xfrm>
        </p:spPr>
        <p:txBody>
          <a:bodyPr>
            <a:no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Antonio Canova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1757-1822</a:t>
            </a:r>
            <a:br>
              <a:rPr lang="el-GR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FR" sz="24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Cupid</a:t>
            </a:r>
            <a:r>
              <a:rPr lang="fr-FR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 and </a:t>
            </a:r>
            <a:r>
              <a:rPr lang="fr-FR" sz="24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Psyche</a:t>
            </a:r>
            <a:r>
              <a:rPr lang="fr-FR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, </a:t>
            </a:r>
            <a:r>
              <a:rPr lang="fr-F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1786-93, </a:t>
            </a:r>
            <a:r>
              <a:rPr lang="fr-FR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Marble</a:t>
            </a:r>
            <a:r>
              <a:rPr lang="fr-F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, </a:t>
            </a:r>
            <a:r>
              <a:rPr lang="fr-FR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Height</a:t>
            </a:r>
            <a:r>
              <a:rPr lang="fr-F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: 155 cm, Musée du Louvre, Paris, France</a:t>
            </a:r>
            <a:br>
              <a:rPr lang="fr-FR" sz="1200" b="0" i="0" dirty="0">
                <a:solidFill>
                  <a:srgbClr val="000000"/>
                </a:solidFill>
                <a:effectLst/>
                <a:latin typeface="Papyrus" panose="03070502060502030205" pitchFamily="66" charset="0"/>
              </a:rPr>
            </a:br>
            <a:r>
              <a:rPr lang="fr-FR" sz="1200" b="0" i="0" dirty="0">
                <a:solidFill>
                  <a:srgbClr val="000000"/>
                </a:solidFill>
                <a:effectLst/>
                <a:latin typeface="Papyrus" panose="03070502060502030205" pitchFamily="66" charset="0"/>
                <a:hlinkClick r:id="rId2"/>
              </a:rPr>
              <a:t>https://www.wga.hu/frames-e.html?/html/c/canova/index.html</a:t>
            </a:r>
            <a:r>
              <a:rPr lang="fr-FR" sz="1200" b="0" i="0" dirty="0">
                <a:solidFill>
                  <a:srgbClr val="000000"/>
                </a:solidFill>
                <a:effectLst/>
                <a:latin typeface="Papyrus" panose="03070502060502030205" pitchFamily="66" charset="0"/>
              </a:rPr>
              <a:t> </a:t>
            </a:r>
            <a:br>
              <a:rPr lang="fr-FR" sz="1200" b="0" i="0" dirty="0">
                <a:solidFill>
                  <a:srgbClr val="000000"/>
                </a:solidFill>
                <a:effectLst/>
                <a:latin typeface="Papyrus" panose="03070502060502030205" pitchFamily="66" charset="0"/>
              </a:rPr>
            </a:br>
            <a:endParaRPr lang="el-GR" sz="2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7F374C3-6DBB-8024-1528-0A386CC95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75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AC53C090-B207-43CB-5AD3-0524916DF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397" y="1560059"/>
            <a:ext cx="4169734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085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0FF15-89FF-2168-2A19-B6BE3A6BF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6286" y="1382486"/>
            <a:ext cx="3112860" cy="5475514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Antonio Canova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1757-1822</a:t>
            </a:r>
            <a:br>
              <a:rPr lang="el-GR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</a:rPr>
              <a:t>Cupid and Psyche, 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</a:rPr>
              <a:t>1794, Plaster, 134.6x151.1x81.3 cm, the MET, NY, USA </a:t>
            </a:r>
            <a:br>
              <a:rPr lang="en-US" sz="2700" dirty="0">
                <a:effectLst/>
                <a:latin typeface="Papyrus" panose="03070502060502030205" pitchFamily="66" charset="0"/>
                <a:ea typeface="Aptos" panose="020B0004020202020204" pitchFamily="34" charset="0"/>
              </a:rPr>
            </a:br>
            <a:r>
              <a:rPr lang="en-US" sz="1300" u="sng" dirty="0">
                <a:solidFill>
                  <a:srgbClr val="467886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hlinkClick r:id="rId2"/>
              </a:rPr>
              <a:t>https://www.metmuseum.org/art/collection/search/188954</a:t>
            </a:r>
            <a:endParaRPr lang="el-GR" sz="1300" dirty="0"/>
          </a:p>
        </p:txBody>
      </p:sp>
      <p:pic>
        <p:nvPicPr>
          <p:cNvPr id="2050" name="Picture 2" descr="Cupid and Psyche, Antonio Canova (Italian, Possagno 1757–1822 Venice), Plaster, Italian, Rome">
            <a:extLst>
              <a:ext uri="{FF2B5EF4-FFF2-40B4-BE49-F238E27FC236}">
                <a16:creationId xmlns:a16="http://schemas.microsoft.com/office/drawing/2014/main" id="{D4BC40A7-D19B-4DE1-3A8A-59C249BC0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53" y="0"/>
            <a:ext cx="8640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985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F49E9-D4E5-B68B-5197-F8AE8F6C5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82" y="1436914"/>
            <a:ext cx="5421086" cy="5421086"/>
          </a:xfrm>
        </p:spPr>
        <p:txBody>
          <a:bodyPr>
            <a:noAutofit/>
          </a:bodyPr>
          <a:lstStyle/>
          <a:p>
            <a:pPr algn="ctr"/>
            <a:br>
              <a:rPr lang="fr-FR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Antonio Canova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1757-1822</a:t>
            </a:r>
            <a:br>
              <a:rPr lang="el-GR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FR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Cupid</a:t>
            </a:r>
            <a:r>
              <a:rPr lang="fr-FR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and </a:t>
            </a:r>
            <a:r>
              <a:rPr lang="fr-FR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Psyche</a:t>
            </a:r>
            <a:r>
              <a:rPr lang="fr-FR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, 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1796-1800, </a:t>
            </a:r>
            <a:r>
              <a:rPr lang="fr-FR" sz="2400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Marble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, 150x68 cm, Musée du Louvre, Paris, France</a:t>
            </a:r>
            <a:br>
              <a:rPr lang="fr-FR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fr-FR" sz="1200" b="0" i="0" dirty="0">
                <a:solidFill>
                  <a:srgbClr val="000000"/>
                </a:solidFill>
                <a:effectLst/>
                <a:latin typeface="Papyrus" panose="03070502060502030205" pitchFamily="66" charset="0"/>
                <a:hlinkClick r:id="rId2"/>
              </a:rPr>
              <a:t>https://www.wga.hu/frames-e.html?/html/c/canova/index.html</a:t>
            </a:r>
            <a:r>
              <a:rPr lang="fr-FR" sz="1200" b="0" i="0" dirty="0">
                <a:solidFill>
                  <a:srgbClr val="000000"/>
                </a:solidFill>
                <a:effectLst/>
                <a:latin typeface="Papyrus" panose="03070502060502030205" pitchFamily="66" charset="0"/>
              </a:rPr>
              <a:t> </a:t>
            </a:r>
            <a:br>
              <a:rPr lang="fr-FR" sz="1200" b="0" i="0" dirty="0">
                <a:solidFill>
                  <a:srgbClr val="000000"/>
                </a:solidFill>
                <a:effectLst/>
                <a:latin typeface="Papyrus" panose="03070502060502030205" pitchFamily="66" charset="0"/>
              </a:rPr>
            </a:br>
            <a:r>
              <a:rPr lang="fr-FR" sz="1200" b="0" i="0" dirty="0">
                <a:solidFill>
                  <a:srgbClr val="000000"/>
                </a:solidFill>
                <a:effectLst/>
                <a:latin typeface="Papyrus" panose="03070502060502030205" pitchFamily="66" charset="0"/>
              </a:rPr>
              <a:t> </a:t>
            </a:r>
            <a:br>
              <a:rPr lang="fr-FR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904F647-DA62-7A25-4DE3-5F95D5BE1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068" y="0"/>
            <a:ext cx="4298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01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972B9E-A584-5824-81B0-8B458F17D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0" y="2057400"/>
            <a:ext cx="3657600" cy="48006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Johan Tobias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Sergel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1740-1814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Eros and Psyche,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1795-1800, Marble, Height : 74cm, Prado Museum, Madrid, Spain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https://www.museodelprado.es/en/the-collection/art-work/cupid-and-psyche/2daf50e3-5eba-4bb6-9b42-067f64f760dc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5" descr="A statue of two people&#10;&#10;Description automatically generated">
            <a:extLst>
              <a:ext uri="{FF2B5EF4-FFF2-40B4-BE49-F238E27FC236}">
                <a16:creationId xmlns:a16="http://schemas.microsoft.com/office/drawing/2014/main" id="{0377357C-5CE7-2E00-E8E0-0A1E0A31F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60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7DA63-C761-88F0-3A87-73B4385B7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035629"/>
            <a:ext cx="5257800" cy="4822371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Claude Michel, known as Clodion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1738-1814</a:t>
            </a: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Eros and Psyche, late 18th or early 19th century, Terracotta, Height: 59cm, Victoria and Albert Museum, London, UK </a:t>
            </a:r>
            <a:br>
              <a:rPr lang="el-GR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u="sng" dirty="0">
                <a:solidFill>
                  <a:srgbClr val="467886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hlinkClick r:id="rId2"/>
              </a:rPr>
              <a:t>https://collections.vam.ac.uk/item/O94281/cupid-and-psyche-figure-group-clodion/</a:t>
            </a:r>
            <a:endParaRPr lang="el-GR" sz="1200" dirty="0"/>
          </a:p>
        </p:txBody>
      </p:sp>
      <p:pic>
        <p:nvPicPr>
          <p:cNvPr id="13314" name="Picture 2" descr="Cupid and Psyche top image">
            <a:extLst>
              <a:ext uri="{FF2B5EF4-FFF2-40B4-BE49-F238E27FC236}">
                <a16:creationId xmlns:a16="http://schemas.microsoft.com/office/drawing/2014/main" id="{CD4B12FD-E0D3-985A-D98E-F9C85B5E5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233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714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2C01A-EAE3-1992-93E1-2E08AC7EF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0942" y="1371600"/>
            <a:ext cx="5442857" cy="5383326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Theodor Friedl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1842-1900</a:t>
            </a:r>
            <a:br>
              <a:rPr lang="el-GR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Eros and Psyche,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1890. Marble, 200x110x72 cm, Belvedere, Vienna, Austria</a:t>
            </a:r>
            <a:b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https://commons.wikimedia.org/wiki/File:%CE%88%CF%81%CF%89%CF%84%CE%B1%CF%82_%CE%BA%CE%B1%CE%B9_%CF%88%CF%85%CF%87%CE%AE,_Theodor_Friedl,_1881-82,.jpg</a:t>
            </a:r>
            <a: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l-GR" sz="2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74F4568-2B18-5F21-E006-F613B62D3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3074"/>
            <a:ext cx="4975008" cy="665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605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7864DC-15A1-05EB-4F29-9C52A4F8E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bbon: Curved and Tilted Up 3">
            <a:extLst>
              <a:ext uri="{FF2B5EF4-FFF2-40B4-BE49-F238E27FC236}">
                <a16:creationId xmlns:a16="http://schemas.microsoft.com/office/drawing/2014/main" id="{E698B7F2-B50E-319E-E950-5CFF4B525C75}"/>
              </a:ext>
            </a:extLst>
          </p:cNvPr>
          <p:cNvSpPr/>
          <p:nvPr/>
        </p:nvSpPr>
        <p:spPr>
          <a:xfrm>
            <a:off x="431515" y="452063"/>
            <a:ext cx="11383766" cy="6003166"/>
          </a:xfrm>
          <a:custGeom>
            <a:avLst/>
            <a:gdLst>
              <a:gd name="connsiteX0" fmla="*/ 0 w 11383766"/>
              <a:gd name="connsiteY0" fmla="*/ 6003166 h 6003166"/>
              <a:gd name="connsiteX1" fmla="*/ 4268912 w 11383766"/>
              <a:gd name="connsiteY1" fmla="*/ 5299670 h 6003166"/>
              <a:gd name="connsiteX2" fmla="*/ 3837278 w 11383766"/>
              <a:gd name="connsiteY2" fmla="*/ 5114729 h 6003166"/>
              <a:gd name="connsiteX3" fmla="*/ 3348725 w 11383766"/>
              <a:gd name="connsiteY3" fmla="*/ 4905399 h 6003166"/>
              <a:gd name="connsiteX4" fmla="*/ 2845942 w 11383766"/>
              <a:gd name="connsiteY4" fmla="*/ 4689973 h 6003166"/>
              <a:gd name="connsiteX5" fmla="*/ 8537825 w 11383766"/>
              <a:gd name="connsiteY5" fmla="*/ 4689973 h 6003166"/>
              <a:gd name="connsiteX6" fmla="*/ 8063501 w 11383766"/>
              <a:gd name="connsiteY6" fmla="*/ 4893205 h 6003166"/>
              <a:gd name="connsiteX7" fmla="*/ 7631867 w 11383766"/>
              <a:gd name="connsiteY7" fmla="*/ 5078147 h 6003166"/>
              <a:gd name="connsiteX8" fmla="*/ 7114854 w 11383766"/>
              <a:gd name="connsiteY8" fmla="*/ 5299670 h 6003166"/>
              <a:gd name="connsiteX9" fmla="*/ 11383766 w 11383766"/>
              <a:gd name="connsiteY9" fmla="*/ 6003166 h 6003166"/>
              <a:gd name="connsiteX10" fmla="*/ 11084942 w 11383766"/>
              <a:gd name="connsiteY10" fmla="*/ 5461474 h 6003166"/>
              <a:gd name="connsiteX11" fmla="*/ 10771888 w 11383766"/>
              <a:gd name="connsiteY11" fmla="*/ 4893987 h 6003166"/>
              <a:gd name="connsiteX12" fmla="*/ 10458835 w 11383766"/>
              <a:gd name="connsiteY12" fmla="*/ 4326501 h 6003166"/>
              <a:gd name="connsiteX13" fmla="*/ 9960795 w 11383766"/>
              <a:gd name="connsiteY13" fmla="*/ 3423681 h 6003166"/>
              <a:gd name="connsiteX14" fmla="*/ 10273849 w 11383766"/>
              <a:gd name="connsiteY14" fmla="*/ 3000645 h 6003166"/>
              <a:gd name="connsiteX15" fmla="*/ 10643821 w 11383766"/>
              <a:gd name="connsiteY15" fmla="*/ 2500694 h 6003166"/>
              <a:gd name="connsiteX16" fmla="*/ 11013794 w 11383766"/>
              <a:gd name="connsiteY16" fmla="*/ 2000743 h 6003166"/>
              <a:gd name="connsiteX17" fmla="*/ 11383766 w 11383766"/>
              <a:gd name="connsiteY17" fmla="*/ 1500792 h 6003166"/>
              <a:gd name="connsiteX18" fmla="*/ 8537825 w 11383766"/>
              <a:gd name="connsiteY18" fmla="*/ 937995 h 6003166"/>
              <a:gd name="connsiteX19" fmla="*/ 8537825 w 11383766"/>
              <a:gd name="connsiteY19" fmla="*/ 577805 h 6003166"/>
              <a:gd name="connsiteX20" fmla="*/ 8537825 w 11383766"/>
              <a:gd name="connsiteY20" fmla="*/ 187599 h 6003166"/>
              <a:gd name="connsiteX21" fmla="*/ 2845942 w 11383766"/>
              <a:gd name="connsiteY21" fmla="*/ 187599 h 6003166"/>
              <a:gd name="connsiteX22" fmla="*/ 2845942 w 11383766"/>
              <a:gd name="connsiteY22" fmla="*/ 570301 h 6003166"/>
              <a:gd name="connsiteX23" fmla="*/ 2845942 w 11383766"/>
              <a:gd name="connsiteY23" fmla="*/ 937995 h 6003166"/>
              <a:gd name="connsiteX24" fmla="*/ 0 w 11383766"/>
              <a:gd name="connsiteY24" fmla="*/ 1500792 h 6003166"/>
              <a:gd name="connsiteX25" fmla="*/ 355743 w 11383766"/>
              <a:gd name="connsiteY25" fmla="*/ 1981514 h 6003166"/>
              <a:gd name="connsiteX26" fmla="*/ 739945 w 11383766"/>
              <a:gd name="connsiteY26" fmla="*/ 2500694 h 6003166"/>
              <a:gd name="connsiteX27" fmla="*/ 1095688 w 11383766"/>
              <a:gd name="connsiteY27" fmla="*/ 2981417 h 6003166"/>
              <a:gd name="connsiteX28" fmla="*/ 1422971 w 11383766"/>
              <a:gd name="connsiteY28" fmla="*/ 3423681 h 6003166"/>
              <a:gd name="connsiteX29" fmla="*/ 1152607 w 11383766"/>
              <a:gd name="connsiteY29" fmla="*/ 3913783 h 6003166"/>
              <a:gd name="connsiteX30" fmla="*/ 853783 w 11383766"/>
              <a:gd name="connsiteY30" fmla="*/ 4455475 h 6003166"/>
              <a:gd name="connsiteX31" fmla="*/ 611878 w 11383766"/>
              <a:gd name="connsiteY31" fmla="*/ 4893987 h 6003166"/>
              <a:gd name="connsiteX32" fmla="*/ 341513 w 11383766"/>
              <a:gd name="connsiteY32" fmla="*/ 5384090 h 6003166"/>
              <a:gd name="connsiteX33" fmla="*/ 0 w 11383766"/>
              <a:gd name="connsiteY33" fmla="*/ 6003166 h 6003166"/>
              <a:gd name="connsiteX0" fmla="*/ 4268912 w 11383766"/>
              <a:gd name="connsiteY0" fmla="*/ 4549274 h 6003166"/>
              <a:gd name="connsiteX1" fmla="*/ 4268912 w 11383766"/>
              <a:gd name="connsiteY1" fmla="*/ 4916968 h 6003166"/>
              <a:gd name="connsiteX2" fmla="*/ 4268912 w 11383766"/>
              <a:gd name="connsiteY2" fmla="*/ 5299670 h 6003166"/>
              <a:gd name="connsiteX3" fmla="*/ 3794589 w 11383766"/>
              <a:gd name="connsiteY3" fmla="*/ 5096438 h 6003166"/>
              <a:gd name="connsiteX4" fmla="*/ 3362954 w 11383766"/>
              <a:gd name="connsiteY4" fmla="*/ 4911496 h 6003166"/>
              <a:gd name="connsiteX5" fmla="*/ 2845942 w 11383766"/>
              <a:gd name="connsiteY5" fmla="*/ 4689973 h 6003166"/>
              <a:gd name="connsiteX6" fmla="*/ 8537825 w 11383766"/>
              <a:gd name="connsiteY6" fmla="*/ 4689973 h 6003166"/>
              <a:gd name="connsiteX7" fmla="*/ 8106190 w 11383766"/>
              <a:gd name="connsiteY7" fmla="*/ 4874914 h 6003166"/>
              <a:gd name="connsiteX8" fmla="*/ 7631867 w 11383766"/>
              <a:gd name="connsiteY8" fmla="*/ 5078147 h 6003166"/>
              <a:gd name="connsiteX9" fmla="*/ 7114854 w 11383766"/>
              <a:gd name="connsiteY9" fmla="*/ 5299670 h 6003166"/>
              <a:gd name="connsiteX10" fmla="*/ 7114854 w 11383766"/>
              <a:gd name="connsiteY10" fmla="*/ 4946984 h 6003166"/>
              <a:gd name="connsiteX11" fmla="*/ 7114854 w 11383766"/>
              <a:gd name="connsiteY11" fmla="*/ 4549274 h 6003166"/>
              <a:gd name="connsiteX12" fmla="*/ 4268912 w 11383766"/>
              <a:gd name="connsiteY12" fmla="*/ 4549274 h 6003166"/>
              <a:gd name="connsiteX0" fmla="*/ 0 w 11383766"/>
              <a:gd name="connsiteY0" fmla="*/ 6003166 h 6003166"/>
              <a:gd name="connsiteX1" fmla="*/ 241905 w 11383766"/>
              <a:gd name="connsiteY1" fmla="*/ 5564654 h 6003166"/>
              <a:gd name="connsiteX2" fmla="*/ 526499 w 11383766"/>
              <a:gd name="connsiteY2" fmla="*/ 5048757 h 6003166"/>
              <a:gd name="connsiteX3" fmla="*/ 839553 w 11383766"/>
              <a:gd name="connsiteY3" fmla="*/ 4481270 h 6003166"/>
              <a:gd name="connsiteX4" fmla="*/ 1109917 w 11383766"/>
              <a:gd name="connsiteY4" fmla="*/ 3991168 h 6003166"/>
              <a:gd name="connsiteX5" fmla="*/ 1422971 w 11383766"/>
              <a:gd name="connsiteY5" fmla="*/ 3423681 h 6003166"/>
              <a:gd name="connsiteX6" fmla="*/ 1095688 w 11383766"/>
              <a:gd name="connsiteY6" fmla="*/ 2981417 h 6003166"/>
              <a:gd name="connsiteX7" fmla="*/ 754175 w 11383766"/>
              <a:gd name="connsiteY7" fmla="*/ 2519923 h 6003166"/>
              <a:gd name="connsiteX8" fmla="*/ 369972 w 11383766"/>
              <a:gd name="connsiteY8" fmla="*/ 2000743 h 6003166"/>
              <a:gd name="connsiteX9" fmla="*/ 0 w 11383766"/>
              <a:gd name="connsiteY9" fmla="*/ 1500792 h 6003166"/>
              <a:gd name="connsiteX10" fmla="*/ 2845942 w 11383766"/>
              <a:gd name="connsiteY10" fmla="*/ 937995 h 6003166"/>
              <a:gd name="connsiteX11" fmla="*/ 2845942 w 11383766"/>
              <a:gd name="connsiteY11" fmla="*/ 577805 h 6003166"/>
              <a:gd name="connsiteX12" fmla="*/ 2845942 w 11383766"/>
              <a:gd name="connsiteY12" fmla="*/ 187599 h 6003166"/>
              <a:gd name="connsiteX13" fmla="*/ 8537825 w 11383766"/>
              <a:gd name="connsiteY13" fmla="*/ 187599 h 6003166"/>
              <a:gd name="connsiteX14" fmla="*/ 8537825 w 11383766"/>
              <a:gd name="connsiteY14" fmla="*/ 570301 h 6003166"/>
              <a:gd name="connsiteX15" fmla="*/ 8537825 w 11383766"/>
              <a:gd name="connsiteY15" fmla="*/ 937995 h 6003166"/>
              <a:gd name="connsiteX16" fmla="*/ 11383766 w 11383766"/>
              <a:gd name="connsiteY16" fmla="*/ 1500792 h 6003166"/>
              <a:gd name="connsiteX17" fmla="*/ 11042253 w 11383766"/>
              <a:gd name="connsiteY17" fmla="*/ 1962285 h 6003166"/>
              <a:gd name="connsiteX18" fmla="*/ 10672281 w 11383766"/>
              <a:gd name="connsiteY18" fmla="*/ 2462237 h 6003166"/>
              <a:gd name="connsiteX19" fmla="*/ 10288078 w 11383766"/>
              <a:gd name="connsiteY19" fmla="*/ 2981417 h 6003166"/>
              <a:gd name="connsiteX20" fmla="*/ 9960795 w 11383766"/>
              <a:gd name="connsiteY20" fmla="*/ 3423681 h 6003166"/>
              <a:gd name="connsiteX21" fmla="*/ 10245389 w 11383766"/>
              <a:gd name="connsiteY21" fmla="*/ 3939578 h 6003166"/>
              <a:gd name="connsiteX22" fmla="*/ 10558443 w 11383766"/>
              <a:gd name="connsiteY22" fmla="*/ 4507065 h 6003166"/>
              <a:gd name="connsiteX23" fmla="*/ 10857267 w 11383766"/>
              <a:gd name="connsiteY23" fmla="*/ 5048757 h 6003166"/>
              <a:gd name="connsiteX24" fmla="*/ 11099172 w 11383766"/>
              <a:gd name="connsiteY24" fmla="*/ 5487269 h 6003166"/>
              <a:gd name="connsiteX25" fmla="*/ 11383766 w 11383766"/>
              <a:gd name="connsiteY25" fmla="*/ 6003166 h 6003166"/>
              <a:gd name="connsiteX26" fmla="*/ 7114854 w 11383766"/>
              <a:gd name="connsiteY26" fmla="*/ 5299670 h 6003166"/>
              <a:gd name="connsiteX27" fmla="*/ 7546489 w 11383766"/>
              <a:gd name="connsiteY27" fmla="*/ 5114729 h 6003166"/>
              <a:gd name="connsiteX28" fmla="*/ 8049272 w 11383766"/>
              <a:gd name="connsiteY28" fmla="*/ 4899302 h 6003166"/>
              <a:gd name="connsiteX29" fmla="*/ 8537825 w 11383766"/>
              <a:gd name="connsiteY29" fmla="*/ 4689973 h 6003166"/>
              <a:gd name="connsiteX30" fmla="*/ 2845942 w 11383766"/>
              <a:gd name="connsiteY30" fmla="*/ 4689973 h 6003166"/>
              <a:gd name="connsiteX31" fmla="*/ 3348725 w 11383766"/>
              <a:gd name="connsiteY31" fmla="*/ 4905399 h 6003166"/>
              <a:gd name="connsiteX32" fmla="*/ 3823048 w 11383766"/>
              <a:gd name="connsiteY32" fmla="*/ 5108632 h 6003166"/>
              <a:gd name="connsiteX33" fmla="*/ 4268912 w 11383766"/>
              <a:gd name="connsiteY33" fmla="*/ 5299670 h 6003166"/>
              <a:gd name="connsiteX34" fmla="*/ 0 w 11383766"/>
              <a:gd name="connsiteY34" fmla="*/ 6003166 h 6003166"/>
              <a:gd name="connsiteX35" fmla="*/ 2845942 w 11383766"/>
              <a:gd name="connsiteY35" fmla="*/ 4689973 h 6003166"/>
              <a:gd name="connsiteX36" fmla="*/ 2845942 w 11383766"/>
              <a:gd name="connsiteY36" fmla="*/ 4078937 h 6003166"/>
              <a:gd name="connsiteX37" fmla="*/ 2845942 w 11383766"/>
              <a:gd name="connsiteY37" fmla="*/ 3505420 h 6003166"/>
              <a:gd name="connsiteX38" fmla="*/ 2845942 w 11383766"/>
              <a:gd name="connsiteY38" fmla="*/ 2931903 h 6003166"/>
              <a:gd name="connsiteX39" fmla="*/ 2845942 w 11383766"/>
              <a:gd name="connsiteY39" fmla="*/ 2320867 h 6003166"/>
              <a:gd name="connsiteX40" fmla="*/ 2845942 w 11383766"/>
              <a:gd name="connsiteY40" fmla="*/ 1747350 h 6003166"/>
              <a:gd name="connsiteX41" fmla="*/ 2845942 w 11383766"/>
              <a:gd name="connsiteY41" fmla="*/ 937995 h 6003166"/>
              <a:gd name="connsiteX42" fmla="*/ 8537825 w 11383766"/>
              <a:gd name="connsiteY42" fmla="*/ 937995 h 6003166"/>
              <a:gd name="connsiteX43" fmla="*/ 8537825 w 11383766"/>
              <a:gd name="connsiteY43" fmla="*/ 1549031 h 6003166"/>
              <a:gd name="connsiteX44" fmla="*/ 8537825 w 11383766"/>
              <a:gd name="connsiteY44" fmla="*/ 2122548 h 6003166"/>
              <a:gd name="connsiteX45" fmla="*/ 8537825 w 11383766"/>
              <a:gd name="connsiteY45" fmla="*/ 2658545 h 6003166"/>
              <a:gd name="connsiteX46" fmla="*/ 8537825 w 11383766"/>
              <a:gd name="connsiteY46" fmla="*/ 3081982 h 6003166"/>
              <a:gd name="connsiteX47" fmla="*/ 8537825 w 11383766"/>
              <a:gd name="connsiteY47" fmla="*/ 3505420 h 6003166"/>
              <a:gd name="connsiteX48" fmla="*/ 8537825 w 11383766"/>
              <a:gd name="connsiteY48" fmla="*/ 3966377 h 6003166"/>
              <a:gd name="connsiteX49" fmla="*/ 8537825 w 11383766"/>
              <a:gd name="connsiteY49" fmla="*/ 4689973 h 6003166"/>
              <a:gd name="connsiteX50" fmla="*/ 4268912 w 11383766"/>
              <a:gd name="connsiteY50" fmla="*/ 4549274 h 6003166"/>
              <a:gd name="connsiteX51" fmla="*/ 4268912 w 11383766"/>
              <a:gd name="connsiteY51" fmla="*/ 4924472 h 6003166"/>
              <a:gd name="connsiteX52" fmla="*/ 4268912 w 11383766"/>
              <a:gd name="connsiteY52" fmla="*/ 5299670 h 6003166"/>
              <a:gd name="connsiteX53" fmla="*/ 7114854 w 11383766"/>
              <a:gd name="connsiteY53" fmla="*/ 5299670 h 6003166"/>
              <a:gd name="connsiteX54" fmla="*/ 7114854 w 11383766"/>
              <a:gd name="connsiteY54" fmla="*/ 4916968 h 6003166"/>
              <a:gd name="connsiteX55" fmla="*/ 7114854 w 11383766"/>
              <a:gd name="connsiteY55" fmla="*/ 4549274 h 6003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1383766" h="6003166" stroke="0" extrusionOk="0">
                <a:moveTo>
                  <a:pt x="0" y="6003166"/>
                </a:moveTo>
                <a:cubicBezTo>
                  <a:pt x="1312829" y="5876746"/>
                  <a:pt x="2857720" y="5811913"/>
                  <a:pt x="4268912" y="5299670"/>
                </a:cubicBezTo>
                <a:cubicBezTo>
                  <a:pt x="4146629" y="5258506"/>
                  <a:pt x="3951641" y="5155715"/>
                  <a:pt x="3837278" y="5114729"/>
                </a:cubicBezTo>
                <a:cubicBezTo>
                  <a:pt x="3722915" y="5073743"/>
                  <a:pt x="3550134" y="4974900"/>
                  <a:pt x="3348725" y="4905399"/>
                </a:cubicBezTo>
                <a:cubicBezTo>
                  <a:pt x="3147316" y="4835899"/>
                  <a:pt x="3069406" y="4742817"/>
                  <a:pt x="2845942" y="4689973"/>
                </a:cubicBezTo>
                <a:cubicBezTo>
                  <a:pt x="5074460" y="4198697"/>
                  <a:pt x="6935674" y="4396555"/>
                  <a:pt x="8537825" y="4689973"/>
                </a:cubicBezTo>
                <a:cubicBezTo>
                  <a:pt x="8332811" y="4790797"/>
                  <a:pt x="8209311" y="4773457"/>
                  <a:pt x="8063501" y="4893205"/>
                </a:cubicBezTo>
                <a:cubicBezTo>
                  <a:pt x="7917691" y="5012953"/>
                  <a:pt x="7722972" y="5037021"/>
                  <a:pt x="7631867" y="5078147"/>
                </a:cubicBezTo>
                <a:cubicBezTo>
                  <a:pt x="7540762" y="5119273"/>
                  <a:pt x="7327076" y="5187337"/>
                  <a:pt x="7114854" y="5299670"/>
                </a:cubicBezTo>
                <a:cubicBezTo>
                  <a:pt x="8473441" y="5416245"/>
                  <a:pt x="9903680" y="5678867"/>
                  <a:pt x="11383766" y="6003166"/>
                </a:cubicBezTo>
                <a:cubicBezTo>
                  <a:pt x="11221834" y="5755946"/>
                  <a:pt x="11204960" y="5642887"/>
                  <a:pt x="11084942" y="5461474"/>
                </a:cubicBezTo>
                <a:cubicBezTo>
                  <a:pt x="10964924" y="5280061"/>
                  <a:pt x="10913469" y="5139074"/>
                  <a:pt x="10771888" y="4893987"/>
                </a:cubicBezTo>
                <a:cubicBezTo>
                  <a:pt x="10630307" y="4648900"/>
                  <a:pt x="10608185" y="4590966"/>
                  <a:pt x="10458835" y="4326501"/>
                </a:cubicBezTo>
                <a:cubicBezTo>
                  <a:pt x="10309485" y="4062036"/>
                  <a:pt x="10233552" y="3802525"/>
                  <a:pt x="9960795" y="3423681"/>
                </a:cubicBezTo>
                <a:cubicBezTo>
                  <a:pt x="10058652" y="3258187"/>
                  <a:pt x="10212056" y="3169336"/>
                  <a:pt x="10273849" y="3000645"/>
                </a:cubicBezTo>
                <a:cubicBezTo>
                  <a:pt x="10335642" y="2831954"/>
                  <a:pt x="10607135" y="2661935"/>
                  <a:pt x="10643821" y="2500694"/>
                </a:cubicBezTo>
                <a:cubicBezTo>
                  <a:pt x="10680507" y="2339454"/>
                  <a:pt x="10848787" y="2233466"/>
                  <a:pt x="11013794" y="2000743"/>
                </a:cubicBezTo>
                <a:cubicBezTo>
                  <a:pt x="11178801" y="1768020"/>
                  <a:pt x="11322084" y="1646640"/>
                  <a:pt x="11383766" y="1500792"/>
                </a:cubicBezTo>
                <a:cubicBezTo>
                  <a:pt x="10169354" y="1234117"/>
                  <a:pt x="9595018" y="810679"/>
                  <a:pt x="8537825" y="937995"/>
                </a:cubicBezTo>
                <a:cubicBezTo>
                  <a:pt x="8496557" y="827961"/>
                  <a:pt x="8552083" y="674972"/>
                  <a:pt x="8537825" y="577805"/>
                </a:cubicBezTo>
                <a:cubicBezTo>
                  <a:pt x="8523567" y="480638"/>
                  <a:pt x="8541078" y="307604"/>
                  <a:pt x="8537825" y="187599"/>
                </a:cubicBezTo>
                <a:cubicBezTo>
                  <a:pt x="6619127" y="-209615"/>
                  <a:pt x="4803589" y="26323"/>
                  <a:pt x="2845942" y="187599"/>
                </a:cubicBezTo>
                <a:cubicBezTo>
                  <a:pt x="2854972" y="299484"/>
                  <a:pt x="2835720" y="396419"/>
                  <a:pt x="2845942" y="570301"/>
                </a:cubicBezTo>
                <a:cubicBezTo>
                  <a:pt x="2856164" y="744183"/>
                  <a:pt x="2802894" y="792594"/>
                  <a:pt x="2845942" y="937995"/>
                </a:cubicBezTo>
                <a:cubicBezTo>
                  <a:pt x="1885111" y="1045660"/>
                  <a:pt x="1110854" y="1058186"/>
                  <a:pt x="0" y="1500792"/>
                </a:cubicBezTo>
                <a:cubicBezTo>
                  <a:pt x="161562" y="1676797"/>
                  <a:pt x="216360" y="1871452"/>
                  <a:pt x="355743" y="1981514"/>
                </a:cubicBezTo>
                <a:cubicBezTo>
                  <a:pt x="495126" y="2091577"/>
                  <a:pt x="494742" y="2283740"/>
                  <a:pt x="739945" y="2500694"/>
                </a:cubicBezTo>
                <a:cubicBezTo>
                  <a:pt x="985148" y="2717648"/>
                  <a:pt x="917796" y="2840465"/>
                  <a:pt x="1095688" y="2981417"/>
                </a:cubicBezTo>
                <a:cubicBezTo>
                  <a:pt x="1273580" y="3122369"/>
                  <a:pt x="1253298" y="3275531"/>
                  <a:pt x="1422971" y="3423681"/>
                </a:cubicBezTo>
                <a:cubicBezTo>
                  <a:pt x="1385708" y="3582909"/>
                  <a:pt x="1255376" y="3717824"/>
                  <a:pt x="1152607" y="3913783"/>
                </a:cubicBezTo>
                <a:cubicBezTo>
                  <a:pt x="1049838" y="4109742"/>
                  <a:pt x="883423" y="4327578"/>
                  <a:pt x="853783" y="4455475"/>
                </a:cubicBezTo>
                <a:cubicBezTo>
                  <a:pt x="824143" y="4583372"/>
                  <a:pt x="682717" y="4741045"/>
                  <a:pt x="611878" y="4893987"/>
                </a:cubicBezTo>
                <a:cubicBezTo>
                  <a:pt x="541039" y="5046929"/>
                  <a:pt x="427072" y="5113007"/>
                  <a:pt x="341513" y="5384090"/>
                </a:cubicBezTo>
                <a:cubicBezTo>
                  <a:pt x="255954" y="5655173"/>
                  <a:pt x="69001" y="5737153"/>
                  <a:pt x="0" y="6003166"/>
                </a:cubicBezTo>
                <a:close/>
              </a:path>
              <a:path w="11383766" h="6003166" fill="darkenLess" stroke="0" extrusionOk="0">
                <a:moveTo>
                  <a:pt x="4268912" y="4549274"/>
                </a:moveTo>
                <a:cubicBezTo>
                  <a:pt x="4295928" y="4683472"/>
                  <a:pt x="4237343" y="4750126"/>
                  <a:pt x="4268912" y="4916968"/>
                </a:cubicBezTo>
                <a:cubicBezTo>
                  <a:pt x="4300481" y="5083810"/>
                  <a:pt x="4230193" y="5204860"/>
                  <a:pt x="4268912" y="5299670"/>
                </a:cubicBezTo>
                <a:cubicBezTo>
                  <a:pt x="4026948" y="5218638"/>
                  <a:pt x="4032438" y="5169302"/>
                  <a:pt x="3794589" y="5096438"/>
                </a:cubicBezTo>
                <a:cubicBezTo>
                  <a:pt x="3556740" y="5023574"/>
                  <a:pt x="3474965" y="4920742"/>
                  <a:pt x="3362954" y="4911496"/>
                </a:cubicBezTo>
                <a:cubicBezTo>
                  <a:pt x="3250943" y="4902250"/>
                  <a:pt x="3100693" y="4758446"/>
                  <a:pt x="2845942" y="4689973"/>
                </a:cubicBezTo>
                <a:cubicBezTo>
                  <a:pt x="5066477" y="4862513"/>
                  <a:pt x="6273169" y="4224494"/>
                  <a:pt x="8537825" y="4689973"/>
                </a:cubicBezTo>
                <a:cubicBezTo>
                  <a:pt x="8438883" y="4790994"/>
                  <a:pt x="8285368" y="4755468"/>
                  <a:pt x="8106190" y="4874914"/>
                </a:cubicBezTo>
                <a:cubicBezTo>
                  <a:pt x="7927013" y="4994360"/>
                  <a:pt x="7823336" y="4931520"/>
                  <a:pt x="7631867" y="5078147"/>
                </a:cubicBezTo>
                <a:cubicBezTo>
                  <a:pt x="7440398" y="5224774"/>
                  <a:pt x="7308505" y="5211533"/>
                  <a:pt x="7114854" y="5299670"/>
                </a:cubicBezTo>
                <a:cubicBezTo>
                  <a:pt x="7087293" y="5140443"/>
                  <a:pt x="7152434" y="5109978"/>
                  <a:pt x="7114854" y="4946984"/>
                </a:cubicBezTo>
                <a:cubicBezTo>
                  <a:pt x="7077274" y="4783990"/>
                  <a:pt x="7127415" y="4745147"/>
                  <a:pt x="7114854" y="4549274"/>
                </a:cubicBezTo>
                <a:cubicBezTo>
                  <a:pt x="6194280" y="4524033"/>
                  <a:pt x="5271426" y="4642575"/>
                  <a:pt x="4268912" y="4549274"/>
                </a:cubicBezTo>
                <a:close/>
              </a:path>
              <a:path w="11383766" h="6003166" fill="none" extrusionOk="0">
                <a:moveTo>
                  <a:pt x="0" y="6003166"/>
                </a:moveTo>
                <a:cubicBezTo>
                  <a:pt x="71465" y="5857500"/>
                  <a:pt x="149971" y="5772589"/>
                  <a:pt x="241905" y="5564654"/>
                </a:cubicBezTo>
                <a:cubicBezTo>
                  <a:pt x="333839" y="5356719"/>
                  <a:pt x="432872" y="5284843"/>
                  <a:pt x="526499" y="5048757"/>
                </a:cubicBezTo>
                <a:cubicBezTo>
                  <a:pt x="620127" y="4812672"/>
                  <a:pt x="808423" y="4639008"/>
                  <a:pt x="839553" y="4481270"/>
                </a:cubicBezTo>
                <a:cubicBezTo>
                  <a:pt x="870683" y="4323532"/>
                  <a:pt x="1074618" y="4179052"/>
                  <a:pt x="1109917" y="3991168"/>
                </a:cubicBezTo>
                <a:cubicBezTo>
                  <a:pt x="1145216" y="3803284"/>
                  <a:pt x="1355090" y="3564709"/>
                  <a:pt x="1422971" y="3423681"/>
                </a:cubicBezTo>
                <a:cubicBezTo>
                  <a:pt x="1253792" y="3241767"/>
                  <a:pt x="1281750" y="3126585"/>
                  <a:pt x="1095688" y="2981417"/>
                </a:cubicBezTo>
                <a:cubicBezTo>
                  <a:pt x="909626" y="2836249"/>
                  <a:pt x="903413" y="2658213"/>
                  <a:pt x="754175" y="2519923"/>
                </a:cubicBezTo>
                <a:cubicBezTo>
                  <a:pt x="604936" y="2381633"/>
                  <a:pt x="519687" y="2090566"/>
                  <a:pt x="369972" y="2000743"/>
                </a:cubicBezTo>
                <a:cubicBezTo>
                  <a:pt x="220257" y="1910920"/>
                  <a:pt x="162390" y="1628409"/>
                  <a:pt x="0" y="1500792"/>
                </a:cubicBezTo>
                <a:cubicBezTo>
                  <a:pt x="982813" y="1461770"/>
                  <a:pt x="2158632" y="955577"/>
                  <a:pt x="2845942" y="937995"/>
                </a:cubicBezTo>
                <a:cubicBezTo>
                  <a:pt x="2807113" y="811964"/>
                  <a:pt x="2865405" y="736440"/>
                  <a:pt x="2845942" y="577805"/>
                </a:cubicBezTo>
                <a:cubicBezTo>
                  <a:pt x="2826479" y="419170"/>
                  <a:pt x="2889651" y="276305"/>
                  <a:pt x="2845942" y="187599"/>
                </a:cubicBezTo>
                <a:cubicBezTo>
                  <a:pt x="4719703" y="-114700"/>
                  <a:pt x="6296966" y="-149524"/>
                  <a:pt x="8537825" y="187599"/>
                </a:cubicBezTo>
                <a:cubicBezTo>
                  <a:pt x="8540356" y="344270"/>
                  <a:pt x="8535318" y="388191"/>
                  <a:pt x="8537825" y="570301"/>
                </a:cubicBezTo>
                <a:cubicBezTo>
                  <a:pt x="8540332" y="752411"/>
                  <a:pt x="8507499" y="856515"/>
                  <a:pt x="8537825" y="937995"/>
                </a:cubicBezTo>
                <a:cubicBezTo>
                  <a:pt x="9545273" y="984976"/>
                  <a:pt x="10501640" y="1012648"/>
                  <a:pt x="11383766" y="1500792"/>
                </a:cubicBezTo>
                <a:cubicBezTo>
                  <a:pt x="11283434" y="1662969"/>
                  <a:pt x="11117411" y="1798281"/>
                  <a:pt x="11042253" y="1962285"/>
                </a:cubicBezTo>
                <a:cubicBezTo>
                  <a:pt x="10967095" y="2126290"/>
                  <a:pt x="10715465" y="2284400"/>
                  <a:pt x="10672281" y="2462237"/>
                </a:cubicBezTo>
                <a:cubicBezTo>
                  <a:pt x="10629097" y="2640074"/>
                  <a:pt x="10310946" y="2820990"/>
                  <a:pt x="10288078" y="2981417"/>
                </a:cubicBezTo>
                <a:cubicBezTo>
                  <a:pt x="10265211" y="3141844"/>
                  <a:pt x="10035020" y="3220367"/>
                  <a:pt x="9960795" y="3423681"/>
                </a:cubicBezTo>
                <a:cubicBezTo>
                  <a:pt x="10021070" y="3525625"/>
                  <a:pt x="10099435" y="3721347"/>
                  <a:pt x="10245389" y="3939578"/>
                </a:cubicBezTo>
                <a:cubicBezTo>
                  <a:pt x="10391344" y="4157809"/>
                  <a:pt x="10365752" y="4267572"/>
                  <a:pt x="10558443" y="4507065"/>
                </a:cubicBezTo>
                <a:cubicBezTo>
                  <a:pt x="10751134" y="4746558"/>
                  <a:pt x="10700825" y="4893564"/>
                  <a:pt x="10857267" y="5048757"/>
                </a:cubicBezTo>
                <a:cubicBezTo>
                  <a:pt x="11013709" y="5203950"/>
                  <a:pt x="10993691" y="5375622"/>
                  <a:pt x="11099172" y="5487269"/>
                </a:cubicBezTo>
                <a:cubicBezTo>
                  <a:pt x="11204653" y="5598916"/>
                  <a:pt x="11245335" y="5830583"/>
                  <a:pt x="11383766" y="6003166"/>
                </a:cubicBezTo>
                <a:cubicBezTo>
                  <a:pt x="9824473" y="5888440"/>
                  <a:pt x="8764585" y="5390998"/>
                  <a:pt x="7114854" y="5299670"/>
                </a:cubicBezTo>
                <a:cubicBezTo>
                  <a:pt x="7206937" y="5200500"/>
                  <a:pt x="7473648" y="5184464"/>
                  <a:pt x="7546489" y="5114729"/>
                </a:cubicBezTo>
                <a:cubicBezTo>
                  <a:pt x="7619330" y="5044993"/>
                  <a:pt x="7876205" y="5012772"/>
                  <a:pt x="8049272" y="4899302"/>
                </a:cubicBezTo>
                <a:cubicBezTo>
                  <a:pt x="8222339" y="4785832"/>
                  <a:pt x="8357394" y="4836130"/>
                  <a:pt x="8537825" y="4689973"/>
                </a:cubicBezTo>
                <a:cubicBezTo>
                  <a:pt x="6278740" y="4577330"/>
                  <a:pt x="4674454" y="4275530"/>
                  <a:pt x="2845942" y="4689973"/>
                </a:cubicBezTo>
                <a:cubicBezTo>
                  <a:pt x="3011763" y="4728286"/>
                  <a:pt x="3212382" y="4910413"/>
                  <a:pt x="3348725" y="4905399"/>
                </a:cubicBezTo>
                <a:cubicBezTo>
                  <a:pt x="3485068" y="4900386"/>
                  <a:pt x="3625184" y="5029615"/>
                  <a:pt x="3823048" y="5108632"/>
                </a:cubicBezTo>
                <a:cubicBezTo>
                  <a:pt x="4020912" y="5187649"/>
                  <a:pt x="4089711" y="5236963"/>
                  <a:pt x="4268912" y="5299670"/>
                </a:cubicBezTo>
                <a:cubicBezTo>
                  <a:pt x="2960913" y="5125567"/>
                  <a:pt x="1633457" y="5753233"/>
                  <a:pt x="0" y="6003166"/>
                </a:cubicBezTo>
                <a:close/>
                <a:moveTo>
                  <a:pt x="2845942" y="4689973"/>
                </a:moveTo>
                <a:cubicBezTo>
                  <a:pt x="2831018" y="4486199"/>
                  <a:pt x="2917789" y="4256232"/>
                  <a:pt x="2845942" y="4078937"/>
                </a:cubicBezTo>
                <a:cubicBezTo>
                  <a:pt x="2774095" y="3901642"/>
                  <a:pt x="2853961" y="3739962"/>
                  <a:pt x="2845942" y="3505420"/>
                </a:cubicBezTo>
                <a:cubicBezTo>
                  <a:pt x="2837923" y="3270878"/>
                  <a:pt x="2888885" y="3200780"/>
                  <a:pt x="2845942" y="2931903"/>
                </a:cubicBezTo>
                <a:cubicBezTo>
                  <a:pt x="2802999" y="2663026"/>
                  <a:pt x="2914728" y="2614530"/>
                  <a:pt x="2845942" y="2320867"/>
                </a:cubicBezTo>
                <a:cubicBezTo>
                  <a:pt x="2777156" y="2027204"/>
                  <a:pt x="2895524" y="1884416"/>
                  <a:pt x="2845942" y="1747350"/>
                </a:cubicBezTo>
                <a:cubicBezTo>
                  <a:pt x="2796360" y="1610284"/>
                  <a:pt x="2871388" y="1190680"/>
                  <a:pt x="2845942" y="937995"/>
                </a:cubicBezTo>
                <a:moveTo>
                  <a:pt x="8537825" y="937995"/>
                </a:moveTo>
                <a:cubicBezTo>
                  <a:pt x="8545262" y="1147551"/>
                  <a:pt x="8527505" y="1384008"/>
                  <a:pt x="8537825" y="1549031"/>
                </a:cubicBezTo>
                <a:cubicBezTo>
                  <a:pt x="8548145" y="1714054"/>
                  <a:pt x="8513365" y="1931630"/>
                  <a:pt x="8537825" y="2122548"/>
                </a:cubicBezTo>
                <a:cubicBezTo>
                  <a:pt x="8562285" y="2313466"/>
                  <a:pt x="8522356" y="2441732"/>
                  <a:pt x="8537825" y="2658545"/>
                </a:cubicBezTo>
                <a:cubicBezTo>
                  <a:pt x="8553294" y="2875358"/>
                  <a:pt x="8516103" y="2974982"/>
                  <a:pt x="8537825" y="3081982"/>
                </a:cubicBezTo>
                <a:cubicBezTo>
                  <a:pt x="8559547" y="3188982"/>
                  <a:pt x="8520194" y="3296074"/>
                  <a:pt x="8537825" y="3505420"/>
                </a:cubicBezTo>
                <a:cubicBezTo>
                  <a:pt x="8555456" y="3714766"/>
                  <a:pt x="8533073" y="3804676"/>
                  <a:pt x="8537825" y="3966377"/>
                </a:cubicBezTo>
                <a:cubicBezTo>
                  <a:pt x="8542577" y="4128078"/>
                  <a:pt x="8460617" y="4487642"/>
                  <a:pt x="8537825" y="4689973"/>
                </a:cubicBezTo>
                <a:moveTo>
                  <a:pt x="4268912" y="4549274"/>
                </a:moveTo>
                <a:cubicBezTo>
                  <a:pt x="4289992" y="4649562"/>
                  <a:pt x="4239830" y="4787645"/>
                  <a:pt x="4268912" y="4924472"/>
                </a:cubicBezTo>
                <a:cubicBezTo>
                  <a:pt x="4297994" y="5061299"/>
                  <a:pt x="4225877" y="5220414"/>
                  <a:pt x="4268912" y="5299670"/>
                </a:cubicBezTo>
                <a:moveTo>
                  <a:pt x="7114854" y="5299670"/>
                </a:moveTo>
                <a:cubicBezTo>
                  <a:pt x="7111482" y="5208342"/>
                  <a:pt x="7124503" y="5033067"/>
                  <a:pt x="7114854" y="4916968"/>
                </a:cubicBezTo>
                <a:cubicBezTo>
                  <a:pt x="7105205" y="4800869"/>
                  <a:pt x="7151752" y="4624974"/>
                  <a:pt x="7114854" y="4549274"/>
                </a:cubicBezTo>
              </a:path>
              <a:path w="11383766" h="6003166" fill="none" stroke="0" extrusionOk="0">
                <a:moveTo>
                  <a:pt x="0" y="6003166"/>
                </a:moveTo>
                <a:cubicBezTo>
                  <a:pt x="71421" y="5804744"/>
                  <a:pt x="254004" y="5680299"/>
                  <a:pt x="313054" y="5435679"/>
                </a:cubicBezTo>
                <a:cubicBezTo>
                  <a:pt x="372104" y="5191059"/>
                  <a:pt x="445575" y="5200680"/>
                  <a:pt x="569188" y="4971372"/>
                </a:cubicBezTo>
                <a:cubicBezTo>
                  <a:pt x="692801" y="4742064"/>
                  <a:pt x="843818" y="4604832"/>
                  <a:pt x="853783" y="4455475"/>
                </a:cubicBezTo>
                <a:cubicBezTo>
                  <a:pt x="863747" y="4306118"/>
                  <a:pt x="1063650" y="4121617"/>
                  <a:pt x="1109917" y="3991168"/>
                </a:cubicBezTo>
                <a:cubicBezTo>
                  <a:pt x="1156185" y="3860719"/>
                  <a:pt x="1314985" y="3667774"/>
                  <a:pt x="1422971" y="3423681"/>
                </a:cubicBezTo>
                <a:cubicBezTo>
                  <a:pt x="1258973" y="3283504"/>
                  <a:pt x="1284812" y="3172415"/>
                  <a:pt x="1095688" y="2981417"/>
                </a:cubicBezTo>
                <a:cubicBezTo>
                  <a:pt x="906564" y="2790419"/>
                  <a:pt x="854316" y="2579273"/>
                  <a:pt x="739945" y="2500694"/>
                </a:cubicBezTo>
                <a:cubicBezTo>
                  <a:pt x="625573" y="2422115"/>
                  <a:pt x="511944" y="2168605"/>
                  <a:pt x="426891" y="2077659"/>
                </a:cubicBezTo>
                <a:cubicBezTo>
                  <a:pt x="341838" y="1986713"/>
                  <a:pt x="263737" y="1738856"/>
                  <a:pt x="0" y="1500792"/>
                </a:cubicBezTo>
                <a:cubicBezTo>
                  <a:pt x="936245" y="1320206"/>
                  <a:pt x="1856389" y="1195426"/>
                  <a:pt x="2845942" y="937995"/>
                </a:cubicBezTo>
                <a:cubicBezTo>
                  <a:pt x="2817944" y="827197"/>
                  <a:pt x="2884725" y="670350"/>
                  <a:pt x="2845942" y="570301"/>
                </a:cubicBezTo>
                <a:cubicBezTo>
                  <a:pt x="2807159" y="470252"/>
                  <a:pt x="2864759" y="309233"/>
                  <a:pt x="2845942" y="187599"/>
                </a:cubicBezTo>
                <a:cubicBezTo>
                  <a:pt x="4854857" y="484960"/>
                  <a:pt x="6456439" y="169172"/>
                  <a:pt x="8537825" y="187599"/>
                </a:cubicBezTo>
                <a:cubicBezTo>
                  <a:pt x="8542907" y="361557"/>
                  <a:pt x="8520216" y="445479"/>
                  <a:pt x="8537825" y="562797"/>
                </a:cubicBezTo>
                <a:cubicBezTo>
                  <a:pt x="8555434" y="680115"/>
                  <a:pt x="8530710" y="753775"/>
                  <a:pt x="8537825" y="937995"/>
                </a:cubicBezTo>
                <a:cubicBezTo>
                  <a:pt x="9431228" y="1003345"/>
                  <a:pt x="10388384" y="1206409"/>
                  <a:pt x="11383766" y="1500792"/>
                </a:cubicBezTo>
                <a:cubicBezTo>
                  <a:pt x="11305884" y="1642077"/>
                  <a:pt x="11125330" y="1731248"/>
                  <a:pt x="11013794" y="2000743"/>
                </a:cubicBezTo>
                <a:cubicBezTo>
                  <a:pt x="10902258" y="2270238"/>
                  <a:pt x="10748204" y="2311896"/>
                  <a:pt x="10672281" y="2462237"/>
                </a:cubicBezTo>
                <a:cubicBezTo>
                  <a:pt x="10596358" y="2612578"/>
                  <a:pt x="10395062" y="2836431"/>
                  <a:pt x="10316538" y="2942959"/>
                </a:cubicBezTo>
                <a:cubicBezTo>
                  <a:pt x="10238014" y="3049487"/>
                  <a:pt x="10063906" y="3240158"/>
                  <a:pt x="9960795" y="3423681"/>
                </a:cubicBezTo>
                <a:cubicBezTo>
                  <a:pt x="10092925" y="3617148"/>
                  <a:pt x="10085459" y="3757101"/>
                  <a:pt x="10202700" y="3862193"/>
                </a:cubicBezTo>
                <a:cubicBezTo>
                  <a:pt x="10319941" y="3967285"/>
                  <a:pt x="10362871" y="4274882"/>
                  <a:pt x="10473065" y="4352296"/>
                </a:cubicBezTo>
                <a:cubicBezTo>
                  <a:pt x="10583259" y="4429710"/>
                  <a:pt x="10593431" y="4627630"/>
                  <a:pt x="10714970" y="4790808"/>
                </a:cubicBezTo>
                <a:cubicBezTo>
                  <a:pt x="10836509" y="4953986"/>
                  <a:pt x="10886261" y="5195339"/>
                  <a:pt x="10999564" y="5306705"/>
                </a:cubicBezTo>
                <a:cubicBezTo>
                  <a:pt x="11112867" y="5418071"/>
                  <a:pt x="11226066" y="5854675"/>
                  <a:pt x="11383766" y="6003166"/>
                </a:cubicBezTo>
                <a:cubicBezTo>
                  <a:pt x="10129204" y="5954144"/>
                  <a:pt x="8315966" y="5416674"/>
                  <a:pt x="7114854" y="5299670"/>
                </a:cubicBezTo>
                <a:cubicBezTo>
                  <a:pt x="7225962" y="5204492"/>
                  <a:pt x="7465802" y="5215894"/>
                  <a:pt x="7603407" y="5090341"/>
                </a:cubicBezTo>
                <a:cubicBezTo>
                  <a:pt x="7741012" y="4964788"/>
                  <a:pt x="7914209" y="4979482"/>
                  <a:pt x="8091961" y="4881011"/>
                </a:cubicBezTo>
                <a:cubicBezTo>
                  <a:pt x="8269713" y="4782540"/>
                  <a:pt x="8336415" y="4812451"/>
                  <a:pt x="8537825" y="4689973"/>
                </a:cubicBezTo>
                <a:cubicBezTo>
                  <a:pt x="6916837" y="4529925"/>
                  <a:pt x="4851534" y="3935051"/>
                  <a:pt x="2845942" y="4689973"/>
                </a:cubicBezTo>
                <a:cubicBezTo>
                  <a:pt x="3023701" y="4757760"/>
                  <a:pt x="3208454" y="4895666"/>
                  <a:pt x="3334495" y="4899302"/>
                </a:cubicBezTo>
                <a:cubicBezTo>
                  <a:pt x="3460536" y="4902938"/>
                  <a:pt x="3631291" y="5079082"/>
                  <a:pt x="3794589" y="5096438"/>
                </a:cubicBezTo>
                <a:cubicBezTo>
                  <a:pt x="3957887" y="5113793"/>
                  <a:pt x="4155768" y="5274741"/>
                  <a:pt x="4268912" y="5299670"/>
                </a:cubicBezTo>
                <a:cubicBezTo>
                  <a:pt x="2720155" y="5494137"/>
                  <a:pt x="1589691" y="5465068"/>
                  <a:pt x="0" y="6003166"/>
                </a:cubicBezTo>
                <a:close/>
                <a:moveTo>
                  <a:pt x="2845942" y="4689973"/>
                </a:moveTo>
                <a:cubicBezTo>
                  <a:pt x="2817361" y="4455068"/>
                  <a:pt x="2907788" y="4369304"/>
                  <a:pt x="2845942" y="4116456"/>
                </a:cubicBezTo>
                <a:cubicBezTo>
                  <a:pt x="2784096" y="3863608"/>
                  <a:pt x="2889909" y="3765788"/>
                  <a:pt x="2845942" y="3655499"/>
                </a:cubicBezTo>
                <a:cubicBezTo>
                  <a:pt x="2801975" y="3545210"/>
                  <a:pt x="2898146" y="3353543"/>
                  <a:pt x="2845942" y="3157022"/>
                </a:cubicBezTo>
                <a:cubicBezTo>
                  <a:pt x="2793738" y="2960501"/>
                  <a:pt x="2888911" y="2708175"/>
                  <a:pt x="2845942" y="2545986"/>
                </a:cubicBezTo>
                <a:cubicBezTo>
                  <a:pt x="2802973" y="2383797"/>
                  <a:pt x="2858358" y="2315297"/>
                  <a:pt x="2845942" y="2085028"/>
                </a:cubicBezTo>
                <a:cubicBezTo>
                  <a:pt x="2833526" y="1854759"/>
                  <a:pt x="2891749" y="1809269"/>
                  <a:pt x="2845942" y="1549031"/>
                </a:cubicBezTo>
                <a:cubicBezTo>
                  <a:pt x="2800135" y="1288793"/>
                  <a:pt x="2914539" y="1218927"/>
                  <a:pt x="2845942" y="937995"/>
                </a:cubicBezTo>
                <a:moveTo>
                  <a:pt x="8537825" y="937995"/>
                </a:moveTo>
                <a:cubicBezTo>
                  <a:pt x="8568962" y="1153904"/>
                  <a:pt x="8505413" y="1257871"/>
                  <a:pt x="8537825" y="1473992"/>
                </a:cubicBezTo>
                <a:cubicBezTo>
                  <a:pt x="8570237" y="1690113"/>
                  <a:pt x="8519258" y="1849030"/>
                  <a:pt x="8537825" y="2085028"/>
                </a:cubicBezTo>
                <a:cubicBezTo>
                  <a:pt x="8556392" y="2321026"/>
                  <a:pt x="8537316" y="2467519"/>
                  <a:pt x="8537825" y="2621025"/>
                </a:cubicBezTo>
                <a:cubicBezTo>
                  <a:pt x="8538334" y="2774531"/>
                  <a:pt x="8502382" y="2932832"/>
                  <a:pt x="8537825" y="3119502"/>
                </a:cubicBezTo>
                <a:cubicBezTo>
                  <a:pt x="8573268" y="3306172"/>
                  <a:pt x="8523431" y="3420804"/>
                  <a:pt x="8537825" y="3655499"/>
                </a:cubicBezTo>
                <a:cubicBezTo>
                  <a:pt x="8552219" y="3890194"/>
                  <a:pt x="8485135" y="4079468"/>
                  <a:pt x="8537825" y="4229016"/>
                </a:cubicBezTo>
                <a:cubicBezTo>
                  <a:pt x="8590515" y="4378564"/>
                  <a:pt x="8524843" y="4519597"/>
                  <a:pt x="8537825" y="4689973"/>
                </a:cubicBezTo>
                <a:moveTo>
                  <a:pt x="4268912" y="4549274"/>
                </a:moveTo>
                <a:cubicBezTo>
                  <a:pt x="4275572" y="4641874"/>
                  <a:pt x="4227228" y="4743641"/>
                  <a:pt x="4268912" y="4916968"/>
                </a:cubicBezTo>
                <a:cubicBezTo>
                  <a:pt x="4310596" y="5090295"/>
                  <a:pt x="4250244" y="5143259"/>
                  <a:pt x="4268912" y="5299670"/>
                </a:cubicBezTo>
                <a:moveTo>
                  <a:pt x="7114854" y="5299670"/>
                </a:moveTo>
                <a:cubicBezTo>
                  <a:pt x="7113789" y="5157568"/>
                  <a:pt x="7124015" y="5108150"/>
                  <a:pt x="7114854" y="4924472"/>
                </a:cubicBezTo>
                <a:cubicBezTo>
                  <a:pt x="7105693" y="4740794"/>
                  <a:pt x="7115826" y="4625238"/>
                  <a:pt x="7114854" y="4549274"/>
                </a:cubicBezTo>
              </a:path>
            </a:pathLst>
          </a:cu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9050">
            <a:solidFill>
              <a:schemeClr val="accent2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3673674094">
                  <a:prstGeom prst="ellipseRibbon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n-US" sz="7200" b="1" dirty="0">
                <a:ln w="1905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The End</a:t>
            </a: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3081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635</Words>
  <Application>Microsoft Office PowerPoint</Application>
  <PresentationFormat>Widescreen</PresentationFormat>
  <Paragraphs>35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Papyrus</vt:lpstr>
      <vt:lpstr>Office Theme</vt:lpstr>
      <vt:lpstr>PowerPoint Presentation</vt:lpstr>
      <vt:lpstr>Eros and Psyche, 4th–3rd century BC,  Terracotta, Height: 11.5 cm, the MET, NY, USA https://www.metmuseum.org/art/collection/search/247480  </vt:lpstr>
      <vt:lpstr>Eros and Psyche Kissing, 1st century BC, Terracotta, rchaeological Museum of Pella, Greece https://www.palaceofpella.gr/archaeological-museum-of-pella/?lang=en </vt:lpstr>
      <vt:lpstr>Eros and Psyche, 200-100 BC, Terrsacotta, Height: 20.32 cm, British Museum, London UK https://www.britishmuseum.org/collection/object/G_1836-0224-442 </vt:lpstr>
      <vt:lpstr>Eros and Psyche, late 1st-2nd century AD, terracotta, Archaeological Museum of Thessaloniki, Greece https://www.amth.gr/en/exhibitions/exhibit-of-the-month/2102 </vt:lpstr>
      <vt:lpstr> Eros and Psyche, 300 AD,  after a Hellenistic statue of the  2nd century BC , Marble, Height: 1.25 m,, Capitoline Museums, Rome, Italy- Photo Credit: Amalia Spiliakou, February 18, 2024, Acropolis Museum, Athens, Greece </vt:lpstr>
      <vt:lpstr>Eros and Psyche, Roman marble sculpture circa 150 AD, after a Hellenistic, 1st century BC original statue, Marble, Height: 1.25 m, Altes Museum, Berlin, Germany  https://www.worldhistory.org/image/11404/statue-of-amor--psyche/  </vt:lpstr>
      <vt:lpstr> Eros and Psyche, c. 150 AD, Marble, House of Eros and Psyche, Room E.  Parco Archeologico di Ostia Antica, Italy https://www.ostia-antica.org/regio1/14/14-5.htm  and https://commons.wikimedia.org/wiki/File:Italy-0465_-_Statue_of_Cupid_and_Psyche_%285165528054%29.jpg </vt:lpstr>
      <vt:lpstr>Antonio Canova, 1757-1822 Cupid and Psyche, 1786-93, Marble, Height: 155 cm, Musée du Louvre, Paris, France https://www.wga.hu/frames-e.html?/html/c/canova/index.html  </vt:lpstr>
      <vt:lpstr>Antonio Canova, 1757-1822 Cupid and Psyche, 1794, Plaster, 134.6x151.1x81.3 cm, the MET, NY, USA  https://www.metmuseum.org/art/collection/search/188954</vt:lpstr>
      <vt:lpstr> Antonio Canova, 1757-1822 Cupid and Psyche, 1796-1800, Marble, 150x68 cm, Musée du Louvre, Paris, France https://www.wga.hu/frames-e.html?/html/c/canova/index.html    </vt:lpstr>
      <vt:lpstr>Johan Tobias Sergel, 1740-1814  Eros and Psyche, 1795-1800, Marble, Height : 74cm, Prado Museum, Madrid, Spain https://www.museodelprado.es/en/the-collection/art-work/cupid-and-psyche/2daf50e3-5eba-4bb6-9b42-067f64f760dc </vt:lpstr>
      <vt:lpstr>Claude Michel, known as Clodion, 1738-1814 Eros and Psyche, late 18th or early 19th century, Terracotta, Height: 59cm, Victoria and Albert Museum, London, UK  https://collections.vam.ac.uk/item/O94281/cupid-and-psyche-figure-group-clodion/</vt:lpstr>
      <vt:lpstr>Theodor Friedl, 1842-1900 Eros and Psyche, 1890. Marble, 200x110x72 cm, Belvedere, Vienna, Austria https://commons.wikimedia.org/wiki/File:%CE%88%CF%81%CF%89%CF%84%CE%B1%CF%82_%CE%BA%CE%B1%CE%B9_%CF%88%CF%85%CF%87%CE%AE,_Theodor_Friedl,_1881-82,.jpg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2025-01-02T09:43:07Z</dcterms:created>
  <dcterms:modified xsi:type="dcterms:W3CDTF">2025-01-02T12:38:44Z</dcterms:modified>
</cp:coreProperties>
</file>