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24" r:id="rId2"/>
    <p:sldId id="330" r:id="rId3"/>
    <p:sldId id="331" r:id="rId4"/>
    <p:sldId id="332" r:id="rId5"/>
    <p:sldId id="335" r:id="rId6"/>
    <p:sldId id="336" r:id="rId7"/>
    <p:sldId id="337" r:id="rId8"/>
    <p:sldId id="338" r:id="rId9"/>
    <p:sldId id="339" r:id="rId10"/>
    <p:sldId id="342" r:id="rId11"/>
    <p:sldId id="326" r:id="rId12"/>
    <p:sldId id="341" r:id="rId13"/>
    <p:sldId id="340" r:id="rId14"/>
    <p:sldId id="343" r:id="rId15"/>
    <p:sldId id="329" r:id="rId16"/>
    <p:sldId id="333" r:id="rId17"/>
    <p:sldId id="344" r:id="rId18"/>
    <p:sldId id="327" r:id="rId19"/>
    <p:sldId id="346" r:id="rId20"/>
    <p:sldId id="345" r:id="rId21"/>
    <p:sldId id="328" r:id="rId22"/>
    <p:sldId id="347" r:id="rId23"/>
    <p:sldId id="325" r:id="rId24"/>
    <p:sldId id="334" r:id="rId25"/>
    <p:sldId id="348" r:id="rId26"/>
    <p:sldId id="349" r:id="rId27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7940A2-367D-4F37-970A-A87A50D0E73B}" v="204" dt="2024-11-22T15:09:21.2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9316" autoAdjust="0"/>
  </p:normalViewPr>
  <p:slideViewPr>
    <p:cSldViewPr snapToGrid="0">
      <p:cViewPr varScale="1">
        <p:scale>
          <a:sx n="56" d="100"/>
          <a:sy n="56" d="100"/>
        </p:scale>
        <p:origin x="3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127940A2-367D-4F37-970A-A87A50D0E73B}"/>
    <pc:docChg chg="undo redo custSel addSld modSld sldOrd">
      <pc:chgData name="Amalia Spiliakou" userId="f4bd6b91a0b5818a" providerId="LiveId" clId="{127940A2-367D-4F37-970A-A87A50D0E73B}" dt="2024-11-22T15:09:48.975" v="1972" actId="255"/>
      <pc:docMkLst>
        <pc:docMk/>
      </pc:docMkLst>
      <pc:sldChg chg="addSp modSp mod">
        <pc:chgData name="Amalia Spiliakou" userId="f4bd6b91a0b5818a" providerId="LiveId" clId="{127940A2-367D-4F37-970A-A87A50D0E73B}" dt="2024-11-22T14:57:01.657" v="1804" actId="1076"/>
        <pc:sldMkLst>
          <pc:docMk/>
          <pc:sldMk cId="148781518" sldId="325"/>
        </pc:sldMkLst>
        <pc:spChg chg="mod">
          <ac:chgData name="Amalia Spiliakou" userId="f4bd6b91a0b5818a" providerId="LiveId" clId="{127940A2-367D-4F37-970A-A87A50D0E73B}" dt="2024-11-22T14:56:52.346" v="1802" actId="20577"/>
          <ac:spMkLst>
            <pc:docMk/>
            <pc:sldMk cId="148781518" sldId="325"/>
            <ac:spMk id="2" creationId="{142343CA-A097-ABE6-DE44-FFF9C20B911F}"/>
          </ac:spMkLst>
        </pc:spChg>
        <pc:picChg chg="add mod">
          <ac:chgData name="Amalia Spiliakou" userId="f4bd6b91a0b5818a" providerId="LiveId" clId="{127940A2-367D-4F37-970A-A87A50D0E73B}" dt="2024-11-22T14:57:01.657" v="1804" actId="1076"/>
          <ac:picMkLst>
            <pc:docMk/>
            <pc:sldMk cId="148781518" sldId="325"/>
            <ac:picMk id="20482" creationId="{99B0BB73-6B71-FC66-12D9-003AA02FB805}"/>
          </ac:picMkLst>
        </pc:picChg>
      </pc:sldChg>
      <pc:sldChg chg="addSp delSp modSp mod">
        <pc:chgData name="Amalia Spiliakou" userId="f4bd6b91a0b5818a" providerId="LiveId" clId="{127940A2-367D-4F37-970A-A87A50D0E73B}" dt="2024-11-22T14:23:56.442" v="1694" actId="6549"/>
        <pc:sldMkLst>
          <pc:docMk/>
          <pc:sldMk cId="1121897793" sldId="327"/>
        </pc:sldMkLst>
        <pc:spChg chg="mod">
          <ac:chgData name="Amalia Spiliakou" userId="f4bd6b91a0b5818a" providerId="LiveId" clId="{127940A2-367D-4F37-970A-A87A50D0E73B}" dt="2024-11-22T14:23:56.442" v="1694" actId="6549"/>
          <ac:spMkLst>
            <pc:docMk/>
            <pc:sldMk cId="1121897793" sldId="327"/>
            <ac:spMk id="2" creationId="{AE6866A3-10E8-FFB6-CD69-78970DC69947}"/>
          </ac:spMkLst>
        </pc:spChg>
        <pc:picChg chg="del">
          <ac:chgData name="Amalia Spiliakou" userId="f4bd6b91a0b5818a" providerId="LiveId" clId="{127940A2-367D-4F37-970A-A87A50D0E73B}" dt="2024-11-22T14:23:21.762" v="1630" actId="478"/>
          <ac:picMkLst>
            <pc:docMk/>
            <pc:sldMk cId="1121897793" sldId="327"/>
            <ac:picMk id="1026" creationId="{5A56C441-527F-5103-F179-0799AA50AD5E}"/>
          </ac:picMkLst>
        </pc:picChg>
        <pc:picChg chg="add mod">
          <ac:chgData name="Amalia Spiliakou" userId="f4bd6b91a0b5818a" providerId="LiveId" clId="{127940A2-367D-4F37-970A-A87A50D0E73B}" dt="2024-11-22T14:23:26.628" v="1632" actId="1076"/>
          <ac:picMkLst>
            <pc:docMk/>
            <pc:sldMk cId="1121897793" sldId="327"/>
            <ac:picMk id="15362" creationId="{0CDCF7F3-C0A0-DB92-DAB5-5F7F629F0F70}"/>
          </ac:picMkLst>
        </pc:picChg>
      </pc:sldChg>
      <pc:sldChg chg="addSp delSp modSp mod">
        <pc:chgData name="Amalia Spiliakou" userId="f4bd6b91a0b5818a" providerId="LiveId" clId="{127940A2-367D-4F37-970A-A87A50D0E73B}" dt="2024-11-22T14:32:17.106" v="1757" actId="20577"/>
        <pc:sldMkLst>
          <pc:docMk/>
          <pc:sldMk cId="3580536746" sldId="328"/>
        </pc:sldMkLst>
        <pc:spChg chg="mod">
          <ac:chgData name="Amalia Spiliakou" userId="f4bd6b91a0b5818a" providerId="LiveId" clId="{127940A2-367D-4F37-970A-A87A50D0E73B}" dt="2024-11-22T14:32:17.106" v="1757" actId="20577"/>
          <ac:spMkLst>
            <pc:docMk/>
            <pc:sldMk cId="3580536746" sldId="328"/>
            <ac:spMk id="2" creationId="{159CC0E4-0D89-0BC4-1221-140DDF7FE17A}"/>
          </ac:spMkLst>
        </pc:spChg>
        <pc:spChg chg="add">
          <ac:chgData name="Amalia Spiliakou" userId="f4bd6b91a0b5818a" providerId="LiveId" clId="{127940A2-367D-4F37-970A-A87A50D0E73B}" dt="2024-11-22T14:30:07.296" v="1745"/>
          <ac:spMkLst>
            <pc:docMk/>
            <pc:sldMk cId="3580536746" sldId="328"/>
            <ac:spMk id="3" creationId="{063A1AD1-EE64-D7AD-6B05-52CBEB8EC756}"/>
          </ac:spMkLst>
        </pc:spChg>
        <pc:picChg chg="add mod">
          <ac:chgData name="Amalia Spiliakou" userId="f4bd6b91a0b5818a" providerId="LiveId" clId="{127940A2-367D-4F37-970A-A87A50D0E73B}" dt="2024-11-22T14:30:24.670" v="1750" actId="14100"/>
          <ac:picMkLst>
            <pc:docMk/>
            <pc:sldMk cId="3580536746" sldId="328"/>
            <ac:picMk id="4" creationId="{10F7A8B4-00E3-C192-2FA4-5AAE7824D85C}"/>
          </ac:picMkLst>
        </pc:picChg>
        <pc:picChg chg="mod">
          <ac:chgData name="Amalia Spiliakou" userId="f4bd6b91a0b5818a" providerId="LiveId" clId="{127940A2-367D-4F37-970A-A87A50D0E73B}" dt="2024-11-22T14:30:18.526" v="1748" actId="1076"/>
          <ac:picMkLst>
            <pc:docMk/>
            <pc:sldMk cId="3580536746" sldId="328"/>
            <ac:picMk id="2050" creationId="{F91991A7-7206-A4E6-3419-445F2FD50332}"/>
          </ac:picMkLst>
        </pc:picChg>
        <pc:picChg chg="add del">
          <ac:chgData name="Amalia Spiliakou" userId="f4bd6b91a0b5818a" providerId="LiveId" clId="{127940A2-367D-4F37-970A-A87A50D0E73B}" dt="2024-11-22T14:28:12.378" v="1702" actId="478"/>
          <ac:picMkLst>
            <pc:docMk/>
            <pc:sldMk cId="3580536746" sldId="328"/>
            <ac:picMk id="17410" creationId="{C1B75F91-E2C4-3996-06D3-3A0C107E531D}"/>
          </ac:picMkLst>
        </pc:picChg>
      </pc:sldChg>
      <pc:sldChg chg="addSp delSp modSp mod">
        <pc:chgData name="Amalia Spiliakou" userId="f4bd6b91a0b5818a" providerId="LiveId" clId="{127940A2-367D-4F37-970A-A87A50D0E73B}" dt="2024-11-22T13:31:17.017" v="1216" actId="20577"/>
        <pc:sldMkLst>
          <pc:docMk/>
          <pc:sldMk cId="828081623" sldId="329"/>
        </pc:sldMkLst>
        <pc:spChg chg="mod">
          <ac:chgData name="Amalia Spiliakou" userId="f4bd6b91a0b5818a" providerId="LiveId" clId="{127940A2-367D-4F37-970A-A87A50D0E73B}" dt="2024-11-22T13:31:17.017" v="1216" actId="20577"/>
          <ac:spMkLst>
            <pc:docMk/>
            <pc:sldMk cId="828081623" sldId="329"/>
            <ac:spMk id="2" creationId="{9DCC7B6F-267D-395F-73B7-A3DEB07155EE}"/>
          </ac:spMkLst>
        </pc:spChg>
        <pc:picChg chg="mod">
          <ac:chgData name="Amalia Spiliakou" userId="f4bd6b91a0b5818a" providerId="LiveId" clId="{127940A2-367D-4F37-970A-A87A50D0E73B}" dt="2024-11-22T12:15:46.449" v="324" actId="1076"/>
          <ac:picMkLst>
            <pc:docMk/>
            <pc:sldMk cId="828081623" sldId="329"/>
            <ac:picMk id="3074" creationId="{29AB98A5-AC41-48D1-A11C-74DA350FFE83}"/>
          </ac:picMkLst>
        </pc:picChg>
        <pc:picChg chg="add del mod">
          <ac:chgData name="Amalia Spiliakou" userId="f4bd6b91a0b5818a" providerId="LiveId" clId="{127940A2-367D-4F37-970A-A87A50D0E73B}" dt="2024-11-22T12:44:59.470" v="1135" actId="478"/>
          <ac:picMkLst>
            <pc:docMk/>
            <pc:sldMk cId="828081623" sldId="329"/>
            <ac:picMk id="4098" creationId="{63F13582-6544-4F27-DEBE-55DECEB7DA7B}"/>
          </ac:picMkLst>
        </pc:picChg>
        <pc:picChg chg="add mod">
          <ac:chgData name="Amalia Spiliakou" userId="f4bd6b91a0b5818a" providerId="LiveId" clId="{127940A2-367D-4F37-970A-A87A50D0E73B}" dt="2024-11-22T12:45:52.656" v="1153" actId="1076"/>
          <ac:picMkLst>
            <pc:docMk/>
            <pc:sldMk cId="828081623" sldId="329"/>
            <ac:picMk id="4100" creationId="{66455EB0-656B-1F49-DA6B-9157CC51F8E3}"/>
          </ac:picMkLst>
        </pc:picChg>
      </pc:sldChg>
      <pc:sldChg chg="addSp modSp mod">
        <pc:chgData name="Amalia Spiliakou" userId="f4bd6b91a0b5818a" providerId="LiveId" clId="{127940A2-367D-4F37-970A-A87A50D0E73B}" dt="2024-11-22T12:02:56.313" v="142" actId="1076"/>
        <pc:sldMkLst>
          <pc:docMk/>
          <pc:sldMk cId="1750946497" sldId="332"/>
        </pc:sldMkLst>
        <pc:spChg chg="mod">
          <ac:chgData name="Amalia Spiliakou" userId="f4bd6b91a0b5818a" providerId="LiveId" clId="{127940A2-367D-4F37-970A-A87A50D0E73B}" dt="2024-11-22T12:02:44.434" v="139" actId="20577"/>
          <ac:spMkLst>
            <pc:docMk/>
            <pc:sldMk cId="1750946497" sldId="332"/>
            <ac:spMk id="2" creationId="{D12F6C9A-DB21-5CBB-8B6E-6BC297123FB3}"/>
          </ac:spMkLst>
        </pc:spChg>
        <pc:picChg chg="add mod">
          <ac:chgData name="Amalia Spiliakou" userId="f4bd6b91a0b5818a" providerId="LiveId" clId="{127940A2-367D-4F37-970A-A87A50D0E73B}" dt="2024-11-22T12:02:56.313" v="142" actId="1076"/>
          <ac:picMkLst>
            <pc:docMk/>
            <pc:sldMk cId="1750946497" sldId="332"/>
            <ac:picMk id="2050" creationId="{102BEFCD-D31F-F9EC-5ADD-3651B89C866E}"/>
          </ac:picMkLst>
        </pc:picChg>
      </pc:sldChg>
      <pc:sldChg chg="addSp delSp modSp mod ord setBg">
        <pc:chgData name="Amalia Spiliakou" userId="f4bd6b91a0b5818a" providerId="LiveId" clId="{127940A2-367D-4F37-970A-A87A50D0E73B}" dt="2024-11-22T14:19:27.758" v="1613" actId="20577"/>
        <pc:sldMkLst>
          <pc:docMk/>
          <pc:sldMk cId="3416805136" sldId="333"/>
        </pc:sldMkLst>
        <pc:spChg chg="mod">
          <ac:chgData name="Amalia Spiliakou" userId="f4bd6b91a0b5818a" providerId="LiveId" clId="{127940A2-367D-4F37-970A-A87A50D0E73B}" dt="2024-11-22T14:19:27.758" v="1613" actId="20577"/>
          <ac:spMkLst>
            <pc:docMk/>
            <pc:sldMk cId="3416805136" sldId="333"/>
            <ac:spMk id="2" creationId="{9E37D982-5076-2237-DAAD-E3262F6394EA}"/>
          </ac:spMkLst>
        </pc:spChg>
        <pc:picChg chg="add mod">
          <ac:chgData name="Amalia Spiliakou" userId="f4bd6b91a0b5818a" providerId="LiveId" clId="{127940A2-367D-4F37-970A-A87A50D0E73B}" dt="2024-11-22T14:17:06.011" v="1592" actId="1076"/>
          <ac:picMkLst>
            <pc:docMk/>
            <pc:sldMk cId="3416805136" sldId="333"/>
            <ac:picMk id="12290" creationId="{627707AE-A2F6-B50B-A4F0-E2122BCEA0A1}"/>
          </ac:picMkLst>
        </pc:picChg>
        <pc:picChg chg="add del mod">
          <ac:chgData name="Amalia Spiliakou" userId="f4bd6b91a0b5818a" providerId="LiveId" clId="{127940A2-367D-4F37-970A-A87A50D0E73B}" dt="2024-11-22T14:18:40.681" v="1600" actId="478"/>
          <ac:picMkLst>
            <pc:docMk/>
            <pc:sldMk cId="3416805136" sldId="333"/>
            <ac:picMk id="12292" creationId="{64F36143-7BD5-DF2D-1CE6-F57252D88482}"/>
          </ac:picMkLst>
        </pc:picChg>
        <pc:picChg chg="add mod">
          <ac:chgData name="Amalia Spiliakou" userId="f4bd6b91a0b5818a" providerId="LiveId" clId="{127940A2-367D-4F37-970A-A87A50D0E73B}" dt="2024-11-22T14:18:48.924" v="1602" actId="14100"/>
          <ac:picMkLst>
            <pc:docMk/>
            <pc:sldMk cId="3416805136" sldId="333"/>
            <ac:picMk id="12294" creationId="{EE985523-57B6-5736-B9BD-22FA3B444628}"/>
          </ac:picMkLst>
        </pc:picChg>
      </pc:sldChg>
      <pc:sldChg chg="addSp delSp modSp mod ord setBg">
        <pc:chgData name="Amalia Spiliakou" userId="f4bd6b91a0b5818a" providerId="LiveId" clId="{127940A2-367D-4F37-970A-A87A50D0E73B}" dt="2024-11-22T15:04:10.336" v="1920"/>
        <pc:sldMkLst>
          <pc:docMk/>
          <pc:sldMk cId="471286610" sldId="334"/>
        </pc:sldMkLst>
        <pc:spChg chg="mod">
          <ac:chgData name="Amalia Spiliakou" userId="f4bd6b91a0b5818a" providerId="LiveId" clId="{127940A2-367D-4F37-970A-A87A50D0E73B}" dt="2024-11-22T14:35:14.728" v="1773" actId="14100"/>
          <ac:spMkLst>
            <pc:docMk/>
            <pc:sldMk cId="471286610" sldId="334"/>
            <ac:spMk id="2" creationId="{21D7B088-6E45-644C-789A-2DC741448B4E}"/>
          </ac:spMkLst>
        </pc:spChg>
        <pc:graphicFrameChg chg="add del modGraphic">
          <ac:chgData name="Amalia Spiliakou" userId="f4bd6b91a0b5818a" providerId="LiveId" clId="{127940A2-367D-4F37-970A-A87A50D0E73B}" dt="2024-11-22T14:56:36.838" v="1776" actId="478"/>
          <ac:graphicFrameMkLst>
            <pc:docMk/>
            <pc:sldMk cId="471286610" sldId="334"/>
            <ac:graphicFrameMk id="4" creationId="{316F78AF-EB1F-32A9-CCBC-28680E4726DF}"/>
          </ac:graphicFrameMkLst>
        </pc:graphicFrameChg>
        <pc:picChg chg="add mod">
          <ac:chgData name="Amalia Spiliakou" userId="f4bd6b91a0b5818a" providerId="LiveId" clId="{127940A2-367D-4F37-970A-A87A50D0E73B}" dt="2024-11-22T14:33:34.250" v="1760" actId="14100"/>
          <ac:picMkLst>
            <pc:docMk/>
            <pc:sldMk cId="471286610" sldId="334"/>
            <ac:picMk id="19458" creationId="{E33193F4-F1F7-C22B-843F-21F5FAF0E973}"/>
          </ac:picMkLst>
        </pc:picChg>
        <pc:picChg chg="add mod">
          <ac:chgData name="Amalia Spiliakou" userId="f4bd6b91a0b5818a" providerId="LiveId" clId="{127940A2-367D-4F37-970A-A87A50D0E73B}" dt="2024-11-22T14:35:00.620" v="1770" actId="14100"/>
          <ac:picMkLst>
            <pc:docMk/>
            <pc:sldMk cId="471286610" sldId="334"/>
            <ac:picMk id="19460" creationId="{0FE79908-E781-EEB6-1070-83F16E783AA5}"/>
          </ac:picMkLst>
        </pc:picChg>
      </pc:sldChg>
      <pc:sldChg chg="addSp modSp new mod setBg">
        <pc:chgData name="Amalia Spiliakou" userId="f4bd6b91a0b5818a" providerId="LiveId" clId="{127940A2-367D-4F37-970A-A87A50D0E73B}" dt="2024-11-22T11:58:16.249" v="104"/>
        <pc:sldMkLst>
          <pc:docMk/>
          <pc:sldMk cId="3664138027" sldId="335"/>
        </pc:sldMkLst>
        <pc:spChg chg="mod">
          <ac:chgData name="Amalia Spiliakou" userId="f4bd6b91a0b5818a" providerId="LiveId" clId="{127940A2-367D-4F37-970A-A87A50D0E73B}" dt="2024-11-22T11:58:05.292" v="103" actId="207"/>
          <ac:spMkLst>
            <pc:docMk/>
            <pc:sldMk cId="3664138027" sldId="335"/>
            <ac:spMk id="2" creationId="{9C851B99-3A93-DB50-19BF-E682D400821A}"/>
          </ac:spMkLst>
        </pc:spChg>
        <pc:picChg chg="add mod">
          <ac:chgData name="Amalia Spiliakou" userId="f4bd6b91a0b5818a" providerId="LiveId" clId="{127940A2-367D-4F37-970A-A87A50D0E73B}" dt="2024-11-22T11:57:14.325" v="91" actId="1076"/>
          <ac:picMkLst>
            <pc:docMk/>
            <pc:sldMk cId="3664138027" sldId="335"/>
            <ac:picMk id="1026" creationId="{AC5E3B11-3395-65DF-59DE-35FD5FBDCFFF}"/>
          </ac:picMkLst>
        </pc:picChg>
        <pc:picChg chg="add mod">
          <ac:chgData name="Amalia Spiliakou" userId="f4bd6b91a0b5818a" providerId="LiveId" clId="{127940A2-367D-4F37-970A-A87A50D0E73B}" dt="2024-11-22T11:57:16.857" v="92" actId="1076"/>
          <ac:picMkLst>
            <pc:docMk/>
            <pc:sldMk cId="3664138027" sldId="335"/>
            <ac:picMk id="1028" creationId="{FC725BF6-B87F-CE9F-6EC9-01D6B77BB69A}"/>
          </ac:picMkLst>
        </pc:picChg>
      </pc:sldChg>
      <pc:sldChg chg="addSp modSp new mod setBg">
        <pc:chgData name="Amalia Spiliakou" userId="f4bd6b91a0b5818a" providerId="LiveId" clId="{127940A2-367D-4F37-970A-A87A50D0E73B}" dt="2024-11-22T12:18:29.627" v="348" actId="1076"/>
        <pc:sldMkLst>
          <pc:docMk/>
          <pc:sldMk cId="2282767259" sldId="336"/>
        </pc:sldMkLst>
        <pc:spChg chg="mod">
          <ac:chgData name="Amalia Spiliakou" userId="f4bd6b91a0b5818a" providerId="LiveId" clId="{127940A2-367D-4F37-970A-A87A50D0E73B}" dt="2024-11-22T12:18:04.277" v="345" actId="6549"/>
          <ac:spMkLst>
            <pc:docMk/>
            <pc:sldMk cId="2282767259" sldId="336"/>
            <ac:spMk id="2" creationId="{910D26F7-0056-ED9D-7AD3-799EB393EDDD}"/>
          </ac:spMkLst>
        </pc:spChg>
        <pc:picChg chg="add mod">
          <ac:chgData name="Amalia Spiliakou" userId="f4bd6b91a0b5818a" providerId="LiveId" clId="{127940A2-367D-4F37-970A-A87A50D0E73B}" dt="2024-11-22T12:11:32.631" v="271" actId="14100"/>
          <ac:picMkLst>
            <pc:docMk/>
            <pc:sldMk cId="2282767259" sldId="336"/>
            <ac:picMk id="3074" creationId="{21D65321-C7D2-674E-55AA-A651BBD4DE7E}"/>
          </ac:picMkLst>
        </pc:picChg>
        <pc:picChg chg="add mod">
          <ac:chgData name="Amalia Spiliakou" userId="f4bd6b91a0b5818a" providerId="LiveId" clId="{127940A2-367D-4F37-970A-A87A50D0E73B}" dt="2024-11-22T12:18:29.627" v="348" actId="1076"/>
          <ac:picMkLst>
            <pc:docMk/>
            <pc:sldMk cId="2282767259" sldId="336"/>
            <ac:picMk id="3076" creationId="{A1C34A6B-8DAF-50CD-3D3E-23DB0AE6739E}"/>
          </ac:picMkLst>
        </pc:picChg>
      </pc:sldChg>
      <pc:sldChg chg="addSp delSp modSp new mod setBg">
        <pc:chgData name="Amalia Spiliakou" userId="f4bd6b91a0b5818a" providerId="LiveId" clId="{127940A2-367D-4F37-970A-A87A50D0E73B}" dt="2024-11-22T12:25:51.594" v="538" actId="20577"/>
        <pc:sldMkLst>
          <pc:docMk/>
          <pc:sldMk cId="275666420" sldId="337"/>
        </pc:sldMkLst>
        <pc:spChg chg="mod">
          <ac:chgData name="Amalia Spiliakou" userId="f4bd6b91a0b5818a" providerId="LiveId" clId="{127940A2-367D-4F37-970A-A87A50D0E73B}" dt="2024-11-22T12:25:51.594" v="538" actId="20577"/>
          <ac:spMkLst>
            <pc:docMk/>
            <pc:sldMk cId="275666420" sldId="337"/>
            <ac:spMk id="2" creationId="{8471C682-5BEC-17A9-1188-019680F24902}"/>
          </ac:spMkLst>
        </pc:spChg>
        <pc:picChg chg="add del mod">
          <ac:chgData name="Amalia Spiliakou" userId="f4bd6b91a0b5818a" providerId="LiveId" clId="{127940A2-367D-4F37-970A-A87A50D0E73B}" dt="2024-11-22T12:24:50.362" v="477" actId="478"/>
          <ac:picMkLst>
            <pc:docMk/>
            <pc:sldMk cId="275666420" sldId="337"/>
            <ac:picMk id="5122" creationId="{1C18842E-9178-15A3-CD8B-BE03F3542321}"/>
          </ac:picMkLst>
        </pc:picChg>
        <pc:picChg chg="add mod">
          <ac:chgData name="Amalia Spiliakou" userId="f4bd6b91a0b5818a" providerId="LiveId" clId="{127940A2-367D-4F37-970A-A87A50D0E73B}" dt="2024-11-22T12:25:09.302" v="481" actId="1076"/>
          <ac:picMkLst>
            <pc:docMk/>
            <pc:sldMk cId="275666420" sldId="337"/>
            <ac:picMk id="5124" creationId="{6BBBAF10-D21D-06C3-2931-1873719059E2}"/>
          </ac:picMkLst>
        </pc:picChg>
        <pc:picChg chg="add mod">
          <ac:chgData name="Amalia Spiliakou" userId="f4bd6b91a0b5818a" providerId="LiveId" clId="{127940A2-367D-4F37-970A-A87A50D0E73B}" dt="2024-11-22T12:24:55.627" v="479" actId="1076"/>
          <ac:picMkLst>
            <pc:docMk/>
            <pc:sldMk cId="275666420" sldId="337"/>
            <ac:picMk id="5126" creationId="{8CB7774B-BFE0-D41C-A879-EF06BD3126EB}"/>
          </ac:picMkLst>
        </pc:picChg>
      </pc:sldChg>
      <pc:sldChg chg="addSp delSp modSp new mod setBg">
        <pc:chgData name="Amalia Spiliakou" userId="f4bd6b91a0b5818a" providerId="LiveId" clId="{127940A2-367D-4F37-970A-A87A50D0E73B}" dt="2024-11-22T12:32:45.768" v="749" actId="20577"/>
        <pc:sldMkLst>
          <pc:docMk/>
          <pc:sldMk cId="1541013885" sldId="338"/>
        </pc:sldMkLst>
        <pc:spChg chg="mod">
          <ac:chgData name="Amalia Spiliakou" userId="f4bd6b91a0b5818a" providerId="LiveId" clId="{127940A2-367D-4F37-970A-A87A50D0E73B}" dt="2024-11-22T12:32:45.768" v="749" actId="20577"/>
          <ac:spMkLst>
            <pc:docMk/>
            <pc:sldMk cId="1541013885" sldId="338"/>
            <ac:spMk id="2" creationId="{28EDBF35-1113-0524-BE51-C36D99B14D21}"/>
          </ac:spMkLst>
        </pc:spChg>
        <pc:picChg chg="add del mod">
          <ac:chgData name="Amalia Spiliakou" userId="f4bd6b91a0b5818a" providerId="LiveId" clId="{127940A2-367D-4F37-970A-A87A50D0E73B}" dt="2024-11-22T12:30:24.509" v="700" actId="478"/>
          <ac:picMkLst>
            <pc:docMk/>
            <pc:sldMk cId="1541013885" sldId="338"/>
            <ac:picMk id="6146" creationId="{4D2CFD4D-CCF3-7552-075F-30FC4CC6461D}"/>
          </ac:picMkLst>
        </pc:picChg>
        <pc:picChg chg="add mod">
          <ac:chgData name="Amalia Spiliakou" userId="f4bd6b91a0b5818a" providerId="LiveId" clId="{127940A2-367D-4F37-970A-A87A50D0E73B}" dt="2024-11-22T12:30:33.947" v="702" actId="1076"/>
          <ac:picMkLst>
            <pc:docMk/>
            <pc:sldMk cId="1541013885" sldId="338"/>
            <ac:picMk id="6148" creationId="{A37E01D7-3066-E8B5-D2A8-B49CAE55A778}"/>
          </ac:picMkLst>
        </pc:picChg>
        <pc:picChg chg="add mod">
          <ac:chgData name="Amalia Spiliakou" userId="f4bd6b91a0b5818a" providerId="LiveId" clId="{127940A2-367D-4F37-970A-A87A50D0E73B}" dt="2024-11-22T12:32:16.287" v="742" actId="1036"/>
          <ac:picMkLst>
            <pc:docMk/>
            <pc:sldMk cId="1541013885" sldId="338"/>
            <ac:picMk id="6150" creationId="{1D52A87E-6E2E-9B50-DC45-9EE2165600DB}"/>
          </ac:picMkLst>
        </pc:picChg>
      </pc:sldChg>
      <pc:sldChg chg="addSp modSp new mod setBg">
        <pc:chgData name="Amalia Spiliakou" userId="f4bd6b91a0b5818a" providerId="LiveId" clId="{127940A2-367D-4F37-970A-A87A50D0E73B}" dt="2024-11-22T12:38:57.839" v="936" actId="20577"/>
        <pc:sldMkLst>
          <pc:docMk/>
          <pc:sldMk cId="523112598" sldId="339"/>
        </pc:sldMkLst>
        <pc:spChg chg="mod">
          <ac:chgData name="Amalia Spiliakou" userId="f4bd6b91a0b5818a" providerId="LiveId" clId="{127940A2-367D-4F37-970A-A87A50D0E73B}" dt="2024-11-22T12:38:57.839" v="936" actId="20577"/>
          <ac:spMkLst>
            <pc:docMk/>
            <pc:sldMk cId="523112598" sldId="339"/>
            <ac:spMk id="2" creationId="{C560A024-7FED-5410-17A3-F32CDF37E38F}"/>
          </ac:spMkLst>
        </pc:spChg>
        <pc:picChg chg="add mod">
          <ac:chgData name="Amalia Spiliakou" userId="f4bd6b91a0b5818a" providerId="LiveId" clId="{127940A2-367D-4F37-970A-A87A50D0E73B}" dt="2024-11-22T12:35:56.646" v="912" actId="14100"/>
          <ac:picMkLst>
            <pc:docMk/>
            <pc:sldMk cId="523112598" sldId="339"/>
            <ac:picMk id="7170" creationId="{079B701F-C639-534D-B5C7-96FC1CE9C996}"/>
          </ac:picMkLst>
        </pc:picChg>
        <pc:picChg chg="add mod">
          <ac:chgData name="Amalia Spiliakou" userId="f4bd6b91a0b5818a" providerId="LiveId" clId="{127940A2-367D-4F37-970A-A87A50D0E73B}" dt="2024-11-22T12:38:38.409" v="929" actId="1076"/>
          <ac:picMkLst>
            <pc:docMk/>
            <pc:sldMk cId="523112598" sldId="339"/>
            <ac:picMk id="7172" creationId="{56B105E1-737F-3B85-D5DB-7618CB87E21C}"/>
          </ac:picMkLst>
        </pc:picChg>
      </pc:sldChg>
      <pc:sldChg chg="addSp modSp new mod setBg">
        <pc:chgData name="Amalia Spiliakou" userId="f4bd6b91a0b5818a" providerId="LiveId" clId="{127940A2-367D-4F37-970A-A87A50D0E73B}" dt="2024-11-22T12:44:15.511" v="1134" actId="20577"/>
        <pc:sldMkLst>
          <pc:docMk/>
          <pc:sldMk cId="3042173713" sldId="340"/>
        </pc:sldMkLst>
        <pc:spChg chg="mod">
          <ac:chgData name="Amalia Spiliakou" userId="f4bd6b91a0b5818a" providerId="LiveId" clId="{127940A2-367D-4F37-970A-A87A50D0E73B}" dt="2024-11-22T12:44:15.511" v="1134" actId="20577"/>
          <ac:spMkLst>
            <pc:docMk/>
            <pc:sldMk cId="3042173713" sldId="340"/>
            <ac:spMk id="2" creationId="{D1FF5003-EAAA-7D94-3501-E0A43ACC66C6}"/>
          </ac:spMkLst>
        </pc:spChg>
        <pc:picChg chg="add mod">
          <ac:chgData name="Amalia Spiliakou" userId="f4bd6b91a0b5818a" providerId="LiveId" clId="{127940A2-367D-4F37-970A-A87A50D0E73B}" dt="2024-11-22T12:43:19.239" v="1117" actId="1076"/>
          <ac:picMkLst>
            <pc:docMk/>
            <pc:sldMk cId="3042173713" sldId="340"/>
            <ac:picMk id="8194" creationId="{3DE082BB-6AD8-74D3-CCC6-A5F88AC68233}"/>
          </ac:picMkLst>
        </pc:picChg>
        <pc:picChg chg="add mod">
          <ac:chgData name="Amalia Spiliakou" userId="f4bd6b91a0b5818a" providerId="LiveId" clId="{127940A2-367D-4F37-970A-A87A50D0E73B}" dt="2024-11-22T12:43:31.613" v="1120" actId="14100"/>
          <ac:picMkLst>
            <pc:docMk/>
            <pc:sldMk cId="3042173713" sldId="340"/>
            <ac:picMk id="8196" creationId="{AF6B460F-29C4-8E0B-9B78-8675F8E3F9C9}"/>
          </ac:picMkLst>
        </pc:picChg>
      </pc:sldChg>
      <pc:sldChg chg="addSp delSp modSp new mod setBg">
        <pc:chgData name="Amalia Spiliakou" userId="f4bd6b91a0b5818a" providerId="LiveId" clId="{127940A2-367D-4F37-970A-A87A50D0E73B}" dt="2024-11-22T14:03:40.177" v="1310" actId="1076"/>
        <pc:sldMkLst>
          <pc:docMk/>
          <pc:sldMk cId="503077453" sldId="341"/>
        </pc:sldMkLst>
        <pc:spChg chg="mod">
          <ac:chgData name="Amalia Spiliakou" userId="f4bd6b91a0b5818a" providerId="LiveId" clId="{127940A2-367D-4F37-970A-A87A50D0E73B}" dt="2024-11-22T14:02:20.574" v="1306" actId="20577"/>
          <ac:spMkLst>
            <pc:docMk/>
            <pc:sldMk cId="503077453" sldId="341"/>
            <ac:spMk id="2" creationId="{7935C2B9-D2E7-C9FA-C15D-6FBC407D152A}"/>
          </ac:spMkLst>
        </pc:spChg>
        <pc:picChg chg="add del mod">
          <ac:chgData name="Amalia Spiliakou" userId="f4bd6b91a0b5818a" providerId="LiveId" clId="{127940A2-367D-4F37-970A-A87A50D0E73B}" dt="2024-11-22T14:03:28.133" v="1307" actId="478"/>
          <ac:picMkLst>
            <pc:docMk/>
            <pc:sldMk cId="503077453" sldId="341"/>
            <ac:picMk id="9218" creationId="{76D68654-3F4C-5008-FD0F-1978E81BBA77}"/>
          </ac:picMkLst>
        </pc:picChg>
        <pc:picChg chg="add mod">
          <ac:chgData name="Amalia Spiliakou" userId="f4bd6b91a0b5818a" providerId="LiveId" clId="{127940A2-367D-4F37-970A-A87A50D0E73B}" dt="2024-11-22T13:36:12.892" v="1277" actId="14100"/>
          <ac:picMkLst>
            <pc:docMk/>
            <pc:sldMk cId="503077453" sldId="341"/>
            <ac:picMk id="9220" creationId="{BD1E4BD1-065F-718D-28B4-C7D661A1EA37}"/>
          </ac:picMkLst>
        </pc:picChg>
        <pc:picChg chg="add mod">
          <ac:chgData name="Amalia Spiliakou" userId="f4bd6b91a0b5818a" providerId="LiveId" clId="{127940A2-367D-4F37-970A-A87A50D0E73B}" dt="2024-11-22T14:03:40.177" v="1310" actId="1076"/>
          <ac:picMkLst>
            <pc:docMk/>
            <pc:sldMk cId="503077453" sldId="341"/>
            <ac:picMk id="9222" creationId="{C999FBF4-76B3-2B81-B896-B0092EEBE2BE}"/>
          </ac:picMkLst>
        </pc:picChg>
      </pc:sldChg>
      <pc:sldChg chg="addSp modSp new mod setBg">
        <pc:chgData name="Amalia Spiliakou" userId="f4bd6b91a0b5818a" providerId="LiveId" clId="{127940A2-367D-4F37-970A-A87A50D0E73B}" dt="2024-11-22T14:12:41.465" v="1509" actId="20577"/>
        <pc:sldMkLst>
          <pc:docMk/>
          <pc:sldMk cId="3504637660" sldId="342"/>
        </pc:sldMkLst>
        <pc:spChg chg="mod">
          <ac:chgData name="Amalia Spiliakou" userId="f4bd6b91a0b5818a" providerId="LiveId" clId="{127940A2-367D-4F37-970A-A87A50D0E73B}" dt="2024-11-22T14:12:41.465" v="1509" actId="20577"/>
          <ac:spMkLst>
            <pc:docMk/>
            <pc:sldMk cId="3504637660" sldId="342"/>
            <ac:spMk id="2" creationId="{9D55C873-B095-3EF3-0F47-7D6FE349B5A0}"/>
          </ac:spMkLst>
        </pc:spChg>
        <pc:picChg chg="add mod">
          <ac:chgData name="Amalia Spiliakou" userId="f4bd6b91a0b5818a" providerId="LiveId" clId="{127940A2-367D-4F37-970A-A87A50D0E73B}" dt="2024-11-22T14:05:12.411" v="1314" actId="14100"/>
          <ac:picMkLst>
            <pc:docMk/>
            <pc:sldMk cId="3504637660" sldId="342"/>
            <ac:picMk id="10242" creationId="{109E01B7-152E-42F2-47D7-E0BA4C72A64B}"/>
          </ac:picMkLst>
        </pc:picChg>
      </pc:sldChg>
      <pc:sldChg chg="addSp delSp modSp new mod setBg">
        <pc:chgData name="Amalia Spiliakou" userId="f4bd6b91a0b5818a" providerId="LiveId" clId="{127940A2-367D-4F37-970A-A87A50D0E73B}" dt="2024-11-22T14:11:01.126" v="1489" actId="26606"/>
        <pc:sldMkLst>
          <pc:docMk/>
          <pc:sldMk cId="1853124881" sldId="343"/>
        </pc:sldMkLst>
        <pc:spChg chg="del">
          <ac:chgData name="Amalia Spiliakou" userId="f4bd6b91a0b5818a" providerId="LiveId" clId="{127940A2-367D-4F37-970A-A87A50D0E73B}" dt="2024-11-22T14:10:04.904" v="1485" actId="478"/>
          <ac:spMkLst>
            <pc:docMk/>
            <pc:sldMk cId="1853124881" sldId="343"/>
            <ac:spMk id="2" creationId="{DAEB5CD8-9A1D-DC12-16E6-DCC5B9E70344}"/>
          </ac:spMkLst>
        </pc:spChg>
        <pc:spChg chg="add del">
          <ac:chgData name="Amalia Spiliakou" userId="f4bd6b91a0b5818a" providerId="LiveId" clId="{127940A2-367D-4F37-970A-A87A50D0E73B}" dt="2024-11-22T14:11:01.110" v="1488" actId="26606"/>
          <ac:spMkLst>
            <pc:docMk/>
            <pc:sldMk cId="1853124881" sldId="343"/>
            <ac:spMk id="11271" creationId="{42A4FC2C-047E-45A5-965D-8E1E3BF09BC6}"/>
          </ac:spMkLst>
        </pc:spChg>
        <pc:spChg chg="add">
          <ac:chgData name="Amalia Spiliakou" userId="f4bd6b91a0b5818a" providerId="LiveId" clId="{127940A2-367D-4F37-970A-A87A50D0E73B}" dt="2024-11-22T14:11:01.126" v="1489" actId="26606"/>
          <ac:spMkLst>
            <pc:docMk/>
            <pc:sldMk cId="1853124881" sldId="343"/>
            <ac:spMk id="11273" creationId="{E2384209-CB15-4CDF-9D31-C44FD9A3F20D}"/>
          </ac:spMkLst>
        </pc:spChg>
        <pc:spChg chg="add">
          <ac:chgData name="Amalia Spiliakou" userId="f4bd6b91a0b5818a" providerId="LiveId" clId="{127940A2-367D-4F37-970A-A87A50D0E73B}" dt="2024-11-22T14:11:01.126" v="1489" actId="26606"/>
          <ac:spMkLst>
            <pc:docMk/>
            <pc:sldMk cId="1853124881" sldId="343"/>
            <ac:spMk id="11274" creationId="{AB8C311F-7253-4AED-9701-7FC0708C41C7}"/>
          </ac:spMkLst>
        </pc:spChg>
        <pc:spChg chg="add">
          <ac:chgData name="Amalia Spiliakou" userId="f4bd6b91a0b5818a" providerId="LiveId" clId="{127940A2-367D-4F37-970A-A87A50D0E73B}" dt="2024-11-22T14:11:01.126" v="1489" actId="26606"/>
          <ac:spMkLst>
            <pc:docMk/>
            <pc:sldMk cId="1853124881" sldId="343"/>
            <ac:spMk id="11275" creationId="{2633B3B5-CC90-43F0-8714-D31D1F3F0209}"/>
          </ac:spMkLst>
        </pc:spChg>
        <pc:spChg chg="add">
          <ac:chgData name="Amalia Spiliakou" userId="f4bd6b91a0b5818a" providerId="LiveId" clId="{127940A2-367D-4F37-970A-A87A50D0E73B}" dt="2024-11-22T14:11:01.126" v="1489" actId="26606"/>
          <ac:spMkLst>
            <pc:docMk/>
            <pc:sldMk cId="1853124881" sldId="343"/>
            <ac:spMk id="11277" creationId="{A8D57A06-A426-446D-B02C-A2DC6B62E45E}"/>
          </ac:spMkLst>
        </pc:spChg>
        <pc:picChg chg="add mod">
          <ac:chgData name="Amalia Spiliakou" userId="f4bd6b91a0b5818a" providerId="LiveId" clId="{127940A2-367D-4F37-970A-A87A50D0E73B}" dt="2024-11-22T14:11:01.126" v="1489" actId="26606"/>
          <ac:picMkLst>
            <pc:docMk/>
            <pc:sldMk cId="1853124881" sldId="343"/>
            <ac:picMk id="11266" creationId="{623A4FD1-F3A6-7EAB-546B-A28256D34BCC}"/>
          </ac:picMkLst>
        </pc:picChg>
      </pc:sldChg>
      <pc:sldChg chg="addSp delSp modSp new mod setBg">
        <pc:chgData name="Amalia Spiliakou" userId="f4bd6b91a0b5818a" providerId="LiveId" clId="{127940A2-367D-4F37-970A-A87A50D0E73B}" dt="2024-11-22T14:18:33.261" v="1599" actId="26606"/>
        <pc:sldMkLst>
          <pc:docMk/>
          <pc:sldMk cId="1489810585" sldId="344"/>
        </pc:sldMkLst>
        <pc:spChg chg="del">
          <ac:chgData name="Amalia Spiliakou" userId="f4bd6b91a0b5818a" providerId="LiveId" clId="{127940A2-367D-4F37-970A-A87A50D0E73B}" dt="2024-11-22T14:18:22.991" v="1597" actId="478"/>
          <ac:spMkLst>
            <pc:docMk/>
            <pc:sldMk cId="1489810585" sldId="344"/>
            <ac:spMk id="2" creationId="{18B8D7A1-F026-81E4-9F58-E0300AE35A28}"/>
          </ac:spMkLst>
        </pc:spChg>
        <pc:spChg chg="add">
          <ac:chgData name="Amalia Spiliakou" userId="f4bd6b91a0b5818a" providerId="LiveId" clId="{127940A2-367D-4F37-970A-A87A50D0E73B}" dt="2024-11-22T14:18:33.261" v="1599" actId="26606"/>
          <ac:spMkLst>
            <pc:docMk/>
            <pc:sldMk cId="1489810585" sldId="344"/>
            <ac:spMk id="8" creationId="{42A4FC2C-047E-45A5-965D-8E1E3BF09BC6}"/>
          </ac:spMkLst>
        </pc:spChg>
        <pc:picChg chg="add mod">
          <ac:chgData name="Amalia Spiliakou" userId="f4bd6b91a0b5818a" providerId="LiveId" clId="{127940A2-367D-4F37-970A-A87A50D0E73B}" dt="2024-11-22T14:18:33.261" v="1599" actId="26606"/>
          <ac:picMkLst>
            <pc:docMk/>
            <pc:sldMk cId="1489810585" sldId="344"/>
            <ac:picMk id="3" creationId="{7A1FC460-108D-2969-92D3-5CD5317D3DED}"/>
          </ac:picMkLst>
        </pc:picChg>
      </pc:sldChg>
      <pc:sldChg chg="addSp delSp modSp new mod setBg chgLayout">
        <pc:chgData name="Amalia Spiliakou" userId="f4bd6b91a0b5818a" providerId="LiveId" clId="{127940A2-367D-4F37-970A-A87A50D0E73B}" dt="2024-11-22T14:22:00.813" v="1629" actId="14100"/>
        <pc:sldMkLst>
          <pc:docMk/>
          <pc:sldMk cId="3932811754" sldId="345"/>
        </pc:sldMkLst>
        <pc:spChg chg="del">
          <ac:chgData name="Amalia Spiliakou" userId="f4bd6b91a0b5818a" providerId="LiveId" clId="{127940A2-367D-4F37-970A-A87A50D0E73B}" dt="2024-11-22T14:20:43.132" v="1615" actId="478"/>
          <ac:spMkLst>
            <pc:docMk/>
            <pc:sldMk cId="3932811754" sldId="345"/>
            <ac:spMk id="2" creationId="{E0FF611E-38C1-04A5-0EF3-DACBC4C90C24}"/>
          </ac:spMkLst>
        </pc:spChg>
        <pc:spChg chg="add mod ord">
          <ac:chgData name="Amalia Spiliakou" userId="f4bd6b91a0b5818a" providerId="LiveId" clId="{127940A2-367D-4F37-970A-A87A50D0E73B}" dt="2024-11-22T14:22:00.813" v="1629" actId="14100"/>
          <ac:spMkLst>
            <pc:docMk/>
            <pc:sldMk cId="3932811754" sldId="345"/>
            <ac:spMk id="3" creationId="{1C05CFE8-6408-212D-7EFE-03C602312EE2}"/>
          </ac:spMkLst>
        </pc:spChg>
        <pc:picChg chg="add mod">
          <ac:chgData name="Amalia Spiliakou" userId="f4bd6b91a0b5818a" providerId="LiveId" clId="{127940A2-367D-4F37-970A-A87A50D0E73B}" dt="2024-11-22T14:21:55.001" v="1628" actId="1076"/>
          <ac:picMkLst>
            <pc:docMk/>
            <pc:sldMk cId="3932811754" sldId="345"/>
            <ac:picMk id="13314" creationId="{84B365F4-9CD7-B68F-DD7C-1AB88DD47F65}"/>
          </ac:picMkLst>
        </pc:picChg>
      </pc:sldChg>
      <pc:sldChg chg="addSp delSp modSp new mod setBg">
        <pc:chgData name="Amalia Spiliakou" userId="f4bd6b91a0b5818a" providerId="LiveId" clId="{127940A2-367D-4F37-970A-A87A50D0E73B}" dt="2024-11-22T14:25:04.012" v="1700" actId="26606"/>
        <pc:sldMkLst>
          <pc:docMk/>
          <pc:sldMk cId="792747659" sldId="346"/>
        </pc:sldMkLst>
        <pc:spChg chg="del">
          <ac:chgData name="Amalia Spiliakou" userId="f4bd6b91a0b5818a" providerId="LiveId" clId="{127940A2-367D-4F37-970A-A87A50D0E73B}" dt="2024-11-22T14:24:35.043" v="1696" actId="478"/>
          <ac:spMkLst>
            <pc:docMk/>
            <pc:sldMk cId="792747659" sldId="346"/>
            <ac:spMk id="2" creationId="{5F12A396-DA7C-04E2-8CDB-824306507725}"/>
          </ac:spMkLst>
        </pc:spChg>
        <pc:spChg chg="add">
          <ac:chgData name="Amalia Spiliakou" userId="f4bd6b91a0b5818a" providerId="LiveId" clId="{127940A2-367D-4F37-970A-A87A50D0E73B}" dt="2024-11-22T14:25:04.012" v="1700" actId="26606"/>
          <ac:spMkLst>
            <pc:docMk/>
            <pc:sldMk cId="792747659" sldId="346"/>
            <ac:spMk id="16393" creationId="{42A4FC2C-047E-45A5-965D-8E1E3BF09BC6}"/>
          </ac:spMkLst>
        </pc:spChg>
        <pc:picChg chg="add del">
          <ac:chgData name="Amalia Spiliakou" userId="f4bd6b91a0b5818a" providerId="LiveId" clId="{127940A2-367D-4F37-970A-A87A50D0E73B}" dt="2024-11-22T14:24:38.588" v="1698" actId="478"/>
          <ac:picMkLst>
            <pc:docMk/>
            <pc:sldMk cId="792747659" sldId="346"/>
            <ac:picMk id="16386" creationId="{A331E39E-634E-B393-33F2-8E4EAAD505AA}"/>
          </ac:picMkLst>
        </pc:picChg>
        <pc:picChg chg="add mod">
          <ac:chgData name="Amalia Spiliakou" userId="f4bd6b91a0b5818a" providerId="LiveId" clId="{127940A2-367D-4F37-970A-A87A50D0E73B}" dt="2024-11-22T14:25:04.012" v="1700" actId="26606"/>
          <ac:picMkLst>
            <pc:docMk/>
            <pc:sldMk cId="792747659" sldId="346"/>
            <ac:picMk id="16388" creationId="{0B2D8FB4-4F2D-8FFC-9A4F-E3258CF4CE3E}"/>
          </ac:picMkLst>
        </pc:picChg>
      </pc:sldChg>
      <pc:sldChg chg="addSp delSp modSp new mod setBg chgLayout">
        <pc:chgData name="Amalia Spiliakou" userId="f4bd6b91a0b5818a" providerId="LiveId" clId="{127940A2-367D-4F37-970A-A87A50D0E73B}" dt="2024-11-22T14:29:13.780" v="1713"/>
        <pc:sldMkLst>
          <pc:docMk/>
          <pc:sldMk cId="3078507558" sldId="347"/>
        </pc:sldMkLst>
        <pc:spChg chg="del">
          <ac:chgData name="Amalia Spiliakou" userId="f4bd6b91a0b5818a" providerId="LiveId" clId="{127940A2-367D-4F37-970A-A87A50D0E73B}" dt="2024-11-22T14:28:26.277" v="1706" actId="478"/>
          <ac:spMkLst>
            <pc:docMk/>
            <pc:sldMk cId="3078507558" sldId="347"/>
            <ac:spMk id="2" creationId="{C9A7C970-ECF2-83F9-8E24-3C9AED046E33}"/>
          </ac:spMkLst>
        </pc:spChg>
        <pc:spChg chg="add mod ord">
          <ac:chgData name="Amalia Spiliakou" userId="f4bd6b91a0b5818a" providerId="LiveId" clId="{127940A2-367D-4F37-970A-A87A50D0E73B}" dt="2024-11-22T14:28:59.139" v="1712" actId="20577"/>
          <ac:spMkLst>
            <pc:docMk/>
            <pc:sldMk cId="3078507558" sldId="347"/>
            <ac:spMk id="3" creationId="{07FAC241-1522-D3DC-9667-F121B6DBD41C}"/>
          </ac:spMkLst>
        </pc:spChg>
        <pc:picChg chg="add mod">
          <ac:chgData name="Amalia Spiliakou" userId="f4bd6b91a0b5818a" providerId="LiveId" clId="{127940A2-367D-4F37-970A-A87A50D0E73B}" dt="2024-11-22T14:28:21.966" v="1705" actId="1076"/>
          <ac:picMkLst>
            <pc:docMk/>
            <pc:sldMk cId="3078507558" sldId="347"/>
            <ac:picMk id="18434" creationId="{B6A801BF-34ED-CB75-0E7B-C29F64F0640E}"/>
          </ac:picMkLst>
        </pc:picChg>
      </pc:sldChg>
      <pc:sldChg chg="addSp delSp modSp new mod setBg">
        <pc:chgData name="Amalia Spiliakou" userId="f4bd6b91a0b5818a" providerId="LiveId" clId="{127940A2-367D-4F37-970A-A87A50D0E73B}" dt="2024-11-22T15:08:04.922" v="1928" actId="14100"/>
        <pc:sldMkLst>
          <pc:docMk/>
          <pc:sldMk cId="2927326437" sldId="348"/>
        </pc:sldMkLst>
        <pc:spChg chg="mod">
          <ac:chgData name="Amalia Spiliakou" userId="f4bd6b91a0b5818a" providerId="LiveId" clId="{127940A2-367D-4F37-970A-A87A50D0E73B}" dt="2024-11-22T15:08:04.922" v="1928" actId="14100"/>
          <ac:spMkLst>
            <pc:docMk/>
            <pc:sldMk cId="2927326437" sldId="348"/>
            <ac:spMk id="2" creationId="{244BE946-3824-966D-855A-57EFCD77B7D0}"/>
          </ac:spMkLst>
        </pc:spChg>
        <pc:picChg chg="add mod">
          <ac:chgData name="Amalia Spiliakou" userId="f4bd6b91a0b5818a" providerId="LiveId" clId="{127940A2-367D-4F37-970A-A87A50D0E73B}" dt="2024-11-22T15:01:09.939" v="1917" actId="14100"/>
          <ac:picMkLst>
            <pc:docMk/>
            <pc:sldMk cId="2927326437" sldId="348"/>
            <ac:picMk id="21506" creationId="{B16E61A8-CB29-E999-CC99-F09CFAD6DFE8}"/>
          </ac:picMkLst>
        </pc:picChg>
        <pc:picChg chg="add del mod">
          <ac:chgData name="Amalia Spiliakou" userId="f4bd6b91a0b5818a" providerId="LiveId" clId="{127940A2-367D-4F37-970A-A87A50D0E73B}" dt="2024-11-22T15:05:00.950" v="1924" actId="478"/>
          <ac:picMkLst>
            <pc:docMk/>
            <pc:sldMk cId="2927326437" sldId="348"/>
            <ac:picMk id="21508" creationId="{9A8BF3A1-1724-9487-5BD6-D901EEE4B3CE}"/>
          </ac:picMkLst>
        </pc:picChg>
      </pc:sldChg>
      <pc:sldChg chg="modSp add mod setBg">
        <pc:chgData name="Amalia Spiliakou" userId="f4bd6b91a0b5818a" providerId="LiveId" clId="{127940A2-367D-4F37-970A-A87A50D0E73B}" dt="2024-11-22T15:09:48.975" v="1972" actId="255"/>
        <pc:sldMkLst>
          <pc:docMk/>
          <pc:sldMk cId="488071466" sldId="349"/>
        </pc:sldMkLst>
        <pc:spChg chg="mod">
          <ac:chgData name="Amalia Spiliakou" userId="f4bd6b91a0b5818a" providerId="LiveId" clId="{127940A2-367D-4F37-970A-A87A50D0E73B}" dt="2024-11-22T15:09:48.975" v="1972" actId="255"/>
          <ac:spMkLst>
            <pc:docMk/>
            <pc:sldMk cId="488071466" sldId="349"/>
            <ac:spMk id="2" creationId="{AC846814-FECF-8B3F-C724-131E30235AF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F4DB9-DE79-4A47-9D58-317611717BB6}" type="datetimeFigureOut">
              <a:rPr lang="el-GR" smtClean="0"/>
              <a:t>22/11/2024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049DF3-A094-47C6-8536-7CFBD9AE264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35928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049DF3-A094-47C6-8536-7CFBD9AE2641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27986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049DF3-A094-47C6-8536-7CFBD9AE2641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90196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049DF3-A094-47C6-8536-7CFBD9AE2641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27984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049DF3-A094-47C6-8536-7CFBD9AE2641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42777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049DF3-A094-47C6-8536-7CFBD9AE2641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92368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049DF3-A094-47C6-8536-7CFBD9AE2641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910051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049DF3-A094-47C6-8536-7CFBD9AE2641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720274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049DF3-A094-47C6-8536-7CFBD9AE2641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81459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839C6-3381-0666-7BAE-8E268FE8B5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A31770-F02B-0659-32D7-36C2E024F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746E97-D7B7-BAA4-9EF0-E78563924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0F26-E598-452A-9547-985951E31FC9}" type="datetimeFigureOut">
              <a:rPr lang="el-GR" smtClean="0"/>
              <a:t>22/11/2024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22A3A-498E-F075-83B4-95979CAAD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9FE862-8652-C003-C784-3FD1C567D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D625F-09FE-476B-93EF-73B60ED86A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2725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24988-C957-C56B-047A-2A2F7FB38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62BCF-CE2E-0391-3EBD-F827FF82B8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5227EB-2401-F06E-9EEC-8D0CB1A9D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0F26-E598-452A-9547-985951E31FC9}" type="datetimeFigureOut">
              <a:rPr lang="el-GR" smtClean="0"/>
              <a:t>22/11/2024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6FAC98-4690-A104-6F53-A5B00BD4B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3EFFD-9962-A85D-2B3B-8F47A5D02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D625F-09FE-476B-93EF-73B60ED86A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86903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96CA1-0D43-259D-6691-56BE170DC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DA1F1F-A275-6D2A-F2DE-A21B7CAB45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AB438-C0B9-31D3-007A-42D7CB03A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0F26-E598-452A-9547-985951E31FC9}" type="datetimeFigureOut">
              <a:rPr lang="el-GR" smtClean="0"/>
              <a:t>22/11/2024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C2123-E75E-A116-815B-F12B2E4D8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9C7562-05B1-7C9A-1957-7559CD53A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D625F-09FE-476B-93EF-73B60ED86A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83296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37839-F7E9-E0C3-2A56-B8FA00D59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456C68-F170-2C8F-6CBA-13D8E52DD8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CAC63B-3D74-0A1B-3873-5E94392B04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10A596-CC2C-8C1D-BB0B-FDCC8597D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0F26-E598-452A-9547-985951E31FC9}" type="datetimeFigureOut">
              <a:rPr lang="el-GR" smtClean="0"/>
              <a:t>22/11/2024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19CCF1-7CBD-C9C5-3C1B-9A7B88286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87B09A-EB15-59B4-2D01-1B1ABE39A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D625F-09FE-476B-93EF-73B60ED86A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26535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5C932-F5E7-8BE9-E066-0336CDC2D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38B437-7EF8-18CB-1727-383A1D158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1ED4D4-4D89-1141-3EB5-8624C364EF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DC1BDC-0DC7-9DAD-2CB6-BA543D439A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568143-43ED-7CDF-A5EF-0A91132409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22A34E-C537-E7B7-D380-11D943A5A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0F26-E598-452A-9547-985951E31FC9}" type="datetimeFigureOut">
              <a:rPr lang="el-GR" smtClean="0"/>
              <a:t>22/11/2024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583565-E15C-4249-31CA-3FA0ED024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9A0E-C91E-C21B-65C3-B57081F83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D625F-09FE-476B-93EF-73B60ED86A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98108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ADCAB-5ECC-DCBB-FCF5-613788AB7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D0D3AD-8A21-B39F-6A38-129BF18AD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0F26-E598-452A-9547-985951E31FC9}" type="datetimeFigureOut">
              <a:rPr lang="el-GR" smtClean="0"/>
              <a:t>22/11/2024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87B8C6-14EC-E0DC-6703-9CD3D581C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D06A64-A5DB-B289-2F65-5B4C6C77E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D625F-09FE-476B-93EF-73B60ED86A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55457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B4C7B7-095F-B231-8FCB-E1A701C32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0F26-E598-452A-9547-985951E31FC9}" type="datetimeFigureOut">
              <a:rPr lang="el-GR" smtClean="0"/>
              <a:t>22/11/2024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EDD420-628F-A0EF-7DC8-1C54BAD8E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CF5A97-CFD0-D3E3-1745-D0EF66D1B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D625F-09FE-476B-93EF-73B60ED86A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96405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DB532-5AC1-1B51-2E90-3607582D2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A5ABC-E70D-DD23-D7C8-0779B3B16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30B991-ECBD-B5B2-B56B-8981E75DD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1C1C87-C718-0AB3-1524-ED5508F2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0F26-E598-452A-9547-985951E31FC9}" type="datetimeFigureOut">
              <a:rPr lang="el-GR" smtClean="0"/>
              <a:t>22/11/2024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DCBB8A-C594-78AB-CEE1-5DC6C0794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8D416B-4BD2-B869-FB19-A47731ED2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D625F-09FE-476B-93EF-73B60ED86A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28888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8BDB8-9DC0-C36C-8F88-5FDA6B1B6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1AFD6A-A212-A900-E322-1102101C98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3D368-AF5B-79C0-22F9-7B4F93E86A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30CEC3-752B-745E-BEC0-549DA2402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0F26-E598-452A-9547-985951E31FC9}" type="datetimeFigureOut">
              <a:rPr lang="el-GR" smtClean="0"/>
              <a:t>22/11/2024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5BC843-15D6-9427-930D-235E4EB62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034F14-150B-9330-4B63-BBB6D8CE6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D625F-09FE-476B-93EF-73B60ED86A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346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B1282-CB86-478C-CA11-0582147B1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D28D90-A3EE-B057-A183-A1C5972DC1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46024E-C8AF-EDA0-18C7-1FD2AFC38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0F26-E598-452A-9547-985951E31FC9}" type="datetimeFigureOut">
              <a:rPr lang="el-GR" smtClean="0"/>
              <a:t>22/11/2024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6B885B-AA4F-1EB7-654C-9B201C52C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E5963-D24C-4DF0-A7B5-6CB2B43AF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D625F-09FE-476B-93EF-73B60ED86A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70114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CED58F-A042-67D9-B3E2-E765AAF1AE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F96BAB-1DFF-149E-89F9-43AD369AEB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8879D-3932-A490-6C95-990D84ADD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0F26-E598-452A-9547-985951E31FC9}" type="datetimeFigureOut">
              <a:rPr lang="el-GR" smtClean="0"/>
              <a:t>22/11/2024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21A7D-BE62-F017-28F3-A440A145D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FB2AC4-9B30-81A2-EC97-3922F45D5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D625F-09FE-476B-93EF-73B60ED86A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33421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151B33-079B-E3EF-EC00-351EE2A9D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23784D-C0C5-1B57-2BA9-B28F1AFF60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29A0B9-3FDB-BB99-AF34-5E61019E87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DB0F26-E598-452A-9547-985951E31FC9}" type="datetimeFigureOut">
              <a:rPr lang="el-GR" smtClean="0"/>
              <a:t>22/11/2024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FAF558-9AAB-019C-634A-921E1AFD32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BD48FD-5C8C-7E4D-49D9-4D65A74B9C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DD625F-09FE-476B-93EF-73B60ED86A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69174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0.wp.com/thetravelzealot.com/wp-content/uploads/2019/05/DSC03802-e1558388072337.jpeg?ssl=1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wikiart.org/en/gustav-klimt/emilie-fl%C3%B6ge-aged-17-1891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shph.org/wp-content/uploads/2016/07/emilie_floege_E.pdf" TargetMode="External"/><Relationship Id="rId2" Type="http://schemas.openxmlformats.org/officeDocument/2006/relationships/hyperlink" Target="https://www.artchive.com/artwork/portrait-of-emilie-floge-gustav-klimt-c-1893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28433765@N07/36298174050" TargetMode="External"/><Relationship Id="rId2" Type="http://schemas.openxmlformats.org/officeDocument/2006/relationships/hyperlink" Target="https://www.wikiart.org/store/portrait-of-a-lady-marie-breunig-1895.html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wikiart.org/en/gustav-klimt/portrait-of-helene-klimt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r.pinterest.com/pin/673780794222421645/" TargetMode="External"/><Relationship Id="rId2" Type="http://schemas.openxmlformats.org/officeDocument/2006/relationships/hyperlink" Target="https://www.gustav-klimt.com/Portrait-of-Sonja-Knips.jsp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28433765@N07/36705736046" TargetMode="External"/><Relationship Id="rId2" Type="http://schemas.openxmlformats.org/officeDocument/2006/relationships/hyperlink" Target="https://www.metmuseum.org/art/collection/search/436820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rtraitsdigital.com/eighty-ninety-face-like-a-sunset" TargetMode="External"/><Relationship Id="rId2" Type="http://schemas.openxmlformats.org/officeDocument/2006/relationships/hyperlink" Target="https://www.wikiart.org/en/gustav-klimt/portrait-of-rose-von-rosthorn-friedmann-1901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wikiart.org/en/gustav-klimt/portrait-of-marie-henneberg-1902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fabrics-store.com/2024/02/06/emilie-floge-fashion-for-the-fin-de-siecle/" TargetMode="External"/><Relationship Id="rId2" Type="http://schemas.openxmlformats.org/officeDocument/2006/relationships/hyperlink" Target="https://www.sothebysinstitute.com/news-and-events/news/floge-klimts-kiss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sothebys.com/en/videos/gustav-klimts-bildnis-gertrud-loew-gertha-felsovanyi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ionalgallery.org.uk/paintings/gustav-klimt-portrait-of-hermine-gallia" TargetMode="External"/><Relationship Id="rId2" Type="http://schemas.openxmlformats.org/officeDocument/2006/relationships/hyperlink" Target="https://www.wikiart.org/en/gustav-klimt/portrait-of-hermine-gallia-1904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gr.pinterest.com/pin/406379566368494872/" TargetMode="External"/><Relationship Id="rId2" Type="http://schemas.openxmlformats.org/officeDocument/2006/relationships/hyperlink" Target="https://www.wga.hu/frames-e.html?/bio/k/klimt/biograph.html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gr.pinterest.com/pin/432767845441873955/" TargetMode="External"/><Relationship Id="rId2" Type="http://schemas.openxmlformats.org/officeDocument/2006/relationships/hyperlink" Target="https://www.wikiart.org/en/gustav-klimt/portrait-of-fritza-riedler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ustav-klimt.com/Portrait-Of-Adele-Bloch-Bauer-1.jsp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simple.wikipedia.org/wiki/Portrait_of_Adele_Bloch-Bauer_I#/media/File:Adele_Bloch-Bauer_et_the_Woman_in_gold_(1907).jpg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ga.hu/frames-e.html?/bio/k/klimt/biograph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hyperlink" Target="https://money.com/the-surprising-connection-between-oprah-and-a-150-million-art-masterpiece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elvedere.at/en/adele-bloch-bauer-ii" TargetMode="Externa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tmuseum.org/art/collection/search/436819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jpeg"/><Relationship Id="rId4" Type="http://schemas.openxmlformats.org/officeDocument/2006/relationships/image" Target="../media/image3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s://arthur.io/art/gustav-klimt/maeda-primavesi/1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s://www.wikiart.org/en/gustav-klimt/portrait-of-eugenia-primavesi" TargetMode="Externa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>
            <a:extLst>
              <a:ext uri="{FF2B5EF4-FFF2-40B4-BE49-F238E27FC236}">
                <a16:creationId xmlns:a16="http://schemas.microsoft.com/office/drawing/2014/main" id="{0F3BABFC-205E-61A6-0ABA-22E86E7F4640}"/>
              </a:ext>
            </a:extLst>
          </p:cNvPr>
          <p:cNvSpPr/>
          <p:nvPr/>
        </p:nvSpPr>
        <p:spPr>
          <a:xfrm>
            <a:off x="457200" y="457200"/>
            <a:ext cx="11277600" cy="5943600"/>
          </a:xfrm>
          <a:custGeom>
            <a:avLst/>
            <a:gdLst>
              <a:gd name="connsiteX0" fmla="*/ 1018116 w 11277600"/>
              <a:gd name="connsiteY0" fmla="*/ 1977072 h 5943600"/>
              <a:gd name="connsiteX1" fmla="*/ 1467915 w 11277600"/>
              <a:gd name="connsiteY1" fmla="*/ 950288 h 5943600"/>
              <a:gd name="connsiteX2" fmla="*/ 3656083 w 11277600"/>
              <a:gd name="connsiteY2" fmla="*/ 715708 h 5943600"/>
              <a:gd name="connsiteX3" fmla="*/ 5862263 w 11277600"/>
              <a:gd name="connsiteY3" fmla="*/ 472186 h 5943600"/>
              <a:gd name="connsiteX4" fmla="*/ 6721919 w 11277600"/>
              <a:gd name="connsiteY4" fmla="*/ 27516 h 5943600"/>
              <a:gd name="connsiteX5" fmla="*/ 7788070 w 11277600"/>
              <a:gd name="connsiteY5" fmla="*/ 341344 h 5943600"/>
              <a:gd name="connsiteX6" fmla="*/ 9257813 w 11277600"/>
              <a:gd name="connsiteY6" fmla="*/ 94932 h 5943600"/>
              <a:gd name="connsiteX7" fmla="*/ 10003126 w 11277600"/>
              <a:gd name="connsiteY7" fmla="*/ 767164 h 5943600"/>
              <a:gd name="connsiteX8" fmla="*/ 10959634 w 11277600"/>
              <a:gd name="connsiteY8" fmla="*/ 1419584 h 5943600"/>
              <a:gd name="connsiteX9" fmla="*/ 10916821 w 11277600"/>
              <a:gd name="connsiteY9" fmla="*/ 2127038 h 5943600"/>
              <a:gd name="connsiteX10" fmla="*/ 11229565 w 11277600"/>
              <a:gd name="connsiteY10" fmla="*/ 3208718 h 5943600"/>
              <a:gd name="connsiteX11" fmla="*/ 9764522 w 11277600"/>
              <a:gd name="connsiteY11" fmla="*/ 4155567 h 5943600"/>
              <a:gd name="connsiteX12" fmla="*/ 9240061 w 11277600"/>
              <a:gd name="connsiteY12" fmla="*/ 4966895 h 5943600"/>
              <a:gd name="connsiteX13" fmla="*/ 7454441 w 11277600"/>
              <a:gd name="connsiteY13" fmla="*/ 5065130 h 5943600"/>
              <a:gd name="connsiteX14" fmla="*/ 6178401 w 11277600"/>
              <a:gd name="connsiteY14" fmla="*/ 5930667 h 5943600"/>
              <a:gd name="connsiteX15" fmla="*/ 4302195 w 11277600"/>
              <a:gd name="connsiteY15" fmla="*/ 5402347 h 5943600"/>
              <a:gd name="connsiteX16" fmla="*/ 1515166 w 11277600"/>
              <a:gd name="connsiteY16" fmla="*/ 4880356 h 5943600"/>
              <a:gd name="connsiteX17" fmla="*/ 289771 w 11277600"/>
              <a:gd name="connsiteY17" fmla="*/ 4299479 h 5943600"/>
              <a:gd name="connsiteX18" fmla="*/ 551610 w 11277600"/>
              <a:gd name="connsiteY18" fmla="*/ 3515391 h 5943600"/>
              <a:gd name="connsiteX19" fmla="*/ -1306 w 11277600"/>
              <a:gd name="connsiteY19" fmla="*/ 2710942 h 5943600"/>
              <a:gd name="connsiteX20" fmla="*/ 1008457 w 11277600"/>
              <a:gd name="connsiteY20" fmla="*/ 1995921 h 5943600"/>
              <a:gd name="connsiteX21" fmla="*/ 1018116 w 11277600"/>
              <a:gd name="connsiteY21" fmla="*/ 1977072 h 5943600"/>
              <a:gd name="connsiteX0" fmla="*/ 1225133 w 11277600"/>
              <a:gd name="connsiteY0" fmla="*/ 3601518 h 5943600"/>
              <a:gd name="connsiteX1" fmla="*/ 563880 w 11277600"/>
              <a:gd name="connsiteY1" fmla="*/ 3491865 h 5943600"/>
              <a:gd name="connsiteX2" fmla="*/ 1808592 w 11277600"/>
              <a:gd name="connsiteY2" fmla="*/ 4801520 h 5943600"/>
              <a:gd name="connsiteX3" fmla="*/ 1519343 w 11277600"/>
              <a:gd name="connsiteY3" fmla="*/ 4853940 h 5943600"/>
              <a:gd name="connsiteX4" fmla="*/ 4301673 w 11277600"/>
              <a:gd name="connsiteY4" fmla="*/ 5378132 h 5943600"/>
              <a:gd name="connsiteX5" fmla="*/ 4127288 w 11277600"/>
              <a:gd name="connsiteY5" fmla="*/ 5138737 h 5943600"/>
              <a:gd name="connsiteX6" fmla="*/ 7525448 w 11277600"/>
              <a:gd name="connsiteY6" fmla="*/ 4781158 h 5943600"/>
              <a:gd name="connsiteX7" fmla="*/ 7455746 w 11277600"/>
              <a:gd name="connsiteY7" fmla="*/ 5043805 h 5943600"/>
              <a:gd name="connsiteX8" fmla="*/ 8909565 w 11277600"/>
              <a:gd name="connsiteY8" fmla="*/ 3158087 h 5943600"/>
              <a:gd name="connsiteX9" fmla="*/ 9758256 w 11277600"/>
              <a:gd name="connsiteY9" fmla="*/ 4139882 h 5943600"/>
              <a:gd name="connsiteX10" fmla="*/ 10911600 w 11277600"/>
              <a:gd name="connsiteY10" fmla="*/ 2112454 h 5943600"/>
              <a:gd name="connsiteX11" fmla="*/ 10533591 w 11277600"/>
              <a:gd name="connsiteY11" fmla="*/ 2480627 h 5943600"/>
              <a:gd name="connsiteX12" fmla="*/ 10004693 w 11277600"/>
              <a:gd name="connsiteY12" fmla="*/ 746527 h 5943600"/>
              <a:gd name="connsiteX13" fmla="*/ 10024533 w 11277600"/>
              <a:gd name="connsiteY13" fmla="*/ 920432 h 5943600"/>
              <a:gd name="connsiteX14" fmla="*/ 7590973 w 11277600"/>
              <a:gd name="connsiteY14" fmla="*/ 543729 h 5943600"/>
              <a:gd name="connsiteX15" fmla="*/ 7784676 w 11277600"/>
              <a:gd name="connsiteY15" fmla="*/ 321945 h 5943600"/>
              <a:gd name="connsiteX16" fmla="*/ 5780031 w 11277600"/>
              <a:gd name="connsiteY16" fmla="*/ 649393 h 5943600"/>
              <a:gd name="connsiteX17" fmla="*/ 5873750 w 11277600"/>
              <a:gd name="connsiteY17" fmla="*/ 458152 h 5943600"/>
              <a:gd name="connsiteX18" fmla="*/ 3654777 w 11277600"/>
              <a:gd name="connsiteY18" fmla="*/ 714332 h 5943600"/>
              <a:gd name="connsiteX19" fmla="*/ 3994150 w 11277600"/>
              <a:gd name="connsiteY19" fmla="*/ 899795 h 5943600"/>
              <a:gd name="connsiteX20" fmla="*/ 1077376 w 11277600"/>
              <a:gd name="connsiteY20" fmla="*/ 2172303 h 5943600"/>
              <a:gd name="connsiteX21" fmla="*/ 1018116 w 11277600"/>
              <a:gd name="connsiteY21" fmla="*/ 1977072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277600" h="5943600" fill="none" extrusionOk="0">
                <a:moveTo>
                  <a:pt x="1018116" y="1977072"/>
                </a:moveTo>
                <a:cubicBezTo>
                  <a:pt x="909741" y="1586940"/>
                  <a:pt x="1120284" y="1293165"/>
                  <a:pt x="1467915" y="950288"/>
                </a:cubicBezTo>
                <a:cubicBezTo>
                  <a:pt x="2093287" y="505130"/>
                  <a:pt x="2898170" y="417606"/>
                  <a:pt x="3656083" y="715708"/>
                </a:cubicBezTo>
                <a:cubicBezTo>
                  <a:pt x="4092043" y="247518"/>
                  <a:pt x="5159076" y="-83259"/>
                  <a:pt x="5862263" y="472186"/>
                </a:cubicBezTo>
                <a:cubicBezTo>
                  <a:pt x="6042758" y="208399"/>
                  <a:pt x="6317151" y="51317"/>
                  <a:pt x="6721919" y="27516"/>
                </a:cubicBezTo>
                <a:cubicBezTo>
                  <a:pt x="7167579" y="29434"/>
                  <a:pt x="7571394" y="128305"/>
                  <a:pt x="7788070" y="341344"/>
                </a:cubicBezTo>
                <a:cubicBezTo>
                  <a:pt x="8166935" y="28163"/>
                  <a:pt x="8650769" y="-31809"/>
                  <a:pt x="9257813" y="94932"/>
                </a:cubicBezTo>
                <a:cubicBezTo>
                  <a:pt x="9591649" y="211513"/>
                  <a:pt x="9889295" y="423537"/>
                  <a:pt x="10003126" y="767164"/>
                </a:cubicBezTo>
                <a:cubicBezTo>
                  <a:pt x="10452881" y="878345"/>
                  <a:pt x="10865129" y="1058459"/>
                  <a:pt x="10959634" y="1419584"/>
                </a:cubicBezTo>
                <a:cubicBezTo>
                  <a:pt x="11020449" y="1658078"/>
                  <a:pt x="11008558" y="1907740"/>
                  <a:pt x="10916821" y="2127038"/>
                </a:cubicBezTo>
                <a:cubicBezTo>
                  <a:pt x="11299215" y="2402782"/>
                  <a:pt x="11310085" y="2811550"/>
                  <a:pt x="11229565" y="3208718"/>
                </a:cubicBezTo>
                <a:cubicBezTo>
                  <a:pt x="11131734" y="3674458"/>
                  <a:pt x="10534623" y="4082754"/>
                  <a:pt x="9764522" y="4155567"/>
                </a:cubicBezTo>
                <a:cubicBezTo>
                  <a:pt x="9777524" y="4509546"/>
                  <a:pt x="9579236" y="4761731"/>
                  <a:pt x="9240061" y="4966895"/>
                </a:cubicBezTo>
                <a:cubicBezTo>
                  <a:pt x="8740331" y="5307646"/>
                  <a:pt x="8029122" y="5285832"/>
                  <a:pt x="7454441" y="5065130"/>
                </a:cubicBezTo>
                <a:cubicBezTo>
                  <a:pt x="7355356" y="5537976"/>
                  <a:pt x="6882368" y="5800937"/>
                  <a:pt x="6178401" y="5930667"/>
                </a:cubicBezTo>
                <a:cubicBezTo>
                  <a:pt x="5408570" y="6050096"/>
                  <a:pt x="4630461" y="5814281"/>
                  <a:pt x="4302195" y="5402347"/>
                </a:cubicBezTo>
                <a:cubicBezTo>
                  <a:pt x="3368070" y="5850835"/>
                  <a:pt x="2137117" y="5581405"/>
                  <a:pt x="1515166" y="4880356"/>
                </a:cubicBezTo>
                <a:cubicBezTo>
                  <a:pt x="1013764" y="4862428"/>
                  <a:pt x="442517" y="4705235"/>
                  <a:pt x="289771" y="4299479"/>
                </a:cubicBezTo>
                <a:cubicBezTo>
                  <a:pt x="203942" y="4053012"/>
                  <a:pt x="249799" y="3763423"/>
                  <a:pt x="551610" y="3515391"/>
                </a:cubicBezTo>
                <a:cubicBezTo>
                  <a:pt x="165109" y="3395610"/>
                  <a:pt x="-9886" y="2994150"/>
                  <a:pt x="-1306" y="2710942"/>
                </a:cubicBezTo>
                <a:cubicBezTo>
                  <a:pt x="68031" y="2256026"/>
                  <a:pt x="511332" y="2008965"/>
                  <a:pt x="1008457" y="1995921"/>
                </a:cubicBezTo>
                <a:cubicBezTo>
                  <a:pt x="1011060" y="1990616"/>
                  <a:pt x="1016000" y="1984371"/>
                  <a:pt x="1018116" y="1977072"/>
                </a:cubicBezTo>
                <a:close/>
              </a:path>
              <a:path w="11277600" h="5943600" fill="none" extrusionOk="0">
                <a:moveTo>
                  <a:pt x="1225133" y="3601518"/>
                </a:moveTo>
                <a:cubicBezTo>
                  <a:pt x="994705" y="3618834"/>
                  <a:pt x="767135" y="3590348"/>
                  <a:pt x="563880" y="3491865"/>
                </a:cubicBezTo>
                <a:moveTo>
                  <a:pt x="1808592" y="4801520"/>
                </a:moveTo>
                <a:cubicBezTo>
                  <a:pt x="1715519" y="4810890"/>
                  <a:pt x="1622526" y="4836194"/>
                  <a:pt x="1519343" y="4853940"/>
                </a:cubicBezTo>
                <a:moveTo>
                  <a:pt x="4301673" y="5378132"/>
                </a:moveTo>
                <a:cubicBezTo>
                  <a:pt x="4230609" y="5312161"/>
                  <a:pt x="4181949" y="5208591"/>
                  <a:pt x="4127288" y="5138737"/>
                </a:cubicBezTo>
                <a:moveTo>
                  <a:pt x="7525448" y="4781158"/>
                </a:moveTo>
                <a:cubicBezTo>
                  <a:pt x="7531269" y="4862306"/>
                  <a:pt x="7491194" y="4952429"/>
                  <a:pt x="7455746" y="5043805"/>
                </a:cubicBezTo>
                <a:moveTo>
                  <a:pt x="8909565" y="3158087"/>
                </a:moveTo>
                <a:cubicBezTo>
                  <a:pt x="9414448" y="3378509"/>
                  <a:pt x="9727059" y="3668398"/>
                  <a:pt x="9758256" y="4139882"/>
                </a:cubicBezTo>
                <a:moveTo>
                  <a:pt x="10911600" y="2112454"/>
                </a:moveTo>
                <a:cubicBezTo>
                  <a:pt x="10816323" y="2257783"/>
                  <a:pt x="10705211" y="2402816"/>
                  <a:pt x="10533591" y="2480627"/>
                </a:cubicBezTo>
                <a:moveTo>
                  <a:pt x="10004693" y="746527"/>
                </a:moveTo>
                <a:cubicBezTo>
                  <a:pt x="10029286" y="808427"/>
                  <a:pt x="10018950" y="856729"/>
                  <a:pt x="10024533" y="920432"/>
                </a:cubicBezTo>
                <a:moveTo>
                  <a:pt x="7590973" y="543729"/>
                </a:moveTo>
                <a:cubicBezTo>
                  <a:pt x="7630833" y="462021"/>
                  <a:pt x="7705613" y="390439"/>
                  <a:pt x="7784676" y="321945"/>
                </a:cubicBezTo>
                <a:moveTo>
                  <a:pt x="5780031" y="649393"/>
                </a:moveTo>
                <a:cubicBezTo>
                  <a:pt x="5800094" y="588199"/>
                  <a:pt x="5844812" y="522837"/>
                  <a:pt x="5873750" y="458152"/>
                </a:cubicBezTo>
                <a:moveTo>
                  <a:pt x="3654777" y="714332"/>
                </a:moveTo>
                <a:cubicBezTo>
                  <a:pt x="3779302" y="767232"/>
                  <a:pt x="3890086" y="827836"/>
                  <a:pt x="3994150" y="899795"/>
                </a:cubicBezTo>
                <a:moveTo>
                  <a:pt x="1077376" y="2172303"/>
                </a:moveTo>
                <a:cubicBezTo>
                  <a:pt x="1044631" y="2097529"/>
                  <a:pt x="1031762" y="2040835"/>
                  <a:pt x="1018116" y="1977072"/>
                </a:cubicBezTo>
              </a:path>
              <a:path w="11277600" h="5943600" stroke="0" extrusionOk="0">
                <a:moveTo>
                  <a:pt x="1018116" y="1977072"/>
                </a:moveTo>
                <a:cubicBezTo>
                  <a:pt x="952903" y="1584132"/>
                  <a:pt x="1101855" y="1227356"/>
                  <a:pt x="1467915" y="950288"/>
                </a:cubicBezTo>
                <a:cubicBezTo>
                  <a:pt x="1914327" y="566380"/>
                  <a:pt x="2955007" y="448157"/>
                  <a:pt x="3656083" y="715708"/>
                </a:cubicBezTo>
                <a:cubicBezTo>
                  <a:pt x="4089191" y="92860"/>
                  <a:pt x="5230372" y="-103889"/>
                  <a:pt x="5862263" y="472186"/>
                </a:cubicBezTo>
                <a:cubicBezTo>
                  <a:pt x="5966886" y="235725"/>
                  <a:pt x="6326798" y="116913"/>
                  <a:pt x="6721919" y="27516"/>
                </a:cubicBezTo>
                <a:cubicBezTo>
                  <a:pt x="7135028" y="-57923"/>
                  <a:pt x="7544745" y="116711"/>
                  <a:pt x="7788070" y="341344"/>
                </a:cubicBezTo>
                <a:cubicBezTo>
                  <a:pt x="8161608" y="23593"/>
                  <a:pt x="8782441" y="-154196"/>
                  <a:pt x="9257813" y="94932"/>
                </a:cubicBezTo>
                <a:cubicBezTo>
                  <a:pt x="9619671" y="203806"/>
                  <a:pt x="9962234" y="510440"/>
                  <a:pt x="10003126" y="767164"/>
                </a:cubicBezTo>
                <a:cubicBezTo>
                  <a:pt x="10426844" y="892204"/>
                  <a:pt x="10837440" y="1076855"/>
                  <a:pt x="10959634" y="1419584"/>
                </a:cubicBezTo>
                <a:cubicBezTo>
                  <a:pt x="11062758" y="1652167"/>
                  <a:pt x="11054962" y="1903137"/>
                  <a:pt x="10916821" y="2127038"/>
                </a:cubicBezTo>
                <a:cubicBezTo>
                  <a:pt x="11219291" y="2400085"/>
                  <a:pt x="11390067" y="2792745"/>
                  <a:pt x="11229565" y="3208718"/>
                </a:cubicBezTo>
                <a:cubicBezTo>
                  <a:pt x="11069307" y="3638921"/>
                  <a:pt x="10525255" y="4023424"/>
                  <a:pt x="9764522" y="4155567"/>
                </a:cubicBezTo>
                <a:cubicBezTo>
                  <a:pt x="9749964" y="4466701"/>
                  <a:pt x="9585572" y="4774762"/>
                  <a:pt x="9240061" y="4966895"/>
                </a:cubicBezTo>
                <a:cubicBezTo>
                  <a:pt x="8776977" y="5323407"/>
                  <a:pt x="8020781" y="5336898"/>
                  <a:pt x="7454441" y="5065130"/>
                </a:cubicBezTo>
                <a:cubicBezTo>
                  <a:pt x="7363013" y="5495059"/>
                  <a:pt x="6838278" y="5850172"/>
                  <a:pt x="6178401" y="5930667"/>
                </a:cubicBezTo>
                <a:cubicBezTo>
                  <a:pt x="5501603" y="6028187"/>
                  <a:pt x="4745255" y="5840196"/>
                  <a:pt x="4302195" y="5402347"/>
                </a:cubicBezTo>
                <a:cubicBezTo>
                  <a:pt x="3249419" y="5765843"/>
                  <a:pt x="2089655" y="5589185"/>
                  <a:pt x="1515166" y="4880356"/>
                </a:cubicBezTo>
                <a:cubicBezTo>
                  <a:pt x="938636" y="4951528"/>
                  <a:pt x="453030" y="4687194"/>
                  <a:pt x="289771" y="4299479"/>
                </a:cubicBezTo>
                <a:cubicBezTo>
                  <a:pt x="151410" y="4010220"/>
                  <a:pt x="283467" y="3671822"/>
                  <a:pt x="551610" y="3515391"/>
                </a:cubicBezTo>
                <a:cubicBezTo>
                  <a:pt x="176280" y="3341914"/>
                  <a:pt x="-48879" y="3048803"/>
                  <a:pt x="-1306" y="2710942"/>
                </a:cubicBezTo>
                <a:cubicBezTo>
                  <a:pt x="-40195" y="2336505"/>
                  <a:pt x="494655" y="1945291"/>
                  <a:pt x="1008457" y="1995921"/>
                </a:cubicBezTo>
                <a:cubicBezTo>
                  <a:pt x="1011707" y="1989480"/>
                  <a:pt x="1015249" y="1984331"/>
                  <a:pt x="1018116" y="1977072"/>
                </a:cubicBezTo>
                <a:close/>
              </a:path>
              <a:path w="11277600" h="5943600" fill="none" stroke="0" extrusionOk="0">
                <a:moveTo>
                  <a:pt x="1225133" y="3601518"/>
                </a:moveTo>
                <a:cubicBezTo>
                  <a:pt x="1012516" y="3614282"/>
                  <a:pt x="783053" y="3597351"/>
                  <a:pt x="563880" y="3491865"/>
                </a:cubicBezTo>
                <a:moveTo>
                  <a:pt x="1808592" y="4801520"/>
                </a:moveTo>
                <a:cubicBezTo>
                  <a:pt x="1731194" y="4820397"/>
                  <a:pt x="1619143" y="4842433"/>
                  <a:pt x="1519343" y="4853940"/>
                </a:cubicBezTo>
                <a:moveTo>
                  <a:pt x="4301673" y="5378132"/>
                </a:moveTo>
                <a:cubicBezTo>
                  <a:pt x="4233652" y="5287307"/>
                  <a:pt x="4183162" y="5227947"/>
                  <a:pt x="4127288" y="5138737"/>
                </a:cubicBezTo>
                <a:moveTo>
                  <a:pt x="7525448" y="4781158"/>
                </a:moveTo>
                <a:cubicBezTo>
                  <a:pt x="7512259" y="4869476"/>
                  <a:pt x="7493159" y="4958902"/>
                  <a:pt x="7455746" y="5043805"/>
                </a:cubicBezTo>
                <a:moveTo>
                  <a:pt x="8909565" y="3158087"/>
                </a:moveTo>
                <a:cubicBezTo>
                  <a:pt x="9448128" y="3316330"/>
                  <a:pt x="9762207" y="3697074"/>
                  <a:pt x="9758256" y="4139882"/>
                </a:cubicBezTo>
                <a:moveTo>
                  <a:pt x="10911600" y="2112454"/>
                </a:moveTo>
                <a:cubicBezTo>
                  <a:pt x="10811500" y="2226757"/>
                  <a:pt x="10686207" y="2358812"/>
                  <a:pt x="10533591" y="2480627"/>
                </a:cubicBezTo>
                <a:moveTo>
                  <a:pt x="10004693" y="746527"/>
                </a:moveTo>
                <a:cubicBezTo>
                  <a:pt x="10026871" y="804189"/>
                  <a:pt x="10022596" y="860875"/>
                  <a:pt x="10024533" y="920432"/>
                </a:cubicBezTo>
                <a:moveTo>
                  <a:pt x="7590973" y="543729"/>
                </a:moveTo>
                <a:cubicBezTo>
                  <a:pt x="7636783" y="480095"/>
                  <a:pt x="7698361" y="371106"/>
                  <a:pt x="7784676" y="321945"/>
                </a:cubicBezTo>
                <a:moveTo>
                  <a:pt x="5780031" y="649393"/>
                </a:moveTo>
                <a:cubicBezTo>
                  <a:pt x="5809297" y="590333"/>
                  <a:pt x="5837878" y="518072"/>
                  <a:pt x="5873750" y="458152"/>
                </a:cubicBezTo>
                <a:moveTo>
                  <a:pt x="3654777" y="714332"/>
                </a:moveTo>
                <a:cubicBezTo>
                  <a:pt x="3792063" y="773535"/>
                  <a:pt x="3902468" y="835590"/>
                  <a:pt x="3994150" y="899795"/>
                </a:cubicBezTo>
                <a:moveTo>
                  <a:pt x="1077376" y="2172303"/>
                </a:moveTo>
                <a:cubicBezTo>
                  <a:pt x="1048743" y="2097418"/>
                  <a:pt x="1034344" y="2055893"/>
                  <a:pt x="1018116" y="1977072"/>
                </a:cubicBezTo>
              </a:path>
            </a:pathLst>
          </a:custGeom>
          <a:ln w="28575">
            <a:solidFill>
              <a:schemeClr val="accent1">
                <a:lumMod val="20000"/>
                <a:lumOff val="80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8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Gustav Klimt</a:t>
            </a:r>
          </a:p>
          <a:p>
            <a:pPr algn="ctr">
              <a:defRPr/>
            </a:pPr>
            <a:r>
              <a:rPr lang="en-US" sz="60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1862-1918</a:t>
            </a:r>
          </a:p>
          <a:p>
            <a:pPr algn="ctr">
              <a:defRPr/>
            </a:pPr>
            <a:r>
              <a:rPr lang="en-US" sz="88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Portraits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C6D8D3E-76A4-CCD3-51DC-6D19CAD37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048250" cy="6492875"/>
          </a:xfrm>
        </p:spPr>
        <p:txBody>
          <a:bodyPr>
            <a:normAutofit/>
          </a:bodyPr>
          <a:lstStyle/>
          <a:p>
            <a:pPr algn="ctr">
              <a:lnSpc>
                <a:spcPts val="1950"/>
              </a:lnSpc>
              <a:spcAft>
                <a:spcPts val="600"/>
              </a:spcAft>
            </a:pPr>
            <a:r>
              <a:rPr lang="en-US" sz="3100" b="1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  <a:t>Klara Klimt, </a:t>
            </a:r>
            <a:r>
              <a:rPr lang="en-US" sz="31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  <a:t>c.1880 Oil on Canvas, Leopold Museum, Vienna, Austria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  <a:hlinkClick r:id="rId3"/>
              </a:rPr>
              <a:t>https://i0.wp.com/thetravelzealot.com/wp-content/uploads/2019/05/DSC03802-e1558388072337.jpeg?ssl=1</a:t>
            </a: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  <a:t>  </a:t>
            </a:r>
            <a:br>
              <a:rPr 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</a:br>
            <a:endParaRPr lang="el-GR" dirty="0"/>
          </a:p>
        </p:txBody>
      </p:sp>
      <p:pic>
        <p:nvPicPr>
          <p:cNvPr id="4101" name="Picture 5">
            <a:extLst>
              <a:ext uri="{FF2B5EF4-FFF2-40B4-BE49-F238E27FC236}">
                <a16:creationId xmlns:a16="http://schemas.microsoft.com/office/drawing/2014/main" id="{CEE21E8F-289A-E3A4-7362-5B3BF3BAF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321" y="80010"/>
            <a:ext cx="5364480" cy="6674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1558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80D5B-6B04-CC46-D65D-AAC706A8D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259513" cy="1325563"/>
          </a:xfrm>
        </p:spPr>
        <p:txBody>
          <a:bodyPr>
            <a:noAutofit/>
          </a:bodyPr>
          <a:lstStyle/>
          <a:p>
            <a:pPr algn="ctr"/>
            <a:br>
              <a:rPr 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Emilie </a:t>
            </a:r>
            <a:r>
              <a:rPr lang="en-US" sz="2800" b="1" dirty="0" err="1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Flöge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, Aged 17,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1891, Pastel on Paper, Private Collection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  <a:hlinkClick r:id="rId2"/>
              </a:rPr>
              <a:t>https://www.wikiart.org/en/gustav-klimt/emilie-fl%C3%B6ge-aged-17-1891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 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endParaRPr lang="el-GR" sz="2800" dirty="0">
              <a:solidFill>
                <a:schemeClr val="bg1">
                  <a:lumMod val="95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5124" name="Picture 4" descr="Emilie Flöge, Aged 17 - Gustav Klimt - 1891">
            <a:extLst>
              <a:ext uri="{FF2B5EF4-FFF2-40B4-BE49-F238E27FC236}">
                <a16:creationId xmlns:a16="http://schemas.microsoft.com/office/drawing/2014/main" id="{A4F11370-7417-BD3A-D067-A2FAB2D45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713" y="0"/>
            <a:ext cx="42560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7677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F6C9A-DB21-5CBB-8B6E-6BC297123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634163" cy="1325563"/>
          </a:xfrm>
        </p:spPr>
        <p:txBody>
          <a:bodyPr>
            <a:noAutofit/>
          </a:bodyPr>
          <a:lstStyle/>
          <a:p>
            <a:pPr algn="ctr"/>
            <a:br>
              <a:rPr 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Portrait of Emilie </a:t>
            </a:r>
            <a:r>
              <a:rPr lang="en-US" sz="2800" b="1" dirty="0" err="1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Flöge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,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c.1893, Oil on Cardboard, Albertina, Vienna, Austria</a:t>
            </a:r>
            <a:br>
              <a:rPr 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Emilie </a:t>
            </a:r>
            <a:r>
              <a:rPr lang="en-US" sz="2800" b="1" dirty="0" err="1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Flöge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, photographed by the studio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d’ora-benda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, 1909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  <a:hlinkClick r:id="rId2"/>
              </a:rPr>
              <a:t>https://www.artchive.com/artwork/portrait-of-emilie-floge-gustav-klimt-c-1893/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  and 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  <a:hlinkClick r:id="rId3"/>
              </a:rPr>
              <a:t>http://www.eshph.org/wp-content/uploads/2016/07/emilie_floege_E.pdf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  <a:t> 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>
                    <a:lumMod val="95000"/>
                  </a:schemeClr>
                </a:solidFill>
                <a:latin typeface="Monotype Corsiva" panose="03010101010201010101" pitchFamily="66" charset="0"/>
              </a:rPr>
            </a:br>
            <a:endParaRPr lang="el-GR" sz="2800" dirty="0">
              <a:solidFill>
                <a:schemeClr val="bg1">
                  <a:lumMod val="95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6146" name="Picture 2" descr="Portrait of Emilie Flöge - Gustav Klimt - c.1893">
            <a:extLst>
              <a:ext uri="{FF2B5EF4-FFF2-40B4-BE49-F238E27FC236}">
                <a16:creationId xmlns:a16="http://schemas.microsoft.com/office/drawing/2014/main" id="{498B5319-CC4E-3569-825B-17E03307F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363" y="0"/>
            <a:ext cx="38814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open access article">
            <a:extLst>
              <a:ext uri="{FF2B5EF4-FFF2-40B4-BE49-F238E27FC236}">
                <a16:creationId xmlns:a16="http://schemas.microsoft.com/office/drawing/2014/main" id="{102BEFCD-D31F-F9EC-5ADD-3651B89C86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514" y="2320290"/>
            <a:ext cx="3373495" cy="4423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946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51B99-3A93-DB50-19BF-E682D4008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8752" y="365125"/>
            <a:ext cx="1853248" cy="6492875"/>
          </a:xfrm>
        </p:spPr>
        <p:txBody>
          <a:bodyPr>
            <a:noAutofit/>
          </a:bodyPr>
          <a:lstStyle/>
          <a:p>
            <a:pPr algn="ctr"/>
            <a:br>
              <a:rPr lang="en-US" sz="2800" dirty="0">
                <a:latin typeface="Monotype Corsiva" panose="03010101010201010101" pitchFamily="66" charset="0"/>
              </a:rPr>
            </a:br>
            <a:br>
              <a:rPr lang="en-US" sz="2800" dirty="0">
                <a:latin typeface="Monotype Corsiva" panose="03010101010201010101" pitchFamily="66" charset="0"/>
              </a:rPr>
            </a:br>
            <a:br>
              <a:rPr lang="en-US" sz="2800" dirty="0">
                <a:latin typeface="Monotype Corsiva" panose="03010101010201010101" pitchFamily="66" charset="0"/>
              </a:rPr>
            </a:br>
            <a:br>
              <a:rPr lang="en-US" sz="2800" dirty="0">
                <a:latin typeface="Monotype Corsiva" panose="03010101010201010101" pitchFamily="66" charset="0"/>
              </a:rPr>
            </a:br>
            <a:br>
              <a:rPr lang="en-US" sz="2800" dirty="0">
                <a:latin typeface="Monotype Corsiva" panose="03010101010201010101" pitchFamily="66" charset="0"/>
              </a:rPr>
            </a:br>
            <a:r>
              <a:rPr lang="en-US" sz="28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Portrait of Marie Breunig, </a:t>
            </a:r>
            <a: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1894, Oil on Canvas, 168 x 84 cm, Private Collection</a:t>
            </a: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r>
              <a:rPr lang="en-US" sz="1200" dirty="0">
                <a:latin typeface="Monotype Corsiva" panose="03010101010201010101" pitchFamily="66" charset="0"/>
                <a:hlinkClick r:id="rId2"/>
              </a:rPr>
              <a:t>https://www.wikiart.org/store/portrait-of-a-lady-marie-breunig-1895.html</a:t>
            </a:r>
            <a:r>
              <a:rPr lang="en-US" sz="1200" dirty="0">
                <a:latin typeface="Monotype Corsiva" panose="03010101010201010101" pitchFamily="66" charset="0"/>
              </a:rPr>
              <a:t>  and </a:t>
            </a:r>
            <a:r>
              <a:rPr lang="en-US" sz="1200" dirty="0">
                <a:latin typeface="Monotype Corsiva" panose="03010101010201010101" pitchFamily="66" charset="0"/>
                <a:hlinkClick r:id="rId3"/>
              </a:rPr>
              <a:t>https://www.flickr.com/photos/28433765@N07/36298174050</a:t>
            </a:r>
            <a:r>
              <a:rPr lang="en-US" sz="1200" dirty="0">
                <a:latin typeface="Monotype Corsiva" panose="03010101010201010101" pitchFamily="66" charset="0"/>
              </a:rPr>
              <a:t> </a:t>
            </a:r>
            <a:br>
              <a:rPr lang="en-US" sz="1200" dirty="0">
                <a:latin typeface="Monotype Corsiva" panose="03010101010201010101" pitchFamily="66" charset="0"/>
              </a:rPr>
            </a:br>
            <a:br>
              <a:rPr lang="en-US" sz="2800" dirty="0">
                <a:latin typeface="Monotype Corsiva" panose="03010101010201010101" pitchFamily="66" charset="0"/>
              </a:rPr>
            </a:br>
            <a:endParaRPr lang="el-GR" sz="2800" dirty="0">
              <a:latin typeface="Monotype Corsiva" panose="03010101010201010101" pitchFamily="66" charset="0"/>
            </a:endParaRPr>
          </a:p>
        </p:txBody>
      </p:sp>
      <p:pic>
        <p:nvPicPr>
          <p:cNvPr id="1026" name="Picture 2" descr="Portrait of a lady (Marie Breunig) (1894)">
            <a:extLst>
              <a:ext uri="{FF2B5EF4-FFF2-40B4-BE49-F238E27FC236}">
                <a16:creationId xmlns:a16="http://schemas.microsoft.com/office/drawing/2014/main" id="{AC5E3B11-3395-65DF-59DE-35FD5FBDC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29448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1894 Gustav Klimt - Portrait of Marie Breunig, detail [189 ...">
            <a:extLst>
              <a:ext uri="{FF2B5EF4-FFF2-40B4-BE49-F238E27FC236}">
                <a16:creationId xmlns:a16="http://schemas.microsoft.com/office/drawing/2014/main" id="{FC725BF6-B87F-CE9F-6EC9-01D6B77BB6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289" y="0"/>
            <a:ext cx="7129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138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D26F7-0056-ED9D-7AD3-799EB393E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065520" cy="1325563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Portrait of Helene Klimt, </a:t>
            </a:r>
            <a: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1898, Oil on Cardboard, 60x40 cm, Private Collection</a:t>
            </a: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  <a:hlinkClick r:id="rId2"/>
              </a:rPr>
              <a:t>https://www.wikiart.org/en/gustav-klimt/portrait-of-helene-klimt</a:t>
            </a:r>
            <a: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endParaRPr lang="el-GR" sz="2800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074" name="Picture 2" descr="Portrait of Helene Klimt, 1898 - Gustav Klimt">
            <a:extLst>
              <a:ext uri="{FF2B5EF4-FFF2-40B4-BE49-F238E27FC236}">
                <a16:creationId xmlns:a16="http://schemas.microsoft.com/office/drawing/2014/main" id="{21D65321-C7D2-674E-55AA-A651BBD4D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741" y="80010"/>
            <a:ext cx="4290060" cy="6685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ortrait von Helene Klimt von Gustav Klimt – Kuriosis Fine Art GmbH">
            <a:extLst>
              <a:ext uri="{FF2B5EF4-FFF2-40B4-BE49-F238E27FC236}">
                <a16:creationId xmlns:a16="http://schemas.microsoft.com/office/drawing/2014/main" id="{A1C34A6B-8DAF-50CD-3D3E-23DB0AE67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026" y="1771650"/>
            <a:ext cx="4879868" cy="487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767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1C682-5BEC-17A9-1188-019680F24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5057775" cy="1794509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1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31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31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r>
              <a:rPr lang="en-US" sz="31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Sonja </a:t>
            </a:r>
            <a:r>
              <a:rPr lang="en-US" sz="31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Knips</a:t>
            </a:r>
            <a:r>
              <a:rPr lang="en-US" sz="31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r>
              <a:rPr lang="en-US" sz="3100" dirty="0">
                <a:solidFill>
                  <a:schemeClr val="bg1"/>
                </a:solidFill>
                <a:latin typeface="Monotype Corsiva" panose="03010101010201010101" pitchFamily="66" charset="0"/>
              </a:rPr>
              <a:t>1898, 145x145 cm, Belvedere, Vienna, Austria</a:t>
            </a: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  <a:hlinkClick r:id="rId2"/>
              </a:rPr>
              <a:t>https://www.gustav-klimt.com/Portrait-of-Sonja-Knips.jsp</a:t>
            </a:r>
            <a: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  <a:t>  and </a:t>
            </a:r>
            <a: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  <a:hlinkClick r:id="rId3"/>
              </a:rPr>
              <a:t>https://gr.pinterest.com/pin/673780794222421645/</a:t>
            </a:r>
            <a: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br>
              <a:rPr lang="en-US" sz="31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dirty="0"/>
            </a:br>
            <a:endParaRPr lang="el-GR" dirty="0"/>
          </a:p>
        </p:txBody>
      </p:sp>
      <p:pic>
        <p:nvPicPr>
          <p:cNvPr id="5124" name="Picture 4" descr="This may contain: a painting of a woman in a pink dress">
            <a:extLst>
              <a:ext uri="{FF2B5EF4-FFF2-40B4-BE49-F238E27FC236}">
                <a16:creationId xmlns:a16="http://schemas.microsoft.com/office/drawing/2014/main" id="{6BBBAF10-D21D-06C3-2931-187371905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" y="1571958"/>
            <a:ext cx="3543300" cy="5286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Portrait of Sonja Knips, 1889 by Gustav Klimt">
            <a:extLst>
              <a:ext uri="{FF2B5EF4-FFF2-40B4-BE49-F238E27FC236}">
                <a16:creationId xmlns:a16="http://schemas.microsoft.com/office/drawing/2014/main" id="{8CB7774B-BFE0-D41C-A879-EF06BD312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775" y="0"/>
            <a:ext cx="71342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666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DBF35-1113-0524-BE51-C36D99B14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45680" cy="1325563"/>
          </a:xfrm>
        </p:spPr>
        <p:txBody>
          <a:bodyPr>
            <a:noAutofit/>
          </a:bodyPr>
          <a:lstStyle/>
          <a:p>
            <a:pPr algn="ctr"/>
            <a:b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r>
              <a:rPr lang="en-US" sz="28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Portrait of Serena Lederer, </a:t>
            </a:r>
            <a: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1899, Oil on Canvas, </a:t>
            </a:r>
            <a:b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188 x 85.4 cm, the MET, NY, USA</a:t>
            </a: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  <a:hlinkClick r:id="rId2"/>
              </a:rPr>
              <a:t>https://www.metmuseum.org/art/collection/search/436820</a:t>
            </a:r>
            <a: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  <a:t>  and </a:t>
            </a:r>
            <a: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  <a:hlinkClick r:id="rId3"/>
              </a:rPr>
              <a:t>https://www.flickr.com/photos/28433765@N07/36705736046</a:t>
            </a:r>
            <a: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endParaRPr lang="el-GR" sz="2800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6148" name="Picture 4" descr="Serena Pulitzer Lederer (1867–1943), Gustav Klimt (Austrian, Baumgarten 1862–1918 Vienna), Oil on canvas">
            <a:extLst>
              <a:ext uri="{FF2B5EF4-FFF2-40B4-BE49-F238E27FC236}">
                <a16:creationId xmlns:a16="http://schemas.microsoft.com/office/drawing/2014/main" id="{A37E01D7-3066-E8B5-D2A8-B49CAE55A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475" y="0"/>
            <a:ext cx="33623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Gustav Klimt - Portrait of Serena Lederer, née Pulitzer, d… | Flickr">
            <a:extLst>
              <a:ext uri="{FF2B5EF4-FFF2-40B4-BE49-F238E27FC236}">
                <a16:creationId xmlns:a16="http://schemas.microsoft.com/office/drawing/2014/main" id="{1D52A87E-6E2E-9B50-DC45-9EE216560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194" y="1497013"/>
            <a:ext cx="4925692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1013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0A024-7FED-5410-17A3-F32CDF37E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842761" cy="1325563"/>
          </a:xfrm>
        </p:spPr>
        <p:txBody>
          <a:bodyPr>
            <a:noAutofit/>
          </a:bodyPr>
          <a:lstStyle/>
          <a:p>
            <a:pPr algn="ctr"/>
            <a:b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r>
              <a:rPr lang="en-US" sz="28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Portrait of Rose von </a:t>
            </a:r>
            <a:r>
              <a:rPr lang="en-US" sz="28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Rosthorn</a:t>
            </a:r>
            <a:r>
              <a:rPr lang="en-US" sz="28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-Friedmann, </a:t>
            </a:r>
            <a: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1900 – 1901, Oil on Canvas, 190x120 cm, Belvedere, Vienna, Austria</a:t>
            </a: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  <a:hlinkClick r:id="rId2"/>
              </a:rPr>
              <a:t>https://www.wikiart.org/en/gustav-klimt/portrait-of-rose-von-rosthorn-friedmann-1901</a:t>
            </a:r>
            <a: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  <a:t>  and </a:t>
            </a:r>
            <a: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  <a:hlinkClick r:id="rId3"/>
              </a:rPr>
              <a:t>https://www.portraitsdigital.com/eighty-ninety-face-like-a-sunset</a:t>
            </a:r>
            <a: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endParaRPr lang="el-GR" sz="2800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7170" name="Picture 2" descr="Portrait of Rose von Rosthorn-Friedmann, 1900 - 1901 - Gustav Klimt">
            <a:extLst>
              <a:ext uri="{FF2B5EF4-FFF2-40B4-BE49-F238E27FC236}">
                <a16:creationId xmlns:a16="http://schemas.microsoft.com/office/drawing/2014/main" id="{079B701F-C639-534D-B5C7-96FC1CE9C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961" y="102870"/>
            <a:ext cx="3672840" cy="6657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EIGHTY NINETY'S 'FACE LIKE A SUNSET' COLOR PALETTE| PORTRAY-TS DIGITAL  MAGAZINE">
            <a:extLst>
              <a:ext uri="{FF2B5EF4-FFF2-40B4-BE49-F238E27FC236}">
                <a16:creationId xmlns:a16="http://schemas.microsoft.com/office/drawing/2014/main" id="{56B105E1-737F-3B85-D5DB-7618CB87E2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1995429"/>
            <a:ext cx="6541739" cy="449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112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5C873-B095-3EF3-0F47-7D6FE349B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5164" y="365125"/>
            <a:ext cx="5260622" cy="1325563"/>
          </a:xfrm>
        </p:spPr>
        <p:txBody>
          <a:bodyPr>
            <a:noAutofit/>
          </a:bodyPr>
          <a:lstStyle/>
          <a:p>
            <a:pPr algn="ctr"/>
            <a:b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r>
              <a:rPr lang="en-US" sz="28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Portrait of Marie </a:t>
            </a:r>
            <a:r>
              <a:rPr lang="en-US" sz="28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Henneberg</a:t>
            </a:r>
            <a:r>
              <a:rPr lang="en-US" sz="28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br>
              <a:rPr lang="en-US" sz="2800" b="1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1901 – 1902, Oil on Canvas, 140 x 140 cm, Belvedere, Vienna, Austria</a:t>
            </a: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  <a:hlinkClick r:id="rId2"/>
              </a:rPr>
              <a:t>https://www.wikiart.org/en/gustav-klimt/portrait-of-marie-henneberg-1902</a:t>
            </a:r>
            <a: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endParaRPr lang="el-GR" sz="2800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0242" name="Picture 2" descr="Portrait of Marie Henneberg, 1901 - 1902 - Gustav Klimt">
            <a:extLst>
              <a:ext uri="{FF2B5EF4-FFF2-40B4-BE49-F238E27FC236}">
                <a16:creationId xmlns:a16="http://schemas.microsoft.com/office/drawing/2014/main" id="{109E01B7-152E-42F2-47D7-E0BA4C72A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14" y="137160"/>
            <a:ext cx="6538951" cy="6560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4637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98C01-B252-08A4-A5FE-C7AE90EA1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3967865" cy="6579961"/>
          </a:xfrm>
        </p:spPr>
        <p:txBody>
          <a:bodyPr>
            <a:normAutofit/>
          </a:bodyPr>
          <a:lstStyle/>
          <a:p>
            <a:pPr algn="ctr"/>
            <a:r>
              <a:rPr lang="en-US" sz="2800" b="1" kern="10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Emilie </a:t>
            </a:r>
            <a:r>
              <a:rPr lang="en-US" sz="2800" b="1" kern="100" dirty="0" err="1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Flöge</a:t>
            </a:r>
            <a:r>
              <a:rPr lang="en-US" sz="2800" b="1" kern="10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800" kern="10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1902, Oil on Canvas, 181x84 cm, Wien Museum, Austria </a:t>
            </a:r>
            <a:r>
              <a:rPr lang="en-US" sz="1200" u="sng" kern="100" dirty="0">
                <a:solidFill>
                  <a:srgbClr val="467886"/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https://www.sothebysinstitute.com/news-and-events/news/floge-klimts-kiss</a:t>
            </a:r>
            <a:r>
              <a:rPr lang="en-US" sz="1200" kern="100" dirty="0"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and </a:t>
            </a:r>
            <a:r>
              <a:rPr lang="en-US" sz="1200" u="sng" kern="100" dirty="0">
                <a:solidFill>
                  <a:srgbClr val="467886"/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https://blog.fabrics-store.com/2024/02/06/emilie-floge-fashion-for-the-fin-de-siecle/</a:t>
            </a:r>
            <a:r>
              <a:rPr lang="en-US" sz="1200" kern="100" dirty="0"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el-GR" sz="2800" kern="100" dirty="0"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2800" dirty="0">
              <a:solidFill>
                <a:schemeClr val="bg1">
                  <a:lumMod val="95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Picture 3" descr="A collage of a person in a dress&#10;&#10;Description automatically generated">
            <a:extLst>
              <a:ext uri="{FF2B5EF4-FFF2-40B4-BE49-F238E27FC236}">
                <a16:creationId xmlns:a16="http://schemas.microsoft.com/office/drawing/2014/main" id="{7EE1F470-070E-F669-DCDF-AA7D7823B9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865" y="0"/>
            <a:ext cx="82241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032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5C2B9-D2E7-C9FA-C15D-6FBC407D1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359775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Portrait of Gertha </a:t>
            </a:r>
            <a:r>
              <a:rPr lang="en-US" sz="28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Felssovanyi</a:t>
            </a:r>
            <a:r>
              <a:rPr lang="en-US" sz="28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1902, Oil on Canvas, 195,5x45 cm, Private Collection </a:t>
            </a: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  <a:hlinkClick r:id="rId2"/>
              </a:rPr>
              <a:t>https://www.sothebys.com/en/videos/gustav-klimts-bildnis-gertrud-loew-gertha-felsovanyi</a:t>
            </a:r>
            <a: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endParaRPr lang="el-GR" sz="2800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9220" name="Picture 4" descr="Gustav Klimt's 'Bildnis Gertrud Loew (Gertha Felsőványi)'">
            <a:extLst>
              <a:ext uri="{FF2B5EF4-FFF2-40B4-BE49-F238E27FC236}">
                <a16:creationId xmlns:a16="http://schemas.microsoft.com/office/drawing/2014/main" id="{BD1E4BD1-065F-718D-28B4-C7D661A1E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2055813"/>
            <a:ext cx="8171461" cy="4596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Gustav Klimt, Portrait of Gertrud Loew -Gertha Felsőványi, 1902">
            <a:extLst>
              <a:ext uri="{FF2B5EF4-FFF2-40B4-BE49-F238E27FC236}">
                <a16:creationId xmlns:a16="http://schemas.microsoft.com/office/drawing/2014/main" id="{C999FBF4-76B3-2B81-B896-B0092EEBE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9263" y="0"/>
            <a:ext cx="20145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3077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F5003-EAAA-7D94-3501-E0A43ACC6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8760" y="365125"/>
            <a:ext cx="6795040" cy="1325563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Portrait of Hermine Gallia, </a:t>
            </a:r>
            <a: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1904, Oil on Canvas, 107.5x96.5 cm, National Gallery, London, UK</a:t>
            </a: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  <a:hlinkClick r:id="rId2"/>
              </a:rPr>
              <a:t>https://www.wikiart.org/en/gustav-klimt/portrait-of-hermine-gallia-1904</a:t>
            </a:r>
            <a: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  <a:t> and </a:t>
            </a:r>
            <a: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  <a:hlinkClick r:id="rId3"/>
              </a:rPr>
              <a:t>https://www.nationalgallery.org.uk/paintings/gustav-klimt-portrait-of-hermine-gallia</a:t>
            </a:r>
            <a: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endParaRPr lang="el-GR" sz="2800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8194" name="Picture 2" descr="Portrait of Hermine Gallia, 1904 - Gustav Klimt">
            <a:extLst>
              <a:ext uri="{FF2B5EF4-FFF2-40B4-BE49-F238E27FC236}">
                <a16:creationId xmlns:a16="http://schemas.microsoft.com/office/drawing/2014/main" id="{3DE082BB-6AD8-74D3-CCC6-A5F88AC68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" y="97155"/>
            <a:ext cx="3720560" cy="666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Gustav Klimt | Portrait of Hermine Gallia | NG6434 | National Gallery,  London">
            <a:extLst>
              <a:ext uri="{FF2B5EF4-FFF2-40B4-BE49-F238E27FC236}">
                <a16:creationId xmlns:a16="http://schemas.microsoft.com/office/drawing/2014/main" id="{AF6B460F-29C4-8E0B-9B78-8675F8E3F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360" y="2245279"/>
            <a:ext cx="8027670" cy="4515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173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74" name="Rectangle 11273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73" name="Rectangle 1127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75" name="Rectangle 1127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77" name="Rectangle 1127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6" name="Picture 2" descr="Portrait of Hermine Gallia by Gustav Klimt – Art print, wall art, posters  and framed art">
            <a:extLst>
              <a:ext uri="{FF2B5EF4-FFF2-40B4-BE49-F238E27FC236}">
                <a16:creationId xmlns:a16="http://schemas.microsoft.com/office/drawing/2014/main" id="{623A4FD1-F3A6-7EAB-546B-A28256D34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8" b="-1"/>
          <a:stretch/>
        </p:blipFill>
        <p:spPr bwMode="auto">
          <a:xfrm>
            <a:off x="457200" y="457200"/>
            <a:ext cx="112776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3124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C7B6F-267D-395F-73B7-A3DEB0715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817" y="1"/>
            <a:ext cx="8355646" cy="3657600"/>
          </a:xfrm>
        </p:spPr>
        <p:txBody>
          <a:bodyPr>
            <a:noAutofit/>
          </a:bodyPr>
          <a:lstStyle/>
          <a:p>
            <a:pPr algn="ctr"/>
            <a:r>
              <a:rPr lang="en-US" sz="2800" b="1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  <a:t>Portrait of Margaret </a:t>
            </a:r>
            <a:r>
              <a:rPr lang="en-US" sz="2800" b="1" i="0" dirty="0" err="1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  <a:t>Stonborough</a:t>
            </a:r>
            <a:r>
              <a:rPr lang="en-US" sz="2800" b="1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  <a:t>-Wittgenstein, </a:t>
            </a:r>
            <a:r>
              <a:rPr lang="en-US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  <a:t>1905, Oil on canvas, 180 x 91 cm, Neue </a:t>
            </a:r>
            <a:r>
              <a:rPr lang="en-US" sz="28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  <a:t>Pinakothek</a:t>
            </a:r>
            <a:r>
              <a:rPr lang="en-US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  <a:t>, Munich, Germany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  <a:hlinkClick r:id="rId2"/>
              </a:rPr>
              <a:t>https://www.wga.hu/frames-e.html?/bio/k/klimt/biograph.html</a:t>
            </a: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  <a:t>  and </a:t>
            </a: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  <a:hlinkClick r:id="rId3"/>
              </a:rPr>
              <a:t>https://gr.pinterest.com/pin/406379566368494872/</a:t>
            </a: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  <a:t> 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endParaRPr lang="el-GR" sz="2800" dirty="0">
              <a:solidFill>
                <a:schemeClr val="bg1">
                  <a:lumMod val="95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9AB98A5-AC41-48D1-A11C-74DA350FFE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767" y="0"/>
            <a:ext cx="34401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Gustav Klimt - Margaret Stonborough-Wittgenstein, detail [1905]">
            <a:extLst>
              <a:ext uri="{FF2B5EF4-FFF2-40B4-BE49-F238E27FC236}">
                <a16:creationId xmlns:a16="http://schemas.microsoft.com/office/drawing/2014/main" id="{66455EB0-656B-1F49-DA6B-9157CC51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40" y="1485900"/>
            <a:ext cx="701040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8081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7D982-5076-2237-DAAD-E3262F639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618834" cy="6298563"/>
          </a:xfrm>
        </p:spPr>
        <p:txBody>
          <a:bodyPr>
            <a:noAutofit/>
          </a:bodyPr>
          <a:lstStyle/>
          <a:p>
            <a:pPr algn="ctr"/>
            <a:b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r>
              <a:rPr lang="en-US" sz="28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Portrait of </a:t>
            </a:r>
            <a:r>
              <a:rPr lang="en-US" sz="28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Fritza</a:t>
            </a:r>
            <a:r>
              <a:rPr lang="en-US" sz="28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Riedler</a:t>
            </a:r>
            <a:r>
              <a:rPr lang="en-US" sz="28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1906, Oil on Canvas, 153x133, Belvedere, Vienna, Austria</a:t>
            </a: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  <a:hlinkClick r:id="rId2"/>
              </a:rPr>
              <a:t>https://www.wikiart.org/en/gustav-klimt/portrait-of-fritza-riedler</a:t>
            </a:r>
            <a: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  <a:t>  and  </a:t>
            </a:r>
            <a: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  <a:hlinkClick r:id="rId3"/>
              </a:rPr>
              <a:t>https://gr.pinterest.com/pin/432767845441873955/</a:t>
            </a:r>
            <a: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endParaRPr lang="el-GR" sz="2800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2290" name="Picture 2" descr="Portrait of Fritza Riedler, 1906 - Gustav Klimt">
            <a:extLst>
              <a:ext uri="{FF2B5EF4-FFF2-40B4-BE49-F238E27FC236}">
                <a16:creationId xmlns:a16="http://schemas.microsoft.com/office/drawing/2014/main" id="{627707AE-A2F6-B50B-A4F0-E2122BCEA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438" y="0"/>
            <a:ext cx="5797410" cy="666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This may contain: an image of a woman with a necklace on her neck and the caption reads, regio mobile">
            <a:extLst>
              <a:ext uri="{FF2B5EF4-FFF2-40B4-BE49-F238E27FC236}">
                <a16:creationId xmlns:a16="http://schemas.microsoft.com/office/drawing/2014/main" id="{EE985523-57B6-5736-B9BD-22FA3B444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8834" y="-1"/>
            <a:ext cx="4477166" cy="6663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68051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4" descr="Portrait of Fritza Riedler&quot; by Gustav Klimt - A Detailed Art Analysis">
            <a:extLst>
              <a:ext uri="{FF2B5EF4-FFF2-40B4-BE49-F238E27FC236}">
                <a16:creationId xmlns:a16="http://schemas.microsoft.com/office/drawing/2014/main" id="{7A1FC460-108D-2969-92D3-5CD5317D3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9810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866A3-10E8-FFB6-CD69-78970DC69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5201285" cy="6492875"/>
          </a:xfrm>
        </p:spPr>
        <p:txBody>
          <a:bodyPr>
            <a:noAutofit/>
          </a:bodyPr>
          <a:lstStyle/>
          <a:p>
            <a:pPr algn="ctr"/>
            <a:r>
              <a:rPr lang="en-US" sz="2800" b="1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  <a:t>Portrait of Adele Bloch-Bauer I, </a:t>
            </a:r>
            <a:r>
              <a:rPr lang="en-US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  <a:t>1907, Oil, silver and gold on canvas, </a:t>
            </a:r>
            <a:br>
              <a:rPr lang="en-US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r>
              <a:rPr lang="en-US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  <a:t>140 x 140 cm, Neue Galerie, </a:t>
            </a:r>
            <a:br>
              <a:rPr lang="en-US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r>
              <a:rPr lang="en-US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  <a:t>New York, USA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  <a:hlinkClick r:id="rId3"/>
              </a:rPr>
              <a:t>https://www.gustav-klimt.com/Portrait-Of-Adele-Bloch-Bauer-1.jsp</a:t>
            </a: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  <a:t>  </a:t>
            </a:r>
            <a:endParaRPr lang="el-GR" sz="2800" dirty="0">
              <a:solidFill>
                <a:schemeClr val="bg1">
                  <a:lumMod val="95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5362" name="Picture 2" descr="Portrait of Adele Bloch-Bauer 1, 1907 by Gustav Klimt">
            <a:extLst>
              <a:ext uri="{FF2B5EF4-FFF2-40B4-BE49-F238E27FC236}">
                <a16:creationId xmlns:a16="http://schemas.microsoft.com/office/drawing/2014/main" id="{0CDCF7F3-C0A0-DB92-DAB5-5F7F629F0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285" y="0"/>
            <a:ext cx="68643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18977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3" name="Rectangle 1639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6388" name="Picture 4" descr="Portrait of Adele Bloch-Bauer: Gustav Klimt, Portrait of Adele Bloch-Bauer I, 1904-07, Neue Galerie New York, New York, NY, USA. Detail.&#10;">
            <a:extLst>
              <a:ext uri="{FF2B5EF4-FFF2-40B4-BE49-F238E27FC236}">
                <a16:creationId xmlns:a16="http://schemas.microsoft.com/office/drawing/2014/main" id="{0B2D8FB4-4F2D-8FFC-9A4F-E3258CF4C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27476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undefined">
            <a:extLst>
              <a:ext uri="{FF2B5EF4-FFF2-40B4-BE49-F238E27FC236}">
                <a16:creationId xmlns:a16="http://schemas.microsoft.com/office/drawing/2014/main" id="{84B365F4-9CD7-B68F-DD7C-1AB88DD47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" y="0"/>
            <a:ext cx="97869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C05CFE8-6408-212D-7EFE-03C602312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6957" y="365125"/>
            <a:ext cx="2245042" cy="6492875"/>
          </a:xfrm>
        </p:spPr>
        <p:txBody>
          <a:bodyPr>
            <a:normAutofit/>
          </a:bodyPr>
          <a:lstStyle/>
          <a:p>
            <a:pPr algn="ctr"/>
            <a:r>
              <a:rPr lang="en-US" sz="1200" dirty="0">
                <a:latin typeface="Monotype Corsiva" panose="03010101010201010101" pitchFamily="66" charset="0"/>
                <a:hlinkClick r:id="rId4"/>
              </a:rPr>
              <a:t>https://simple.wikipedia.org/wiki/Portrait_of_Adele_Bloch-Bauer_I#/media/File:Adele_Bloch-Bauer_et_the_Woman_in_gold_(1907).jpg</a:t>
            </a:r>
            <a:r>
              <a:rPr lang="en-US" sz="1200" dirty="0">
                <a:latin typeface="Monotype Corsiva" panose="03010101010201010101" pitchFamily="66" charset="0"/>
              </a:rPr>
              <a:t> </a:t>
            </a:r>
            <a:endParaRPr lang="el-GR" sz="12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8117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CC0E4-0D89-0BC4-1221-140DDF7FE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057900" cy="6492875"/>
          </a:xfrm>
        </p:spPr>
        <p:txBody>
          <a:bodyPr>
            <a:noAutofit/>
          </a:bodyPr>
          <a:lstStyle/>
          <a:p>
            <a:pPr algn="ctr"/>
            <a:r>
              <a:rPr lang="en-US" sz="2800" b="1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  <a:t>Portrait of Adele Bloch-Bauer II, </a:t>
            </a:r>
            <a:r>
              <a:rPr lang="en-US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  <a:t>1912, Oil on canvas, 190 x 120 cm, Private collection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  <a:hlinkClick r:id="rId3"/>
              </a:rPr>
              <a:t>https://www.wga.hu/frames-e.html?/bio/k/klimt/biograph.html</a:t>
            </a: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  <a:t>  and </a:t>
            </a: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  <a:hlinkClick r:id="rId4"/>
              </a:rPr>
              <a:t>https://money.com/the-surprising-connection-between-oprah-and-a-150-million-art-masterpiece/</a:t>
            </a: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  <a:t> 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</a:rPr>
            </a:br>
            <a:endParaRPr lang="el-GR" sz="2800" dirty="0">
              <a:solidFill>
                <a:schemeClr val="bg1">
                  <a:lumMod val="95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91991A7-7206-A4E6-3419-445F2FD50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6190" y="0"/>
            <a:ext cx="4457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0F7A8B4-00E3-C192-2FA4-5AAE7824D8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109" y="2148840"/>
            <a:ext cx="7346197" cy="406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5367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Adele Bloch-Bauer II | Belvedere Museum Vienna">
            <a:extLst>
              <a:ext uri="{FF2B5EF4-FFF2-40B4-BE49-F238E27FC236}">
                <a16:creationId xmlns:a16="http://schemas.microsoft.com/office/drawing/2014/main" id="{B6A801BF-34ED-CB75-0E7B-C29F64F06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8530"/>
            <a:ext cx="12192000" cy="349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7FAC241-1522-D3DC-9667-F121B6DBD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200" dirty="0">
                <a:latin typeface="Monotype Corsiva" panose="03010101010201010101" pitchFamily="66" charset="0"/>
                <a:hlinkClick r:id="rId3"/>
              </a:rPr>
              <a:t>https://www.belvedere.at/en/adele-bloch-bauer-ii</a:t>
            </a:r>
            <a:r>
              <a:rPr lang="en-US" sz="1200" dirty="0">
                <a:latin typeface="Monotype Corsiva" panose="03010101010201010101" pitchFamily="66" charset="0"/>
              </a:rPr>
              <a:t> </a:t>
            </a:r>
            <a:endParaRPr lang="el-GR" sz="12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5075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343CA-A097-ABE6-DE44-FFF9C20B9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5777" y="365125"/>
            <a:ext cx="6767053" cy="6492875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err="1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</a:rPr>
              <a:t>Mäda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</a:rPr>
              <a:t> </a:t>
            </a:r>
            <a:r>
              <a:rPr lang="en-US" sz="2800" b="1" dirty="0" err="1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</a:rPr>
              <a:t>Primavesi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</a:rPr>
              <a:t>,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</a:rPr>
              <a:t>1912–13, Oil on Canvas, 149.9 x 110.5 cm, the MET, NY, USA </a:t>
            </a:r>
            <a:r>
              <a:rPr lang="en-US" sz="1200" u="sng" dirty="0">
                <a:solidFill>
                  <a:srgbClr val="467886"/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https://www.metmuseum.org/art/collection/search/436819</a:t>
            </a:r>
            <a:br>
              <a:rPr lang="en-US" sz="1200" u="sng" dirty="0">
                <a:solidFill>
                  <a:srgbClr val="467886"/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1200" u="sng" dirty="0">
                <a:solidFill>
                  <a:srgbClr val="467886"/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1200" u="sng" dirty="0">
                <a:solidFill>
                  <a:srgbClr val="467886"/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1200" u="sng" dirty="0">
                <a:solidFill>
                  <a:srgbClr val="467886"/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1200" u="sng" dirty="0">
                <a:solidFill>
                  <a:srgbClr val="467886"/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1200" u="sng" dirty="0">
                <a:solidFill>
                  <a:srgbClr val="467886"/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1200" u="sng" dirty="0">
                <a:solidFill>
                  <a:srgbClr val="467886"/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1200" u="sng" dirty="0">
                <a:solidFill>
                  <a:srgbClr val="467886"/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1200" u="sng" dirty="0">
                <a:solidFill>
                  <a:srgbClr val="467886"/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1200" u="sng" dirty="0">
                <a:solidFill>
                  <a:srgbClr val="467886"/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1200" u="sng" dirty="0">
                <a:solidFill>
                  <a:srgbClr val="467886"/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1200" u="sng" dirty="0">
                <a:solidFill>
                  <a:srgbClr val="467886"/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1200" u="sng" dirty="0">
                <a:solidFill>
                  <a:srgbClr val="467886"/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1200" u="sng" dirty="0">
                <a:solidFill>
                  <a:srgbClr val="467886"/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1200" u="sng" dirty="0">
                <a:solidFill>
                  <a:srgbClr val="467886"/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1200" u="sng" dirty="0">
                <a:solidFill>
                  <a:srgbClr val="467886"/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1200" u="sng" dirty="0">
                <a:solidFill>
                  <a:srgbClr val="467886"/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1200" u="sng" dirty="0">
                <a:solidFill>
                  <a:srgbClr val="467886"/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1200" u="sng" dirty="0">
                <a:solidFill>
                  <a:srgbClr val="467886"/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1200" u="sng" dirty="0">
                <a:solidFill>
                  <a:srgbClr val="467886"/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1200" u="sng" dirty="0">
                <a:solidFill>
                  <a:srgbClr val="467886"/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1200" u="sng" dirty="0">
                <a:solidFill>
                  <a:srgbClr val="467886"/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1200" u="sng" dirty="0">
                <a:solidFill>
                  <a:srgbClr val="467886"/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1200" u="sng" dirty="0">
                <a:solidFill>
                  <a:srgbClr val="467886"/>
                </a:solidFill>
                <a:effectLst/>
                <a:latin typeface="Monotype Corsiva" panose="030101010102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1200" dirty="0">
              <a:solidFill>
                <a:schemeClr val="bg1">
                  <a:lumMod val="95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Picture 3" descr="A painting of a child in a white dress&#10;&#10;Description automatically generated">
            <a:extLst>
              <a:ext uri="{FF2B5EF4-FFF2-40B4-BE49-F238E27FC236}">
                <a16:creationId xmlns:a16="http://schemas.microsoft.com/office/drawing/2014/main" id="{D2311C0E-9043-E489-B546-D945E18ED8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5777" cy="6858000"/>
          </a:xfrm>
          <a:prstGeom prst="rect">
            <a:avLst/>
          </a:prstGeom>
        </p:spPr>
      </p:pic>
      <p:pic>
        <p:nvPicPr>
          <p:cNvPr id="20482" name="Picture 2" descr="Mada Primavesi by Gustav Klimt – Kuriosis Fine Art GmbH">
            <a:extLst>
              <a:ext uri="{FF2B5EF4-FFF2-40B4-BE49-F238E27FC236}">
                <a16:creationId xmlns:a16="http://schemas.microsoft.com/office/drawing/2014/main" id="{99B0BB73-6B71-FC66-12D9-003AA02FB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447" y="2193980"/>
            <a:ext cx="4489713" cy="4489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7815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7B088-6E45-644C-789A-2DC741448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3450" y="365125"/>
            <a:ext cx="1617828" cy="6318835"/>
          </a:xfrm>
        </p:spPr>
        <p:txBody>
          <a:bodyPr>
            <a:normAutofit/>
          </a:bodyPr>
          <a:lstStyle/>
          <a:p>
            <a:pPr algn="ctr"/>
            <a:r>
              <a:rPr lang="en-US" sz="1200" dirty="0">
                <a:latin typeface="Monotype Corsiva" panose="03010101010201010101" pitchFamily="66" charset="0"/>
                <a:hlinkClick r:id="rId2"/>
              </a:rPr>
              <a:t>https://arthur.io/art/gustav-klimt/maeda-primavesi/1</a:t>
            </a:r>
            <a:r>
              <a:rPr lang="en-US" sz="1200" dirty="0">
                <a:latin typeface="Monotype Corsiva" panose="03010101010201010101" pitchFamily="66" charset="0"/>
              </a:rPr>
              <a:t> </a:t>
            </a:r>
            <a:endParaRPr lang="el-GR" sz="1200" dirty="0">
              <a:latin typeface="Monotype Corsiva" panose="03010101010201010101" pitchFamily="66" charset="0"/>
            </a:endParaRPr>
          </a:p>
        </p:txBody>
      </p:sp>
      <p:pic>
        <p:nvPicPr>
          <p:cNvPr id="19458" name="Picture 2" descr="Gustav Klimt - Mäda Primavesi, 1912">
            <a:extLst>
              <a:ext uri="{FF2B5EF4-FFF2-40B4-BE49-F238E27FC236}">
                <a16:creationId xmlns:a16="http://schemas.microsoft.com/office/drawing/2014/main" id="{E33193F4-F1F7-C22B-843F-21F5FAF0E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" y="151448"/>
            <a:ext cx="4568190" cy="653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Artwork Title: Mäda Primavesi">
            <a:extLst>
              <a:ext uri="{FF2B5EF4-FFF2-40B4-BE49-F238E27FC236}">
                <a16:creationId xmlns:a16="http://schemas.microsoft.com/office/drawing/2014/main" id="{0FE79908-E781-EEB6-1070-83F16E783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278" y="151448"/>
            <a:ext cx="5655462" cy="653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12866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BE946-3824-966D-855A-57EFCD77B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623222" cy="6492875"/>
          </a:xfrm>
        </p:spPr>
        <p:txBody>
          <a:bodyPr>
            <a:noAutofit/>
          </a:bodyPr>
          <a:lstStyle/>
          <a:p>
            <a:pPr algn="ctr"/>
            <a:b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b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r>
              <a:rPr lang="en-US" sz="28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Portrait Of Eugenia </a:t>
            </a:r>
            <a:r>
              <a:rPr lang="en-US" sz="28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Primavesi</a:t>
            </a:r>
            <a:r>
              <a:rPr lang="en-US" sz="28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1913, Oil on Canvas, 140.0 × 85.0cm, Toyota Municipal Museum of Art, Japan</a:t>
            </a:r>
            <a:b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  <a:hlinkClick r:id="rId2"/>
              </a:rPr>
              <a:t>https://www.wikiart.org/en/gustav-klimt/portrait-of-eugenia-primavesi</a:t>
            </a:r>
            <a:r>
              <a:rPr lang="en-US" sz="12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br>
              <a:rPr lang="en-US" sz="2800" dirty="0">
                <a:solidFill>
                  <a:schemeClr val="bg1"/>
                </a:solidFill>
                <a:latin typeface="Monotype Corsiva" panose="03010101010201010101" pitchFamily="66" charset="0"/>
              </a:rPr>
            </a:br>
            <a:endParaRPr lang="el-GR" sz="2800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1506" name="Picture 2" descr="Portrait Of Eugenia Primavesi - Gustav Klimt">
            <a:extLst>
              <a:ext uri="{FF2B5EF4-FFF2-40B4-BE49-F238E27FC236}">
                <a16:creationId xmlns:a16="http://schemas.microsoft.com/office/drawing/2014/main" id="{B16E61A8-CB29-E999-CC99-F09CFAD6D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422" y="0"/>
            <a:ext cx="389237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73264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4DBBA7-9A0E-17F3-0C32-FE7F26AF1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>
            <a:extLst>
              <a:ext uri="{FF2B5EF4-FFF2-40B4-BE49-F238E27FC236}">
                <a16:creationId xmlns:a16="http://schemas.microsoft.com/office/drawing/2014/main" id="{AC846814-FECF-8B3F-C724-131E30235AF9}"/>
              </a:ext>
            </a:extLst>
          </p:cNvPr>
          <p:cNvSpPr/>
          <p:nvPr/>
        </p:nvSpPr>
        <p:spPr>
          <a:xfrm>
            <a:off x="457200" y="457200"/>
            <a:ext cx="11277600" cy="5943600"/>
          </a:xfrm>
          <a:custGeom>
            <a:avLst/>
            <a:gdLst>
              <a:gd name="connsiteX0" fmla="*/ 1018116 w 11277600"/>
              <a:gd name="connsiteY0" fmla="*/ 1977072 h 5943600"/>
              <a:gd name="connsiteX1" fmla="*/ 1467915 w 11277600"/>
              <a:gd name="connsiteY1" fmla="*/ 950288 h 5943600"/>
              <a:gd name="connsiteX2" fmla="*/ 3656083 w 11277600"/>
              <a:gd name="connsiteY2" fmla="*/ 715708 h 5943600"/>
              <a:gd name="connsiteX3" fmla="*/ 5862263 w 11277600"/>
              <a:gd name="connsiteY3" fmla="*/ 472186 h 5943600"/>
              <a:gd name="connsiteX4" fmla="*/ 6721919 w 11277600"/>
              <a:gd name="connsiteY4" fmla="*/ 27516 h 5943600"/>
              <a:gd name="connsiteX5" fmla="*/ 7788070 w 11277600"/>
              <a:gd name="connsiteY5" fmla="*/ 341344 h 5943600"/>
              <a:gd name="connsiteX6" fmla="*/ 9257813 w 11277600"/>
              <a:gd name="connsiteY6" fmla="*/ 94932 h 5943600"/>
              <a:gd name="connsiteX7" fmla="*/ 10003126 w 11277600"/>
              <a:gd name="connsiteY7" fmla="*/ 767164 h 5943600"/>
              <a:gd name="connsiteX8" fmla="*/ 10959634 w 11277600"/>
              <a:gd name="connsiteY8" fmla="*/ 1419584 h 5943600"/>
              <a:gd name="connsiteX9" fmla="*/ 10916821 w 11277600"/>
              <a:gd name="connsiteY9" fmla="*/ 2127038 h 5943600"/>
              <a:gd name="connsiteX10" fmla="*/ 11229565 w 11277600"/>
              <a:gd name="connsiteY10" fmla="*/ 3208718 h 5943600"/>
              <a:gd name="connsiteX11" fmla="*/ 9764522 w 11277600"/>
              <a:gd name="connsiteY11" fmla="*/ 4155567 h 5943600"/>
              <a:gd name="connsiteX12" fmla="*/ 9240061 w 11277600"/>
              <a:gd name="connsiteY12" fmla="*/ 4966895 h 5943600"/>
              <a:gd name="connsiteX13" fmla="*/ 7454441 w 11277600"/>
              <a:gd name="connsiteY13" fmla="*/ 5065130 h 5943600"/>
              <a:gd name="connsiteX14" fmla="*/ 6178401 w 11277600"/>
              <a:gd name="connsiteY14" fmla="*/ 5930667 h 5943600"/>
              <a:gd name="connsiteX15" fmla="*/ 4302195 w 11277600"/>
              <a:gd name="connsiteY15" fmla="*/ 5402347 h 5943600"/>
              <a:gd name="connsiteX16" fmla="*/ 1515166 w 11277600"/>
              <a:gd name="connsiteY16" fmla="*/ 4880356 h 5943600"/>
              <a:gd name="connsiteX17" fmla="*/ 289771 w 11277600"/>
              <a:gd name="connsiteY17" fmla="*/ 4299479 h 5943600"/>
              <a:gd name="connsiteX18" fmla="*/ 551610 w 11277600"/>
              <a:gd name="connsiteY18" fmla="*/ 3515391 h 5943600"/>
              <a:gd name="connsiteX19" fmla="*/ -1306 w 11277600"/>
              <a:gd name="connsiteY19" fmla="*/ 2710942 h 5943600"/>
              <a:gd name="connsiteX20" fmla="*/ 1008457 w 11277600"/>
              <a:gd name="connsiteY20" fmla="*/ 1995921 h 5943600"/>
              <a:gd name="connsiteX21" fmla="*/ 1018116 w 11277600"/>
              <a:gd name="connsiteY21" fmla="*/ 1977072 h 5943600"/>
              <a:gd name="connsiteX0" fmla="*/ 1225133 w 11277600"/>
              <a:gd name="connsiteY0" fmla="*/ 3601518 h 5943600"/>
              <a:gd name="connsiteX1" fmla="*/ 563880 w 11277600"/>
              <a:gd name="connsiteY1" fmla="*/ 3491865 h 5943600"/>
              <a:gd name="connsiteX2" fmla="*/ 1808592 w 11277600"/>
              <a:gd name="connsiteY2" fmla="*/ 4801520 h 5943600"/>
              <a:gd name="connsiteX3" fmla="*/ 1519343 w 11277600"/>
              <a:gd name="connsiteY3" fmla="*/ 4853940 h 5943600"/>
              <a:gd name="connsiteX4" fmla="*/ 4301673 w 11277600"/>
              <a:gd name="connsiteY4" fmla="*/ 5378132 h 5943600"/>
              <a:gd name="connsiteX5" fmla="*/ 4127288 w 11277600"/>
              <a:gd name="connsiteY5" fmla="*/ 5138737 h 5943600"/>
              <a:gd name="connsiteX6" fmla="*/ 7525448 w 11277600"/>
              <a:gd name="connsiteY6" fmla="*/ 4781158 h 5943600"/>
              <a:gd name="connsiteX7" fmla="*/ 7455746 w 11277600"/>
              <a:gd name="connsiteY7" fmla="*/ 5043805 h 5943600"/>
              <a:gd name="connsiteX8" fmla="*/ 8909565 w 11277600"/>
              <a:gd name="connsiteY8" fmla="*/ 3158087 h 5943600"/>
              <a:gd name="connsiteX9" fmla="*/ 9758256 w 11277600"/>
              <a:gd name="connsiteY9" fmla="*/ 4139882 h 5943600"/>
              <a:gd name="connsiteX10" fmla="*/ 10911600 w 11277600"/>
              <a:gd name="connsiteY10" fmla="*/ 2112454 h 5943600"/>
              <a:gd name="connsiteX11" fmla="*/ 10533591 w 11277600"/>
              <a:gd name="connsiteY11" fmla="*/ 2480627 h 5943600"/>
              <a:gd name="connsiteX12" fmla="*/ 10004693 w 11277600"/>
              <a:gd name="connsiteY12" fmla="*/ 746527 h 5943600"/>
              <a:gd name="connsiteX13" fmla="*/ 10024533 w 11277600"/>
              <a:gd name="connsiteY13" fmla="*/ 920432 h 5943600"/>
              <a:gd name="connsiteX14" fmla="*/ 7590973 w 11277600"/>
              <a:gd name="connsiteY14" fmla="*/ 543729 h 5943600"/>
              <a:gd name="connsiteX15" fmla="*/ 7784676 w 11277600"/>
              <a:gd name="connsiteY15" fmla="*/ 321945 h 5943600"/>
              <a:gd name="connsiteX16" fmla="*/ 5780031 w 11277600"/>
              <a:gd name="connsiteY16" fmla="*/ 649393 h 5943600"/>
              <a:gd name="connsiteX17" fmla="*/ 5873750 w 11277600"/>
              <a:gd name="connsiteY17" fmla="*/ 458152 h 5943600"/>
              <a:gd name="connsiteX18" fmla="*/ 3654777 w 11277600"/>
              <a:gd name="connsiteY18" fmla="*/ 714332 h 5943600"/>
              <a:gd name="connsiteX19" fmla="*/ 3994150 w 11277600"/>
              <a:gd name="connsiteY19" fmla="*/ 899795 h 5943600"/>
              <a:gd name="connsiteX20" fmla="*/ 1077376 w 11277600"/>
              <a:gd name="connsiteY20" fmla="*/ 2172303 h 5943600"/>
              <a:gd name="connsiteX21" fmla="*/ 1018116 w 11277600"/>
              <a:gd name="connsiteY21" fmla="*/ 1977072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277600" h="5943600" fill="none" extrusionOk="0">
                <a:moveTo>
                  <a:pt x="1018116" y="1977072"/>
                </a:moveTo>
                <a:cubicBezTo>
                  <a:pt x="909741" y="1586940"/>
                  <a:pt x="1120284" y="1293165"/>
                  <a:pt x="1467915" y="950288"/>
                </a:cubicBezTo>
                <a:cubicBezTo>
                  <a:pt x="2093287" y="505130"/>
                  <a:pt x="2898170" y="417606"/>
                  <a:pt x="3656083" y="715708"/>
                </a:cubicBezTo>
                <a:cubicBezTo>
                  <a:pt x="4092043" y="247518"/>
                  <a:pt x="5159076" y="-83259"/>
                  <a:pt x="5862263" y="472186"/>
                </a:cubicBezTo>
                <a:cubicBezTo>
                  <a:pt x="6042758" y="208399"/>
                  <a:pt x="6317151" y="51317"/>
                  <a:pt x="6721919" y="27516"/>
                </a:cubicBezTo>
                <a:cubicBezTo>
                  <a:pt x="7167579" y="29434"/>
                  <a:pt x="7571394" y="128305"/>
                  <a:pt x="7788070" y="341344"/>
                </a:cubicBezTo>
                <a:cubicBezTo>
                  <a:pt x="8166935" y="28163"/>
                  <a:pt x="8650769" y="-31809"/>
                  <a:pt x="9257813" y="94932"/>
                </a:cubicBezTo>
                <a:cubicBezTo>
                  <a:pt x="9591649" y="211513"/>
                  <a:pt x="9889295" y="423537"/>
                  <a:pt x="10003126" y="767164"/>
                </a:cubicBezTo>
                <a:cubicBezTo>
                  <a:pt x="10452881" y="878345"/>
                  <a:pt x="10865129" y="1058459"/>
                  <a:pt x="10959634" y="1419584"/>
                </a:cubicBezTo>
                <a:cubicBezTo>
                  <a:pt x="11020449" y="1658078"/>
                  <a:pt x="11008558" y="1907740"/>
                  <a:pt x="10916821" y="2127038"/>
                </a:cubicBezTo>
                <a:cubicBezTo>
                  <a:pt x="11299215" y="2402782"/>
                  <a:pt x="11310085" y="2811550"/>
                  <a:pt x="11229565" y="3208718"/>
                </a:cubicBezTo>
                <a:cubicBezTo>
                  <a:pt x="11131734" y="3674458"/>
                  <a:pt x="10534623" y="4082754"/>
                  <a:pt x="9764522" y="4155567"/>
                </a:cubicBezTo>
                <a:cubicBezTo>
                  <a:pt x="9777524" y="4509546"/>
                  <a:pt x="9579236" y="4761731"/>
                  <a:pt x="9240061" y="4966895"/>
                </a:cubicBezTo>
                <a:cubicBezTo>
                  <a:pt x="8740331" y="5307646"/>
                  <a:pt x="8029122" y="5285832"/>
                  <a:pt x="7454441" y="5065130"/>
                </a:cubicBezTo>
                <a:cubicBezTo>
                  <a:pt x="7355356" y="5537976"/>
                  <a:pt x="6882368" y="5800937"/>
                  <a:pt x="6178401" y="5930667"/>
                </a:cubicBezTo>
                <a:cubicBezTo>
                  <a:pt x="5408570" y="6050096"/>
                  <a:pt x="4630461" y="5814281"/>
                  <a:pt x="4302195" y="5402347"/>
                </a:cubicBezTo>
                <a:cubicBezTo>
                  <a:pt x="3368070" y="5850835"/>
                  <a:pt x="2137117" y="5581405"/>
                  <a:pt x="1515166" y="4880356"/>
                </a:cubicBezTo>
                <a:cubicBezTo>
                  <a:pt x="1013764" y="4862428"/>
                  <a:pt x="442517" y="4705235"/>
                  <a:pt x="289771" y="4299479"/>
                </a:cubicBezTo>
                <a:cubicBezTo>
                  <a:pt x="203942" y="4053012"/>
                  <a:pt x="249799" y="3763423"/>
                  <a:pt x="551610" y="3515391"/>
                </a:cubicBezTo>
                <a:cubicBezTo>
                  <a:pt x="165109" y="3395610"/>
                  <a:pt x="-9886" y="2994150"/>
                  <a:pt x="-1306" y="2710942"/>
                </a:cubicBezTo>
                <a:cubicBezTo>
                  <a:pt x="68031" y="2256026"/>
                  <a:pt x="511332" y="2008965"/>
                  <a:pt x="1008457" y="1995921"/>
                </a:cubicBezTo>
                <a:cubicBezTo>
                  <a:pt x="1011060" y="1990616"/>
                  <a:pt x="1016000" y="1984371"/>
                  <a:pt x="1018116" y="1977072"/>
                </a:cubicBezTo>
                <a:close/>
              </a:path>
              <a:path w="11277600" h="5943600" fill="none" extrusionOk="0">
                <a:moveTo>
                  <a:pt x="1225133" y="3601518"/>
                </a:moveTo>
                <a:cubicBezTo>
                  <a:pt x="994705" y="3618834"/>
                  <a:pt x="767135" y="3590348"/>
                  <a:pt x="563880" y="3491865"/>
                </a:cubicBezTo>
                <a:moveTo>
                  <a:pt x="1808592" y="4801520"/>
                </a:moveTo>
                <a:cubicBezTo>
                  <a:pt x="1715519" y="4810890"/>
                  <a:pt x="1622526" y="4836194"/>
                  <a:pt x="1519343" y="4853940"/>
                </a:cubicBezTo>
                <a:moveTo>
                  <a:pt x="4301673" y="5378132"/>
                </a:moveTo>
                <a:cubicBezTo>
                  <a:pt x="4230609" y="5312161"/>
                  <a:pt x="4181949" y="5208591"/>
                  <a:pt x="4127288" y="5138737"/>
                </a:cubicBezTo>
                <a:moveTo>
                  <a:pt x="7525448" y="4781158"/>
                </a:moveTo>
                <a:cubicBezTo>
                  <a:pt x="7531269" y="4862306"/>
                  <a:pt x="7491194" y="4952429"/>
                  <a:pt x="7455746" y="5043805"/>
                </a:cubicBezTo>
                <a:moveTo>
                  <a:pt x="8909565" y="3158087"/>
                </a:moveTo>
                <a:cubicBezTo>
                  <a:pt x="9414448" y="3378509"/>
                  <a:pt x="9727059" y="3668398"/>
                  <a:pt x="9758256" y="4139882"/>
                </a:cubicBezTo>
                <a:moveTo>
                  <a:pt x="10911600" y="2112454"/>
                </a:moveTo>
                <a:cubicBezTo>
                  <a:pt x="10816323" y="2257783"/>
                  <a:pt x="10705211" y="2402816"/>
                  <a:pt x="10533591" y="2480627"/>
                </a:cubicBezTo>
                <a:moveTo>
                  <a:pt x="10004693" y="746527"/>
                </a:moveTo>
                <a:cubicBezTo>
                  <a:pt x="10029286" y="808427"/>
                  <a:pt x="10018950" y="856729"/>
                  <a:pt x="10024533" y="920432"/>
                </a:cubicBezTo>
                <a:moveTo>
                  <a:pt x="7590973" y="543729"/>
                </a:moveTo>
                <a:cubicBezTo>
                  <a:pt x="7630833" y="462021"/>
                  <a:pt x="7705613" y="390439"/>
                  <a:pt x="7784676" y="321945"/>
                </a:cubicBezTo>
                <a:moveTo>
                  <a:pt x="5780031" y="649393"/>
                </a:moveTo>
                <a:cubicBezTo>
                  <a:pt x="5800094" y="588199"/>
                  <a:pt x="5844812" y="522837"/>
                  <a:pt x="5873750" y="458152"/>
                </a:cubicBezTo>
                <a:moveTo>
                  <a:pt x="3654777" y="714332"/>
                </a:moveTo>
                <a:cubicBezTo>
                  <a:pt x="3779302" y="767232"/>
                  <a:pt x="3890086" y="827836"/>
                  <a:pt x="3994150" y="899795"/>
                </a:cubicBezTo>
                <a:moveTo>
                  <a:pt x="1077376" y="2172303"/>
                </a:moveTo>
                <a:cubicBezTo>
                  <a:pt x="1044631" y="2097529"/>
                  <a:pt x="1031762" y="2040835"/>
                  <a:pt x="1018116" y="1977072"/>
                </a:cubicBezTo>
              </a:path>
              <a:path w="11277600" h="5943600" stroke="0" extrusionOk="0">
                <a:moveTo>
                  <a:pt x="1018116" y="1977072"/>
                </a:moveTo>
                <a:cubicBezTo>
                  <a:pt x="952903" y="1584132"/>
                  <a:pt x="1101855" y="1227356"/>
                  <a:pt x="1467915" y="950288"/>
                </a:cubicBezTo>
                <a:cubicBezTo>
                  <a:pt x="1914327" y="566380"/>
                  <a:pt x="2955007" y="448157"/>
                  <a:pt x="3656083" y="715708"/>
                </a:cubicBezTo>
                <a:cubicBezTo>
                  <a:pt x="4089191" y="92860"/>
                  <a:pt x="5230372" y="-103889"/>
                  <a:pt x="5862263" y="472186"/>
                </a:cubicBezTo>
                <a:cubicBezTo>
                  <a:pt x="5966886" y="235725"/>
                  <a:pt x="6326798" y="116913"/>
                  <a:pt x="6721919" y="27516"/>
                </a:cubicBezTo>
                <a:cubicBezTo>
                  <a:pt x="7135028" y="-57923"/>
                  <a:pt x="7544745" y="116711"/>
                  <a:pt x="7788070" y="341344"/>
                </a:cubicBezTo>
                <a:cubicBezTo>
                  <a:pt x="8161608" y="23593"/>
                  <a:pt x="8782441" y="-154196"/>
                  <a:pt x="9257813" y="94932"/>
                </a:cubicBezTo>
                <a:cubicBezTo>
                  <a:pt x="9619671" y="203806"/>
                  <a:pt x="9962234" y="510440"/>
                  <a:pt x="10003126" y="767164"/>
                </a:cubicBezTo>
                <a:cubicBezTo>
                  <a:pt x="10426844" y="892204"/>
                  <a:pt x="10837440" y="1076855"/>
                  <a:pt x="10959634" y="1419584"/>
                </a:cubicBezTo>
                <a:cubicBezTo>
                  <a:pt x="11062758" y="1652167"/>
                  <a:pt x="11054962" y="1903137"/>
                  <a:pt x="10916821" y="2127038"/>
                </a:cubicBezTo>
                <a:cubicBezTo>
                  <a:pt x="11219291" y="2400085"/>
                  <a:pt x="11390067" y="2792745"/>
                  <a:pt x="11229565" y="3208718"/>
                </a:cubicBezTo>
                <a:cubicBezTo>
                  <a:pt x="11069307" y="3638921"/>
                  <a:pt x="10525255" y="4023424"/>
                  <a:pt x="9764522" y="4155567"/>
                </a:cubicBezTo>
                <a:cubicBezTo>
                  <a:pt x="9749964" y="4466701"/>
                  <a:pt x="9585572" y="4774762"/>
                  <a:pt x="9240061" y="4966895"/>
                </a:cubicBezTo>
                <a:cubicBezTo>
                  <a:pt x="8776977" y="5323407"/>
                  <a:pt x="8020781" y="5336898"/>
                  <a:pt x="7454441" y="5065130"/>
                </a:cubicBezTo>
                <a:cubicBezTo>
                  <a:pt x="7363013" y="5495059"/>
                  <a:pt x="6838278" y="5850172"/>
                  <a:pt x="6178401" y="5930667"/>
                </a:cubicBezTo>
                <a:cubicBezTo>
                  <a:pt x="5501603" y="6028187"/>
                  <a:pt x="4745255" y="5840196"/>
                  <a:pt x="4302195" y="5402347"/>
                </a:cubicBezTo>
                <a:cubicBezTo>
                  <a:pt x="3249419" y="5765843"/>
                  <a:pt x="2089655" y="5589185"/>
                  <a:pt x="1515166" y="4880356"/>
                </a:cubicBezTo>
                <a:cubicBezTo>
                  <a:pt x="938636" y="4951528"/>
                  <a:pt x="453030" y="4687194"/>
                  <a:pt x="289771" y="4299479"/>
                </a:cubicBezTo>
                <a:cubicBezTo>
                  <a:pt x="151410" y="4010220"/>
                  <a:pt x="283467" y="3671822"/>
                  <a:pt x="551610" y="3515391"/>
                </a:cubicBezTo>
                <a:cubicBezTo>
                  <a:pt x="176280" y="3341914"/>
                  <a:pt x="-48879" y="3048803"/>
                  <a:pt x="-1306" y="2710942"/>
                </a:cubicBezTo>
                <a:cubicBezTo>
                  <a:pt x="-40195" y="2336505"/>
                  <a:pt x="494655" y="1945291"/>
                  <a:pt x="1008457" y="1995921"/>
                </a:cubicBezTo>
                <a:cubicBezTo>
                  <a:pt x="1011707" y="1989480"/>
                  <a:pt x="1015249" y="1984331"/>
                  <a:pt x="1018116" y="1977072"/>
                </a:cubicBezTo>
                <a:close/>
              </a:path>
              <a:path w="11277600" h="5943600" fill="none" stroke="0" extrusionOk="0">
                <a:moveTo>
                  <a:pt x="1225133" y="3601518"/>
                </a:moveTo>
                <a:cubicBezTo>
                  <a:pt x="1012516" y="3614282"/>
                  <a:pt x="783053" y="3597351"/>
                  <a:pt x="563880" y="3491865"/>
                </a:cubicBezTo>
                <a:moveTo>
                  <a:pt x="1808592" y="4801520"/>
                </a:moveTo>
                <a:cubicBezTo>
                  <a:pt x="1731194" y="4820397"/>
                  <a:pt x="1619143" y="4842433"/>
                  <a:pt x="1519343" y="4853940"/>
                </a:cubicBezTo>
                <a:moveTo>
                  <a:pt x="4301673" y="5378132"/>
                </a:moveTo>
                <a:cubicBezTo>
                  <a:pt x="4233652" y="5287307"/>
                  <a:pt x="4183162" y="5227947"/>
                  <a:pt x="4127288" y="5138737"/>
                </a:cubicBezTo>
                <a:moveTo>
                  <a:pt x="7525448" y="4781158"/>
                </a:moveTo>
                <a:cubicBezTo>
                  <a:pt x="7512259" y="4869476"/>
                  <a:pt x="7493159" y="4958902"/>
                  <a:pt x="7455746" y="5043805"/>
                </a:cubicBezTo>
                <a:moveTo>
                  <a:pt x="8909565" y="3158087"/>
                </a:moveTo>
                <a:cubicBezTo>
                  <a:pt x="9448128" y="3316330"/>
                  <a:pt x="9762207" y="3697074"/>
                  <a:pt x="9758256" y="4139882"/>
                </a:cubicBezTo>
                <a:moveTo>
                  <a:pt x="10911600" y="2112454"/>
                </a:moveTo>
                <a:cubicBezTo>
                  <a:pt x="10811500" y="2226757"/>
                  <a:pt x="10686207" y="2358812"/>
                  <a:pt x="10533591" y="2480627"/>
                </a:cubicBezTo>
                <a:moveTo>
                  <a:pt x="10004693" y="746527"/>
                </a:moveTo>
                <a:cubicBezTo>
                  <a:pt x="10026871" y="804189"/>
                  <a:pt x="10022596" y="860875"/>
                  <a:pt x="10024533" y="920432"/>
                </a:cubicBezTo>
                <a:moveTo>
                  <a:pt x="7590973" y="543729"/>
                </a:moveTo>
                <a:cubicBezTo>
                  <a:pt x="7636783" y="480095"/>
                  <a:pt x="7698361" y="371106"/>
                  <a:pt x="7784676" y="321945"/>
                </a:cubicBezTo>
                <a:moveTo>
                  <a:pt x="5780031" y="649393"/>
                </a:moveTo>
                <a:cubicBezTo>
                  <a:pt x="5809297" y="590333"/>
                  <a:pt x="5837878" y="518072"/>
                  <a:pt x="5873750" y="458152"/>
                </a:cubicBezTo>
                <a:moveTo>
                  <a:pt x="3654777" y="714332"/>
                </a:moveTo>
                <a:cubicBezTo>
                  <a:pt x="3792063" y="773535"/>
                  <a:pt x="3902468" y="835590"/>
                  <a:pt x="3994150" y="899795"/>
                </a:cubicBezTo>
                <a:moveTo>
                  <a:pt x="1077376" y="2172303"/>
                </a:moveTo>
                <a:cubicBezTo>
                  <a:pt x="1048743" y="2097418"/>
                  <a:pt x="1034344" y="2055893"/>
                  <a:pt x="1018116" y="1977072"/>
                </a:cubicBezTo>
              </a:path>
            </a:pathLst>
          </a:custGeom>
          <a:ln w="28575">
            <a:solidFill>
              <a:schemeClr val="accent1">
                <a:lumMod val="20000"/>
                <a:lumOff val="80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The End </a:t>
            </a:r>
          </a:p>
        </p:txBody>
      </p:sp>
    </p:spTree>
    <p:extLst>
      <p:ext uri="{BB962C8B-B14F-4D97-AF65-F5344CB8AC3E}">
        <p14:creationId xmlns:p14="http://schemas.microsoft.com/office/powerpoint/2010/main" val="4880714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1015</Words>
  <Application>Microsoft Office PowerPoint</Application>
  <PresentationFormat>Widescreen</PresentationFormat>
  <Paragraphs>33</Paragraphs>
  <Slides>26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Aptos</vt:lpstr>
      <vt:lpstr>Aptos Display</vt:lpstr>
      <vt:lpstr>Arial</vt:lpstr>
      <vt:lpstr>Monotype Corsiva</vt:lpstr>
      <vt:lpstr>Roboto</vt:lpstr>
      <vt:lpstr>Office Theme</vt:lpstr>
      <vt:lpstr>PowerPoint Presentation</vt:lpstr>
      <vt:lpstr>Klara Klimt, c.1880 Oil on Canvas, Leopold Museum, Vienna, Austria https://i0.wp.com/thetravelzealot.com/wp-content/uploads/2019/05/DSC03802-e1558388072337.jpeg?ssl=1   </vt:lpstr>
      <vt:lpstr>          Emilie Flöge, Aged 17, 1891, Pastel on Paper, Private Collection https://www.wikiart.org/en/gustav-klimt/emilie-fl%C3%B6ge-aged-17-1891  </vt:lpstr>
      <vt:lpstr>   Portrait of Emilie Flöge, c.1893, Oil on Cardboard, Albertina, Vienna, Austria Emilie Flöge, photographed by the studio d’ora-benda, 1909 https://www.artchive.com/artwork/portrait-of-emilie-floge-gustav-klimt-c-1893/  and http://www.eshph.org/wp-content/uploads/2016/07/emilie_floege_E.pdf   </vt:lpstr>
      <vt:lpstr>     Portrait of Marie Breunig, 1894, Oil on Canvas, 168 x 84 cm, Private Collection https://www.wikiart.org/store/portrait-of-a-lady-marie-breunig-1895.html  and https://www.flickr.com/photos/28433765@N07/36298174050   </vt:lpstr>
      <vt:lpstr>Portrait of Helene Klimt, 1898, Oil on Cardboard, 60x40 cm, Private Collection https://www.wikiart.org/en/gustav-klimt/portrait-of-helene-klimt </vt:lpstr>
      <vt:lpstr>   Sonja Knips, 1898, 145x145 cm, Belvedere, Vienna, Austria https://www.gustav-klimt.com/Portrait-of-Sonja-Knips.jsp  and https://gr.pinterest.com/pin/673780794222421645/   </vt:lpstr>
      <vt:lpstr>      Portrait of Serena Lederer, 1899, Oil on Canvas,  188 x 85.4 cm, the MET, NY, USA https://www.metmuseum.org/art/collection/search/436820  and https://www.flickr.com/photos/28433765@N07/36705736046               </vt:lpstr>
      <vt:lpstr>      Portrait of Rose von Rosthorn-Friedmann, 1900 – 1901, Oil on Canvas, 190x120 cm, Belvedere, Vienna, Austria https://www.wikiart.org/en/gustav-klimt/portrait-of-rose-von-rosthorn-friedmann-1901  and https://www.portraitsdigital.com/eighty-ninety-face-like-a-sunset            </vt:lpstr>
      <vt:lpstr>     Portrait of Marie Henneberg,  1901 – 1902, Oil on Canvas, 140 x 140 cm, Belvedere, Vienna, Austria https://www.wikiart.org/en/gustav-klimt/portrait-of-marie-henneberg-1902 </vt:lpstr>
      <vt:lpstr>Emilie Flöge, 1902, Oil on Canvas, 181x84 cm, Wien Museum, Austria https://www.sothebysinstitute.com/news-and-events/news/floge-klimts-kiss and https://blog.fabrics-store.com/2024/02/06/emilie-floge-fashion-for-the-fin-de-siecle/  </vt:lpstr>
      <vt:lpstr>Portrait of Gertha Felssovanyi, 1902, Oil on Canvas, 195,5x45 cm, Private Collection  https://www.sothebys.com/en/videos/gustav-klimts-bildnis-gertrud-loew-gertha-felsovanyi </vt:lpstr>
      <vt:lpstr>Portrait of Hermine Gallia, 1904, Oil on Canvas, 107.5x96.5 cm, National Gallery, London, UK https://www.wikiart.org/en/gustav-klimt/portrait-of-hermine-gallia-1904 and https://www.nationalgallery.org.uk/paintings/gustav-klimt-portrait-of-hermine-gallia </vt:lpstr>
      <vt:lpstr>PowerPoint Presentation</vt:lpstr>
      <vt:lpstr>Portrait of Margaret Stonborough-Wittgenstein, 1905, Oil on canvas, 180 x 91 cm, Neue Pinakothek, Munich, Germany https://www.wga.hu/frames-e.html?/bio/k/klimt/biograph.html  and https://gr.pinterest.com/pin/406379566368494872/           </vt:lpstr>
      <vt:lpstr>      Portrait of Fritza Riedler, 1906, Oil on Canvas, 153x133, Belvedere, Vienna, Austria https://www.wikiart.org/en/gustav-klimt/portrait-of-fritza-riedler  and  https://gr.pinterest.com/pin/432767845441873955/              </vt:lpstr>
      <vt:lpstr>PowerPoint Presentation</vt:lpstr>
      <vt:lpstr>Portrait of Adele Bloch-Bauer I, 1907, Oil, silver and gold on canvas,  140 x 140 cm, Neue Galerie,  New York, USA https://www.gustav-klimt.com/Portrait-Of-Adele-Bloch-Bauer-1.jsp  </vt:lpstr>
      <vt:lpstr>PowerPoint Presentation</vt:lpstr>
      <vt:lpstr>https://simple.wikipedia.org/wiki/Portrait_of_Adele_Bloch-Bauer_I#/media/File:Adele_Bloch-Bauer_et_the_Woman_in_gold_(1907).jpg </vt:lpstr>
      <vt:lpstr>Portrait of Adele Bloch-Bauer II, 1912, Oil on canvas, 190 x 120 cm, Private collection https://www.wga.hu/frames-e.html?/bio/k/klimt/biograph.html  and https://money.com/the-surprising-connection-between-oprah-and-a-150-million-art-masterpiece/                                </vt:lpstr>
      <vt:lpstr>https://www.belvedere.at/en/adele-bloch-bauer-ii </vt:lpstr>
      <vt:lpstr>Mäda Primavesi, 1912–13, Oil on Canvas, 149.9 x 110.5 cm, the MET, NY, USA https://www.metmuseum.org/art/collection/search/436819                        </vt:lpstr>
      <vt:lpstr>https://arthur.io/art/gustav-klimt/maeda-primavesi/1 </vt:lpstr>
      <vt:lpstr>     Portrait Of Eugenia Primavesi, 1913, Oil on Canvas, 140.0 × 85.0cm, Toyota Municipal Museum of Art, Japan https://www.wikiart.org/en/gustav-klimt/portrait-of-eugenia-primavesi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2024-11-22T08:28:07Z</dcterms:created>
  <dcterms:modified xsi:type="dcterms:W3CDTF">2024-11-22T15:09:51Z</dcterms:modified>
</cp:coreProperties>
</file>