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6A5C09-19FB-4F44-9299-1D071A594D96}" v="8" dt="2020-11-08T10:31:03.8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65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586A5C09-19FB-4F44-9299-1D071A594D96}"/>
    <pc:docChg chg="addSld modSld sldOrd">
      <pc:chgData name="Amalia Spiliakou" userId="f4bd6b91a0b5818a" providerId="LiveId" clId="{586A5C09-19FB-4F44-9299-1D071A594D96}" dt="2020-11-08T10:31:03.853" v="51"/>
      <pc:docMkLst>
        <pc:docMk/>
      </pc:docMkLst>
      <pc:sldChg chg="addSp modSp add ord setBg">
        <pc:chgData name="Amalia Spiliakou" userId="f4bd6b91a0b5818a" providerId="LiveId" clId="{586A5C09-19FB-4F44-9299-1D071A594D96}" dt="2020-11-08T10:31:03.853" v="51"/>
        <pc:sldMkLst>
          <pc:docMk/>
          <pc:sldMk cId="610163949" sldId="264"/>
        </pc:sldMkLst>
        <pc:spChg chg="add mod">
          <ac:chgData name="Amalia Spiliakou" userId="f4bd6b91a0b5818a" providerId="LiveId" clId="{586A5C09-19FB-4F44-9299-1D071A594D96}" dt="2020-11-08T10:30:25.111" v="50" actId="20577"/>
          <ac:spMkLst>
            <pc:docMk/>
            <pc:sldMk cId="610163949" sldId="264"/>
            <ac:spMk id="2" creationId="{61CF7FE8-0EDB-47E1-A958-CC1740B594E1}"/>
          </ac:spMkLst>
        </pc:spChg>
      </pc:sldChg>
    </pc:docChg>
  </pc:docChgLst>
  <pc:docChgLst>
    <pc:chgData name="Amalia Spiliakou" userId="f4bd6b91a0b5818a" providerId="LiveId" clId="{5EAB3B0B-98C6-46A9-8AF0-38EFDA38FEE7}"/>
    <pc:docChg chg="custSel mod addSld delSld modSld">
      <pc:chgData name="Amalia Spiliakou" userId="f4bd6b91a0b5818a" providerId="LiveId" clId="{5EAB3B0B-98C6-46A9-8AF0-38EFDA38FEE7}" dt="2019-06-02T06:45:17.922" v="28" actId="2696"/>
      <pc:docMkLst>
        <pc:docMk/>
      </pc:docMkLst>
      <pc:sldChg chg="addSp modSp add mod setBg">
        <pc:chgData name="Amalia Spiliakou" userId="f4bd6b91a0b5818a" providerId="LiveId" clId="{5EAB3B0B-98C6-46A9-8AF0-38EFDA38FEE7}" dt="2019-06-02T06:33:09.334" v="8" actId="26606"/>
        <pc:sldMkLst>
          <pc:docMk/>
          <pc:sldMk cId="821117307" sldId="260"/>
        </pc:sldMkLst>
        <pc:picChg chg="add mod">
          <ac:chgData name="Amalia Spiliakou" userId="f4bd6b91a0b5818a" providerId="LiveId" clId="{5EAB3B0B-98C6-46A9-8AF0-38EFDA38FEE7}" dt="2019-06-02T06:33:09.334" v="8" actId="26606"/>
          <ac:picMkLst>
            <pc:docMk/>
            <pc:sldMk cId="821117307" sldId="260"/>
            <ac:picMk id="3" creationId="{7BD1B225-0258-415E-A292-9D5D8F6D6534}"/>
          </ac:picMkLst>
        </pc:picChg>
      </pc:sldChg>
      <pc:sldChg chg="add del">
        <pc:chgData name="Amalia Spiliakou" userId="f4bd6b91a0b5818a" providerId="LiveId" clId="{5EAB3B0B-98C6-46A9-8AF0-38EFDA38FEE7}" dt="2019-06-02T06:32:33.494" v="1" actId="2696"/>
        <pc:sldMkLst>
          <pc:docMk/>
          <pc:sldMk cId="1208162495" sldId="260"/>
        </pc:sldMkLst>
      </pc:sldChg>
      <pc:sldChg chg="addSp modSp add mod setBg">
        <pc:chgData name="Amalia Spiliakou" userId="f4bd6b91a0b5818a" providerId="LiveId" clId="{5EAB3B0B-98C6-46A9-8AF0-38EFDA38FEE7}" dt="2019-06-02T06:39:06.137" v="14" actId="26606"/>
        <pc:sldMkLst>
          <pc:docMk/>
          <pc:sldMk cId="3828325590" sldId="261"/>
        </pc:sldMkLst>
        <pc:picChg chg="add mod">
          <ac:chgData name="Amalia Spiliakou" userId="f4bd6b91a0b5818a" providerId="LiveId" clId="{5EAB3B0B-98C6-46A9-8AF0-38EFDA38FEE7}" dt="2019-06-02T06:39:06.137" v="14" actId="26606"/>
          <ac:picMkLst>
            <pc:docMk/>
            <pc:sldMk cId="3828325590" sldId="261"/>
            <ac:picMk id="3" creationId="{FE6B443A-D5B4-486B-87E8-317DA17781DD}"/>
          </ac:picMkLst>
        </pc:picChg>
      </pc:sldChg>
      <pc:sldChg chg="addSp modSp add mod setBg">
        <pc:chgData name="Amalia Spiliakou" userId="f4bd6b91a0b5818a" providerId="LiveId" clId="{5EAB3B0B-98C6-46A9-8AF0-38EFDA38FEE7}" dt="2019-06-02T06:41:17.518" v="19" actId="26606"/>
        <pc:sldMkLst>
          <pc:docMk/>
          <pc:sldMk cId="1163135567" sldId="262"/>
        </pc:sldMkLst>
        <pc:picChg chg="add mod">
          <ac:chgData name="Amalia Spiliakou" userId="f4bd6b91a0b5818a" providerId="LiveId" clId="{5EAB3B0B-98C6-46A9-8AF0-38EFDA38FEE7}" dt="2019-06-02T06:41:17.518" v="19" actId="26606"/>
          <ac:picMkLst>
            <pc:docMk/>
            <pc:sldMk cId="1163135567" sldId="262"/>
            <ac:picMk id="3" creationId="{626D59BA-9281-4090-9350-2616DED5F85F}"/>
          </ac:picMkLst>
        </pc:picChg>
      </pc:sldChg>
      <pc:sldChg chg="addSp modSp add mod setBg">
        <pc:chgData name="Amalia Spiliakou" userId="f4bd6b91a0b5818a" providerId="LiveId" clId="{5EAB3B0B-98C6-46A9-8AF0-38EFDA38FEE7}" dt="2019-06-02T06:41:47.346" v="27" actId="26606"/>
        <pc:sldMkLst>
          <pc:docMk/>
          <pc:sldMk cId="1528863862" sldId="263"/>
        </pc:sldMkLst>
        <pc:picChg chg="add mod">
          <ac:chgData name="Amalia Spiliakou" userId="f4bd6b91a0b5818a" providerId="LiveId" clId="{5EAB3B0B-98C6-46A9-8AF0-38EFDA38FEE7}" dt="2019-06-02T06:41:47.346" v="27" actId="26606"/>
          <ac:picMkLst>
            <pc:docMk/>
            <pc:sldMk cId="1528863862" sldId="263"/>
            <ac:picMk id="3" creationId="{2E26E8C4-330D-4AB2-A23E-56371F331773}"/>
          </ac:picMkLst>
        </pc:picChg>
      </pc:sldChg>
      <pc:sldChg chg="add del">
        <pc:chgData name="Amalia Spiliakou" userId="f4bd6b91a0b5818a" providerId="LiveId" clId="{5EAB3B0B-98C6-46A9-8AF0-38EFDA38FEE7}" dt="2019-06-02T06:45:17.922" v="28" actId="2696"/>
        <pc:sldMkLst>
          <pc:docMk/>
          <pc:sldMk cId="511313005" sldId="26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9919A-551D-4F27-9CEF-F7BF5CBE396C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AD235-0A2F-436F-9A56-05A711E19B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109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9919A-551D-4F27-9CEF-F7BF5CBE396C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AD235-0A2F-436F-9A56-05A711E19B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198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9919A-551D-4F27-9CEF-F7BF5CBE396C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AD235-0A2F-436F-9A56-05A711E19B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518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9919A-551D-4F27-9CEF-F7BF5CBE396C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AD235-0A2F-436F-9A56-05A711E19B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19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9919A-551D-4F27-9CEF-F7BF5CBE396C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AD235-0A2F-436F-9A56-05A711E19B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995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9919A-551D-4F27-9CEF-F7BF5CBE396C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AD235-0A2F-436F-9A56-05A711E19B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315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9919A-551D-4F27-9CEF-F7BF5CBE396C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AD235-0A2F-436F-9A56-05A711E19B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099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9919A-551D-4F27-9CEF-F7BF5CBE396C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AD235-0A2F-436F-9A56-05A711E19B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763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9919A-551D-4F27-9CEF-F7BF5CBE396C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AD235-0A2F-436F-9A56-05A711E19B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566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9919A-551D-4F27-9CEF-F7BF5CBE396C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AD235-0A2F-436F-9A56-05A711E19B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996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9919A-551D-4F27-9CEF-F7BF5CBE396C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AD235-0A2F-436F-9A56-05A711E19B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584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C9919A-551D-4F27-9CEF-F7BF5CBE396C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3AD235-0A2F-436F-9A56-05A711E19B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080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ave 1">
            <a:extLst>
              <a:ext uri="{FF2B5EF4-FFF2-40B4-BE49-F238E27FC236}">
                <a16:creationId xmlns:a16="http://schemas.microsoft.com/office/drawing/2014/main" id="{61CF7FE8-0EDB-47E1-A958-CC1740B594E1}"/>
              </a:ext>
            </a:extLst>
          </p:cNvPr>
          <p:cNvSpPr/>
          <p:nvPr/>
        </p:nvSpPr>
        <p:spPr>
          <a:xfrm>
            <a:off x="1016493" y="813416"/>
            <a:ext cx="7111014" cy="5231168"/>
          </a:xfrm>
          <a:prstGeom prst="wav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solidFill>
                <a:schemeClr val="accent4">
                  <a:lumMod val="50000"/>
                </a:schemeClr>
              </a:solidFill>
              <a:latin typeface="Papyrus" panose="03070502060502030205" pitchFamily="66" charset="0"/>
            </a:endParaRPr>
          </a:p>
          <a:p>
            <a:pPr algn="ctr"/>
            <a:r>
              <a:rPr lang="en-US" sz="6000" b="1" dirty="0">
                <a:solidFill>
                  <a:schemeClr val="accent4">
                    <a:lumMod val="50000"/>
                  </a:schemeClr>
                </a:solidFill>
                <a:latin typeface="Papyrus" panose="03070502060502030205" pitchFamily="66" charset="0"/>
              </a:rPr>
              <a:t>Mycenaean Shields</a:t>
            </a:r>
          </a:p>
        </p:txBody>
      </p:sp>
    </p:spTree>
    <p:extLst>
      <p:ext uri="{BB962C8B-B14F-4D97-AF65-F5344CB8AC3E}">
        <p14:creationId xmlns:p14="http://schemas.microsoft.com/office/powerpoint/2010/main" val="610163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780D90C5-4CE4-4EDA-B40C-55FC68E648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972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6E421BCF-E8BC-4167-BA02-FD12C7E5EC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773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FB05738A-8B18-4706-BD0B-09A71BA289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221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D1B225-0258-415E-A292-9D5D8F6D65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117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FE6B443A-D5B4-486B-87E8-317DA17781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325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626D59BA-9281-4090-9350-2616DED5F8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135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2E26E8C4-330D-4AB2-A23E-56371F3317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8638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</Words>
  <Application>Microsoft Office PowerPoint</Application>
  <PresentationFormat>On-screen Show (4:3)</PresentationFormat>
  <Paragraphs>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Papyrus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2019-06-02T06:41:47Z</dcterms:created>
  <dcterms:modified xsi:type="dcterms:W3CDTF">2020-11-08T10:31:14Z</dcterms:modified>
</cp:coreProperties>
</file>