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sldIdLst>
    <p:sldId id="258" r:id="rId2"/>
    <p:sldId id="274" r:id="rId3"/>
    <p:sldId id="281" r:id="rId4"/>
    <p:sldId id="307" r:id="rId5"/>
    <p:sldId id="294" r:id="rId6"/>
    <p:sldId id="278" r:id="rId7"/>
    <p:sldId id="299" r:id="rId8"/>
    <p:sldId id="296" r:id="rId9"/>
    <p:sldId id="297" r:id="rId10"/>
    <p:sldId id="298" r:id="rId11"/>
  </p:sldIdLst>
  <p:sldSz cx="12192000" cy="6858000"/>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59" d="100"/>
          <a:sy n="59" d="100"/>
        </p:scale>
        <p:origin x="236"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5EBF5EF-6E46-4CDE-A2FD-9808A02A7507}" type="datetimeFigureOut">
              <a:rPr lang="el-GR" smtClean="0"/>
              <a:t>15/12/2024</a:t>
            </a:fld>
            <a:endParaRPr lang="el-GR"/>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l-GR"/>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0166D86-9610-4AA7-A773-B5167F8BF8A9}" type="slidenum">
              <a:rPr lang="el-GR" smtClean="0"/>
              <a:t>‹#›</a:t>
            </a:fld>
            <a:endParaRPr lang="el-GR"/>
          </a:p>
        </p:txBody>
      </p:sp>
    </p:spTree>
    <p:extLst>
      <p:ext uri="{BB962C8B-B14F-4D97-AF65-F5344CB8AC3E}">
        <p14:creationId xmlns:p14="http://schemas.microsoft.com/office/powerpoint/2010/main" val="26174837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dirty="0"/>
          </a:p>
        </p:txBody>
      </p:sp>
      <p:sp>
        <p:nvSpPr>
          <p:cNvPr id="4" name="Slide Number Placeholder 3"/>
          <p:cNvSpPr>
            <a:spLocks noGrp="1"/>
          </p:cNvSpPr>
          <p:nvPr>
            <p:ph type="sldNum" sz="quarter" idx="5"/>
          </p:nvPr>
        </p:nvSpPr>
        <p:spPr/>
        <p:txBody>
          <a:bodyPr/>
          <a:lstStyle/>
          <a:p>
            <a:fld id="{C1C46A7F-502C-415F-8C9E-38137E954FB8}" type="slidenum">
              <a:rPr lang="el-GR" smtClean="0"/>
              <a:t>4</a:t>
            </a:fld>
            <a:endParaRPr lang="el-GR"/>
          </a:p>
        </p:txBody>
      </p:sp>
    </p:spTree>
    <p:extLst>
      <p:ext uri="{BB962C8B-B14F-4D97-AF65-F5344CB8AC3E}">
        <p14:creationId xmlns:p14="http://schemas.microsoft.com/office/powerpoint/2010/main" val="16325505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dirty="0"/>
          </a:p>
        </p:txBody>
      </p:sp>
      <p:sp>
        <p:nvSpPr>
          <p:cNvPr id="4" name="Slide Number Placeholder 3"/>
          <p:cNvSpPr>
            <a:spLocks noGrp="1"/>
          </p:cNvSpPr>
          <p:nvPr>
            <p:ph type="sldNum" sz="quarter" idx="5"/>
          </p:nvPr>
        </p:nvSpPr>
        <p:spPr/>
        <p:txBody>
          <a:bodyPr/>
          <a:lstStyle/>
          <a:p>
            <a:fld id="{C1C46A7F-502C-415F-8C9E-38137E954FB8}" type="slidenum">
              <a:rPr lang="el-GR" smtClean="0"/>
              <a:t>6</a:t>
            </a:fld>
            <a:endParaRPr lang="el-GR"/>
          </a:p>
        </p:txBody>
      </p:sp>
    </p:spTree>
    <p:extLst>
      <p:ext uri="{BB962C8B-B14F-4D97-AF65-F5344CB8AC3E}">
        <p14:creationId xmlns:p14="http://schemas.microsoft.com/office/powerpoint/2010/main" val="45205171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933E3A-663B-EF1C-FDBD-E2E93E352EA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l-GR"/>
          </a:p>
        </p:txBody>
      </p:sp>
      <p:sp>
        <p:nvSpPr>
          <p:cNvPr id="3" name="Subtitle 2">
            <a:extLst>
              <a:ext uri="{FF2B5EF4-FFF2-40B4-BE49-F238E27FC236}">
                <a16:creationId xmlns:a16="http://schemas.microsoft.com/office/drawing/2014/main" id="{3097FD81-B863-F42F-6EA1-F36620D9B8B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l-GR"/>
          </a:p>
        </p:txBody>
      </p:sp>
      <p:sp>
        <p:nvSpPr>
          <p:cNvPr id="4" name="Date Placeholder 3">
            <a:extLst>
              <a:ext uri="{FF2B5EF4-FFF2-40B4-BE49-F238E27FC236}">
                <a16:creationId xmlns:a16="http://schemas.microsoft.com/office/drawing/2014/main" id="{C9A50379-62ED-6017-6E37-F65A7C380D99}"/>
              </a:ext>
            </a:extLst>
          </p:cNvPr>
          <p:cNvSpPr>
            <a:spLocks noGrp="1"/>
          </p:cNvSpPr>
          <p:nvPr>
            <p:ph type="dt" sz="half" idx="10"/>
          </p:nvPr>
        </p:nvSpPr>
        <p:spPr/>
        <p:txBody>
          <a:bodyPr/>
          <a:lstStyle/>
          <a:p>
            <a:fld id="{5D99AC22-B201-49A5-BC3B-FC988B834169}" type="datetimeFigureOut">
              <a:rPr lang="el-GR" smtClean="0"/>
              <a:t>15/12/2024</a:t>
            </a:fld>
            <a:endParaRPr lang="el-GR"/>
          </a:p>
        </p:txBody>
      </p:sp>
      <p:sp>
        <p:nvSpPr>
          <p:cNvPr id="5" name="Footer Placeholder 4">
            <a:extLst>
              <a:ext uri="{FF2B5EF4-FFF2-40B4-BE49-F238E27FC236}">
                <a16:creationId xmlns:a16="http://schemas.microsoft.com/office/drawing/2014/main" id="{BD28DA29-9A2B-8B8E-3B64-3E10920B3EE1}"/>
              </a:ext>
            </a:extLst>
          </p:cNvPr>
          <p:cNvSpPr>
            <a:spLocks noGrp="1"/>
          </p:cNvSpPr>
          <p:nvPr>
            <p:ph type="ftr" sz="quarter" idx="11"/>
          </p:nvPr>
        </p:nvSpPr>
        <p:spPr/>
        <p:txBody>
          <a:bodyPr/>
          <a:lstStyle/>
          <a:p>
            <a:endParaRPr lang="el-GR"/>
          </a:p>
        </p:txBody>
      </p:sp>
      <p:sp>
        <p:nvSpPr>
          <p:cNvPr id="6" name="Slide Number Placeholder 5">
            <a:extLst>
              <a:ext uri="{FF2B5EF4-FFF2-40B4-BE49-F238E27FC236}">
                <a16:creationId xmlns:a16="http://schemas.microsoft.com/office/drawing/2014/main" id="{5B8A7102-53F6-8EE5-B26F-4CCAF2ACF571}"/>
              </a:ext>
            </a:extLst>
          </p:cNvPr>
          <p:cNvSpPr>
            <a:spLocks noGrp="1"/>
          </p:cNvSpPr>
          <p:nvPr>
            <p:ph type="sldNum" sz="quarter" idx="12"/>
          </p:nvPr>
        </p:nvSpPr>
        <p:spPr/>
        <p:txBody>
          <a:bodyPr/>
          <a:lstStyle/>
          <a:p>
            <a:fld id="{4139F5C6-2192-4020-98C5-145770779427}" type="slidenum">
              <a:rPr lang="el-GR" smtClean="0"/>
              <a:t>‹#›</a:t>
            </a:fld>
            <a:endParaRPr lang="el-GR"/>
          </a:p>
        </p:txBody>
      </p:sp>
    </p:spTree>
    <p:extLst>
      <p:ext uri="{BB962C8B-B14F-4D97-AF65-F5344CB8AC3E}">
        <p14:creationId xmlns:p14="http://schemas.microsoft.com/office/powerpoint/2010/main" val="1048459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E4A909-E772-6194-6844-046C5B41E55C}"/>
              </a:ext>
            </a:extLst>
          </p:cNvPr>
          <p:cNvSpPr>
            <a:spLocks noGrp="1"/>
          </p:cNvSpPr>
          <p:nvPr>
            <p:ph type="title"/>
          </p:nvPr>
        </p:nvSpPr>
        <p:spPr/>
        <p:txBody>
          <a:bodyPr/>
          <a:lstStyle/>
          <a:p>
            <a:r>
              <a:rPr lang="en-US"/>
              <a:t>Click to edit Master title style</a:t>
            </a:r>
            <a:endParaRPr lang="el-GR"/>
          </a:p>
        </p:txBody>
      </p:sp>
      <p:sp>
        <p:nvSpPr>
          <p:cNvPr id="3" name="Content Placeholder 2">
            <a:extLst>
              <a:ext uri="{FF2B5EF4-FFF2-40B4-BE49-F238E27FC236}">
                <a16:creationId xmlns:a16="http://schemas.microsoft.com/office/drawing/2014/main" id="{AD41253D-A85E-13C1-05B3-97C43FF6250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Date Placeholder 3">
            <a:extLst>
              <a:ext uri="{FF2B5EF4-FFF2-40B4-BE49-F238E27FC236}">
                <a16:creationId xmlns:a16="http://schemas.microsoft.com/office/drawing/2014/main" id="{60862F9A-17D9-3AB3-65C2-90884DA497B5}"/>
              </a:ext>
            </a:extLst>
          </p:cNvPr>
          <p:cNvSpPr>
            <a:spLocks noGrp="1"/>
          </p:cNvSpPr>
          <p:nvPr>
            <p:ph type="dt" sz="half" idx="10"/>
          </p:nvPr>
        </p:nvSpPr>
        <p:spPr/>
        <p:txBody>
          <a:bodyPr/>
          <a:lstStyle/>
          <a:p>
            <a:fld id="{5D99AC22-B201-49A5-BC3B-FC988B834169}" type="datetimeFigureOut">
              <a:rPr lang="el-GR" smtClean="0"/>
              <a:t>15/12/2024</a:t>
            </a:fld>
            <a:endParaRPr lang="el-GR"/>
          </a:p>
        </p:txBody>
      </p:sp>
      <p:sp>
        <p:nvSpPr>
          <p:cNvPr id="5" name="Footer Placeholder 4">
            <a:extLst>
              <a:ext uri="{FF2B5EF4-FFF2-40B4-BE49-F238E27FC236}">
                <a16:creationId xmlns:a16="http://schemas.microsoft.com/office/drawing/2014/main" id="{BD0946D0-8481-CE26-B89E-97038B92854D}"/>
              </a:ext>
            </a:extLst>
          </p:cNvPr>
          <p:cNvSpPr>
            <a:spLocks noGrp="1"/>
          </p:cNvSpPr>
          <p:nvPr>
            <p:ph type="ftr" sz="quarter" idx="11"/>
          </p:nvPr>
        </p:nvSpPr>
        <p:spPr/>
        <p:txBody>
          <a:bodyPr/>
          <a:lstStyle/>
          <a:p>
            <a:endParaRPr lang="el-GR"/>
          </a:p>
        </p:txBody>
      </p:sp>
      <p:sp>
        <p:nvSpPr>
          <p:cNvPr id="6" name="Slide Number Placeholder 5">
            <a:extLst>
              <a:ext uri="{FF2B5EF4-FFF2-40B4-BE49-F238E27FC236}">
                <a16:creationId xmlns:a16="http://schemas.microsoft.com/office/drawing/2014/main" id="{375C4EEF-C04B-7E62-EE9E-FE07C281AC07}"/>
              </a:ext>
            </a:extLst>
          </p:cNvPr>
          <p:cNvSpPr>
            <a:spLocks noGrp="1"/>
          </p:cNvSpPr>
          <p:nvPr>
            <p:ph type="sldNum" sz="quarter" idx="12"/>
          </p:nvPr>
        </p:nvSpPr>
        <p:spPr/>
        <p:txBody>
          <a:bodyPr/>
          <a:lstStyle/>
          <a:p>
            <a:fld id="{4139F5C6-2192-4020-98C5-145770779427}" type="slidenum">
              <a:rPr lang="el-GR" smtClean="0"/>
              <a:t>‹#›</a:t>
            </a:fld>
            <a:endParaRPr lang="el-GR"/>
          </a:p>
        </p:txBody>
      </p:sp>
    </p:spTree>
    <p:extLst>
      <p:ext uri="{BB962C8B-B14F-4D97-AF65-F5344CB8AC3E}">
        <p14:creationId xmlns:p14="http://schemas.microsoft.com/office/powerpoint/2010/main" val="35082122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DF7B75-9EFA-A45E-BD6B-2EA01822D48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l-GR"/>
          </a:p>
        </p:txBody>
      </p:sp>
      <p:sp>
        <p:nvSpPr>
          <p:cNvPr id="3" name="Text Placeholder 2">
            <a:extLst>
              <a:ext uri="{FF2B5EF4-FFF2-40B4-BE49-F238E27FC236}">
                <a16:creationId xmlns:a16="http://schemas.microsoft.com/office/drawing/2014/main" id="{92D7B938-FCC2-69A4-D996-BC0F0BA76513}"/>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BE608F6-B82F-5526-FD27-7EEA7EDFE1C2}"/>
              </a:ext>
            </a:extLst>
          </p:cNvPr>
          <p:cNvSpPr>
            <a:spLocks noGrp="1"/>
          </p:cNvSpPr>
          <p:nvPr>
            <p:ph type="dt" sz="half" idx="10"/>
          </p:nvPr>
        </p:nvSpPr>
        <p:spPr/>
        <p:txBody>
          <a:bodyPr/>
          <a:lstStyle/>
          <a:p>
            <a:fld id="{5D99AC22-B201-49A5-BC3B-FC988B834169}" type="datetimeFigureOut">
              <a:rPr lang="el-GR" smtClean="0"/>
              <a:t>15/12/2024</a:t>
            </a:fld>
            <a:endParaRPr lang="el-GR"/>
          </a:p>
        </p:txBody>
      </p:sp>
      <p:sp>
        <p:nvSpPr>
          <p:cNvPr id="5" name="Footer Placeholder 4">
            <a:extLst>
              <a:ext uri="{FF2B5EF4-FFF2-40B4-BE49-F238E27FC236}">
                <a16:creationId xmlns:a16="http://schemas.microsoft.com/office/drawing/2014/main" id="{A0BB7A95-FF81-0B3F-3498-CE8C000A3017}"/>
              </a:ext>
            </a:extLst>
          </p:cNvPr>
          <p:cNvSpPr>
            <a:spLocks noGrp="1"/>
          </p:cNvSpPr>
          <p:nvPr>
            <p:ph type="ftr" sz="quarter" idx="11"/>
          </p:nvPr>
        </p:nvSpPr>
        <p:spPr/>
        <p:txBody>
          <a:bodyPr/>
          <a:lstStyle/>
          <a:p>
            <a:endParaRPr lang="el-GR"/>
          </a:p>
        </p:txBody>
      </p:sp>
      <p:sp>
        <p:nvSpPr>
          <p:cNvPr id="6" name="Slide Number Placeholder 5">
            <a:extLst>
              <a:ext uri="{FF2B5EF4-FFF2-40B4-BE49-F238E27FC236}">
                <a16:creationId xmlns:a16="http://schemas.microsoft.com/office/drawing/2014/main" id="{4C0F63F5-0652-299F-9D7D-CB7C447F4A32}"/>
              </a:ext>
            </a:extLst>
          </p:cNvPr>
          <p:cNvSpPr>
            <a:spLocks noGrp="1"/>
          </p:cNvSpPr>
          <p:nvPr>
            <p:ph type="sldNum" sz="quarter" idx="12"/>
          </p:nvPr>
        </p:nvSpPr>
        <p:spPr/>
        <p:txBody>
          <a:bodyPr/>
          <a:lstStyle/>
          <a:p>
            <a:fld id="{4139F5C6-2192-4020-98C5-145770779427}" type="slidenum">
              <a:rPr lang="el-GR" smtClean="0"/>
              <a:t>‹#›</a:t>
            </a:fld>
            <a:endParaRPr lang="el-GR"/>
          </a:p>
        </p:txBody>
      </p:sp>
    </p:spTree>
    <p:extLst>
      <p:ext uri="{BB962C8B-B14F-4D97-AF65-F5344CB8AC3E}">
        <p14:creationId xmlns:p14="http://schemas.microsoft.com/office/powerpoint/2010/main" val="3556356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5D918D-E2B9-8E02-8323-CFEF9C05F483}"/>
              </a:ext>
            </a:extLst>
          </p:cNvPr>
          <p:cNvSpPr>
            <a:spLocks noGrp="1"/>
          </p:cNvSpPr>
          <p:nvPr>
            <p:ph type="title"/>
          </p:nvPr>
        </p:nvSpPr>
        <p:spPr/>
        <p:txBody>
          <a:bodyPr/>
          <a:lstStyle/>
          <a:p>
            <a:r>
              <a:rPr lang="en-US"/>
              <a:t>Click to edit Master title style</a:t>
            </a:r>
            <a:endParaRPr lang="el-GR"/>
          </a:p>
        </p:txBody>
      </p:sp>
      <p:sp>
        <p:nvSpPr>
          <p:cNvPr id="3" name="Content Placeholder 2">
            <a:extLst>
              <a:ext uri="{FF2B5EF4-FFF2-40B4-BE49-F238E27FC236}">
                <a16:creationId xmlns:a16="http://schemas.microsoft.com/office/drawing/2014/main" id="{0F74554A-0143-FAFB-D23F-E4FD5DAACF9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Content Placeholder 3">
            <a:extLst>
              <a:ext uri="{FF2B5EF4-FFF2-40B4-BE49-F238E27FC236}">
                <a16:creationId xmlns:a16="http://schemas.microsoft.com/office/drawing/2014/main" id="{82941E19-BDB4-2265-0302-5CE2712BA72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5" name="Date Placeholder 4">
            <a:extLst>
              <a:ext uri="{FF2B5EF4-FFF2-40B4-BE49-F238E27FC236}">
                <a16:creationId xmlns:a16="http://schemas.microsoft.com/office/drawing/2014/main" id="{23BF1EDF-7CFA-D3BB-BF94-A1B11A2B90F1}"/>
              </a:ext>
            </a:extLst>
          </p:cNvPr>
          <p:cNvSpPr>
            <a:spLocks noGrp="1"/>
          </p:cNvSpPr>
          <p:nvPr>
            <p:ph type="dt" sz="half" idx="10"/>
          </p:nvPr>
        </p:nvSpPr>
        <p:spPr/>
        <p:txBody>
          <a:bodyPr/>
          <a:lstStyle/>
          <a:p>
            <a:fld id="{5D99AC22-B201-49A5-BC3B-FC988B834169}" type="datetimeFigureOut">
              <a:rPr lang="el-GR" smtClean="0"/>
              <a:t>15/12/2024</a:t>
            </a:fld>
            <a:endParaRPr lang="el-GR"/>
          </a:p>
        </p:txBody>
      </p:sp>
      <p:sp>
        <p:nvSpPr>
          <p:cNvPr id="6" name="Footer Placeholder 5">
            <a:extLst>
              <a:ext uri="{FF2B5EF4-FFF2-40B4-BE49-F238E27FC236}">
                <a16:creationId xmlns:a16="http://schemas.microsoft.com/office/drawing/2014/main" id="{020E704D-F980-7E0C-7391-3C1A8BB5D069}"/>
              </a:ext>
            </a:extLst>
          </p:cNvPr>
          <p:cNvSpPr>
            <a:spLocks noGrp="1"/>
          </p:cNvSpPr>
          <p:nvPr>
            <p:ph type="ftr" sz="quarter" idx="11"/>
          </p:nvPr>
        </p:nvSpPr>
        <p:spPr/>
        <p:txBody>
          <a:bodyPr/>
          <a:lstStyle/>
          <a:p>
            <a:endParaRPr lang="el-GR"/>
          </a:p>
        </p:txBody>
      </p:sp>
      <p:sp>
        <p:nvSpPr>
          <p:cNvPr id="7" name="Slide Number Placeholder 6">
            <a:extLst>
              <a:ext uri="{FF2B5EF4-FFF2-40B4-BE49-F238E27FC236}">
                <a16:creationId xmlns:a16="http://schemas.microsoft.com/office/drawing/2014/main" id="{522BC7CF-81E3-069B-996E-201DC4D7DC23}"/>
              </a:ext>
            </a:extLst>
          </p:cNvPr>
          <p:cNvSpPr>
            <a:spLocks noGrp="1"/>
          </p:cNvSpPr>
          <p:nvPr>
            <p:ph type="sldNum" sz="quarter" idx="12"/>
          </p:nvPr>
        </p:nvSpPr>
        <p:spPr/>
        <p:txBody>
          <a:bodyPr/>
          <a:lstStyle/>
          <a:p>
            <a:fld id="{4139F5C6-2192-4020-98C5-145770779427}" type="slidenum">
              <a:rPr lang="el-GR" smtClean="0"/>
              <a:t>‹#›</a:t>
            </a:fld>
            <a:endParaRPr lang="el-GR"/>
          </a:p>
        </p:txBody>
      </p:sp>
    </p:spTree>
    <p:extLst>
      <p:ext uri="{BB962C8B-B14F-4D97-AF65-F5344CB8AC3E}">
        <p14:creationId xmlns:p14="http://schemas.microsoft.com/office/powerpoint/2010/main" val="859556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800370-668D-406F-21A0-FECC2D478630}"/>
              </a:ext>
            </a:extLst>
          </p:cNvPr>
          <p:cNvSpPr>
            <a:spLocks noGrp="1"/>
          </p:cNvSpPr>
          <p:nvPr>
            <p:ph type="title"/>
          </p:nvPr>
        </p:nvSpPr>
        <p:spPr>
          <a:xfrm>
            <a:off x="839788" y="365125"/>
            <a:ext cx="10515600" cy="1325563"/>
          </a:xfrm>
        </p:spPr>
        <p:txBody>
          <a:bodyPr/>
          <a:lstStyle/>
          <a:p>
            <a:r>
              <a:rPr lang="en-US"/>
              <a:t>Click to edit Master title style</a:t>
            </a:r>
            <a:endParaRPr lang="el-GR"/>
          </a:p>
        </p:txBody>
      </p:sp>
      <p:sp>
        <p:nvSpPr>
          <p:cNvPr id="3" name="Text Placeholder 2">
            <a:extLst>
              <a:ext uri="{FF2B5EF4-FFF2-40B4-BE49-F238E27FC236}">
                <a16:creationId xmlns:a16="http://schemas.microsoft.com/office/drawing/2014/main" id="{26E12694-BF34-048A-E43A-3D6A4C7E7AA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FF49E7A-82CF-16B5-2978-252D800591D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5" name="Text Placeholder 4">
            <a:extLst>
              <a:ext uri="{FF2B5EF4-FFF2-40B4-BE49-F238E27FC236}">
                <a16:creationId xmlns:a16="http://schemas.microsoft.com/office/drawing/2014/main" id="{E891116C-84EE-1518-76E0-91FED79F80B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4E8745B-ED6F-E6A2-2361-EBBA47E976C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7" name="Date Placeholder 6">
            <a:extLst>
              <a:ext uri="{FF2B5EF4-FFF2-40B4-BE49-F238E27FC236}">
                <a16:creationId xmlns:a16="http://schemas.microsoft.com/office/drawing/2014/main" id="{F2C38AAB-2AEA-B1AE-9008-5E151DD2A764}"/>
              </a:ext>
            </a:extLst>
          </p:cNvPr>
          <p:cNvSpPr>
            <a:spLocks noGrp="1"/>
          </p:cNvSpPr>
          <p:nvPr>
            <p:ph type="dt" sz="half" idx="10"/>
          </p:nvPr>
        </p:nvSpPr>
        <p:spPr/>
        <p:txBody>
          <a:bodyPr/>
          <a:lstStyle/>
          <a:p>
            <a:fld id="{5D99AC22-B201-49A5-BC3B-FC988B834169}" type="datetimeFigureOut">
              <a:rPr lang="el-GR" smtClean="0"/>
              <a:t>15/12/2024</a:t>
            </a:fld>
            <a:endParaRPr lang="el-GR"/>
          </a:p>
        </p:txBody>
      </p:sp>
      <p:sp>
        <p:nvSpPr>
          <p:cNvPr id="8" name="Footer Placeholder 7">
            <a:extLst>
              <a:ext uri="{FF2B5EF4-FFF2-40B4-BE49-F238E27FC236}">
                <a16:creationId xmlns:a16="http://schemas.microsoft.com/office/drawing/2014/main" id="{55E561AF-E30F-1F03-C2A0-48013A14D470}"/>
              </a:ext>
            </a:extLst>
          </p:cNvPr>
          <p:cNvSpPr>
            <a:spLocks noGrp="1"/>
          </p:cNvSpPr>
          <p:nvPr>
            <p:ph type="ftr" sz="quarter" idx="11"/>
          </p:nvPr>
        </p:nvSpPr>
        <p:spPr/>
        <p:txBody>
          <a:bodyPr/>
          <a:lstStyle/>
          <a:p>
            <a:endParaRPr lang="el-GR"/>
          </a:p>
        </p:txBody>
      </p:sp>
      <p:sp>
        <p:nvSpPr>
          <p:cNvPr id="9" name="Slide Number Placeholder 8">
            <a:extLst>
              <a:ext uri="{FF2B5EF4-FFF2-40B4-BE49-F238E27FC236}">
                <a16:creationId xmlns:a16="http://schemas.microsoft.com/office/drawing/2014/main" id="{8AB1E745-E01B-80A4-239A-2752AD83C171}"/>
              </a:ext>
            </a:extLst>
          </p:cNvPr>
          <p:cNvSpPr>
            <a:spLocks noGrp="1"/>
          </p:cNvSpPr>
          <p:nvPr>
            <p:ph type="sldNum" sz="quarter" idx="12"/>
          </p:nvPr>
        </p:nvSpPr>
        <p:spPr/>
        <p:txBody>
          <a:bodyPr/>
          <a:lstStyle/>
          <a:p>
            <a:fld id="{4139F5C6-2192-4020-98C5-145770779427}" type="slidenum">
              <a:rPr lang="el-GR" smtClean="0"/>
              <a:t>‹#›</a:t>
            </a:fld>
            <a:endParaRPr lang="el-GR"/>
          </a:p>
        </p:txBody>
      </p:sp>
    </p:spTree>
    <p:extLst>
      <p:ext uri="{BB962C8B-B14F-4D97-AF65-F5344CB8AC3E}">
        <p14:creationId xmlns:p14="http://schemas.microsoft.com/office/powerpoint/2010/main" val="22577221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78DF8D-CD16-11BE-1427-0E78450BFB01}"/>
              </a:ext>
            </a:extLst>
          </p:cNvPr>
          <p:cNvSpPr>
            <a:spLocks noGrp="1"/>
          </p:cNvSpPr>
          <p:nvPr>
            <p:ph type="title"/>
          </p:nvPr>
        </p:nvSpPr>
        <p:spPr/>
        <p:txBody>
          <a:bodyPr/>
          <a:lstStyle/>
          <a:p>
            <a:r>
              <a:rPr lang="en-US"/>
              <a:t>Click to edit Master title style</a:t>
            </a:r>
            <a:endParaRPr lang="el-GR"/>
          </a:p>
        </p:txBody>
      </p:sp>
      <p:sp>
        <p:nvSpPr>
          <p:cNvPr id="3" name="Date Placeholder 2">
            <a:extLst>
              <a:ext uri="{FF2B5EF4-FFF2-40B4-BE49-F238E27FC236}">
                <a16:creationId xmlns:a16="http://schemas.microsoft.com/office/drawing/2014/main" id="{1718BA80-CC83-3ADD-D31F-54B3003E1C31}"/>
              </a:ext>
            </a:extLst>
          </p:cNvPr>
          <p:cNvSpPr>
            <a:spLocks noGrp="1"/>
          </p:cNvSpPr>
          <p:nvPr>
            <p:ph type="dt" sz="half" idx="10"/>
          </p:nvPr>
        </p:nvSpPr>
        <p:spPr/>
        <p:txBody>
          <a:bodyPr/>
          <a:lstStyle/>
          <a:p>
            <a:fld id="{5D99AC22-B201-49A5-BC3B-FC988B834169}" type="datetimeFigureOut">
              <a:rPr lang="el-GR" smtClean="0"/>
              <a:t>15/12/2024</a:t>
            </a:fld>
            <a:endParaRPr lang="el-GR"/>
          </a:p>
        </p:txBody>
      </p:sp>
      <p:sp>
        <p:nvSpPr>
          <p:cNvPr id="4" name="Footer Placeholder 3">
            <a:extLst>
              <a:ext uri="{FF2B5EF4-FFF2-40B4-BE49-F238E27FC236}">
                <a16:creationId xmlns:a16="http://schemas.microsoft.com/office/drawing/2014/main" id="{FCF45E25-D436-3EAB-DA3E-B33A6B9F9814}"/>
              </a:ext>
            </a:extLst>
          </p:cNvPr>
          <p:cNvSpPr>
            <a:spLocks noGrp="1"/>
          </p:cNvSpPr>
          <p:nvPr>
            <p:ph type="ftr" sz="quarter" idx="11"/>
          </p:nvPr>
        </p:nvSpPr>
        <p:spPr/>
        <p:txBody>
          <a:bodyPr/>
          <a:lstStyle/>
          <a:p>
            <a:endParaRPr lang="el-GR"/>
          </a:p>
        </p:txBody>
      </p:sp>
      <p:sp>
        <p:nvSpPr>
          <p:cNvPr id="5" name="Slide Number Placeholder 4">
            <a:extLst>
              <a:ext uri="{FF2B5EF4-FFF2-40B4-BE49-F238E27FC236}">
                <a16:creationId xmlns:a16="http://schemas.microsoft.com/office/drawing/2014/main" id="{607AE120-0EB4-A4C6-CA7C-9A8D511BBC7D}"/>
              </a:ext>
            </a:extLst>
          </p:cNvPr>
          <p:cNvSpPr>
            <a:spLocks noGrp="1"/>
          </p:cNvSpPr>
          <p:nvPr>
            <p:ph type="sldNum" sz="quarter" idx="12"/>
          </p:nvPr>
        </p:nvSpPr>
        <p:spPr/>
        <p:txBody>
          <a:bodyPr/>
          <a:lstStyle/>
          <a:p>
            <a:fld id="{4139F5C6-2192-4020-98C5-145770779427}" type="slidenum">
              <a:rPr lang="el-GR" smtClean="0"/>
              <a:t>‹#›</a:t>
            </a:fld>
            <a:endParaRPr lang="el-GR"/>
          </a:p>
        </p:txBody>
      </p:sp>
    </p:spTree>
    <p:extLst>
      <p:ext uri="{BB962C8B-B14F-4D97-AF65-F5344CB8AC3E}">
        <p14:creationId xmlns:p14="http://schemas.microsoft.com/office/powerpoint/2010/main" val="4073434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E75229C-11C9-1CA4-EDE1-8DEC833CC53E}"/>
              </a:ext>
            </a:extLst>
          </p:cNvPr>
          <p:cNvSpPr>
            <a:spLocks noGrp="1"/>
          </p:cNvSpPr>
          <p:nvPr>
            <p:ph type="dt" sz="half" idx="10"/>
          </p:nvPr>
        </p:nvSpPr>
        <p:spPr/>
        <p:txBody>
          <a:bodyPr/>
          <a:lstStyle/>
          <a:p>
            <a:fld id="{5D99AC22-B201-49A5-BC3B-FC988B834169}" type="datetimeFigureOut">
              <a:rPr lang="el-GR" smtClean="0"/>
              <a:t>15/12/2024</a:t>
            </a:fld>
            <a:endParaRPr lang="el-GR"/>
          </a:p>
        </p:txBody>
      </p:sp>
      <p:sp>
        <p:nvSpPr>
          <p:cNvPr id="3" name="Footer Placeholder 2">
            <a:extLst>
              <a:ext uri="{FF2B5EF4-FFF2-40B4-BE49-F238E27FC236}">
                <a16:creationId xmlns:a16="http://schemas.microsoft.com/office/drawing/2014/main" id="{7CC383E8-7DF6-0F58-B507-BE3BB65398E7}"/>
              </a:ext>
            </a:extLst>
          </p:cNvPr>
          <p:cNvSpPr>
            <a:spLocks noGrp="1"/>
          </p:cNvSpPr>
          <p:nvPr>
            <p:ph type="ftr" sz="quarter" idx="11"/>
          </p:nvPr>
        </p:nvSpPr>
        <p:spPr/>
        <p:txBody>
          <a:bodyPr/>
          <a:lstStyle/>
          <a:p>
            <a:endParaRPr lang="el-GR"/>
          </a:p>
        </p:txBody>
      </p:sp>
      <p:sp>
        <p:nvSpPr>
          <p:cNvPr id="4" name="Slide Number Placeholder 3">
            <a:extLst>
              <a:ext uri="{FF2B5EF4-FFF2-40B4-BE49-F238E27FC236}">
                <a16:creationId xmlns:a16="http://schemas.microsoft.com/office/drawing/2014/main" id="{B00CC255-DFF3-3B01-951F-E30118A9C27E}"/>
              </a:ext>
            </a:extLst>
          </p:cNvPr>
          <p:cNvSpPr>
            <a:spLocks noGrp="1"/>
          </p:cNvSpPr>
          <p:nvPr>
            <p:ph type="sldNum" sz="quarter" idx="12"/>
          </p:nvPr>
        </p:nvSpPr>
        <p:spPr/>
        <p:txBody>
          <a:bodyPr/>
          <a:lstStyle/>
          <a:p>
            <a:fld id="{4139F5C6-2192-4020-98C5-145770779427}" type="slidenum">
              <a:rPr lang="el-GR" smtClean="0"/>
              <a:t>‹#›</a:t>
            </a:fld>
            <a:endParaRPr lang="el-GR"/>
          </a:p>
        </p:txBody>
      </p:sp>
    </p:spTree>
    <p:extLst>
      <p:ext uri="{BB962C8B-B14F-4D97-AF65-F5344CB8AC3E}">
        <p14:creationId xmlns:p14="http://schemas.microsoft.com/office/powerpoint/2010/main" val="3141999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19D35D-C3CA-1309-C777-919A06A5F64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l-GR"/>
          </a:p>
        </p:txBody>
      </p:sp>
      <p:sp>
        <p:nvSpPr>
          <p:cNvPr id="3" name="Content Placeholder 2">
            <a:extLst>
              <a:ext uri="{FF2B5EF4-FFF2-40B4-BE49-F238E27FC236}">
                <a16:creationId xmlns:a16="http://schemas.microsoft.com/office/drawing/2014/main" id="{369E5AA5-11EA-8D67-77BE-AE76AAEA96C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Text Placeholder 3">
            <a:extLst>
              <a:ext uri="{FF2B5EF4-FFF2-40B4-BE49-F238E27FC236}">
                <a16:creationId xmlns:a16="http://schemas.microsoft.com/office/drawing/2014/main" id="{960A1928-23B3-E826-7180-C8C7243B860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07C423B-411A-F705-E16E-9E023AE583EE}"/>
              </a:ext>
            </a:extLst>
          </p:cNvPr>
          <p:cNvSpPr>
            <a:spLocks noGrp="1"/>
          </p:cNvSpPr>
          <p:nvPr>
            <p:ph type="dt" sz="half" idx="10"/>
          </p:nvPr>
        </p:nvSpPr>
        <p:spPr/>
        <p:txBody>
          <a:bodyPr/>
          <a:lstStyle/>
          <a:p>
            <a:fld id="{5D99AC22-B201-49A5-BC3B-FC988B834169}" type="datetimeFigureOut">
              <a:rPr lang="el-GR" smtClean="0"/>
              <a:t>15/12/2024</a:t>
            </a:fld>
            <a:endParaRPr lang="el-GR"/>
          </a:p>
        </p:txBody>
      </p:sp>
      <p:sp>
        <p:nvSpPr>
          <p:cNvPr id="6" name="Footer Placeholder 5">
            <a:extLst>
              <a:ext uri="{FF2B5EF4-FFF2-40B4-BE49-F238E27FC236}">
                <a16:creationId xmlns:a16="http://schemas.microsoft.com/office/drawing/2014/main" id="{724FA05A-F5D3-2043-D9BF-7ECBEEC1C14D}"/>
              </a:ext>
            </a:extLst>
          </p:cNvPr>
          <p:cNvSpPr>
            <a:spLocks noGrp="1"/>
          </p:cNvSpPr>
          <p:nvPr>
            <p:ph type="ftr" sz="quarter" idx="11"/>
          </p:nvPr>
        </p:nvSpPr>
        <p:spPr/>
        <p:txBody>
          <a:bodyPr/>
          <a:lstStyle/>
          <a:p>
            <a:endParaRPr lang="el-GR"/>
          </a:p>
        </p:txBody>
      </p:sp>
      <p:sp>
        <p:nvSpPr>
          <p:cNvPr id="7" name="Slide Number Placeholder 6">
            <a:extLst>
              <a:ext uri="{FF2B5EF4-FFF2-40B4-BE49-F238E27FC236}">
                <a16:creationId xmlns:a16="http://schemas.microsoft.com/office/drawing/2014/main" id="{4C7643CB-2989-D882-7659-F9A7D09E9C5D}"/>
              </a:ext>
            </a:extLst>
          </p:cNvPr>
          <p:cNvSpPr>
            <a:spLocks noGrp="1"/>
          </p:cNvSpPr>
          <p:nvPr>
            <p:ph type="sldNum" sz="quarter" idx="12"/>
          </p:nvPr>
        </p:nvSpPr>
        <p:spPr/>
        <p:txBody>
          <a:bodyPr/>
          <a:lstStyle/>
          <a:p>
            <a:fld id="{4139F5C6-2192-4020-98C5-145770779427}" type="slidenum">
              <a:rPr lang="el-GR" smtClean="0"/>
              <a:t>‹#›</a:t>
            </a:fld>
            <a:endParaRPr lang="el-GR"/>
          </a:p>
        </p:txBody>
      </p:sp>
    </p:spTree>
    <p:extLst>
      <p:ext uri="{BB962C8B-B14F-4D97-AF65-F5344CB8AC3E}">
        <p14:creationId xmlns:p14="http://schemas.microsoft.com/office/powerpoint/2010/main" val="11376652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F80C0B-22E4-A114-E54C-6457A5201BD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l-GR"/>
          </a:p>
        </p:txBody>
      </p:sp>
      <p:sp>
        <p:nvSpPr>
          <p:cNvPr id="3" name="Picture Placeholder 2">
            <a:extLst>
              <a:ext uri="{FF2B5EF4-FFF2-40B4-BE49-F238E27FC236}">
                <a16:creationId xmlns:a16="http://schemas.microsoft.com/office/drawing/2014/main" id="{EFD40221-6168-D12A-248C-5436233BC99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a:p>
        </p:txBody>
      </p:sp>
      <p:sp>
        <p:nvSpPr>
          <p:cNvPr id="4" name="Text Placeholder 3">
            <a:extLst>
              <a:ext uri="{FF2B5EF4-FFF2-40B4-BE49-F238E27FC236}">
                <a16:creationId xmlns:a16="http://schemas.microsoft.com/office/drawing/2014/main" id="{4DC17F45-C3BC-8CDB-6FDC-BA323C099D3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316A075-ECDB-1842-8B9E-C856A18C1978}"/>
              </a:ext>
            </a:extLst>
          </p:cNvPr>
          <p:cNvSpPr>
            <a:spLocks noGrp="1"/>
          </p:cNvSpPr>
          <p:nvPr>
            <p:ph type="dt" sz="half" idx="10"/>
          </p:nvPr>
        </p:nvSpPr>
        <p:spPr/>
        <p:txBody>
          <a:bodyPr/>
          <a:lstStyle/>
          <a:p>
            <a:fld id="{5D99AC22-B201-49A5-BC3B-FC988B834169}" type="datetimeFigureOut">
              <a:rPr lang="el-GR" smtClean="0"/>
              <a:t>15/12/2024</a:t>
            </a:fld>
            <a:endParaRPr lang="el-GR"/>
          </a:p>
        </p:txBody>
      </p:sp>
      <p:sp>
        <p:nvSpPr>
          <p:cNvPr id="6" name="Footer Placeholder 5">
            <a:extLst>
              <a:ext uri="{FF2B5EF4-FFF2-40B4-BE49-F238E27FC236}">
                <a16:creationId xmlns:a16="http://schemas.microsoft.com/office/drawing/2014/main" id="{9E4D193A-91F8-CA1E-5E8E-33EA0D50A0FA}"/>
              </a:ext>
            </a:extLst>
          </p:cNvPr>
          <p:cNvSpPr>
            <a:spLocks noGrp="1"/>
          </p:cNvSpPr>
          <p:nvPr>
            <p:ph type="ftr" sz="quarter" idx="11"/>
          </p:nvPr>
        </p:nvSpPr>
        <p:spPr/>
        <p:txBody>
          <a:bodyPr/>
          <a:lstStyle/>
          <a:p>
            <a:endParaRPr lang="el-GR"/>
          </a:p>
        </p:txBody>
      </p:sp>
      <p:sp>
        <p:nvSpPr>
          <p:cNvPr id="7" name="Slide Number Placeholder 6">
            <a:extLst>
              <a:ext uri="{FF2B5EF4-FFF2-40B4-BE49-F238E27FC236}">
                <a16:creationId xmlns:a16="http://schemas.microsoft.com/office/drawing/2014/main" id="{8435D702-2CF9-2D0F-D88F-63581368113B}"/>
              </a:ext>
            </a:extLst>
          </p:cNvPr>
          <p:cNvSpPr>
            <a:spLocks noGrp="1"/>
          </p:cNvSpPr>
          <p:nvPr>
            <p:ph type="sldNum" sz="quarter" idx="12"/>
          </p:nvPr>
        </p:nvSpPr>
        <p:spPr/>
        <p:txBody>
          <a:bodyPr/>
          <a:lstStyle/>
          <a:p>
            <a:fld id="{4139F5C6-2192-4020-98C5-145770779427}" type="slidenum">
              <a:rPr lang="el-GR" smtClean="0"/>
              <a:t>‹#›</a:t>
            </a:fld>
            <a:endParaRPr lang="el-GR"/>
          </a:p>
        </p:txBody>
      </p:sp>
    </p:spTree>
    <p:extLst>
      <p:ext uri="{BB962C8B-B14F-4D97-AF65-F5344CB8AC3E}">
        <p14:creationId xmlns:p14="http://schemas.microsoft.com/office/powerpoint/2010/main" val="19943121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8DBACC-0EAD-F326-FFA4-EA4813C8FD2E}"/>
              </a:ext>
            </a:extLst>
          </p:cNvPr>
          <p:cNvSpPr>
            <a:spLocks noGrp="1"/>
          </p:cNvSpPr>
          <p:nvPr>
            <p:ph type="title"/>
          </p:nvPr>
        </p:nvSpPr>
        <p:spPr/>
        <p:txBody>
          <a:bodyPr/>
          <a:lstStyle/>
          <a:p>
            <a:r>
              <a:rPr lang="en-US"/>
              <a:t>Click to edit Master title style</a:t>
            </a:r>
            <a:endParaRPr lang="el-GR"/>
          </a:p>
        </p:txBody>
      </p:sp>
      <p:sp>
        <p:nvSpPr>
          <p:cNvPr id="3" name="Vertical Text Placeholder 2">
            <a:extLst>
              <a:ext uri="{FF2B5EF4-FFF2-40B4-BE49-F238E27FC236}">
                <a16:creationId xmlns:a16="http://schemas.microsoft.com/office/drawing/2014/main" id="{0494D4EF-79EC-A9E5-6CB3-C0F27EEA927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Date Placeholder 3">
            <a:extLst>
              <a:ext uri="{FF2B5EF4-FFF2-40B4-BE49-F238E27FC236}">
                <a16:creationId xmlns:a16="http://schemas.microsoft.com/office/drawing/2014/main" id="{45E5CBF4-0433-63C6-FA44-0C514D548B67}"/>
              </a:ext>
            </a:extLst>
          </p:cNvPr>
          <p:cNvSpPr>
            <a:spLocks noGrp="1"/>
          </p:cNvSpPr>
          <p:nvPr>
            <p:ph type="dt" sz="half" idx="10"/>
          </p:nvPr>
        </p:nvSpPr>
        <p:spPr/>
        <p:txBody>
          <a:bodyPr/>
          <a:lstStyle/>
          <a:p>
            <a:fld id="{5D99AC22-B201-49A5-BC3B-FC988B834169}" type="datetimeFigureOut">
              <a:rPr lang="el-GR" smtClean="0"/>
              <a:t>15/12/2024</a:t>
            </a:fld>
            <a:endParaRPr lang="el-GR"/>
          </a:p>
        </p:txBody>
      </p:sp>
      <p:sp>
        <p:nvSpPr>
          <p:cNvPr id="5" name="Footer Placeholder 4">
            <a:extLst>
              <a:ext uri="{FF2B5EF4-FFF2-40B4-BE49-F238E27FC236}">
                <a16:creationId xmlns:a16="http://schemas.microsoft.com/office/drawing/2014/main" id="{56F066D2-84EB-2B9E-1B0B-84F9E45B7D03}"/>
              </a:ext>
            </a:extLst>
          </p:cNvPr>
          <p:cNvSpPr>
            <a:spLocks noGrp="1"/>
          </p:cNvSpPr>
          <p:nvPr>
            <p:ph type="ftr" sz="quarter" idx="11"/>
          </p:nvPr>
        </p:nvSpPr>
        <p:spPr/>
        <p:txBody>
          <a:bodyPr/>
          <a:lstStyle/>
          <a:p>
            <a:endParaRPr lang="el-GR"/>
          </a:p>
        </p:txBody>
      </p:sp>
      <p:sp>
        <p:nvSpPr>
          <p:cNvPr id="6" name="Slide Number Placeholder 5">
            <a:extLst>
              <a:ext uri="{FF2B5EF4-FFF2-40B4-BE49-F238E27FC236}">
                <a16:creationId xmlns:a16="http://schemas.microsoft.com/office/drawing/2014/main" id="{BD5581DC-8FC3-9CAD-CE49-17D58C6D995A}"/>
              </a:ext>
            </a:extLst>
          </p:cNvPr>
          <p:cNvSpPr>
            <a:spLocks noGrp="1"/>
          </p:cNvSpPr>
          <p:nvPr>
            <p:ph type="sldNum" sz="quarter" idx="12"/>
          </p:nvPr>
        </p:nvSpPr>
        <p:spPr/>
        <p:txBody>
          <a:bodyPr/>
          <a:lstStyle/>
          <a:p>
            <a:fld id="{4139F5C6-2192-4020-98C5-145770779427}" type="slidenum">
              <a:rPr lang="el-GR" smtClean="0"/>
              <a:t>‹#›</a:t>
            </a:fld>
            <a:endParaRPr lang="el-GR"/>
          </a:p>
        </p:txBody>
      </p:sp>
    </p:spTree>
    <p:extLst>
      <p:ext uri="{BB962C8B-B14F-4D97-AF65-F5344CB8AC3E}">
        <p14:creationId xmlns:p14="http://schemas.microsoft.com/office/powerpoint/2010/main" val="3247852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51E9293-4068-EBB1-C7CC-87E8B3EF61D1}"/>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l-GR"/>
          </a:p>
        </p:txBody>
      </p:sp>
      <p:sp>
        <p:nvSpPr>
          <p:cNvPr id="3" name="Vertical Text Placeholder 2">
            <a:extLst>
              <a:ext uri="{FF2B5EF4-FFF2-40B4-BE49-F238E27FC236}">
                <a16:creationId xmlns:a16="http://schemas.microsoft.com/office/drawing/2014/main" id="{E3E88CF9-669A-434D-01A7-C4E40C9197B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Date Placeholder 3">
            <a:extLst>
              <a:ext uri="{FF2B5EF4-FFF2-40B4-BE49-F238E27FC236}">
                <a16:creationId xmlns:a16="http://schemas.microsoft.com/office/drawing/2014/main" id="{37CE553F-A19B-7AE7-D8CC-58B32E8C24F0}"/>
              </a:ext>
            </a:extLst>
          </p:cNvPr>
          <p:cNvSpPr>
            <a:spLocks noGrp="1"/>
          </p:cNvSpPr>
          <p:nvPr>
            <p:ph type="dt" sz="half" idx="10"/>
          </p:nvPr>
        </p:nvSpPr>
        <p:spPr/>
        <p:txBody>
          <a:bodyPr/>
          <a:lstStyle/>
          <a:p>
            <a:fld id="{5D99AC22-B201-49A5-BC3B-FC988B834169}" type="datetimeFigureOut">
              <a:rPr lang="el-GR" smtClean="0"/>
              <a:t>15/12/2024</a:t>
            </a:fld>
            <a:endParaRPr lang="el-GR"/>
          </a:p>
        </p:txBody>
      </p:sp>
      <p:sp>
        <p:nvSpPr>
          <p:cNvPr id="5" name="Footer Placeholder 4">
            <a:extLst>
              <a:ext uri="{FF2B5EF4-FFF2-40B4-BE49-F238E27FC236}">
                <a16:creationId xmlns:a16="http://schemas.microsoft.com/office/drawing/2014/main" id="{BE54EC3D-4A20-ED71-2B06-F956EAD93BB6}"/>
              </a:ext>
            </a:extLst>
          </p:cNvPr>
          <p:cNvSpPr>
            <a:spLocks noGrp="1"/>
          </p:cNvSpPr>
          <p:nvPr>
            <p:ph type="ftr" sz="quarter" idx="11"/>
          </p:nvPr>
        </p:nvSpPr>
        <p:spPr/>
        <p:txBody>
          <a:bodyPr/>
          <a:lstStyle/>
          <a:p>
            <a:endParaRPr lang="el-GR"/>
          </a:p>
        </p:txBody>
      </p:sp>
      <p:sp>
        <p:nvSpPr>
          <p:cNvPr id="6" name="Slide Number Placeholder 5">
            <a:extLst>
              <a:ext uri="{FF2B5EF4-FFF2-40B4-BE49-F238E27FC236}">
                <a16:creationId xmlns:a16="http://schemas.microsoft.com/office/drawing/2014/main" id="{B2A0B17F-D16D-5EFF-322A-D22D3C8D1BB4}"/>
              </a:ext>
            </a:extLst>
          </p:cNvPr>
          <p:cNvSpPr>
            <a:spLocks noGrp="1"/>
          </p:cNvSpPr>
          <p:nvPr>
            <p:ph type="sldNum" sz="quarter" idx="12"/>
          </p:nvPr>
        </p:nvSpPr>
        <p:spPr/>
        <p:txBody>
          <a:bodyPr/>
          <a:lstStyle/>
          <a:p>
            <a:fld id="{4139F5C6-2192-4020-98C5-145770779427}" type="slidenum">
              <a:rPr lang="el-GR" smtClean="0"/>
              <a:t>‹#›</a:t>
            </a:fld>
            <a:endParaRPr lang="el-GR"/>
          </a:p>
        </p:txBody>
      </p:sp>
    </p:spTree>
    <p:extLst>
      <p:ext uri="{BB962C8B-B14F-4D97-AF65-F5344CB8AC3E}">
        <p14:creationId xmlns:p14="http://schemas.microsoft.com/office/powerpoint/2010/main" val="10670971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323C03E-F7EA-5114-93F8-7E96F19D9AB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l-GR"/>
          </a:p>
        </p:txBody>
      </p:sp>
      <p:sp>
        <p:nvSpPr>
          <p:cNvPr id="3" name="Text Placeholder 2">
            <a:extLst>
              <a:ext uri="{FF2B5EF4-FFF2-40B4-BE49-F238E27FC236}">
                <a16:creationId xmlns:a16="http://schemas.microsoft.com/office/drawing/2014/main" id="{389CFFF0-519D-B193-D29C-1B944102292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Date Placeholder 3">
            <a:extLst>
              <a:ext uri="{FF2B5EF4-FFF2-40B4-BE49-F238E27FC236}">
                <a16:creationId xmlns:a16="http://schemas.microsoft.com/office/drawing/2014/main" id="{268FB95C-F390-B602-15C9-E4417FB17F9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5D99AC22-B201-49A5-BC3B-FC988B834169}" type="datetimeFigureOut">
              <a:rPr lang="el-GR" smtClean="0"/>
              <a:t>15/12/2024</a:t>
            </a:fld>
            <a:endParaRPr lang="el-GR"/>
          </a:p>
        </p:txBody>
      </p:sp>
      <p:sp>
        <p:nvSpPr>
          <p:cNvPr id="5" name="Footer Placeholder 4">
            <a:extLst>
              <a:ext uri="{FF2B5EF4-FFF2-40B4-BE49-F238E27FC236}">
                <a16:creationId xmlns:a16="http://schemas.microsoft.com/office/drawing/2014/main" id="{0DD40691-49F1-BA80-3EE4-725BBF2C19A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l-GR"/>
          </a:p>
        </p:txBody>
      </p:sp>
      <p:sp>
        <p:nvSpPr>
          <p:cNvPr id="6" name="Slide Number Placeholder 5">
            <a:extLst>
              <a:ext uri="{FF2B5EF4-FFF2-40B4-BE49-F238E27FC236}">
                <a16:creationId xmlns:a16="http://schemas.microsoft.com/office/drawing/2014/main" id="{0EFF3FA4-393C-ADD0-DE66-10B6B31626F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4139F5C6-2192-4020-98C5-145770779427}" type="slidenum">
              <a:rPr lang="el-GR" smtClean="0"/>
              <a:t>‹#›</a:t>
            </a:fld>
            <a:endParaRPr lang="el-GR"/>
          </a:p>
        </p:txBody>
      </p:sp>
    </p:spTree>
    <p:extLst>
      <p:ext uri="{BB962C8B-B14F-4D97-AF65-F5344CB8AC3E}">
        <p14:creationId xmlns:p14="http://schemas.microsoft.com/office/powerpoint/2010/main" val="153826136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6.xml"/><Relationship Id="rId4" Type="http://schemas.openxmlformats.org/officeDocument/2006/relationships/hyperlink" Target="https://commons.wikimedia.org/wiki/File:UrnesMonterozzi.jpg"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hyperlink" Target="https://www.etruschi.name/tarquinia/index.html" TargetMode="Externa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hyperlink" Target="https://en.wikipedia.org/wiki/Tomb_of_the_Leopards#/media/File:Tarquinia_Tomb_of_the_Leopards.jpg" TargetMode="External"/><Relationship Id="rId2" Type="http://schemas.openxmlformats.org/officeDocument/2006/relationships/notesSlide" Target="../notesSlides/notesSlide2.xml"/><Relationship Id="rId1" Type="http://schemas.openxmlformats.org/officeDocument/2006/relationships/slideLayout" Target="../slideLayouts/slideLayout6.xml"/><Relationship Id="rId4" Type="http://schemas.openxmlformats.org/officeDocument/2006/relationships/image" Target="../media/image4.jpeg"/></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hyperlink" Target="https://tarquiniaturismo.com/tomb-of-the-leopards/?lang=en" TargetMode="Externa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hyperlink" Target="https://en.wikipedia.org/wiki/Tomb_of_the_Leopards#/media/File:Danseurs_et_musiciens,_tombe_des_l%C3%A9opards.jpg" TargetMode="External"/><Relationship Id="rId2" Type="http://schemas.openxmlformats.org/officeDocument/2006/relationships/image" Target="../media/image6.jpe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hyperlink" Target="https://tarquiniaturismo.com/tomb-of-the-leopards/?lang=en" TargetMode="External"/><Relationship Id="rId2" Type="http://schemas.openxmlformats.org/officeDocument/2006/relationships/image" Target="../media/image7.jpe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hyperlink" Target="https://tarquiniaturismo.com/tomb-of-the-leopards/?lang=en" TargetMode="Externa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p:cNvGrpSpPr/>
        <p:nvPr/>
      </p:nvGrpSpPr>
      <p:grpSpPr>
        <a:xfrm>
          <a:off x="0" y="0"/>
          <a:ext cx="0" cy="0"/>
          <a:chOff x="0" y="0"/>
          <a:chExt cx="0" cy="0"/>
        </a:xfrm>
      </p:grpSpPr>
      <p:sp>
        <p:nvSpPr>
          <p:cNvPr id="4" name="Flowchart: Delay 3">
            <a:extLst>
              <a:ext uri="{FF2B5EF4-FFF2-40B4-BE49-F238E27FC236}">
                <a16:creationId xmlns:a16="http://schemas.microsoft.com/office/drawing/2014/main" id="{25A0BB21-37BC-29CC-7B8E-25AECC282EDA}"/>
              </a:ext>
            </a:extLst>
          </p:cNvPr>
          <p:cNvSpPr/>
          <p:nvPr/>
        </p:nvSpPr>
        <p:spPr>
          <a:xfrm>
            <a:off x="522514" y="538842"/>
            <a:ext cx="11146971" cy="5780315"/>
          </a:xfrm>
          <a:custGeom>
            <a:avLst/>
            <a:gdLst>
              <a:gd name="connsiteX0" fmla="*/ 0 w 11146971"/>
              <a:gd name="connsiteY0" fmla="*/ 0 h 5780315"/>
              <a:gd name="connsiteX1" fmla="*/ 5573486 w 11146971"/>
              <a:gd name="connsiteY1" fmla="*/ 0 h 5780315"/>
              <a:gd name="connsiteX2" fmla="*/ 11146972 w 11146971"/>
              <a:gd name="connsiteY2" fmla="*/ 2890158 h 5780315"/>
              <a:gd name="connsiteX3" fmla="*/ 5573486 w 11146971"/>
              <a:gd name="connsiteY3" fmla="*/ 5780316 h 5780315"/>
              <a:gd name="connsiteX4" fmla="*/ 0 w 11146971"/>
              <a:gd name="connsiteY4" fmla="*/ 5780315 h 5780315"/>
              <a:gd name="connsiteX5" fmla="*/ 0 w 11146971"/>
              <a:gd name="connsiteY5" fmla="*/ 0 h 57803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146971" h="5780315" fill="none" extrusionOk="0">
                <a:moveTo>
                  <a:pt x="0" y="0"/>
                </a:moveTo>
                <a:cubicBezTo>
                  <a:pt x="1163850" y="-33385"/>
                  <a:pt x="4323348" y="120505"/>
                  <a:pt x="5573486" y="0"/>
                </a:cubicBezTo>
                <a:cubicBezTo>
                  <a:pt x="8638773" y="-22003"/>
                  <a:pt x="11263409" y="1315094"/>
                  <a:pt x="11146972" y="2890158"/>
                </a:cubicBezTo>
                <a:cubicBezTo>
                  <a:pt x="11123568" y="4202344"/>
                  <a:pt x="8301780" y="5594324"/>
                  <a:pt x="5573486" y="5780316"/>
                </a:cubicBezTo>
                <a:cubicBezTo>
                  <a:pt x="3933879" y="5694582"/>
                  <a:pt x="711804" y="5949437"/>
                  <a:pt x="0" y="5780315"/>
                </a:cubicBezTo>
                <a:cubicBezTo>
                  <a:pt x="90821" y="4816825"/>
                  <a:pt x="136812" y="1117212"/>
                  <a:pt x="0" y="0"/>
                </a:cubicBezTo>
                <a:close/>
              </a:path>
              <a:path w="11146971" h="5780315" stroke="0" extrusionOk="0">
                <a:moveTo>
                  <a:pt x="0" y="0"/>
                </a:moveTo>
                <a:cubicBezTo>
                  <a:pt x="2068395" y="-107052"/>
                  <a:pt x="3648385" y="131244"/>
                  <a:pt x="5573486" y="0"/>
                </a:cubicBezTo>
                <a:cubicBezTo>
                  <a:pt x="8394474" y="185136"/>
                  <a:pt x="11222107" y="1346781"/>
                  <a:pt x="11146972" y="2890158"/>
                </a:cubicBezTo>
                <a:cubicBezTo>
                  <a:pt x="11080776" y="4556601"/>
                  <a:pt x="8280211" y="5813335"/>
                  <a:pt x="5573486" y="5780316"/>
                </a:cubicBezTo>
                <a:cubicBezTo>
                  <a:pt x="3076354" y="5722221"/>
                  <a:pt x="936612" y="5737281"/>
                  <a:pt x="0" y="5780315"/>
                </a:cubicBezTo>
                <a:cubicBezTo>
                  <a:pt x="-127757" y="3459305"/>
                  <a:pt x="83430" y="1051174"/>
                  <a:pt x="0" y="0"/>
                </a:cubicBezTo>
                <a:close/>
              </a:path>
            </a:pathLst>
          </a:custGeom>
          <a:blipFill>
            <a:blip r:embed="rId2"/>
            <a:tile tx="0" ty="0" sx="100000" sy="100000" flip="none" algn="tl"/>
          </a:blipFill>
          <a:ln w="38100">
            <a:solidFill>
              <a:schemeClr val="accent2">
                <a:lumMod val="50000"/>
              </a:schemeClr>
            </a:solidFill>
            <a:prstDash val="sysDash"/>
            <a:extLst>
              <a:ext uri="{C807C97D-BFC1-408E-A445-0C87EB9F89A2}">
                <ask:lineSketchStyleProps xmlns:ask="http://schemas.microsoft.com/office/drawing/2018/sketchyshapes" sd="1986792730">
                  <a:prstGeom prst="flowChartDelay">
                    <a:avLst/>
                  </a:prstGeom>
                  <ask:type>
                    <ask:lineSketchCurved/>
                  </ask:type>
                </ask:lineSketchStyleProps>
              </a:ext>
            </a:extLst>
          </a:ln>
          <a:effectLst>
            <a:innerShdw blurRad="63500" dist="50800">
              <a:prstClr val="black">
                <a:alpha val="50000"/>
              </a:prstClr>
            </a:inn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8800" b="1" dirty="0">
              <a:ln w="22225">
                <a:solidFill>
                  <a:schemeClr val="accent2">
                    <a:lumMod val="50000"/>
                  </a:schemeClr>
                </a:solidFill>
                <a:prstDash val="sysDash"/>
              </a:ln>
              <a:solidFill>
                <a:schemeClr val="accent2">
                  <a:lumMod val="20000"/>
                  <a:lumOff val="80000"/>
                </a:schemeClr>
              </a:solidFill>
              <a:latin typeface="Papyrus" panose="03070502060502030205" pitchFamily="66" charset="0"/>
            </a:endParaRPr>
          </a:p>
          <a:p>
            <a:pPr algn="ctr"/>
            <a:r>
              <a:rPr lang="en-US" sz="8800" b="1" dirty="0">
                <a:ln w="22225">
                  <a:solidFill>
                    <a:schemeClr val="accent2">
                      <a:lumMod val="50000"/>
                    </a:schemeClr>
                  </a:solidFill>
                  <a:prstDash val="sysDash"/>
                </a:ln>
                <a:solidFill>
                  <a:schemeClr val="accent2">
                    <a:lumMod val="20000"/>
                    <a:lumOff val="80000"/>
                  </a:schemeClr>
                </a:solidFill>
                <a:latin typeface="Papyrus" panose="03070502060502030205" pitchFamily="66" charset="0"/>
              </a:rPr>
              <a:t>Etruscan Art</a:t>
            </a:r>
          </a:p>
          <a:p>
            <a:pPr algn="ctr"/>
            <a:r>
              <a:rPr lang="en-US" sz="4000" b="1" dirty="0">
                <a:ln w="22225">
                  <a:solidFill>
                    <a:schemeClr val="accent2">
                      <a:lumMod val="50000"/>
                    </a:schemeClr>
                  </a:solidFill>
                  <a:prstDash val="sysDash"/>
                </a:ln>
                <a:solidFill>
                  <a:schemeClr val="accent2">
                    <a:lumMod val="20000"/>
                    <a:lumOff val="80000"/>
                  </a:schemeClr>
                </a:solidFill>
              </a:rPr>
              <a:t>Etruscan Funerary Art and Practices</a:t>
            </a:r>
          </a:p>
          <a:p>
            <a:pPr algn="ctr"/>
            <a:endParaRPr lang="en-US" sz="4000" b="1" dirty="0">
              <a:ln w="22225">
                <a:solidFill>
                  <a:schemeClr val="accent2">
                    <a:lumMod val="50000"/>
                  </a:schemeClr>
                </a:solidFill>
                <a:prstDash val="sysDash"/>
              </a:ln>
              <a:solidFill>
                <a:schemeClr val="accent2">
                  <a:lumMod val="20000"/>
                  <a:lumOff val="80000"/>
                </a:schemeClr>
              </a:solidFill>
            </a:endParaRPr>
          </a:p>
          <a:p>
            <a:pPr algn="ctr"/>
            <a:endParaRPr lang="el-GR" sz="4000" b="1" dirty="0">
              <a:ln w="22225">
                <a:solidFill>
                  <a:schemeClr val="accent2">
                    <a:lumMod val="50000"/>
                  </a:schemeClr>
                </a:solidFill>
                <a:prstDash val="sysDash"/>
              </a:ln>
              <a:solidFill>
                <a:schemeClr val="accent2">
                  <a:lumMod val="20000"/>
                  <a:lumOff val="80000"/>
                </a:schemeClr>
              </a:solidFill>
            </a:endParaRPr>
          </a:p>
        </p:txBody>
      </p:sp>
    </p:spTree>
    <p:extLst>
      <p:ext uri="{BB962C8B-B14F-4D97-AF65-F5344CB8AC3E}">
        <p14:creationId xmlns:p14="http://schemas.microsoft.com/office/powerpoint/2010/main" val="34257547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p:cNvGrpSpPr/>
        <p:nvPr/>
      </p:nvGrpSpPr>
      <p:grpSpPr>
        <a:xfrm>
          <a:off x="0" y="0"/>
          <a:ext cx="0" cy="0"/>
          <a:chOff x="0" y="0"/>
          <a:chExt cx="0" cy="0"/>
        </a:xfrm>
      </p:grpSpPr>
      <p:sp>
        <p:nvSpPr>
          <p:cNvPr id="4" name="Flowchart: Delay 3">
            <a:extLst>
              <a:ext uri="{FF2B5EF4-FFF2-40B4-BE49-F238E27FC236}">
                <a16:creationId xmlns:a16="http://schemas.microsoft.com/office/drawing/2014/main" id="{25A0BB21-37BC-29CC-7B8E-25AECC282EDA}"/>
              </a:ext>
            </a:extLst>
          </p:cNvPr>
          <p:cNvSpPr/>
          <p:nvPr/>
        </p:nvSpPr>
        <p:spPr>
          <a:xfrm>
            <a:off x="522514" y="538842"/>
            <a:ext cx="11146971" cy="5780315"/>
          </a:xfrm>
          <a:custGeom>
            <a:avLst/>
            <a:gdLst>
              <a:gd name="connsiteX0" fmla="*/ 0 w 11146971"/>
              <a:gd name="connsiteY0" fmla="*/ 0 h 5780315"/>
              <a:gd name="connsiteX1" fmla="*/ 5573486 w 11146971"/>
              <a:gd name="connsiteY1" fmla="*/ 0 h 5780315"/>
              <a:gd name="connsiteX2" fmla="*/ 11146972 w 11146971"/>
              <a:gd name="connsiteY2" fmla="*/ 2890158 h 5780315"/>
              <a:gd name="connsiteX3" fmla="*/ 5573486 w 11146971"/>
              <a:gd name="connsiteY3" fmla="*/ 5780316 h 5780315"/>
              <a:gd name="connsiteX4" fmla="*/ 0 w 11146971"/>
              <a:gd name="connsiteY4" fmla="*/ 5780315 h 5780315"/>
              <a:gd name="connsiteX5" fmla="*/ 0 w 11146971"/>
              <a:gd name="connsiteY5" fmla="*/ 0 h 57803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146971" h="5780315" fill="none" extrusionOk="0">
                <a:moveTo>
                  <a:pt x="0" y="0"/>
                </a:moveTo>
                <a:cubicBezTo>
                  <a:pt x="1163850" y="-33385"/>
                  <a:pt x="4323348" y="120505"/>
                  <a:pt x="5573486" y="0"/>
                </a:cubicBezTo>
                <a:cubicBezTo>
                  <a:pt x="8638773" y="-22003"/>
                  <a:pt x="11263409" y="1315094"/>
                  <a:pt x="11146972" y="2890158"/>
                </a:cubicBezTo>
                <a:cubicBezTo>
                  <a:pt x="11123568" y="4202344"/>
                  <a:pt x="8301780" y="5594324"/>
                  <a:pt x="5573486" y="5780316"/>
                </a:cubicBezTo>
                <a:cubicBezTo>
                  <a:pt x="3933879" y="5694582"/>
                  <a:pt x="711804" y="5949437"/>
                  <a:pt x="0" y="5780315"/>
                </a:cubicBezTo>
                <a:cubicBezTo>
                  <a:pt x="90821" y="4816825"/>
                  <a:pt x="136812" y="1117212"/>
                  <a:pt x="0" y="0"/>
                </a:cubicBezTo>
                <a:close/>
              </a:path>
              <a:path w="11146971" h="5780315" stroke="0" extrusionOk="0">
                <a:moveTo>
                  <a:pt x="0" y="0"/>
                </a:moveTo>
                <a:cubicBezTo>
                  <a:pt x="2068395" y="-107052"/>
                  <a:pt x="3648385" y="131244"/>
                  <a:pt x="5573486" y="0"/>
                </a:cubicBezTo>
                <a:cubicBezTo>
                  <a:pt x="8394474" y="185136"/>
                  <a:pt x="11222107" y="1346781"/>
                  <a:pt x="11146972" y="2890158"/>
                </a:cubicBezTo>
                <a:cubicBezTo>
                  <a:pt x="11080776" y="4556601"/>
                  <a:pt x="8280211" y="5813335"/>
                  <a:pt x="5573486" y="5780316"/>
                </a:cubicBezTo>
                <a:cubicBezTo>
                  <a:pt x="3076354" y="5722221"/>
                  <a:pt x="936612" y="5737281"/>
                  <a:pt x="0" y="5780315"/>
                </a:cubicBezTo>
                <a:cubicBezTo>
                  <a:pt x="-127757" y="3459305"/>
                  <a:pt x="83430" y="1051174"/>
                  <a:pt x="0" y="0"/>
                </a:cubicBezTo>
                <a:close/>
              </a:path>
            </a:pathLst>
          </a:custGeom>
          <a:blipFill>
            <a:blip r:embed="rId2"/>
            <a:tile tx="0" ty="0" sx="100000" sy="100000" flip="none" algn="tl"/>
          </a:blipFill>
          <a:ln w="38100">
            <a:solidFill>
              <a:schemeClr val="accent2">
                <a:lumMod val="50000"/>
              </a:schemeClr>
            </a:solidFill>
            <a:prstDash val="sysDash"/>
            <a:extLst>
              <a:ext uri="{C807C97D-BFC1-408E-A445-0C87EB9F89A2}">
                <ask:lineSketchStyleProps xmlns:ask="http://schemas.microsoft.com/office/drawing/2018/sketchyshapes" sd="1986792730">
                  <a:prstGeom prst="flowChartDelay">
                    <a:avLst/>
                  </a:prstGeom>
                  <ask:type>
                    <ask:lineSketchCurved/>
                  </ask:type>
                </ask:lineSketchStyleProps>
              </a:ext>
            </a:extLst>
          </a:ln>
          <a:effectLst>
            <a:innerShdw blurRad="63500" dist="50800">
              <a:prstClr val="black">
                <a:alpha val="50000"/>
              </a:prstClr>
            </a:inn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4000" b="1" dirty="0">
              <a:ln w="22225">
                <a:solidFill>
                  <a:schemeClr val="accent2">
                    <a:lumMod val="50000"/>
                  </a:schemeClr>
                </a:solidFill>
                <a:prstDash val="sysDash"/>
              </a:ln>
              <a:solidFill>
                <a:schemeClr val="accent2">
                  <a:lumMod val="20000"/>
                  <a:lumOff val="80000"/>
                </a:schemeClr>
              </a:solidFill>
              <a:latin typeface="Papyrus" panose="03070502060502030205" pitchFamily="66" charset="0"/>
            </a:endParaRPr>
          </a:p>
          <a:p>
            <a:pPr algn="ctr"/>
            <a:endParaRPr lang="en-US" sz="4000" b="1" dirty="0">
              <a:ln w="22225">
                <a:solidFill>
                  <a:schemeClr val="accent2">
                    <a:lumMod val="50000"/>
                  </a:schemeClr>
                </a:solidFill>
                <a:prstDash val="sysDash"/>
              </a:ln>
              <a:solidFill>
                <a:schemeClr val="accent2">
                  <a:lumMod val="20000"/>
                  <a:lumOff val="80000"/>
                </a:schemeClr>
              </a:solidFill>
              <a:latin typeface="Papyrus" panose="03070502060502030205" pitchFamily="66" charset="0"/>
            </a:endParaRPr>
          </a:p>
          <a:p>
            <a:pPr algn="ctr"/>
            <a:endParaRPr lang="en-US" sz="800" b="1" dirty="0">
              <a:ln w="22225">
                <a:solidFill>
                  <a:schemeClr val="accent2">
                    <a:lumMod val="50000"/>
                  </a:schemeClr>
                </a:solidFill>
                <a:prstDash val="sysDash"/>
              </a:ln>
              <a:solidFill>
                <a:schemeClr val="accent2">
                  <a:lumMod val="20000"/>
                  <a:lumOff val="80000"/>
                </a:schemeClr>
              </a:solidFill>
              <a:latin typeface="Papyrus" panose="03070502060502030205" pitchFamily="66" charset="0"/>
            </a:endParaRPr>
          </a:p>
          <a:p>
            <a:pPr algn="ctr"/>
            <a:endParaRPr lang="en-US" sz="800" b="1" dirty="0">
              <a:ln w="22225">
                <a:solidFill>
                  <a:schemeClr val="accent2">
                    <a:lumMod val="50000"/>
                  </a:schemeClr>
                </a:solidFill>
                <a:prstDash val="sysDash"/>
              </a:ln>
              <a:solidFill>
                <a:schemeClr val="accent2">
                  <a:lumMod val="20000"/>
                  <a:lumOff val="80000"/>
                </a:schemeClr>
              </a:solidFill>
              <a:latin typeface="Papyrus" panose="03070502060502030205" pitchFamily="66" charset="0"/>
            </a:endParaRPr>
          </a:p>
          <a:p>
            <a:pPr algn="ctr"/>
            <a:endParaRPr lang="en-US" sz="800" b="1" dirty="0">
              <a:ln w="22225">
                <a:solidFill>
                  <a:schemeClr val="accent2">
                    <a:lumMod val="50000"/>
                  </a:schemeClr>
                </a:solidFill>
                <a:prstDash val="sysDash"/>
              </a:ln>
              <a:solidFill>
                <a:schemeClr val="accent2">
                  <a:lumMod val="20000"/>
                  <a:lumOff val="80000"/>
                </a:schemeClr>
              </a:solidFill>
              <a:latin typeface="Papyrus" panose="03070502060502030205" pitchFamily="66" charset="0"/>
            </a:endParaRPr>
          </a:p>
          <a:p>
            <a:pPr algn="ctr"/>
            <a:endParaRPr lang="en-US" sz="800" b="1" dirty="0">
              <a:ln w="22225">
                <a:solidFill>
                  <a:schemeClr val="accent2">
                    <a:lumMod val="50000"/>
                  </a:schemeClr>
                </a:solidFill>
                <a:prstDash val="sysDash"/>
              </a:ln>
              <a:solidFill>
                <a:schemeClr val="accent2">
                  <a:lumMod val="20000"/>
                  <a:lumOff val="80000"/>
                </a:schemeClr>
              </a:solidFill>
              <a:latin typeface="Papyrus" panose="03070502060502030205" pitchFamily="66" charset="0"/>
            </a:endParaRPr>
          </a:p>
          <a:p>
            <a:pPr algn="ctr"/>
            <a:endParaRPr lang="en-US" sz="800" b="1" dirty="0">
              <a:ln w="22225">
                <a:solidFill>
                  <a:schemeClr val="accent2">
                    <a:lumMod val="50000"/>
                  </a:schemeClr>
                </a:solidFill>
                <a:prstDash val="sysDash"/>
              </a:ln>
              <a:solidFill>
                <a:schemeClr val="accent2">
                  <a:lumMod val="20000"/>
                  <a:lumOff val="80000"/>
                </a:schemeClr>
              </a:solidFill>
              <a:latin typeface="Papyrus" panose="03070502060502030205" pitchFamily="66" charset="0"/>
            </a:endParaRPr>
          </a:p>
          <a:p>
            <a:pPr algn="ctr"/>
            <a:r>
              <a:rPr lang="en-US" sz="4000" b="1" dirty="0">
                <a:ln w="22225">
                  <a:solidFill>
                    <a:schemeClr val="accent2">
                      <a:lumMod val="50000"/>
                    </a:schemeClr>
                  </a:solidFill>
                  <a:prstDash val="sysDash"/>
                </a:ln>
                <a:solidFill>
                  <a:schemeClr val="accent2">
                    <a:lumMod val="20000"/>
                    <a:lumOff val="80000"/>
                  </a:schemeClr>
                </a:solidFill>
                <a:latin typeface="Papyrus" panose="03070502060502030205" pitchFamily="66" charset="0"/>
              </a:rPr>
              <a:t>Etruscan Funerary Art and Practices - Tomb Architecture</a:t>
            </a:r>
          </a:p>
          <a:p>
            <a:pPr algn="ctr"/>
            <a:r>
              <a:rPr lang="en-US" sz="2400" b="1" dirty="0">
                <a:ln w="22225">
                  <a:solidFill>
                    <a:schemeClr val="accent2">
                      <a:lumMod val="50000"/>
                    </a:schemeClr>
                  </a:solidFill>
                  <a:prstDash val="solid"/>
                </a:ln>
                <a:solidFill>
                  <a:schemeClr val="accent2">
                    <a:lumMod val="20000"/>
                    <a:lumOff val="80000"/>
                  </a:schemeClr>
                </a:solidFill>
                <a:latin typeface="Papyrus" panose="03070502060502030205" pitchFamily="66" charset="0"/>
              </a:rPr>
              <a:t>Etruscan tombs were often designed to resemble houses, reflecting the belief that the afterlife was a continuation of earthly existence. The tombs at Cerveteri, known as tumuli, are round structures built with tufa stone and covered with earth, resembling small hills. Inside, these tombs were intricately carved and decorated to mimic domestic interiors, complete with furniture and household items. The Tomb of the Reliefs at Cerveteri is a prime example, featuring carved and painted reliefs that depict everyday objects, suggesting the tomb was meant to be a comfortable home for the deceased in the afterlife.</a:t>
            </a:r>
          </a:p>
          <a:p>
            <a:pPr algn="ctr"/>
            <a:endParaRPr lang="en-US" sz="2800" b="1" dirty="0">
              <a:ln w="22225">
                <a:solidFill>
                  <a:schemeClr val="accent2">
                    <a:lumMod val="50000"/>
                  </a:schemeClr>
                </a:solidFill>
                <a:prstDash val="sysDash"/>
              </a:ln>
              <a:solidFill>
                <a:schemeClr val="accent2">
                  <a:lumMod val="20000"/>
                  <a:lumOff val="80000"/>
                </a:schemeClr>
              </a:solidFill>
              <a:latin typeface="Papyrus" panose="03070502060502030205" pitchFamily="66" charset="0"/>
            </a:endParaRPr>
          </a:p>
          <a:p>
            <a:pPr algn="ctr"/>
            <a:endParaRPr lang="en-US" sz="800" b="1" dirty="0">
              <a:ln w="22225">
                <a:solidFill>
                  <a:schemeClr val="accent2">
                    <a:lumMod val="50000"/>
                  </a:schemeClr>
                </a:solidFill>
                <a:prstDash val="solid"/>
              </a:ln>
              <a:solidFill>
                <a:schemeClr val="accent2">
                  <a:lumMod val="20000"/>
                  <a:lumOff val="80000"/>
                </a:schemeClr>
              </a:solidFill>
            </a:endParaRPr>
          </a:p>
          <a:p>
            <a:pPr algn="ctr"/>
            <a:endParaRPr lang="en-US" sz="800" b="1" dirty="0">
              <a:ln w="22225">
                <a:solidFill>
                  <a:schemeClr val="accent2">
                    <a:lumMod val="50000"/>
                  </a:schemeClr>
                </a:solidFill>
                <a:prstDash val="solid"/>
              </a:ln>
              <a:solidFill>
                <a:schemeClr val="accent2">
                  <a:lumMod val="20000"/>
                  <a:lumOff val="80000"/>
                </a:schemeClr>
              </a:solidFill>
            </a:endParaRPr>
          </a:p>
          <a:p>
            <a:pPr algn="ctr"/>
            <a:endParaRPr lang="en-US" sz="2400" b="1" dirty="0">
              <a:ln w="22225">
                <a:solidFill>
                  <a:schemeClr val="accent2">
                    <a:lumMod val="50000"/>
                  </a:schemeClr>
                </a:solidFill>
                <a:prstDash val="solid"/>
              </a:ln>
              <a:solidFill>
                <a:schemeClr val="accent2">
                  <a:lumMod val="20000"/>
                  <a:lumOff val="80000"/>
                </a:schemeClr>
              </a:solidFill>
            </a:endParaRPr>
          </a:p>
          <a:p>
            <a:pPr algn="ctr"/>
            <a:endParaRPr lang="el-GR" sz="4000" b="1" dirty="0">
              <a:ln w="22225">
                <a:solidFill>
                  <a:schemeClr val="accent2">
                    <a:lumMod val="50000"/>
                  </a:schemeClr>
                </a:solidFill>
                <a:prstDash val="sysDash"/>
              </a:ln>
              <a:solidFill>
                <a:schemeClr val="accent2">
                  <a:lumMod val="20000"/>
                  <a:lumOff val="80000"/>
                </a:schemeClr>
              </a:solidFill>
            </a:endParaRPr>
          </a:p>
        </p:txBody>
      </p:sp>
    </p:spTree>
    <p:extLst>
      <p:ext uri="{BB962C8B-B14F-4D97-AF65-F5344CB8AC3E}">
        <p14:creationId xmlns:p14="http://schemas.microsoft.com/office/powerpoint/2010/main" val="23940004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p:cNvGrpSpPr/>
        <p:nvPr/>
      </p:nvGrpSpPr>
      <p:grpSpPr>
        <a:xfrm>
          <a:off x="0" y="0"/>
          <a:ext cx="0" cy="0"/>
          <a:chOff x="0" y="0"/>
          <a:chExt cx="0" cy="0"/>
        </a:xfrm>
      </p:grpSpPr>
      <p:sp>
        <p:nvSpPr>
          <p:cNvPr id="4" name="Flowchart: Delay 3">
            <a:extLst>
              <a:ext uri="{FF2B5EF4-FFF2-40B4-BE49-F238E27FC236}">
                <a16:creationId xmlns:a16="http://schemas.microsoft.com/office/drawing/2014/main" id="{25A0BB21-37BC-29CC-7B8E-25AECC282EDA}"/>
              </a:ext>
            </a:extLst>
          </p:cNvPr>
          <p:cNvSpPr/>
          <p:nvPr/>
        </p:nvSpPr>
        <p:spPr>
          <a:xfrm>
            <a:off x="522514" y="538842"/>
            <a:ext cx="11146971" cy="5780315"/>
          </a:xfrm>
          <a:custGeom>
            <a:avLst/>
            <a:gdLst>
              <a:gd name="connsiteX0" fmla="*/ 0 w 11146971"/>
              <a:gd name="connsiteY0" fmla="*/ 0 h 5780315"/>
              <a:gd name="connsiteX1" fmla="*/ 5573486 w 11146971"/>
              <a:gd name="connsiteY1" fmla="*/ 0 h 5780315"/>
              <a:gd name="connsiteX2" fmla="*/ 11146972 w 11146971"/>
              <a:gd name="connsiteY2" fmla="*/ 2890158 h 5780315"/>
              <a:gd name="connsiteX3" fmla="*/ 5573486 w 11146971"/>
              <a:gd name="connsiteY3" fmla="*/ 5780316 h 5780315"/>
              <a:gd name="connsiteX4" fmla="*/ 0 w 11146971"/>
              <a:gd name="connsiteY4" fmla="*/ 5780315 h 5780315"/>
              <a:gd name="connsiteX5" fmla="*/ 0 w 11146971"/>
              <a:gd name="connsiteY5" fmla="*/ 0 h 57803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146971" h="5780315" fill="none" extrusionOk="0">
                <a:moveTo>
                  <a:pt x="0" y="0"/>
                </a:moveTo>
                <a:cubicBezTo>
                  <a:pt x="1163850" y="-33385"/>
                  <a:pt x="4323348" y="120505"/>
                  <a:pt x="5573486" y="0"/>
                </a:cubicBezTo>
                <a:cubicBezTo>
                  <a:pt x="8638773" y="-22003"/>
                  <a:pt x="11263409" y="1315094"/>
                  <a:pt x="11146972" y="2890158"/>
                </a:cubicBezTo>
                <a:cubicBezTo>
                  <a:pt x="11123568" y="4202344"/>
                  <a:pt x="8301780" y="5594324"/>
                  <a:pt x="5573486" y="5780316"/>
                </a:cubicBezTo>
                <a:cubicBezTo>
                  <a:pt x="3933879" y="5694582"/>
                  <a:pt x="711804" y="5949437"/>
                  <a:pt x="0" y="5780315"/>
                </a:cubicBezTo>
                <a:cubicBezTo>
                  <a:pt x="90821" y="4816825"/>
                  <a:pt x="136812" y="1117212"/>
                  <a:pt x="0" y="0"/>
                </a:cubicBezTo>
                <a:close/>
              </a:path>
              <a:path w="11146971" h="5780315" stroke="0" extrusionOk="0">
                <a:moveTo>
                  <a:pt x="0" y="0"/>
                </a:moveTo>
                <a:cubicBezTo>
                  <a:pt x="2068395" y="-107052"/>
                  <a:pt x="3648385" y="131244"/>
                  <a:pt x="5573486" y="0"/>
                </a:cubicBezTo>
                <a:cubicBezTo>
                  <a:pt x="8394474" y="185136"/>
                  <a:pt x="11222107" y="1346781"/>
                  <a:pt x="11146972" y="2890158"/>
                </a:cubicBezTo>
                <a:cubicBezTo>
                  <a:pt x="11080776" y="4556601"/>
                  <a:pt x="8280211" y="5813335"/>
                  <a:pt x="5573486" y="5780316"/>
                </a:cubicBezTo>
                <a:cubicBezTo>
                  <a:pt x="3076354" y="5722221"/>
                  <a:pt x="936612" y="5737281"/>
                  <a:pt x="0" y="5780315"/>
                </a:cubicBezTo>
                <a:cubicBezTo>
                  <a:pt x="-127757" y="3459305"/>
                  <a:pt x="83430" y="1051174"/>
                  <a:pt x="0" y="0"/>
                </a:cubicBezTo>
                <a:close/>
              </a:path>
            </a:pathLst>
          </a:custGeom>
          <a:blipFill>
            <a:blip r:embed="rId2"/>
            <a:tile tx="0" ty="0" sx="100000" sy="100000" flip="none" algn="tl"/>
          </a:blipFill>
          <a:ln w="38100">
            <a:solidFill>
              <a:schemeClr val="accent2">
                <a:lumMod val="50000"/>
              </a:schemeClr>
            </a:solidFill>
            <a:prstDash val="sysDash"/>
            <a:extLst>
              <a:ext uri="{C807C97D-BFC1-408E-A445-0C87EB9F89A2}">
                <ask:lineSketchStyleProps xmlns:ask="http://schemas.microsoft.com/office/drawing/2018/sketchyshapes" sd="1986792730">
                  <a:prstGeom prst="flowChartDelay">
                    <a:avLst/>
                  </a:prstGeom>
                  <ask:type>
                    <ask:lineSketchCurved/>
                  </ask:type>
                </ask:lineSketchStyleProps>
              </a:ext>
            </a:extLst>
          </a:ln>
          <a:effectLst>
            <a:innerShdw blurRad="63500" dist="50800">
              <a:prstClr val="black">
                <a:alpha val="50000"/>
              </a:prstClr>
            </a:inn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4000" b="1" dirty="0">
              <a:ln w="22225">
                <a:solidFill>
                  <a:schemeClr val="accent2">
                    <a:lumMod val="50000"/>
                  </a:schemeClr>
                </a:solidFill>
                <a:prstDash val="sysDash"/>
              </a:ln>
              <a:solidFill>
                <a:schemeClr val="accent2">
                  <a:lumMod val="20000"/>
                  <a:lumOff val="80000"/>
                </a:schemeClr>
              </a:solidFill>
              <a:latin typeface="Papyrus" panose="03070502060502030205" pitchFamily="66" charset="0"/>
            </a:endParaRPr>
          </a:p>
          <a:p>
            <a:pPr algn="ctr"/>
            <a:endParaRPr lang="en-US" sz="4000" b="1" dirty="0">
              <a:ln w="22225">
                <a:solidFill>
                  <a:schemeClr val="accent2">
                    <a:lumMod val="50000"/>
                  </a:schemeClr>
                </a:solidFill>
                <a:prstDash val="sysDash"/>
              </a:ln>
              <a:solidFill>
                <a:schemeClr val="accent2">
                  <a:lumMod val="20000"/>
                  <a:lumOff val="80000"/>
                </a:schemeClr>
              </a:solidFill>
              <a:latin typeface="Papyrus" panose="03070502060502030205" pitchFamily="66" charset="0"/>
            </a:endParaRPr>
          </a:p>
          <a:p>
            <a:pPr algn="ctr"/>
            <a:endParaRPr lang="en-US" sz="4000" b="1" dirty="0">
              <a:ln w="22225">
                <a:solidFill>
                  <a:schemeClr val="accent2">
                    <a:lumMod val="50000"/>
                  </a:schemeClr>
                </a:solidFill>
                <a:prstDash val="sysDash"/>
              </a:ln>
              <a:solidFill>
                <a:schemeClr val="accent2">
                  <a:lumMod val="20000"/>
                  <a:lumOff val="80000"/>
                </a:schemeClr>
              </a:solidFill>
              <a:latin typeface="Papyrus" panose="03070502060502030205" pitchFamily="66" charset="0"/>
            </a:endParaRPr>
          </a:p>
          <a:p>
            <a:pPr algn="ctr"/>
            <a:endParaRPr lang="en-US" sz="800" b="1" dirty="0">
              <a:ln w="22225">
                <a:solidFill>
                  <a:schemeClr val="accent2">
                    <a:lumMod val="50000"/>
                  </a:schemeClr>
                </a:solidFill>
                <a:prstDash val="sysDash"/>
              </a:ln>
              <a:solidFill>
                <a:schemeClr val="accent2">
                  <a:lumMod val="20000"/>
                  <a:lumOff val="80000"/>
                </a:schemeClr>
              </a:solidFill>
              <a:latin typeface="Papyrus" panose="03070502060502030205" pitchFamily="66" charset="0"/>
            </a:endParaRPr>
          </a:p>
          <a:p>
            <a:pPr algn="ctr"/>
            <a:endParaRPr lang="en-US" sz="800" b="1" dirty="0">
              <a:ln w="22225">
                <a:solidFill>
                  <a:schemeClr val="accent2">
                    <a:lumMod val="50000"/>
                  </a:schemeClr>
                </a:solidFill>
                <a:prstDash val="sysDash"/>
              </a:ln>
              <a:solidFill>
                <a:schemeClr val="accent2">
                  <a:lumMod val="20000"/>
                  <a:lumOff val="80000"/>
                </a:schemeClr>
              </a:solidFill>
              <a:latin typeface="Papyrus" panose="03070502060502030205" pitchFamily="66" charset="0"/>
            </a:endParaRPr>
          </a:p>
          <a:p>
            <a:pPr algn="ctr"/>
            <a:endParaRPr lang="en-US" sz="800" b="1" dirty="0">
              <a:ln w="22225">
                <a:solidFill>
                  <a:schemeClr val="accent2">
                    <a:lumMod val="50000"/>
                  </a:schemeClr>
                </a:solidFill>
                <a:prstDash val="sysDash"/>
              </a:ln>
              <a:solidFill>
                <a:schemeClr val="accent2">
                  <a:lumMod val="20000"/>
                  <a:lumOff val="80000"/>
                </a:schemeClr>
              </a:solidFill>
              <a:latin typeface="Papyrus" panose="03070502060502030205" pitchFamily="66" charset="0"/>
            </a:endParaRPr>
          </a:p>
          <a:p>
            <a:pPr algn="ctr"/>
            <a:endParaRPr lang="en-US" sz="800" b="1" dirty="0">
              <a:ln w="22225">
                <a:solidFill>
                  <a:schemeClr val="accent2">
                    <a:lumMod val="50000"/>
                  </a:schemeClr>
                </a:solidFill>
                <a:prstDash val="sysDash"/>
              </a:ln>
              <a:solidFill>
                <a:schemeClr val="accent2">
                  <a:lumMod val="20000"/>
                  <a:lumOff val="80000"/>
                </a:schemeClr>
              </a:solidFill>
              <a:latin typeface="Papyrus" panose="03070502060502030205" pitchFamily="66" charset="0"/>
            </a:endParaRPr>
          </a:p>
          <a:p>
            <a:pPr algn="ctr"/>
            <a:endParaRPr lang="en-US" sz="800" b="1" dirty="0">
              <a:ln w="22225">
                <a:solidFill>
                  <a:schemeClr val="accent2">
                    <a:lumMod val="50000"/>
                  </a:schemeClr>
                </a:solidFill>
                <a:prstDash val="sysDash"/>
              </a:ln>
              <a:solidFill>
                <a:schemeClr val="accent2">
                  <a:lumMod val="20000"/>
                  <a:lumOff val="80000"/>
                </a:schemeClr>
              </a:solidFill>
              <a:latin typeface="Papyrus" panose="03070502060502030205" pitchFamily="66" charset="0"/>
            </a:endParaRPr>
          </a:p>
          <a:p>
            <a:pPr algn="ctr"/>
            <a:endParaRPr lang="en-US" sz="800" b="1" dirty="0">
              <a:ln w="22225">
                <a:solidFill>
                  <a:schemeClr val="accent2">
                    <a:lumMod val="50000"/>
                  </a:schemeClr>
                </a:solidFill>
                <a:prstDash val="sysDash"/>
              </a:ln>
              <a:solidFill>
                <a:schemeClr val="accent2">
                  <a:lumMod val="20000"/>
                  <a:lumOff val="80000"/>
                </a:schemeClr>
              </a:solidFill>
              <a:latin typeface="Papyrus" panose="03070502060502030205" pitchFamily="66" charset="0"/>
            </a:endParaRPr>
          </a:p>
          <a:p>
            <a:pPr algn="ctr"/>
            <a:endParaRPr lang="en-US" sz="800" b="1" dirty="0">
              <a:ln w="22225">
                <a:solidFill>
                  <a:schemeClr val="accent2">
                    <a:lumMod val="50000"/>
                  </a:schemeClr>
                </a:solidFill>
                <a:prstDash val="sysDash"/>
              </a:ln>
              <a:solidFill>
                <a:schemeClr val="accent2">
                  <a:lumMod val="20000"/>
                  <a:lumOff val="80000"/>
                </a:schemeClr>
              </a:solidFill>
              <a:latin typeface="Papyrus" panose="03070502060502030205" pitchFamily="66" charset="0"/>
            </a:endParaRPr>
          </a:p>
          <a:p>
            <a:pPr algn="ctr"/>
            <a:endParaRPr lang="en-US" sz="800" b="1" dirty="0">
              <a:ln w="22225">
                <a:solidFill>
                  <a:schemeClr val="accent2">
                    <a:lumMod val="50000"/>
                  </a:schemeClr>
                </a:solidFill>
                <a:prstDash val="sysDash"/>
              </a:ln>
              <a:solidFill>
                <a:schemeClr val="accent2">
                  <a:lumMod val="20000"/>
                  <a:lumOff val="80000"/>
                </a:schemeClr>
              </a:solidFill>
              <a:latin typeface="Papyrus" panose="03070502060502030205" pitchFamily="66" charset="0"/>
            </a:endParaRPr>
          </a:p>
          <a:p>
            <a:pPr algn="ctr"/>
            <a:endParaRPr lang="en-US" sz="800" b="1" dirty="0">
              <a:ln w="22225">
                <a:solidFill>
                  <a:schemeClr val="accent2">
                    <a:lumMod val="50000"/>
                  </a:schemeClr>
                </a:solidFill>
                <a:prstDash val="sysDash"/>
              </a:ln>
              <a:solidFill>
                <a:schemeClr val="accent2">
                  <a:lumMod val="20000"/>
                  <a:lumOff val="80000"/>
                </a:schemeClr>
              </a:solidFill>
              <a:latin typeface="Papyrus" panose="03070502060502030205" pitchFamily="66" charset="0"/>
            </a:endParaRPr>
          </a:p>
          <a:p>
            <a:pPr algn="ctr"/>
            <a:endParaRPr lang="en-US" sz="800" b="1" dirty="0">
              <a:ln w="22225">
                <a:solidFill>
                  <a:schemeClr val="accent2">
                    <a:lumMod val="50000"/>
                  </a:schemeClr>
                </a:solidFill>
                <a:prstDash val="sysDash"/>
              </a:ln>
              <a:solidFill>
                <a:schemeClr val="accent2">
                  <a:lumMod val="20000"/>
                  <a:lumOff val="80000"/>
                </a:schemeClr>
              </a:solidFill>
              <a:latin typeface="Papyrus" panose="03070502060502030205" pitchFamily="66" charset="0"/>
            </a:endParaRPr>
          </a:p>
          <a:p>
            <a:pPr algn="ctr"/>
            <a:endParaRPr lang="en-US" sz="800" b="1" dirty="0">
              <a:ln w="22225">
                <a:solidFill>
                  <a:schemeClr val="accent2">
                    <a:lumMod val="50000"/>
                  </a:schemeClr>
                </a:solidFill>
                <a:prstDash val="sysDash"/>
              </a:ln>
              <a:solidFill>
                <a:schemeClr val="accent2">
                  <a:lumMod val="20000"/>
                  <a:lumOff val="80000"/>
                </a:schemeClr>
              </a:solidFill>
              <a:latin typeface="Papyrus" panose="03070502060502030205" pitchFamily="66" charset="0"/>
            </a:endParaRPr>
          </a:p>
          <a:p>
            <a:pPr algn="ctr"/>
            <a:endParaRPr lang="en-US" sz="800" b="1" dirty="0">
              <a:ln w="22225">
                <a:solidFill>
                  <a:schemeClr val="accent2">
                    <a:lumMod val="50000"/>
                  </a:schemeClr>
                </a:solidFill>
                <a:prstDash val="sysDash"/>
              </a:ln>
              <a:solidFill>
                <a:schemeClr val="accent2">
                  <a:lumMod val="20000"/>
                  <a:lumOff val="80000"/>
                </a:schemeClr>
              </a:solidFill>
              <a:latin typeface="Papyrus" panose="03070502060502030205" pitchFamily="66" charset="0"/>
            </a:endParaRPr>
          </a:p>
          <a:p>
            <a:pPr algn="ctr"/>
            <a:endParaRPr lang="en-US" sz="800" b="1" dirty="0">
              <a:ln w="22225">
                <a:solidFill>
                  <a:schemeClr val="accent2">
                    <a:lumMod val="50000"/>
                  </a:schemeClr>
                </a:solidFill>
                <a:prstDash val="sysDash"/>
              </a:ln>
              <a:solidFill>
                <a:schemeClr val="accent2">
                  <a:lumMod val="20000"/>
                  <a:lumOff val="80000"/>
                </a:schemeClr>
              </a:solidFill>
              <a:latin typeface="Papyrus" panose="03070502060502030205" pitchFamily="66" charset="0"/>
            </a:endParaRPr>
          </a:p>
          <a:p>
            <a:pPr algn="ctr"/>
            <a:r>
              <a:rPr lang="en-US" sz="4000" b="1" dirty="0">
                <a:ln w="22225">
                  <a:solidFill>
                    <a:schemeClr val="accent2">
                      <a:lumMod val="50000"/>
                    </a:schemeClr>
                  </a:solidFill>
                  <a:prstDash val="sysDash"/>
                </a:ln>
                <a:solidFill>
                  <a:schemeClr val="accent2">
                    <a:lumMod val="20000"/>
                    <a:lumOff val="80000"/>
                  </a:schemeClr>
                </a:solidFill>
                <a:latin typeface="Papyrus" panose="03070502060502030205" pitchFamily="66" charset="0"/>
              </a:rPr>
              <a:t>Etruscan Funerary Art and Practices – Funerary Paintings and Reliefs</a:t>
            </a:r>
          </a:p>
          <a:p>
            <a:pPr algn="ctr"/>
            <a:r>
              <a:rPr lang="en-US" sz="2400" b="1" dirty="0">
                <a:ln w="22225">
                  <a:solidFill>
                    <a:schemeClr val="accent2">
                      <a:lumMod val="50000"/>
                    </a:schemeClr>
                  </a:solidFill>
                  <a:prstDash val="solid"/>
                </a:ln>
                <a:solidFill>
                  <a:schemeClr val="accent2">
                    <a:lumMod val="20000"/>
                    <a:lumOff val="80000"/>
                  </a:schemeClr>
                </a:solidFill>
                <a:latin typeface="Papyrus" panose="03070502060502030205" pitchFamily="66" charset="0"/>
              </a:rPr>
              <a:t>Funerary paintings and reliefs in Etruscan tombs often depicted scenes of banquets, dances, and athletic competitions, emphasizing the celebratory aspects of life and death. The Tomb of the Leopards in Tarquinia features vibrant frescoes of a banquet scene, reflecting the Etruscan belief in a joyful afterlife. These images often included symbolic elements, such as leopards or other animals, that had protective or guiding roles in the journey to the afterlife.</a:t>
            </a:r>
          </a:p>
          <a:p>
            <a:pPr algn="ctr"/>
            <a:endParaRPr lang="en-US" sz="2400" b="1" dirty="0">
              <a:ln w="22225">
                <a:solidFill>
                  <a:schemeClr val="accent2">
                    <a:lumMod val="50000"/>
                  </a:schemeClr>
                </a:solidFill>
                <a:prstDash val="solid"/>
              </a:ln>
              <a:solidFill>
                <a:schemeClr val="accent2">
                  <a:lumMod val="20000"/>
                  <a:lumOff val="80000"/>
                </a:schemeClr>
              </a:solidFill>
              <a:latin typeface="Papyrus" panose="03070502060502030205" pitchFamily="66" charset="0"/>
            </a:endParaRPr>
          </a:p>
          <a:p>
            <a:pPr algn="ctr"/>
            <a:endParaRPr lang="en-US" sz="2400" b="1" dirty="0">
              <a:ln w="22225">
                <a:solidFill>
                  <a:schemeClr val="accent2">
                    <a:lumMod val="50000"/>
                  </a:schemeClr>
                </a:solidFill>
                <a:prstDash val="solid"/>
              </a:ln>
              <a:solidFill>
                <a:schemeClr val="accent2">
                  <a:lumMod val="20000"/>
                  <a:lumOff val="80000"/>
                </a:schemeClr>
              </a:solidFill>
              <a:latin typeface="Papyrus" panose="03070502060502030205" pitchFamily="66" charset="0"/>
            </a:endParaRPr>
          </a:p>
          <a:p>
            <a:pPr algn="ctr"/>
            <a:endParaRPr lang="en-US" sz="4000" b="1" dirty="0">
              <a:ln w="22225">
                <a:solidFill>
                  <a:schemeClr val="accent2">
                    <a:lumMod val="50000"/>
                  </a:schemeClr>
                </a:solidFill>
                <a:prstDash val="sysDash"/>
              </a:ln>
              <a:solidFill>
                <a:schemeClr val="accent2">
                  <a:lumMod val="20000"/>
                  <a:lumOff val="80000"/>
                </a:schemeClr>
              </a:solidFill>
              <a:latin typeface="Papyrus" panose="03070502060502030205" pitchFamily="66" charset="0"/>
            </a:endParaRPr>
          </a:p>
          <a:p>
            <a:pPr algn="ctr"/>
            <a:endParaRPr lang="en-US" sz="4000" b="1" dirty="0">
              <a:ln w="22225">
                <a:solidFill>
                  <a:schemeClr val="accent2">
                    <a:lumMod val="50000"/>
                  </a:schemeClr>
                </a:solidFill>
                <a:prstDash val="sysDash"/>
              </a:ln>
              <a:solidFill>
                <a:schemeClr val="accent2">
                  <a:lumMod val="20000"/>
                  <a:lumOff val="80000"/>
                </a:schemeClr>
              </a:solidFill>
              <a:latin typeface="Papyrus" panose="03070502060502030205" pitchFamily="66" charset="0"/>
            </a:endParaRPr>
          </a:p>
          <a:p>
            <a:pPr algn="ctr"/>
            <a:r>
              <a:rPr lang="en-US" sz="2400" b="1" dirty="0">
                <a:ln w="22225">
                  <a:solidFill>
                    <a:schemeClr val="accent2">
                      <a:lumMod val="50000"/>
                    </a:schemeClr>
                  </a:solidFill>
                  <a:prstDash val="solid"/>
                </a:ln>
                <a:solidFill>
                  <a:schemeClr val="accent2">
                    <a:lumMod val="20000"/>
                    <a:lumOff val="80000"/>
                  </a:schemeClr>
                </a:solidFill>
                <a:latin typeface="Papyrus" panose="03070502060502030205" pitchFamily="66" charset="0"/>
              </a:rPr>
              <a:t> </a:t>
            </a:r>
            <a:endParaRPr lang="en-US" sz="2800" b="1" dirty="0">
              <a:ln w="22225">
                <a:solidFill>
                  <a:schemeClr val="accent2">
                    <a:lumMod val="50000"/>
                  </a:schemeClr>
                </a:solidFill>
                <a:prstDash val="sysDash"/>
              </a:ln>
              <a:solidFill>
                <a:schemeClr val="accent2">
                  <a:lumMod val="20000"/>
                  <a:lumOff val="80000"/>
                </a:schemeClr>
              </a:solidFill>
              <a:latin typeface="Papyrus" panose="03070502060502030205" pitchFamily="66" charset="0"/>
            </a:endParaRPr>
          </a:p>
          <a:p>
            <a:pPr algn="ctr"/>
            <a:endParaRPr lang="en-US" sz="800" b="1" dirty="0">
              <a:ln w="22225">
                <a:solidFill>
                  <a:schemeClr val="accent2">
                    <a:lumMod val="50000"/>
                  </a:schemeClr>
                </a:solidFill>
                <a:prstDash val="solid"/>
              </a:ln>
              <a:solidFill>
                <a:schemeClr val="accent2">
                  <a:lumMod val="20000"/>
                  <a:lumOff val="80000"/>
                </a:schemeClr>
              </a:solidFill>
            </a:endParaRPr>
          </a:p>
          <a:p>
            <a:pPr algn="ctr"/>
            <a:endParaRPr lang="en-US" sz="800" b="1" dirty="0">
              <a:ln w="22225">
                <a:solidFill>
                  <a:schemeClr val="accent2">
                    <a:lumMod val="50000"/>
                  </a:schemeClr>
                </a:solidFill>
                <a:prstDash val="solid"/>
              </a:ln>
              <a:solidFill>
                <a:schemeClr val="accent2">
                  <a:lumMod val="20000"/>
                  <a:lumOff val="80000"/>
                </a:schemeClr>
              </a:solidFill>
            </a:endParaRPr>
          </a:p>
          <a:p>
            <a:pPr algn="ctr"/>
            <a:endParaRPr lang="en-US" sz="2400" b="1" dirty="0">
              <a:ln w="22225">
                <a:solidFill>
                  <a:schemeClr val="accent2">
                    <a:lumMod val="50000"/>
                  </a:schemeClr>
                </a:solidFill>
                <a:prstDash val="solid"/>
              </a:ln>
              <a:solidFill>
                <a:schemeClr val="accent2">
                  <a:lumMod val="20000"/>
                  <a:lumOff val="80000"/>
                </a:schemeClr>
              </a:solidFill>
            </a:endParaRPr>
          </a:p>
          <a:p>
            <a:pPr algn="ctr"/>
            <a:endParaRPr lang="el-GR" sz="4000" b="1" dirty="0">
              <a:ln w="22225">
                <a:solidFill>
                  <a:schemeClr val="accent2">
                    <a:lumMod val="50000"/>
                  </a:schemeClr>
                </a:solidFill>
                <a:prstDash val="sysDash"/>
              </a:ln>
              <a:solidFill>
                <a:schemeClr val="accent2">
                  <a:lumMod val="20000"/>
                  <a:lumOff val="80000"/>
                </a:schemeClr>
              </a:solidFill>
            </a:endParaRPr>
          </a:p>
        </p:txBody>
      </p:sp>
    </p:spTree>
    <p:extLst>
      <p:ext uri="{BB962C8B-B14F-4D97-AF65-F5344CB8AC3E}">
        <p14:creationId xmlns:p14="http://schemas.microsoft.com/office/powerpoint/2010/main" val="29735152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310B52A4-11C0-6B67-858D-98BEAEBF0F3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04313"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BF7B743C-C4D9-E636-744A-058CA3DDC270}"/>
              </a:ext>
            </a:extLst>
          </p:cNvPr>
          <p:cNvSpPr>
            <a:spLocks noGrp="1"/>
          </p:cNvSpPr>
          <p:nvPr>
            <p:ph type="title"/>
          </p:nvPr>
        </p:nvSpPr>
        <p:spPr>
          <a:xfrm>
            <a:off x="9104312" y="2242457"/>
            <a:ext cx="3087687" cy="4615543"/>
          </a:xfrm>
        </p:spPr>
        <p:txBody>
          <a:bodyPr>
            <a:normAutofit/>
          </a:bodyPr>
          <a:lstStyle/>
          <a:p>
            <a:pPr algn="ctr"/>
            <a:r>
              <a:rPr lang="en-US" sz="2800" b="1" dirty="0" err="1">
                <a:solidFill>
                  <a:schemeClr val="bg1">
                    <a:lumMod val="95000"/>
                  </a:schemeClr>
                </a:solidFill>
                <a:latin typeface="Papyrus" panose="03070502060502030205" pitchFamily="66" charset="0"/>
              </a:rPr>
              <a:t>Monterozzi</a:t>
            </a:r>
            <a:r>
              <a:rPr lang="en-US" sz="2800" b="1" dirty="0">
                <a:solidFill>
                  <a:schemeClr val="bg1">
                    <a:lumMod val="95000"/>
                  </a:schemeClr>
                </a:solidFill>
                <a:latin typeface="Papyrus" panose="03070502060502030205" pitchFamily="66" charset="0"/>
              </a:rPr>
              <a:t> Necropolis, Tarquinia, Italy</a:t>
            </a:r>
            <a:br>
              <a:rPr lang="en-US" sz="1200" dirty="0">
                <a:solidFill>
                  <a:schemeClr val="bg1">
                    <a:lumMod val="95000"/>
                  </a:schemeClr>
                </a:solidFill>
                <a:latin typeface="Papyrus" panose="03070502060502030205" pitchFamily="66" charset="0"/>
              </a:rPr>
            </a:br>
            <a:r>
              <a:rPr lang="en-US" sz="1200" dirty="0">
                <a:solidFill>
                  <a:schemeClr val="bg1">
                    <a:lumMod val="95000"/>
                  </a:schemeClr>
                </a:solidFill>
                <a:latin typeface="Papyrus" panose="03070502060502030205" pitchFamily="66" charset="0"/>
                <a:hlinkClick r:id="rId4"/>
              </a:rPr>
              <a:t>https://commons.wikimedia.org/wiki/File:UrnesMonterozzi.jpg</a:t>
            </a:r>
            <a:r>
              <a:rPr lang="en-US" sz="1200" dirty="0">
                <a:solidFill>
                  <a:schemeClr val="bg1">
                    <a:lumMod val="95000"/>
                  </a:schemeClr>
                </a:solidFill>
                <a:latin typeface="Papyrus" panose="03070502060502030205" pitchFamily="66" charset="0"/>
              </a:rPr>
              <a:t> </a:t>
            </a:r>
            <a:endParaRPr lang="el-GR" sz="2800" b="1" dirty="0">
              <a:solidFill>
                <a:schemeClr val="bg1">
                  <a:lumMod val="95000"/>
                </a:schemeClr>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40736646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E67743-90B5-3D3C-9916-D2F60C8F5720}"/>
              </a:ext>
            </a:extLst>
          </p:cNvPr>
          <p:cNvSpPr>
            <a:spLocks noGrp="1"/>
          </p:cNvSpPr>
          <p:nvPr>
            <p:ph type="title"/>
          </p:nvPr>
        </p:nvSpPr>
        <p:spPr>
          <a:xfrm>
            <a:off x="9835242" y="2362199"/>
            <a:ext cx="2046516" cy="4224337"/>
          </a:xfrm>
        </p:spPr>
        <p:txBody>
          <a:bodyPr>
            <a:normAutofit/>
          </a:bodyPr>
          <a:lstStyle/>
          <a:p>
            <a:pPr algn="r"/>
            <a:r>
              <a:rPr lang="en-US" sz="2800" b="1" dirty="0">
                <a:solidFill>
                  <a:schemeClr val="bg1">
                    <a:lumMod val="95000"/>
                  </a:schemeClr>
                </a:solidFill>
                <a:latin typeface="Papyrus" panose="03070502060502030205" pitchFamily="66" charset="0"/>
              </a:rPr>
              <a:t>Plan of the Calvary area in the </a:t>
            </a:r>
            <a:r>
              <a:rPr lang="en-US" sz="2800" b="1" dirty="0" err="1">
                <a:solidFill>
                  <a:schemeClr val="bg1">
                    <a:lumMod val="95000"/>
                  </a:schemeClr>
                </a:solidFill>
                <a:latin typeface="Papyrus" panose="03070502060502030205" pitchFamily="66" charset="0"/>
              </a:rPr>
              <a:t>Monterozzi</a:t>
            </a:r>
            <a:r>
              <a:rPr lang="en-US" sz="2800" b="1" dirty="0">
                <a:solidFill>
                  <a:schemeClr val="bg1">
                    <a:lumMod val="95000"/>
                  </a:schemeClr>
                </a:solidFill>
                <a:latin typeface="Papyrus" panose="03070502060502030205" pitchFamily="66" charset="0"/>
              </a:rPr>
              <a:t> Necropolis, Tarquinia, Italy</a:t>
            </a:r>
            <a:br>
              <a:rPr lang="en-US" sz="1200" dirty="0">
                <a:solidFill>
                  <a:schemeClr val="bg1">
                    <a:lumMod val="95000"/>
                  </a:schemeClr>
                </a:solidFill>
                <a:latin typeface="Papyrus" panose="03070502060502030205" pitchFamily="66" charset="0"/>
              </a:rPr>
            </a:br>
            <a:r>
              <a:rPr lang="en-US" sz="1200" dirty="0">
                <a:solidFill>
                  <a:schemeClr val="bg1">
                    <a:lumMod val="95000"/>
                  </a:schemeClr>
                </a:solidFill>
                <a:latin typeface="Papyrus" panose="03070502060502030205" pitchFamily="66" charset="0"/>
                <a:hlinkClick r:id="rId2"/>
              </a:rPr>
              <a:t>https://www.etruschi.name/tarquinia/index.html</a:t>
            </a:r>
            <a:r>
              <a:rPr lang="en-US" sz="1200" dirty="0">
                <a:solidFill>
                  <a:schemeClr val="bg1">
                    <a:lumMod val="95000"/>
                  </a:schemeClr>
                </a:solidFill>
                <a:latin typeface="Papyrus" panose="03070502060502030205" pitchFamily="66" charset="0"/>
              </a:rPr>
              <a:t> </a:t>
            </a:r>
            <a:endParaRPr lang="el-GR" sz="2800" b="1" dirty="0">
              <a:solidFill>
                <a:schemeClr val="bg1">
                  <a:lumMod val="95000"/>
                </a:schemeClr>
              </a:solidFill>
            </a:endParaRPr>
          </a:p>
        </p:txBody>
      </p:sp>
      <p:pic>
        <p:nvPicPr>
          <p:cNvPr id="1026" name="Picture 2" descr="Monterozzi necropolis plan">
            <a:extLst>
              <a:ext uri="{FF2B5EF4-FFF2-40B4-BE49-F238E27FC236}">
                <a16:creationId xmlns:a16="http://schemas.microsoft.com/office/drawing/2014/main" id="{ED151DB5-23A7-B3BB-7C96-944D3D23468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0242" y="271462"/>
            <a:ext cx="9525000" cy="63150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72686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AF67C7-5CD6-2B3D-DC13-E23C37828A52}"/>
              </a:ext>
            </a:extLst>
          </p:cNvPr>
          <p:cNvSpPr>
            <a:spLocks noGrp="1"/>
          </p:cNvSpPr>
          <p:nvPr>
            <p:ph type="title"/>
          </p:nvPr>
        </p:nvSpPr>
        <p:spPr>
          <a:xfrm>
            <a:off x="9363074" y="365124"/>
            <a:ext cx="2828925" cy="6492875"/>
          </a:xfrm>
        </p:spPr>
        <p:txBody>
          <a:bodyPr>
            <a:normAutofit fontScale="90000"/>
          </a:bodyPr>
          <a:lstStyle/>
          <a:p>
            <a:pPr algn="ctr"/>
            <a:br>
              <a:rPr lang="en-US" sz="800" b="1" dirty="0">
                <a:solidFill>
                  <a:schemeClr val="bg1">
                    <a:lumMod val="95000"/>
                  </a:schemeClr>
                </a:solidFill>
                <a:latin typeface="Papyrus" panose="03070502060502030205" pitchFamily="66" charset="0"/>
              </a:rPr>
            </a:br>
            <a:br>
              <a:rPr lang="en-US" sz="800" b="1" dirty="0">
                <a:solidFill>
                  <a:schemeClr val="bg1">
                    <a:lumMod val="95000"/>
                  </a:schemeClr>
                </a:solidFill>
                <a:latin typeface="Papyrus" panose="03070502060502030205" pitchFamily="66" charset="0"/>
              </a:rPr>
            </a:br>
            <a:r>
              <a:rPr lang="en-US" sz="3100" b="1" dirty="0">
                <a:solidFill>
                  <a:schemeClr val="bg1">
                    <a:lumMod val="95000"/>
                  </a:schemeClr>
                </a:solidFill>
                <a:latin typeface="Papyrus" panose="03070502060502030205" pitchFamily="66" charset="0"/>
              </a:rPr>
              <a:t>Tomb of the Leopards, </a:t>
            </a:r>
            <a:r>
              <a:rPr lang="en-US" sz="3100" dirty="0">
                <a:solidFill>
                  <a:schemeClr val="bg1">
                    <a:lumMod val="95000"/>
                  </a:schemeClr>
                </a:solidFill>
                <a:latin typeface="Papyrus" panose="03070502060502030205" pitchFamily="66" charset="0"/>
              </a:rPr>
              <a:t>473 BC, </a:t>
            </a:r>
            <a:r>
              <a:rPr lang="en-US" sz="3100" dirty="0" err="1">
                <a:solidFill>
                  <a:schemeClr val="bg1">
                    <a:lumMod val="95000"/>
                  </a:schemeClr>
                </a:solidFill>
                <a:latin typeface="Papyrus" panose="03070502060502030205" pitchFamily="66" charset="0"/>
              </a:rPr>
              <a:t>Monterozzi</a:t>
            </a:r>
            <a:r>
              <a:rPr lang="en-US" sz="3100" dirty="0">
                <a:solidFill>
                  <a:schemeClr val="bg1">
                    <a:lumMod val="95000"/>
                  </a:schemeClr>
                </a:solidFill>
                <a:latin typeface="Papyrus" panose="03070502060502030205" pitchFamily="66" charset="0"/>
              </a:rPr>
              <a:t> Necropolis, Tarquinia,  Italy</a:t>
            </a:r>
            <a:br>
              <a:rPr lang="en-US" sz="3100" dirty="0">
                <a:solidFill>
                  <a:schemeClr val="bg1">
                    <a:lumMod val="95000"/>
                  </a:schemeClr>
                </a:solidFill>
                <a:latin typeface="Papyrus" panose="03070502060502030205" pitchFamily="66" charset="0"/>
              </a:rPr>
            </a:br>
            <a:r>
              <a:rPr lang="en-US" sz="3100" dirty="0">
                <a:solidFill>
                  <a:schemeClr val="bg1">
                    <a:lumMod val="95000"/>
                  </a:schemeClr>
                </a:solidFill>
                <a:latin typeface="Papyrus" panose="03070502060502030205" pitchFamily="66" charset="0"/>
              </a:rPr>
              <a:t>The Tomb of the Leopards was discovered during an excavation campaign in 1875, it measures 3.52 x 3.3 x 2.16 in height</a:t>
            </a:r>
            <a:br>
              <a:rPr lang="en-US" sz="3100" dirty="0">
                <a:solidFill>
                  <a:schemeClr val="bg1">
                    <a:lumMod val="95000"/>
                  </a:schemeClr>
                </a:solidFill>
                <a:latin typeface="Papyrus" panose="03070502060502030205" pitchFamily="66" charset="0"/>
              </a:rPr>
            </a:br>
            <a:r>
              <a:rPr lang="en-US" sz="1200" dirty="0">
                <a:solidFill>
                  <a:schemeClr val="bg1">
                    <a:lumMod val="95000"/>
                  </a:schemeClr>
                </a:solidFill>
                <a:latin typeface="Papyrus" panose="03070502060502030205" pitchFamily="66" charset="0"/>
                <a:hlinkClick r:id="rId3"/>
              </a:rPr>
              <a:t>https://en.wikipedia.org/wiki/Tomb_of_the_Leopards#/media/File:Tarquinia_Tomb_of_the_Leopards.jpg</a:t>
            </a:r>
            <a:r>
              <a:rPr lang="en-US" sz="1200" dirty="0">
                <a:solidFill>
                  <a:schemeClr val="bg1">
                    <a:lumMod val="95000"/>
                  </a:schemeClr>
                </a:solidFill>
                <a:latin typeface="Papyrus" panose="03070502060502030205" pitchFamily="66" charset="0"/>
              </a:rPr>
              <a:t> </a:t>
            </a:r>
            <a:br>
              <a:rPr lang="en-US" sz="1200" dirty="0">
                <a:solidFill>
                  <a:schemeClr val="bg1">
                    <a:lumMod val="95000"/>
                  </a:schemeClr>
                </a:solidFill>
                <a:latin typeface="Papyrus" panose="03070502060502030205" pitchFamily="66" charset="0"/>
              </a:rPr>
            </a:br>
            <a:endParaRPr lang="el-GR" sz="2800" dirty="0">
              <a:solidFill>
                <a:schemeClr val="bg1">
                  <a:lumMod val="95000"/>
                </a:schemeClr>
              </a:solidFill>
            </a:endParaRPr>
          </a:p>
        </p:txBody>
      </p:sp>
      <p:pic>
        <p:nvPicPr>
          <p:cNvPr id="3074" name="Picture 2" descr="undefined">
            <a:extLst>
              <a:ext uri="{FF2B5EF4-FFF2-40B4-BE49-F238E27FC236}">
                <a16:creationId xmlns:a16="http://schemas.microsoft.com/office/drawing/2014/main" id="{4EBDB905-EC5F-E5EE-917C-925903B12C0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363075"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716074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965618-02EB-7C12-7216-FA1769310B8E}"/>
              </a:ext>
            </a:extLst>
          </p:cNvPr>
          <p:cNvSpPr>
            <a:spLocks noGrp="1"/>
          </p:cNvSpPr>
          <p:nvPr>
            <p:ph type="title"/>
          </p:nvPr>
        </p:nvSpPr>
        <p:spPr>
          <a:xfrm>
            <a:off x="10290174" y="2873829"/>
            <a:ext cx="1901825" cy="3984171"/>
          </a:xfrm>
        </p:spPr>
        <p:txBody>
          <a:bodyPr>
            <a:normAutofit/>
          </a:bodyPr>
          <a:lstStyle/>
          <a:p>
            <a:pPr algn="ctr"/>
            <a:r>
              <a:rPr lang="en-US" sz="1200" dirty="0">
                <a:latin typeface="Papyrus" panose="03070502060502030205" pitchFamily="66" charset="0"/>
                <a:hlinkClick r:id="rId2"/>
              </a:rPr>
              <a:t>https://tarquiniaturismo.com/tomb-of-the-leopards/?lang=en</a:t>
            </a:r>
            <a:r>
              <a:rPr lang="en-US" sz="1200" dirty="0">
                <a:latin typeface="Papyrus" panose="03070502060502030205" pitchFamily="66" charset="0"/>
              </a:rPr>
              <a:t> </a:t>
            </a:r>
            <a:endParaRPr lang="el-GR" sz="1200" dirty="0"/>
          </a:p>
        </p:txBody>
      </p:sp>
      <p:pic>
        <p:nvPicPr>
          <p:cNvPr id="7170" name="Picture 2" descr="undefined">
            <a:extLst>
              <a:ext uri="{FF2B5EF4-FFF2-40B4-BE49-F238E27FC236}">
                <a16:creationId xmlns:a16="http://schemas.microsoft.com/office/drawing/2014/main" id="{BEA9550A-C172-BDE6-CFCB-FE8EFDC510B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0290175"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281236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p:cNvGrpSpPr/>
        <p:nvPr/>
      </p:nvGrpSpPr>
      <p:grpSpPr>
        <a:xfrm>
          <a:off x="0" y="0"/>
          <a:ext cx="0" cy="0"/>
          <a:chOff x="0" y="0"/>
          <a:chExt cx="0" cy="0"/>
        </a:xfrm>
      </p:grpSpPr>
      <p:pic>
        <p:nvPicPr>
          <p:cNvPr id="4098" name="Picture 2" descr="Dancer and musicians">
            <a:extLst>
              <a:ext uri="{FF2B5EF4-FFF2-40B4-BE49-F238E27FC236}">
                <a16:creationId xmlns:a16="http://schemas.microsoft.com/office/drawing/2014/main" id="{BE558782-4210-71AD-6100-4AFDBC4C676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1219" r="96"/>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sp>
        <p:nvSpPr>
          <p:cNvPr id="3" name="Title 2">
            <a:extLst>
              <a:ext uri="{FF2B5EF4-FFF2-40B4-BE49-F238E27FC236}">
                <a16:creationId xmlns:a16="http://schemas.microsoft.com/office/drawing/2014/main" id="{1AA21081-1C21-0DC1-CD82-65FC3ACE3661}"/>
              </a:ext>
            </a:extLst>
          </p:cNvPr>
          <p:cNvSpPr>
            <a:spLocks noGrp="1"/>
          </p:cNvSpPr>
          <p:nvPr>
            <p:ph type="title"/>
          </p:nvPr>
        </p:nvSpPr>
        <p:spPr>
          <a:xfrm>
            <a:off x="838200" y="6379029"/>
            <a:ext cx="10515600" cy="477689"/>
          </a:xfrm>
        </p:spPr>
        <p:txBody>
          <a:bodyPr>
            <a:normAutofit/>
          </a:bodyPr>
          <a:lstStyle/>
          <a:p>
            <a:pPr algn="ctr"/>
            <a:r>
              <a:rPr lang="en-US" sz="1200" dirty="0">
                <a:latin typeface="Papyrus" panose="03070502060502030205" pitchFamily="66" charset="0"/>
                <a:hlinkClick r:id="rId3"/>
              </a:rPr>
              <a:t>https://en.wikipedia.org/wiki/Tomb_of_the_Leopards#/media/File:Danseurs_et_musiciens,_tombe_des_l%C3%A9opards.jpg</a:t>
            </a:r>
            <a:r>
              <a:rPr lang="en-US" sz="1200" dirty="0">
                <a:latin typeface="Papyrus" panose="03070502060502030205" pitchFamily="66" charset="0"/>
              </a:rPr>
              <a:t> </a:t>
            </a:r>
            <a:endParaRPr lang="el-GR" sz="1200" dirty="0"/>
          </a:p>
        </p:txBody>
      </p:sp>
    </p:spTree>
    <p:extLst>
      <p:ext uri="{BB962C8B-B14F-4D97-AF65-F5344CB8AC3E}">
        <p14:creationId xmlns:p14="http://schemas.microsoft.com/office/powerpoint/2010/main" val="6184001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p:cNvGrpSpPr/>
        <p:nvPr/>
      </p:nvGrpSpPr>
      <p:grpSpPr>
        <a:xfrm>
          <a:off x="0" y="0"/>
          <a:ext cx="0" cy="0"/>
          <a:chOff x="0" y="0"/>
          <a:chExt cx="0" cy="0"/>
        </a:xfrm>
      </p:grpSpPr>
      <p:pic>
        <p:nvPicPr>
          <p:cNvPr id="5122" name="Picture 2" descr="undefined">
            <a:extLst>
              <a:ext uri="{FF2B5EF4-FFF2-40B4-BE49-F238E27FC236}">
                <a16:creationId xmlns:a16="http://schemas.microsoft.com/office/drawing/2014/main" id="{0B4BBF10-6238-F528-6E2B-5C25C06EDDB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7461" b="8285"/>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sp>
        <p:nvSpPr>
          <p:cNvPr id="3" name="Title 2">
            <a:extLst>
              <a:ext uri="{FF2B5EF4-FFF2-40B4-BE49-F238E27FC236}">
                <a16:creationId xmlns:a16="http://schemas.microsoft.com/office/drawing/2014/main" id="{0F1FCA3F-1B3A-8590-D492-40190DC4472A}"/>
              </a:ext>
            </a:extLst>
          </p:cNvPr>
          <p:cNvSpPr>
            <a:spLocks noGrp="1"/>
          </p:cNvSpPr>
          <p:nvPr>
            <p:ph type="title"/>
          </p:nvPr>
        </p:nvSpPr>
        <p:spPr/>
        <p:txBody>
          <a:bodyPr>
            <a:normAutofit/>
          </a:bodyPr>
          <a:lstStyle/>
          <a:p>
            <a:pPr algn="ctr"/>
            <a:r>
              <a:rPr lang="en-US" sz="1200" dirty="0">
                <a:latin typeface="Papyrus" panose="03070502060502030205" pitchFamily="66" charset="0"/>
                <a:hlinkClick r:id="rId3"/>
              </a:rPr>
              <a:t>https://tarquiniaturismo.com/tomb-of-the-leopards/?lang=en</a:t>
            </a:r>
            <a:r>
              <a:rPr lang="en-US" sz="1200" dirty="0">
                <a:latin typeface="Papyrus" panose="03070502060502030205" pitchFamily="66" charset="0"/>
              </a:rPr>
              <a:t> </a:t>
            </a:r>
            <a:endParaRPr lang="el-GR" sz="1200" dirty="0"/>
          </a:p>
        </p:txBody>
      </p:sp>
    </p:spTree>
    <p:extLst>
      <p:ext uri="{BB962C8B-B14F-4D97-AF65-F5344CB8AC3E}">
        <p14:creationId xmlns:p14="http://schemas.microsoft.com/office/powerpoint/2010/main" val="10275806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DA36C0-E27E-A94E-30FF-8F962B807CFA}"/>
              </a:ext>
            </a:extLst>
          </p:cNvPr>
          <p:cNvSpPr>
            <a:spLocks noGrp="1"/>
          </p:cNvSpPr>
          <p:nvPr>
            <p:ph type="title"/>
          </p:nvPr>
        </p:nvSpPr>
        <p:spPr>
          <a:xfrm>
            <a:off x="0" y="365125"/>
            <a:ext cx="1901825" cy="1325563"/>
          </a:xfrm>
        </p:spPr>
        <p:txBody>
          <a:bodyPr>
            <a:normAutofit/>
          </a:bodyPr>
          <a:lstStyle/>
          <a:p>
            <a:pPr algn="ctr"/>
            <a:r>
              <a:rPr lang="en-US" sz="1200" dirty="0">
                <a:latin typeface="Papyrus" panose="03070502060502030205" pitchFamily="66" charset="0"/>
                <a:hlinkClick r:id="rId2"/>
              </a:rPr>
              <a:t>https://tarquiniaturismo.com/tomb-of-the-leopards/?lang=en</a:t>
            </a:r>
            <a:r>
              <a:rPr lang="en-US" sz="1200" dirty="0">
                <a:latin typeface="Papyrus" panose="03070502060502030205" pitchFamily="66" charset="0"/>
              </a:rPr>
              <a:t> </a:t>
            </a:r>
            <a:endParaRPr lang="el-GR" sz="1200" dirty="0"/>
          </a:p>
        </p:txBody>
      </p:sp>
      <p:pic>
        <p:nvPicPr>
          <p:cNvPr id="6146" name="Picture 2" descr="undefined">
            <a:extLst>
              <a:ext uri="{FF2B5EF4-FFF2-40B4-BE49-F238E27FC236}">
                <a16:creationId xmlns:a16="http://schemas.microsoft.com/office/drawing/2014/main" id="{EE69D4A4-8EFB-856A-AE78-41C7F64AD63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1825" y="0"/>
            <a:ext cx="10290175"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6251497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20</TotalTime>
  <Words>410</Words>
  <Application>Microsoft Office PowerPoint</Application>
  <PresentationFormat>Widescreen</PresentationFormat>
  <Paragraphs>49</Paragraphs>
  <Slides>10</Slides>
  <Notes>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10</vt:i4>
      </vt:variant>
    </vt:vector>
  </HeadingPairs>
  <TitlesOfParts>
    <vt:vector size="15" baseType="lpstr">
      <vt:lpstr>Aptos</vt:lpstr>
      <vt:lpstr>Aptos Display</vt:lpstr>
      <vt:lpstr>Arial</vt:lpstr>
      <vt:lpstr>Papyrus</vt:lpstr>
      <vt:lpstr>Office Theme</vt:lpstr>
      <vt:lpstr>PowerPoint Presentation</vt:lpstr>
      <vt:lpstr>PowerPoint Presentation</vt:lpstr>
      <vt:lpstr>PowerPoint Presentation</vt:lpstr>
      <vt:lpstr>Monterozzi Necropolis, Tarquinia, Italy https://commons.wikimedia.org/wiki/File:UrnesMonterozzi.jpg </vt:lpstr>
      <vt:lpstr>Plan of the Calvary area in the Monterozzi Necropolis, Tarquinia, Italy https://www.etruschi.name/tarquinia/index.html </vt:lpstr>
      <vt:lpstr>  Tomb of the Leopards, 473 BC, Monterozzi Necropolis, Tarquinia,  Italy The Tomb of the Leopards was discovered during an excavation campaign in 1875, it measures 3.52 x 3.3 x 2.16 in height https://en.wikipedia.org/wiki/Tomb_of_the_Leopards#/media/File:Tarquinia_Tomb_of_the_Leopards.jpg  </vt:lpstr>
      <vt:lpstr>https://tarquiniaturismo.com/tomb-of-the-leopards/?lang=en </vt:lpstr>
      <vt:lpstr>https://en.wikipedia.org/wiki/Tomb_of_the_Leopards#/media/File:Danseurs_et_musiciens,_tombe_des_l%C3%A9opards.jpg </vt:lpstr>
      <vt:lpstr>https://tarquiniaturismo.com/tomb-of-the-leopards/?lang=en </vt:lpstr>
      <vt:lpstr>https://tarquiniaturismo.com/tomb-of-the-leopards/?lang=en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Amalia Spiliakou</dc:creator>
  <cp:lastModifiedBy>Amalia Spiliakou</cp:lastModifiedBy>
  <cp:revision>1</cp:revision>
  <dcterms:created xsi:type="dcterms:W3CDTF">2024-12-15T04:34:06Z</dcterms:created>
  <dcterms:modified xsi:type="dcterms:W3CDTF">2024-12-15T04:54:59Z</dcterms:modified>
</cp:coreProperties>
</file>