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81" r:id="rId3"/>
    <p:sldId id="259" r:id="rId4"/>
    <p:sldId id="260" r:id="rId5"/>
    <p:sldId id="274" r:id="rId6"/>
    <p:sldId id="261" r:id="rId7"/>
    <p:sldId id="262" r:id="rId8"/>
    <p:sldId id="265" r:id="rId9"/>
    <p:sldId id="266" r:id="rId10"/>
    <p:sldId id="277" r:id="rId11"/>
    <p:sldId id="264" r:id="rId12"/>
    <p:sldId id="280" r:id="rId13"/>
    <p:sldId id="278" r:id="rId14"/>
    <p:sldId id="279" r:id="rId15"/>
    <p:sldId id="275" r:id="rId16"/>
    <p:sldId id="282" r:id="rId17"/>
    <p:sldId id="283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8E8836-115D-4750-B06B-196BD115206C}" v="62" dt="2024-10-18T11:10:48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98E8836-115D-4750-B06B-196BD115206C}"/>
    <pc:docChg chg="undo redo custSel addSld delSld modSld sldOrd">
      <pc:chgData name="Amalia Spiliakou" userId="f4bd6b91a0b5818a" providerId="LiveId" clId="{998E8836-115D-4750-B06B-196BD115206C}" dt="2024-10-18T11:15:11.774" v="727" actId="20577"/>
      <pc:docMkLst>
        <pc:docMk/>
      </pc:docMkLst>
      <pc:sldChg chg="modSp mod">
        <pc:chgData name="Amalia Spiliakou" userId="f4bd6b91a0b5818a" providerId="LiveId" clId="{998E8836-115D-4750-B06B-196BD115206C}" dt="2024-10-18T11:15:11.774" v="727" actId="20577"/>
        <pc:sldMkLst>
          <pc:docMk/>
          <pc:sldMk cId="3173480566" sldId="258"/>
        </pc:sldMkLst>
        <pc:spChg chg="mod">
          <ac:chgData name="Amalia Spiliakou" userId="f4bd6b91a0b5818a" providerId="LiveId" clId="{998E8836-115D-4750-B06B-196BD115206C}" dt="2024-10-18T11:15:11.774" v="727" actId="20577"/>
          <ac:spMkLst>
            <pc:docMk/>
            <pc:sldMk cId="3173480566" sldId="258"/>
            <ac:spMk id="4" creationId="{2D18C438-49C5-D930-AD8C-E12DD84A46AA}"/>
          </ac:spMkLst>
        </pc:spChg>
      </pc:sldChg>
      <pc:sldChg chg="addSp delSp modSp new mod setBg">
        <pc:chgData name="Amalia Spiliakou" userId="f4bd6b91a0b5818a" providerId="LiveId" clId="{998E8836-115D-4750-B06B-196BD115206C}" dt="2024-10-18T09:34:37.094" v="164" actId="20577"/>
        <pc:sldMkLst>
          <pc:docMk/>
          <pc:sldMk cId="1133013647" sldId="260"/>
        </pc:sldMkLst>
        <pc:spChg chg="add del mod">
          <ac:chgData name="Amalia Spiliakou" userId="f4bd6b91a0b5818a" providerId="LiveId" clId="{998E8836-115D-4750-B06B-196BD115206C}" dt="2024-10-18T09:34:37.094" v="164" actId="20577"/>
          <ac:spMkLst>
            <pc:docMk/>
            <pc:sldMk cId="1133013647" sldId="260"/>
            <ac:spMk id="2" creationId="{6CE870E3-3456-3162-DA0E-BCB478966E83}"/>
          </ac:spMkLst>
        </pc:spChg>
        <pc:spChg chg="add mod">
          <ac:chgData name="Amalia Spiliakou" userId="f4bd6b91a0b5818a" providerId="LiveId" clId="{998E8836-115D-4750-B06B-196BD115206C}" dt="2024-10-18T09:32:06.349" v="48"/>
          <ac:spMkLst>
            <pc:docMk/>
            <pc:sldMk cId="1133013647" sldId="260"/>
            <ac:spMk id="5" creationId="{7247139F-CF28-C072-7D1F-D577B703E4FD}"/>
          </ac:spMkLst>
        </pc:spChg>
        <pc:picChg chg="add mod">
          <ac:chgData name="Amalia Spiliakou" userId="f4bd6b91a0b5818a" providerId="LiveId" clId="{998E8836-115D-4750-B06B-196BD115206C}" dt="2024-10-18T09:30:13.353" v="38" actId="1076"/>
          <ac:picMkLst>
            <pc:docMk/>
            <pc:sldMk cId="1133013647" sldId="260"/>
            <ac:picMk id="4" creationId="{9A5183B5-10D1-75D8-4CCD-78855375E203}"/>
          </ac:picMkLst>
        </pc:picChg>
      </pc:sldChg>
      <pc:sldChg chg="addSp modSp new mod setBg">
        <pc:chgData name="Amalia Spiliakou" userId="f4bd6b91a0b5818a" providerId="LiveId" clId="{998E8836-115D-4750-B06B-196BD115206C}" dt="2024-10-18T09:47:57.743" v="294" actId="20577"/>
        <pc:sldMkLst>
          <pc:docMk/>
          <pc:sldMk cId="1563356157" sldId="261"/>
        </pc:sldMkLst>
        <pc:spChg chg="mod">
          <ac:chgData name="Amalia Spiliakou" userId="f4bd6b91a0b5818a" providerId="LiveId" clId="{998E8836-115D-4750-B06B-196BD115206C}" dt="2024-10-18T09:47:57.743" v="294" actId="20577"/>
          <ac:spMkLst>
            <pc:docMk/>
            <pc:sldMk cId="1563356157" sldId="261"/>
            <ac:spMk id="2" creationId="{6070A769-B820-59D9-6585-672FB159613D}"/>
          </ac:spMkLst>
        </pc:spChg>
        <pc:picChg chg="add mod">
          <ac:chgData name="Amalia Spiliakou" userId="f4bd6b91a0b5818a" providerId="LiveId" clId="{998E8836-115D-4750-B06B-196BD115206C}" dt="2024-10-18T09:35:14.413" v="168" actId="1076"/>
          <ac:picMkLst>
            <pc:docMk/>
            <pc:sldMk cId="1563356157" sldId="261"/>
            <ac:picMk id="4" creationId="{D9ECB1C4-8D3B-DB5A-55D2-BA9AF0179549}"/>
          </ac:picMkLst>
        </pc:picChg>
      </pc:sldChg>
      <pc:sldChg chg="addSp delSp modSp new mod setBg chgLayout">
        <pc:chgData name="Amalia Spiliakou" userId="f4bd6b91a0b5818a" providerId="LiveId" clId="{998E8836-115D-4750-B06B-196BD115206C}" dt="2024-10-18T09:44:54.842" v="254" actId="14100"/>
        <pc:sldMkLst>
          <pc:docMk/>
          <pc:sldMk cId="1901135638" sldId="262"/>
        </pc:sldMkLst>
        <pc:spChg chg="del">
          <ac:chgData name="Amalia Spiliakou" userId="f4bd6b91a0b5818a" providerId="LiveId" clId="{998E8836-115D-4750-B06B-196BD115206C}" dt="2024-10-18T09:37:19.706" v="186" actId="478"/>
          <ac:spMkLst>
            <pc:docMk/>
            <pc:sldMk cId="1901135638" sldId="262"/>
            <ac:spMk id="2" creationId="{86C2CC13-8F51-DDBD-ECF1-F7B9AF4F3CC6}"/>
          </ac:spMkLst>
        </pc:spChg>
        <pc:spChg chg="add del">
          <ac:chgData name="Amalia Spiliakou" userId="f4bd6b91a0b5818a" providerId="LiveId" clId="{998E8836-115D-4750-B06B-196BD115206C}" dt="2024-10-18T09:42:24.506" v="216" actId="478"/>
          <ac:spMkLst>
            <pc:docMk/>
            <pc:sldMk cId="1901135638" sldId="262"/>
            <ac:spMk id="4" creationId="{673A944B-579B-FFDE-8CA1-2E8878F7CDF1}"/>
          </ac:spMkLst>
        </pc:spChg>
        <pc:spChg chg="add mod">
          <ac:chgData name="Amalia Spiliakou" userId="f4bd6b91a0b5818a" providerId="LiveId" clId="{998E8836-115D-4750-B06B-196BD115206C}" dt="2024-10-18T09:44:54.842" v="254" actId="14100"/>
          <ac:spMkLst>
            <pc:docMk/>
            <pc:sldMk cId="1901135638" sldId="262"/>
            <ac:spMk id="5" creationId="{6C73C62A-93F6-057F-3481-6903234588AD}"/>
          </ac:spMkLst>
        </pc:spChg>
        <pc:picChg chg="add mod">
          <ac:chgData name="Amalia Spiliakou" userId="f4bd6b91a0b5818a" providerId="LiveId" clId="{998E8836-115D-4750-B06B-196BD115206C}" dt="2024-10-18T09:44:39.392" v="250" actId="1076"/>
          <ac:picMkLst>
            <pc:docMk/>
            <pc:sldMk cId="1901135638" sldId="262"/>
            <ac:picMk id="2050" creationId="{79BD1AA3-CDB8-4D44-058A-490208126A32}"/>
          </ac:picMkLst>
        </pc:picChg>
      </pc:sldChg>
      <pc:sldChg chg="new del">
        <pc:chgData name="Amalia Spiliakou" userId="f4bd6b91a0b5818a" providerId="LiveId" clId="{998E8836-115D-4750-B06B-196BD115206C}" dt="2024-10-18T09:42:34.634" v="218" actId="47"/>
        <pc:sldMkLst>
          <pc:docMk/>
          <pc:sldMk cId="2714854104" sldId="263"/>
        </pc:sldMkLst>
      </pc:sldChg>
      <pc:sldChg chg="addSp modSp new mod setBg">
        <pc:chgData name="Amalia Spiliakou" userId="f4bd6b91a0b5818a" providerId="LiveId" clId="{998E8836-115D-4750-B06B-196BD115206C}" dt="2024-10-18T09:40:54.651" v="214" actId="14100"/>
        <pc:sldMkLst>
          <pc:docMk/>
          <pc:sldMk cId="1416152672" sldId="264"/>
        </pc:sldMkLst>
        <pc:spChg chg="mod">
          <ac:chgData name="Amalia Spiliakou" userId="f4bd6b91a0b5818a" providerId="LiveId" clId="{998E8836-115D-4750-B06B-196BD115206C}" dt="2024-10-18T09:40:54.651" v="214" actId="14100"/>
          <ac:spMkLst>
            <pc:docMk/>
            <pc:sldMk cId="1416152672" sldId="264"/>
            <ac:spMk id="2" creationId="{D8747CD3-D914-B0BD-2DDC-6FADBE8B8A20}"/>
          </ac:spMkLst>
        </pc:spChg>
        <pc:picChg chg="add mod">
          <ac:chgData name="Amalia Spiliakou" userId="f4bd6b91a0b5818a" providerId="LiveId" clId="{998E8836-115D-4750-B06B-196BD115206C}" dt="2024-10-18T09:39:42.456" v="195" actId="1076"/>
          <ac:picMkLst>
            <pc:docMk/>
            <pc:sldMk cId="1416152672" sldId="264"/>
            <ac:picMk id="4" creationId="{96621AD2-73E3-1FAA-0383-1F58E6D12343}"/>
          </ac:picMkLst>
        </pc:picChg>
      </pc:sldChg>
      <pc:sldChg chg="addSp modSp new mod ord setBg">
        <pc:chgData name="Amalia Spiliakou" userId="f4bd6b91a0b5818a" providerId="LiveId" clId="{998E8836-115D-4750-B06B-196BD115206C}" dt="2024-10-18T09:48:45.983" v="302" actId="14100"/>
        <pc:sldMkLst>
          <pc:docMk/>
          <pc:sldMk cId="252705863" sldId="265"/>
        </pc:sldMkLst>
        <pc:spChg chg="mod">
          <ac:chgData name="Amalia Spiliakou" userId="f4bd6b91a0b5818a" providerId="LiveId" clId="{998E8836-115D-4750-B06B-196BD115206C}" dt="2024-10-18T09:48:45.983" v="302" actId="14100"/>
          <ac:spMkLst>
            <pc:docMk/>
            <pc:sldMk cId="252705863" sldId="265"/>
            <ac:spMk id="2" creationId="{D82C7408-E5C0-D6C2-2CCC-5F201BD2E1F2}"/>
          </ac:spMkLst>
        </pc:spChg>
        <pc:picChg chg="add mod">
          <ac:chgData name="Amalia Spiliakou" userId="f4bd6b91a0b5818a" providerId="LiveId" clId="{998E8836-115D-4750-B06B-196BD115206C}" dt="2024-10-18T09:48:30.470" v="298" actId="1076"/>
          <ac:picMkLst>
            <pc:docMk/>
            <pc:sldMk cId="252705863" sldId="265"/>
            <ac:picMk id="3074" creationId="{5BC4BFFA-8207-BD21-E469-F0493F1EB357}"/>
          </ac:picMkLst>
        </pc:picChg>
      </pc:sldChg>
      <pc:sldChg chg="addSp delSp modSp new mod ord setBg chgLayout">
        <pc:chgData name="Amalia Spiliakou" userId="f4bd6b91a0b5818a" providerId="LiveId" clId="{998E8836-115D-4750-B06B-196BD115206C}" dt="2024-10-18T09:55:08.830" v="421" actId="14100"/>
        <pc:sldMkLst>
          <pc:docMk/>
          <pc:sldMk cId="319954186" sldId="266"/>
        </pc:sldMkLst>
        <pc:spChg chg="del mod">
          <ac:chgData name="Amalia Spiliakou" userId="f4bd6b91a0b5818a" providerId="LiveId" clId="{998E8836-115D-4750-B06B-196BD115206C}" dt="2024-10-18T09:52:26.926" v="346" actId="478"/>
          <ac:spMkLst>
            <pc:docMk/>
            <pc:sldMk cId="319954186" sldId="266"/>
            <ac:spMk id="2" creationId="{0BE83ECF-1249-439F-276E-B8588BD92324}"/>
          </ac:spMkLst>
        </pc:spChg>
        <pc:spChg chg="add mod ord">
          <ac:chgData name="Amalia Spiliakou" userId="f4bd6b91a0b5818a" providerId="LiveId" clId="{998E8836-115D-4750-B06B-196BD115206C}" dt="2024-10-18T09:55:08.830" v="421" actId="14100"/>
          <ac:spMkLst>
            <pc:docMk/>
            <pc:sldMk cId="319954186" sldId="266"/>
            <ac:spMk id="4" creationId="{22376E64-334A-E34D-6667-1427475B31B0}"/>
          </ac:spMkLst>
        </pc:spChg>
        <pc:picChg chg="add mod">
          <ac:chgData name="Amalia Spiliakou" userId="f4bd6b91a0b5818a" providerId="LiveId" clId="{998E8836-115D-4750-B06B-196BD115206C}" dt="2024-10-18T09:52:00.884" v="344" actId="1076"/>
          <ac:picMkLst>
            <pc:docMk/>
            <pc:sldMk cId="319954186" sldId="266"/>
            <ac:picMk id="3" creationId="{A10976FF-982F-D626-713C-D7A284C29D04}"/>
          </ac:picMkLst>
        </pc:picChg>
        <pc:picChg chg="add del mod">
          <ac:chgData name="Amalia Spiliakou" userId="f4bd6b91a0b5818a" providerId="LiveId" clId="{998E8836-115D-4750-B06B-196BD115206C}" dt="2024-10-18T09:51:55.886" v="342" actId="478"/>
          <ac:picMkLst>
            <pc:docMk/>
            <pc:sldMk cId="319954186" sldId="266"/>
            <ac:picMk id="4098" creationId="{5C4FC78C-C90F-87BB-0880-DFFDC6400A8A}"/>
          </ac:picMkLst>
        </pc:picChg>
        <pc:picChg chg="add mod">
          <ac:chgData name="Amalia Spiliakou" userId="f4bd6b91a0b5818a" providerId="LiveId" clId="{998E8836-115D-4750-B06B-196BD115206C}" dt="2024-10-18T09:52:32.849" v="347" actId="1076"/>
          <ac:picMkLst>
            <pc:docMk/>
            <pc:sldMk cId="319954186" sldId="266"/>
            <ac:picMk id="4100" creationId="{6CC555B4-055E-EF18-BE47-1B76868C4347}"/>
          </ac:picMkLst>
        </pc:picChg>
      </pc:sldChg>
      <pc:sldChg chg="new del">
        <pc:chgData name="Amalia Spiliakou" userId="f4bd6b91a0b5818a" providerId="LiveId" clId="{998E8836-115D-4750-B06B-196BD115206C}" dt="2024-10-18T10:49:23.909" v="431" actId="47"/>
        <pc:sldMkLst>
          <pc:docMk/>
          <pc:sldMk cId="2263098078" sldId="267"/>
        </pc:sldMkLst>
      </pc:sldChg>
      <pc:sldChg chg="new del">
        <pc:chgData name="Amalia Spiliakou" userId="f4bd6b91a0b5818a" providerId="LiveId" clId="{998E8836-115D-4750-B06B-196BD115206C}" dt="2024-10-18T10:49:27.236" v="432" actId="47"/>
        <pc:sldMkLst>
          <pc:docMk/>
          <pc:sldMk cId="2494149180" sldId="268"/>
        </pc:sldMkLst>
      </pc:sldChg>
      <pc:sldChg chg="new del">
        <pc:chgData name="Amalia Spiliakou" userId="f4bd6b91a0b5818a" providerId="LiveId" clId="{998E8836-115D-4750-B06B-196BD115206C}" dt="2024-10-18T10:49:32.615" v="433" actId="47"/>
        <pc:sldMkLst>
          <pc:docMk/>
          <pc:sldMk cId="442677972" sldId="269"/>
        </pc:sldMkLst>
      </pc:sldChg>
      <pc:sldChg chg="new del">
        <pc:chgData name="Amalia Spiliakou" userId="f4bd6b91a0b5818a" providerId="LiveId" clId="{998E8836-115D-4750-B06B-196BD115206C}" dt="2024-10-18T10:49:34.954" v="434" actId="47"/>
        <pc:sldMkLst>
          <pc:docMk/>
          <pc:sldMk cId="4050617175" sldId="270"/>
        </pc:sldMkLst>
      </pc:sldChg>
      <pc:sldChg chg="new del">
        <pc:chgData name="Amalia Spiliakou" userId="f4bd6b91a0b5818a" providerId="LiveId" clId="{998E8836-115D-4750-B06B-196BD115206C}" dt="2024-10-18T10:49:36.370" v="435" actId="47"/>
        <pc:sldMkLst>
          <pc:docMk/>
          <pc:sldMk cId="982872435" sldId="271"/>
        </pc:sldMkLst>
      </pc:sldChg>
      <pc:sldChg chg="new del">
        <pc:chgData name="Amalia Spiliakou" userId="f4bd6b91a0b5818a" providerId="LiveId" clId="{998E8836-115D-4750-B06B-196BD115206C}" dt="2024-10-18T10:49:37.339" v="436" actId="47"/>
        <pc:sldMkLst>
          <pc:docMk/>
          <pc:sldMk cId="3627730528" sldId="272"/>
        </pc:sldMkLst>
      </pc:sldChg>
      <pc:sldChg chg="new del">
        <pc:chgData name="Amalia Spiliakou" userId="f4bd6b91a0b5818a" providerId="LiveId" clId="{998E8836-115D-4750-B06B-196BD115206C}" dt="2024-10-18T10:49:38.360" v="437" actId="47"/>
        <pc:sldMkLst>
          <pc:docMk/>
          <pc:sldMk cId="120899903" sldId="273"/>
        </pc:sldMkLst>
      </pc:sldChg>
      <pc:sldChg chg="add setBg">
        <pc:chgData name="Amalia Spiliakou" userId="f4bd6b91a0b5818a" providerId="LiveId" clId="{998E8836-115D-4750-B06B-196BD115206C}" dt="2024-10-18T11:00:34.218" v="476"/>
        <pc:sldMkLst>
          <pc:docMk/>
          <pc:sldMk cId="1222951945" sldId="274"/>
        </pc:sldMkLst>
      </pc:sldChg>
      <pc:sldChg chg="new del">
        <pc:chgData name="Amalia Spiliakou" userId="f4bd6b91a0b5818a" providerId="LiveId" clId="{998E8836-115D-4750-B06B-196BD115206C}" dt="2024-10-18T10:49:39.526" v="438" actId="47"/>
        <pc:sldMkLst>
          <pc:docMk/>
          <pc:sldMk cId="2697226568" sldId="274"/>
        </pc:sldMkLst>
      </pc:sldChg>
      <pc:sldChg chg="modSp add mod ord setBg chgLayout">
        <pc:chgData name="Amalia Spiliakou" userId="f4bd6b91a0b5818a" providerId="LiveId" clId="{998E8836-115D-4750-B06B-196BD115206C}" dt="2024-10-18T09:42:46.375" v="219" actId="700"/>
        <pc:sldMkLst>
          <pc:docMk/>
          <pc:sldMk cId="2220052736" sldId="275"/>
        </pc:sldMkLst>
        <pc:spChg chg="mod ord">
          <ac:chgData name="Amalia Spiliakou" userId="f4bd6b91a0b5818a" providerId="LiveId" clId="{998E8836-115D-4750-B06B-196BD115206C}" dt="2024-10-18T09:42:46.375" v="219" actId="700"/>
          <ac:spMkLst>
            <pc:docMk/>
            <pc:sldMk cId="2220052736" sldId="275"/>
            <ac:spMk id="2" creationId="{DF80D3D2-88BB-F3AE-4BF7-DA8F50F9556F}"/>
          </ac:spMkLst>
        </pc:spChg>
      </pc:sldChg>
      <pc:sldChg chg="add del setBg">
        <pc:chgData name="Amalia Spiliakou" userId="f4bd6b91a0b5818a" providerId="LiveId" clId="{998E8836-115D-4750-B06B-196BD115206C}" dt="2024-10-18T09:36:39.722" v="185" actId="47"/>
        <pc:sldMkLst>
          <pc:docMk/>
          <pc:sldMk cId="3747559804" sldId="275"/>
        </pc:sldMkLst>
      </pc:sldChg>
      <pc:sldChg chg="delSp new del mod">
        <pc:chgData name="Amalia Spiliakou" userId="f4bd6b91a0b5818a" providerId="LiveId" clId="{998E8836-115D-4750-B06B-196BD115206C}" dt="2024-10-18T10:47:50.030" v="425" actId="47"/>
        <pc:sldMkLst>
          <pc:docMk/>
          <pc:sldMk cId="4209558110" sldId="276"/>
        </pc:sldMkLst>
        <pc:spChg chg="del">
          <ac:chgData name="Amalia Spiliakou" userId="f4bd6b91a0b5818a" providerId="LiveId" clId="{998E8836-115D-4750-B06B-196BD115206C}" dt="2024-10-18T10:47:43.698" v="423" actId="478"/>
          <ac:spMkLst>
            <pc:docMk/>
            <pc:sldMk cId="4209558110" sldId="276"/>
            <ac:spMk id="2" creationId="{98439229-F357-33AD-2ECB-8C2719ECB4B5}"/>
          </ac:spMkLst>
        </pc:spChg>
      </pc:sldChg>
      <pc:sldChg chg="add setBg">
        <pc:chgData name="Amalia Spiliakou" userId="f4bd6b91a0b5818a" providerId="LiveId" clId="{998E8836-115D-4750-B06B-196BD115206C}" dt="2024-10-18T10:47:58.158" v="426"/>
        <pc:sldMkLst>
          <pc:docMk/>
          <pc:sldMk cId="1226266135" sldId="277"/>
        </pc:sldMkLst>
      </pc:sldChg>
      <pc:sldChg chg="add setBg">
        <pc:chgData name="Amalia Spiliakou" userId="f4bd6b91a0b5818a" providerId="LiveId" clId="{998E8836-115D-4750-B06B-196BD115206C}" dt="2024-10-18T10:48:38.440" v="428"/>
        <pc:sldMkLst>
          <pc:docMk/>
          <pc:sldMk cId="759186144" sldId="278"/>
        </pc:sldMkLst>
      </pc:sldChg>
      <pc:sldChg chg="add setBg">
        <pc:chgData name="Amalia Spiliakou" userId="f4bd6b91a0b5818a" providerId="LiveId" clId="{998E8836-115D-4750-B06B-196BD115206C}" dt="2024-10-18T10:49:12.540" v="430"/>
        <pc:sldMkLst>
          <pc:docMk/>
          <pc:sldMk cId="3698984752" sldId="279"/>
        </pc:sldMkLst>
      </pc:sldChg>
      <pc:sldChg chg="addSp modSp new mod setBg">
        <pc:chgData name="Amalia Spiliakou" userId="f4bd6b91a0b5818a" providerId="LiveId" clId="{998E8836-115D-4750-B06B-196BD115206C}" dt="2024-10-18T10:52:13.829" v="474" actId="20577"/>
        <pc:sldMkLst>
          <pc:docMk/>
          <pc:sldMk cId="3977636214" sldId="280"/>
        </pc:sldMkLst>
        <pc:spChg chg="mod">
          <ac:chgData name="Amalia Spiliakou" userId="f4bd6b91a0b5818a" providerId="LiveId" clId="{998E8836-115D-4750-B06B-196BD115206C}" dt="2024-10-18T10:52:13.829" v="474" actId="20577"/>
          <ac:spMkLst>
            <pc:docMk/>
            <pc:sldMk cId="3977636214" sldId="280"/>
            <ac:spMk id="2" creationId="{C830CB71-64EE-2DF6-AB0C-901E118CA9DB}"/>
          </ac:spMkLst>
        </pc:spChg>
        <pc:picChg chg="add mod">
          <ac:chgData name="Amalia Spiliakou" userId="f4bd6b91a0b5818a" providerId="LiveId" clId="{998E8836-115D-4750-B06B-196BD115206C}" dt="2024-10-18T10:50:16.613" v="441" actId="1076"/>
          <ac:picMkLst>
            <pc:docMk/>
            <pc:sldMk cId="3977636214" sldId="280"/>
            <ac:picMk id="5122" creationId="{78462204-51E0-13F1-6645-18077AF201B3}"/>
          </ac:picMkLst>
        </pc:picChg>
      </pc:sldChg>
      <pc:sldChg chg="addSp delSp modSp new mod setBg modClrScheme chgLayout">
        <pc:chgData name="Amalia Spiliakou" userId="f4bd6b91a0b5818a" providerId="LiveId" clId="{998E8836-115D-4750-B06B-196BD115206C}" dt="2024-10-18T11:04:46.499" v="563" actId="14100"/>
        <pc:sldMkLst>
          <pc:docMk/>
          <pc:sldMk cId="2476962679" sldId="281"/>
        </pc:sldMkLst>
        <pc:spChg chg="add del mod">
          <ac:chgData name="Amalia Spiliakou" userId="f4bd6b91a0b5818a" providerId="LiveId" clId="{998E8836-115D-4750-B06B-196BD115206C}" dt="2024-10-18T11:03:48.920" v="552" actId="478"/>
          <ac:spMkLst>
            <pc:docMk/>
            <pc:sldMk cId="2476962679" sldId="281"/>
            <ac:spMk id="2" creationId="{0C7E4C71-F65B-6709-0EAC-1EE8FA17CAA6}"/>
          </ac:spMkLst>
        </pc:spChg>
        <pc:spChg chg="add mod ord">
          <ac:chgData name="Amalia Spiliakou" userId="f4bd6b91a0b5818a" providerId="LiveId" clId="{998E8836-115D-4750-B06B-196BD115206C}" dt="2024-10-18T11:04:46.499" v="563" actId="14100"/>
          <ac:spMkLst>
            <pc:docMk/>
            <pc:sldMk cId="2476962679" sldId="281"/>
            <ac:spMk id="3" creationId="{E973B7A4-1B4D-9F9C-5964-A87A2F4854D2}"/>
          </ac:spMkLst>
        </pc:spChg>
        <pc:picChg chg="add mod">
          <ac:chgData name="Amalia Spiliakou" userId="f4bd6b91a0b5818a" providerId="LiveId" clId="{998E8836-115D-4750-B06B-196BD115206C}" dt="2024-10-18T11:03:12.378" v="545" actId="1076"/>
          <ac:picMkLst>
            <pc:docMk/>
            <pc:sldMk cId="2476962679" sldId="281"/>
            <ac:picMk id="6146" creationId="{432E86E8-E0A7-48B3-C348-A2E32E8874F2}"/>
          </ac:picMkLst>
        </pc:picChg>
      </pc:sldChg>
      <pc:sldChg chg="addSp modSp new mod setBg">
        <pc:chgData name="Amalia Spiliakou" userId="f4bd6b91a0b5818a" providerId="LiveId" clId="{998E8836-115D-4750-B06B-196BD115206C}" dt="2024-10-18T11:08:42.670" v="628" actId="14100"/>
        <pc:sldMkLst>
          <pc:docMk/>
          <pc:sldMk cId="2857191254" sldId="282"/>
        </pc:sldMkLst>
        <pc:spChg chg="mod">
          <ac:chgData name="Amalia Spiliakou" userId="f4bd6b91a0b5818a" providerId="LiveId" clId="{998E8836-115D-4750-B06B-196BD115206C}" dt="2024-10-18T11:08:42.670" v="628" actId="14100"/>
          <ac:spMkLst>
            <pc:docMk/>
            <pc:sldMk cId="2857191254" sldId="282"/>
            <ac:spMk id="2" creationId="{02179752-F425-22C8-1C1B-691249822E41}"/>
          </ac:spMkLst>
        </pc:spChg>
        <pc:picChg chg="add mod">
          <ac:chgData name="Amalia Spiliakou" userId="f4bd6b91a0b5818a" providerId="LiveId" clId="{998E8836-115D-4750-B06B-196BD115206C}" dt="2024-10-18T11:06:13.649" v="567" actId="1076"/>
          <ac:picMkLst>
            <pc:docMk/>
            <pc:sldMk cId="2857191254" sldId="282"/>
            <ac:picMk id="8194" creationId="{B3031B09-5641-415C-355E-6CD6AFF5C665}"/>
          </ac:picMkLst>
        </pc:picChg>
      </pc:sldChg>
      <pc:sldChg chg="addSp modSp new mod setBg">
        <pc:chgData name="Amalia Spiliakou" userId="f4bd6b91a0b5818a" providerId="LiveId" clId="{998E8836-115D-4750-B06B-196BD115206C}" dt="2024-10-18T11:11:59.300" v="725" actId="14100"/>
        <pc:sldMkLst>
          <pc:docMk/>
          <pc:sldMk cId="1778007808" sldId="283"/>
        </pc:sldMkLst>
        <pc:spChg chg="mod">
          <ac:chgData name="Amalia Spiliakou" userId="f4bd6b91a0b5818a" providerId="LiveId" clId="{998E8836-115D-4750-B06B-196BD115206C}" dt="2024-10-18T11:11:59.300" v="725" actId="14100"/>
          <ac:spMkLst>
            <pc:docMk/>
            <pc:sldMk cId="1778007808" sldId="283"/>
            <ac:spMk id="2" creationId="{088414AF-C5A8-0A50-68D5-E9BF03438CA9}"/>
          </ac:spMkLst>
        </pc:spChg>
        <pc:picChg chg="add mod">
          <ac:chgData name="Amalia Spiliakou" userId="f4bd6b91a0b5818a" providerId="LiveId" clId="{998E8836-115D-4750-B06B-196BD115206C}" dt="2024-10-18T11:09:35.297" v="631" actId="1076"/>
          <ac:picMkLst>
            <pc:docMk/>
            <pc:sldMk cId="1778007808" sldId="283"/>
            <ac:picMk id="9218" creationId="{DDD0E6C6-5101-9C86-E12B-AFEE3012633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5DCCD-CA42-4295-916E-5DDDFC3E3B06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D52A6-7AB4-43A7-B15B-23E9ACCCB04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281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F0A2D-A372-4BEF-9611-4147457996F1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187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D52A6-7AB4-43A7-B15B-23E9ACCCB041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7705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9ED65-80EA-257D-20C5-0567E238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3D23D8-040E-07CE-1498-630C7D8A6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277A8-7D30-E334-EE77-5B0AACCCA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960C8-6757-3362-BF83-31A9D7C6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7598B-66F8-67F3-CDC1-1F4ABBE9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662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64A0-8B62-1736-8838-99D581A1A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66078-E6DE-F766-10B4-E01997E6A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3C918-B54F-7A13-1070-D710D2F8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B280E-C04E-6378-8FC5-2C6D4E3C0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39443-AA73-B087-F02B-0DDB3BB3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364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C7327-A5E4-D44E-0878-42451546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70986-5F05-1C1A-042D-242CA3895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AB27B-9AEB-0BBC-A2E8-CE2D4A11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9CD13-F464-E7DB-A525-E861D88A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B2A8C-0C30-3341-1AA0-017C9670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68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61F15-540A-1E81-5312-178A72CA4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26FE8-B996-FDC8-30DE-AECA87F69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B8389B-655B-5795-356E-D7EB6BF31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FB228-B9FC-47EF-5D9C-185EBD835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44408-490E-02B7-1422-CD21757E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A9EDE-94EE-3527-6484-2AA0892E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082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8DB2-D4D8-DDC2-714E-B30EB7754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11DD9-147A-E3B6-47B3-86C90841E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4FAF9-2CB2-2379-554A-BE3ABF6AB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64200-FB17-F110-782E-4F6EE6FC9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53FAA8-74FB-6E22-79AB-0A7A33AE7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71740E-A599-E2ED-8D82-B49CDA539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2AA6B0-10E4-EF7A-FD68-D52D6C5D5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BEFD18-4634-06D1-1A84-A7D79F3A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41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0C450-7B7F-185A-99DC-210D0C305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EBEF03-A26C-9E30-5EB0-F66A7AB5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3A45E-3B5B-BD59-40B0-74FB6E3F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7A252-9D63-307F-B4B7-BDC8A8797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930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7532D1-7973-8C96-5386-321A60E87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CA6470-EDBE-5BFA-5D3C-48187C53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84CD1-D0F4-B51B-B7F7-E0FBC316C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127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E16A-7FE5-9FA6-E569-63A25F4E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D5FE9-CD1F-6F29-D53F-A5DC32EE0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70FAB-2362-FE66-D880-6D6EB753B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95A5D-C4D6-B10E-8956-0F73E03D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C1A54-7BF6-6E37-2EEA-DF2142E62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E14AE-2655-9459-F8E7-B600A77D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647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F3EB-E06F-ECF1-C16C-3875BCECB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214403-6491-7F1E-D5AB-09A362D647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9432-295A-C2E8-A569-57A41E4A3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AF61B-E489-52F6-6025-749A0A538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57F49-BF7A-BD67-6B76-B5F27715A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39896-41CD-1C41-B114-4586C687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218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4598-1529-535E-67D0-74179184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6E4C0-FEE5-1F7F-8ED4-1D446CB68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72F56-7969-4EEB-2A59-0C13FABD5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5A058-DE9C-EA6B-C386-448ACFCC9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1ADA7-8BE9-E5D5-C746-5C49F5415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416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F1F387-3195-614D-EB86-5D895DCAD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51E6BF-D1FC-A468-5CD5-FD0C96B4F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596EC-A05C-EBAB-B286-F7B3D81F7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E0AA6-C062-B869-4EE1-A720489B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B7A74-ABBD-EA74-43C7-92BAA81E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139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5D7D9D-59C8-F67F-46E3-A3CD32F8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A2F35-2220-D3B5-5142-9D764E723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148E-5E6C-F477-9A1F-B1F11F58E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84D54C-2827-4813-B51F-0B24156C4B05}" type="datetimeFigureOut">
              <a:rPr lang="el-GR" smtClean="0"/>
              <a:t>18/10/2024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7E846-C803-4A41-C7A2-7E5662DEC8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6ABFD-BF55-423A-25CC-91DB3FA91F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AD2888-A15C-4BF1-AE1F-DA148F8D052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685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a.gob.es/msorolla/en/colecciones/colecciones-del-museo/pintura/autorretrato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nationalgallery.org.uk/exhibitions/past/sorolla/what-you-need-to-know-about-sorolla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museodelprado.es/en/the-collection/artist/sorolla-y-bastida-joaquin/06fcd1dd-8983-45be-9e60-6adc32f513e4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cultura.gob.es/msorolla/en/colecciones/colecciones-del-museo/pintura/almendro-en-flor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museodelprado.es/en/the-collection/artist/sorolla-y-bastida-joaquin/06fcd1dd-8983-45be-9e60-6adc32f513e4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html_m/s/sorolla/index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ga.hu/html_m/s/sorolla/index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wga.hu/html_m/s/sorolla/index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File:Joaqu%C3%ADn_Sorolla_y_Bastida_-_El_pescador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commons.wikimedia.org/wiki/File:Se%C3%B1ora_de_Sorolla_(Clotilde_Garc%C3%ADa_del_Castillo,_1865%E2%80%931929)_in_Black_MET_DP168810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html_m/s/sorolla/index.htm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commons.wikimedia.org/wiki/File:Joaqu%C3%ADn_Sorolla_y_Bastida_-_Beach_of_Valencia_by_Morning_Light_-_A2137_-_Hispanic_Society_of_America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nationalgallery.org.uk/exhibitions/past/sorolla/what-you-need-to-know-about-sorolla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museodelprado.es/en/the-collection/art-work/boys-on-the-beach/edd7a202-c069-49f1-a3f4-eacf9b4022c2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cultura.gob.es/msorolla/en/colecciones/colecciones-del-museo/pintura/clotilde-sentada.html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a.gob.es/msorolla/en/colecciones/colecciones-del-museo/pintura/jardin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38100">
            <a:solidFill>
              <a:schemeClr val="tx2">
                <a:lumMod val="10000"/>
                <a:lumOff val="9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Joaquín Sorolla y Bastida, 1863-1923</a:t>
            </a:r>
          </a:p>
          <a:p>
            <a:pPr algn="ctr"/>
            <a:r>
              <a:rPr lang="en-US" sz="5400" b="1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15 Paintings</a:t>
            </a: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elf portrait">
            <a:extLst>
              <a:ext uri="{FF2B5EF4-FFF2-40B4-BE49-F238E27FC236}">
                <a16:creationId xmlns:a16="http://schemas.microsoft.com/office/drawing/2014/main" id="{432E86E8-E0A7-48B3-C348-A2E32E887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32" y="0"/>
            <a:ext cx="10610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973B7A4-1B4D-9F9C-5964-A87A2F485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0" y="2764971"/>
            <a:ext cx="3977368" cy="4093029"/>
          </a:xfrm>
        </p:spPr>
        <p:txBody>
          <a:bodyPr>
            <a:no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Self-Portrait, 1904, Oil on Canvas, 66 x 105.5 cm, Museo </a:t>
            </a:r>
            <a:r>
              <a:rPr lang="en-US" sz="2400" b="1" dirty="0" err="1">
                <a:solidFill>
                  <a:schemeClr val="bg1"/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, Madrid, Spain</a:t>
            </a:r>
            <a:b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</a:br>
            <a:r>
              <a:rPr lang="en-US" sz="1200" b="1" dirty="0">
                <a:solidFill>
                  <a:schemeClr val="bg1"/>
                </a:solidFill>
                <a:latin typeface="Lucida Calligraphy" panose="03010101010101010101" pitchFamily="66" charset="0"/>
                <a:hlinkClick r:id="rId3"/>
              </a:rPr>
              <a:t>https://www.cultura.gob.es/msorolla/en/colecciones/colecciones-del-museo/pintura/autorretrato.html</a:t>
            </a:r>
            <a:r>
              <a:rPr lang="en-US" sz="12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 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47696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99E2F-A27F-C4E3-1E1C-3623BD43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486" y="2329543"/>
            <a:ext cx="4256313" cy="44032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painting 'Clotilde in a Black Dress',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1905. Photograph by Christian Franzen © Museo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Madrid, Spain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https://www.nationalgallery.org.uk/exhibitions/past/sorolla/what-you-need-to-know-about-sorolla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45D077-DB12-BD14-8DF4-B415B4A95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185"/>
            <a:ext cx="6179357" cy="660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6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70E3-3456-3162-DA0E-BCB478966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7" y="365125"/>
            <a:ext cx="1785257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The Second of May, 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0"/>
              </a:rPr>
              <a:t>1884, Oil on Canvas, 400x580 cm, Prado Museum, Madrid, Spain</a:t>
            </a:r>
            <a:b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  <a:hlinkClick r:id="rId2"/>
              </a:rPr>
              <a:t>https://www.museodelprado.es/en/the-collection/artist/sorolla-y-bastida-joaquin/06fcd1dd-8983-45be-9e60-6adc32f513e4</a:t>
            </a: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A painting of soldiers fighting with cannons&#10;&#10;Description automatically generated">
            <a:extLst>
              <a:ext uri="{FF2B5EF4-FFF2-40B4-BE49-F238E27FC236}">
                <a16:creationId xmlns:a16="http://schemas.microsoft.com/office/drawing/2014/main" id="{9A5183B5-10D1-75D8-4CCD-78855375E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04" y="0"/>
            <a:ext cx="10231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1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EBD67-A755-5F53-821B-521E276DE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4050" y="1273629"/>
            <a:ext cx="1842635" cy="5584371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Almond tree in flower, </a:t>
            </a:r>
            <a:r>
              <a:rPr lang="en-US" sz="240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1888-1889, O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il on Panel, 15.5 x 25.3 cm, Museo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Sorolla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, Madrid, Spain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https://www.cultura.gob.es/msorolla/en/colecciones/colecciones-del-museo/pintura/almendro-en-flor.html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Almond tree in bloom">
            <a:extLst>
              <a:ext uri="{FF2B5EF4-FFF2-40B4-BE49-F238E27FC236}">
                <a16:creationId xmlns:a16="http://schemas.microsoft.com/office/drawing/2014/main" id="{9481C0EF-14E6-D927-E7C1-D929EF803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" y="0"/>
            <a:ext cx="10218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951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0A769-B820-59D9-6585-672FB159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6716" y="2503714"/>
            <a:ext cx="6694655" cy="435428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Saint in Prayer, 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0"/>
              </a:rPr>
              <a:t>1888 – 1889, Oil on Canvas, 78x61 cm, Prado Museum, Madrid, Spain</a:t>
            </a:r>
            <a:b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  <a:hlinkClick r:id="rId2"/>
              </a:rPr>
              <a:t>https://www.museodelprado.es/en/the-collection/artist/sorolla-y-bastida-joaquin/06fcd1dd-8983-45be-9e60-6adc32f513e4</a:t>
            </a: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A painting of a person sitting in a chair&#10;&#10;Description automatically generated">
            <a:extLst>
              <a:ext uri="{FF2B5EF4-FFF2-40B4-BE49-F238E27FC236}">
                <a16:creationId xmlns:a16="http://schemas.microsoft.com/office/drawing/2014/main" id="{D9ECB1C4-8D3B-DB5A-55D2-BA9AF0179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667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56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C73C62A-93F6-057F-3481-690323458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0803" y="2122714"/>
            <a:ext cx="2786743" cy="4511448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Eating on the Boat,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1898, Oil on Canvas, 180 x 250 cm, Museo de la Real Academia de San Fernando, Madrid, Spain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https://www.wga.hu/html_m/s/sorolla/index.html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9BD1AA3-CDB8-4D44-058A-490208126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53" y="223837"/>
            <a:ext cx="8896350" cy="641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13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C7408-E5C0-D6C2-2CCC-5F201BD2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0343" y="1905000"/>
            <a:ext cx="3282721" cy="4953000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Kissing the Relic,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1893, Oil on Canvas, 104 x 123 cm, Museo de Bellas Artes, Bilbao, Spain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https://www.wga.hu/html_m/s/sorolla/index.html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1200" dirty="0">
              <a:solidFill>
                <a:schemeClr val="bg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BC4BFFA-8207-BD21-E469-F0493F1EB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35" y="0"/>
            <a:ext cx="8370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05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6CC555B4-055E-EF18-BE47-1B76868C4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0"/>
            <a:ext cx="5435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976FF-982F-D626-713C-D7A284C29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00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2376E64-334A-E34D-6667-1427475B3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229" y="2710543"/>
            <a:ext cx="3820886" cy="4147457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Portrait of </a:t>
            </a:r>
            <a:r>
              <a:rPr lang="en-US" sz="2400" b="1" i="0" dirty="0" err="1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Aureliano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</a:t>
            </a:r>
            <a:r>
              <a:rPr lang="en-US" sz="2400" b="1" i="0" dirty="0" err="1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Beruete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the Elder,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1902, Oil on Canvas, 116 x 111 cm, </a:t>
            </a:r>
            <a:b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Portrait of Aurelio’s Wife, 1902, Oil on Canvas, 111 x 88 cm, </a:t>
            </a:r>
            <a:b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Museo del Prado, Madrid, Spain</a:t>
            </a:r>
            <a:br>
              <a:rPr lang="en-US" sz="27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3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  <a:hlinkClick r:id="rId4"/>
              </a:rPr>
              <a:t>https://www.wga.hu/html_m/s/sorolla/index.html</a:t>
            </a:r>
            <a:r>
              <a:rPr lang="en-US" sz="13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1300" dirty="0"/>
          </a:p>
        </p:txBody>
      </p:sp>
    </p:spTree>
    <p:extLst>
      <p:ext uri="{BB962C8B-B14F-4D97-AF65-F5344CB8AC3E}">
        <p14:creationId xmlns:p14="http://schemas.microsoft.com/office/powerpoint/2010/main" val="319954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9B25-0EAC-6EB8-B09E-C950FEADD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4" y="2351314"/>
            <a:ext cx="2416628" cy="4419600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Fisherman,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1904, Oil on Canvas, 76x106 cm, Private Collection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https://commons.wikimedia.org/wiki/File:Joaqu%C3%ADn_Sorolla_y_Bastida_-_El_pescador.jpg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3ABC2D6-C833-7C63-7D66-44EC52634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366" y="106816"/>
            <a:ext cx="9435891" cy="66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26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47CD3-D914-B0BD-2DDC-6FADBE8B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143"/>
            <a:ext cx="6107536" cy="42998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Lucida Calligraphy" panose="03010101010101010101" pitchFamily="66" charset="0"/>
              </a:rPr>
              <a:t>Señora</a:t>
            </a:r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 de </a:t>
            </a:r>
            <a:r>
              <a:rPr lang="en-US" sz="2400" b="1" dirty="0" err="1">
                <a:solidFill>
                  <a:schemeClr val="bg1"/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 in Black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0"/>
              </a:rPr>
              <a:t>, 1906, Oil on Canvas, 186.7 x 118.7 cm, the MET, NY, </a:t>
            </a: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</a:rPr>
              <a:t>USA </a:t>
            </a: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  <a:hlinkClick r:id="rId2"/>
              </a:rPr>
              <a:t>https://commons.wikimedia.org/wiki/File:Se%C3%B1ora_de_Sorolla_(Clotilde_Garc%C3%ADa_del_Castillo,_1865%E2%80%931929)_in_Black_MET_DP168810.jpg</a:t>
            </a:r>
            <a:r>
              <a:rPr lang="en-US" sz="1200" dirty="0">
                <a:solidFill>
                  <a:schemeClr val="bg1"/>
                </a:solidFill>
                <a:latin typeface="Lucida Calligraphy" panose="03010101010101010101" pitchFamily="66" charset="0"/>
              </a:rPr>
              <a:t> </a:t>
            </a:r>
            <a:endParaRPr lang="el-GR" sz="1200" dirty="0">
              <a:solidFill>
                <a:schemeClr val="bg1"/>
              </a:solidFill>
            </a:endParaRPr>
          </a:p>
        </p:txBody>
      </p:sp>
      <p:pic>
        <p:nvPicPr>
          <p:cNvPr id="4" name="Picture 3" descr="A person in a black dress&#10;&#10;Description automatically generated">
            <a:extLst>
              <a:ext uri="{FF2B5EF4-FFF2-40B4-BE49-F238E27FC236}">
                <a16:creationId xmlns:a16="http://schemas.microsoft.com/office/drawing/2014/main" id="{96621AD2-73E3-1FAA-0383-1F58E6D12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36" y="0"/>
            <a:ext cx="4408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52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0CB71-64EE-2DF6-AB0C-901E118CA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3436" y="3004457"/>
            <a:ext cx="5440363" cy="3853543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Elena and Maria in Old-Fashioned Valencian Costume,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1908, Oil on Canvas, 255 x 185 cm, Museo de Arte Moderno, Barcelona, Spain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https://www.wga.hu/html_m/s/sorolla/index.html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8462204-51E0-13F1-6645-18077AF20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075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636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7CE68-6BD9-D2D8-8B67-5A1EC0D1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4370" y="892628"/>
            <a:ext cx="2532289" cy="574153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Beach of Valencia by Morning Light,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1908, Oil on Canvas, 76x105.6 cm, Hispanic Society of America, New York City, USA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hlinkClick r:id="rId2"/>
              </a:rPr>
              <a:t>https://commons.wikimedia.org/wiki/File:Joaqu%C3%ADn_Sorolla_y_Bastida_-_Beach_of_Valencia_by_Morning_Light_-_A2137_-_Hispanic_Society_of_America.jpg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444C8A0-4A6D-45A6-06DE-3B352ED0C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" y="183356"/>
            <a:ext cx="8984480" cy="649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186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9C51-3E8F-3250-A042-F54287BF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256" y="2928257"/>
            <a:ext cx="3853543" cy="3755571"/>
          </a:xfrm>
        </p:spPr>
        <p:txBody>
          <a:bodyPr>
            <a:no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Walk by the sea,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1909, Oil on Canvas, 205x200 cm, Fundación Museo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Sorolla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Madrid, Spain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https://www.nationalgallery.org.uk/exhibitions/past/sorolla/what-you-need-to-know-about-sorolla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2457D6-8A08-DFF7-29DF-1501FD0AE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4171"/>
            <a:ext cx="6515685" cy="650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984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D3D2-88BB-F3AE-4BF7-DA8F50F95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Boys on the Beach,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1909, Oil on Canvas, 118x185 cm, Prado Museum, Madrid, Spain </a:t>
            </a: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https://www.museodelprado.es/en/the-collection/art-work/boys-on-the-beach/edd7a202-c069-49f1-a3f4-eacf9b4022c2</a:t>
            </a:r>
            <a:r>
              <a:rPr lang="en-US" sz="13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group of boys lying on the sand&#10;&#10;Description automatically generated">
            <a:extLst>
              <a:ext uri="{FF2B5EF4-FFF2-40B4-BE49-F238E27FC236}">
                <a16:creationId xmlns:a16="http://schemas.microsoft.com/office/drawing/2014/main" id="{60E1F4D9-CEF2-F808-FA86-CB158197A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21" y="1360715"/>
            <a:ext cx="8681357" cy="53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52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79752-F425-22C8-1C1B-691249822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6971"/>
            <a:ext cx="6150429" cy="3331029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Clotilde sitting on a sofa, </a:t>
            </a:r>
            <a:r>
              <a:rPr lang="en-US" sz="240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1910, Oil on Canvas, 180 x 110 cm, Museo </a:t>
            </a:r>
            <a:r>
              <a:rPr lang="en-US" sz="2400" i="0" dirty="0" err="1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Sorolla</a:t>
            </a:r>
            <a:r>
              <a:rPr lang="en-US" sz="240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, Madrid, Spain</a:t>
            </a:r>
            <a:br>
              <a:rPr lang="en-US" sz="120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  <a:hlinkClick r:id="rId2"/>
              </a:rPr>
              <a:t>https://www.cultura.gob.es/msorolla/en/colecciones/colecciones-del-museo/pintura/clotilde-sentada.html</a:t>
            </a:r>
            <a:r>
              <a:rPr lang="en-US" sz="1200" i="0" dirty="0">
                <a:solidFill>
                  <a:schemeClr val="bg1"/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en-US" b="0" i="0" dirty="0">
                <a:solidFill>
                  <a:srgbClr val="414042"/>
                </a:solidFill>
                <a:effectLst/>
                <a:latin typeface="open_sansextrabold"/>
              </a:rPr>
            </a:br>
            <a:endParaRPr lang="el-GR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3031B09-5641-415C-355E-6CD6AFF5C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0"/>
            <a:ext cx="4187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191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414AF-C5A8-0A50-68D5-E9BF03438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1200"/>
            <a:ext cx="5122863" cy="4876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The Garden of the </a:t>
            </a:r>
            <a:r>
              <a:rPr lang="en-US" sz="2400" b="1" dirty="0" err="1">
                <a:solidFill>
                  <a:schemeClr val="bg1"/>
                </a:solidFill>
                <a:latin typeface="Lucida Calligraphy" panose="03010101010101010101" pitchFamily="66" charset="0"/>
              </a:rPr>
              <a:t>Sorilla</a:t>
            </a:r>
            <a:r>
              <a:rPr lang="en-US" sz="2400" b="1" dirty="0">
                <a:solidFill>
                  <a:schemeClr val="bg1"/>
                </a:solidFill>
                <a:latin typeface="Lucida Calligraphy" panose="03010101010101010101" pitchFamily="66" charset="0"/>
              </a:rPr>
              <a:t> House, 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0"/>
              </a:rPr>
              <a:t>1920, Oil on Canvas, 104 x 87.5 cm, Museo </a:t>
            </a:r>
            <a:r>
              <a:rPr lang="en-US" sz="2400" dirty="0" err="1">
                <a:solidFill>
                  <a:schemeClr val="bg1"/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0"/>
              </a:rPr>
              <a:t>, Madrid, Spain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  <a:hlinkClick r:id="rId3"/>
              </a:rPr>
              <a:t>https://www.cultura.gob.es/msorolla/en/colecciones/colecciones-del-museo/pintura/jardin.html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endParaRPr lang="el-GR" sz="24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Garden">
            <a:extLst>
              <a:ext uri="{FF2B5EF4-FFF2-40B4-BE49-F238E27FC236}">
                <a16:creationId xmlns:a16="http://schemas.microsoft.com/office/drawing/2014/main" id="{DDD0E6C6-5101-9C86-E12B-AFEE30126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63" y="0"/>
            <a:ext cx="5392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00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778</Words>
  <Application>Microsoft Office PowerPoint</Application>
  <PresentationFormat>Widescreen</PresentationFormat>
  <Paragraphs>20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Lucida Calligraphy</vt:lpstr>
      <vt:lpstr>open_sansextrabold</vt:lpstr>
      <vt:lpstr>Office Theme</vt:lpstr>
      <vt:lpstr>PowerPoint Presentation</vt:lpstr>
      <vt:lpstr>Self-Portrait, 1904, Oil on Canvas, 66 x 105.5 cm, Museo Sorolla, Madrid, Spain https://www.cultura.gob.es/msorolla/en/colecciones/colecciones-del-museo/pintura/autorretrato.html </vt:lpstr>
      <vt:lpstr>Sorolla painting 'Clotilde in a Black Dress', 1905. Photograph by Christian Franzen © Museo Sorolla, Madrid, Spain https://www.nationalgallery.org.uk/exhibitions/past/sorolla/what-you-need-to-know-about-sorolla </vt:lpstr>
      <vt:lpstr>The Second of May, 1884, Oil on Canvas, 400x580 cm, Prado Museum, Madrid, Spain https://www.museodelprado.es/en/the-collection/artist/sorolla-y-bastida-joaquin/06fcd1dd-8983-45be-9e60-6adc32f513e4 </vt:lpstr>
      <vt:lpstr>Almond tree in flower, 1888-1889, Oil on Panel, 15.5 x 25.3 cm, Museo Sorolla, Madrid, Spain https://www.cultura.gob.es/msorolla/en/colecciones/colecciones-del-museo/pintura/almendro-en-flor.html </vt:lpstr>
      <vt:lpstr>Saint in Prayer, 1888 – 1889, Oil on Canvas, 78x61 cm, Prado Museum, Madrid, Spain https://www.museodelprado.es/en/the-collection/artist/sorolla-y-bastida-joaquin/06fcd1dd-8983-45be-9e60-6adc32f513e4 </vt:lpstr>
      <vt:lpstr>Eating on the Boat, 1898, Oil on Canvas, 180 x 250 cm, Museo de la Real Academia de San Fernando, Madrid, Spain https://www.wga.hu/html_m/s/sorolla/index.html </vt:lpstr>
      <vt:lpstr>Kissing the Relic, 1893, Oil on Canvas, 104 x 123 cm, Museo de Bellas Artes, Bilbao, Spain https://www.wga.hu/html_m/s/sorolla/index.html </vt:lpstr>
      <vt:lpstr>Portrait of Aureliano Beruete the Elder, 1902, Oil on Canvas, 116 x 111 cm,  Portrait of Aurelio’s Wife, 1902, Oil on Canvas, 111 x 88 cm,  Museo del Prado, Madrid, Spain https://www.wga.hu/html_m/s/sorolla/index.html </vt:lpstr>
      <vt:lpstr>The Fisherman, 1904, Oil on Canvas, 76x106 cm, Private Collection https://commons.wikimedia.org/wiki/File:Joaqu%C3%ADn_Sorolla_y_Bastida_-_El_pescador.jpg  </vt:lpstr>
      <vt:lpstr>Señora de Sorolla in Black, 1906, Oil on Canvas, 186.7 x 118.7 cm, the MET, NY, USA https://commons.wikimedia.org/wiki/File:Se%C3%B1ora_de_Sorolla_(Clotilde_Garc%C3%ADa_del_Castillo,_1865%E2%80%931929)_in_Black_MET_DP168810.jpg </vt:lpstr>
      <vt:lpstr>Elena and Maria in Old-Fashioned Valencian Costume, 1908, Oil on Canvas, 255 x 185 cm, Museo de Arte Moderno, Barcelona, Spain https://www.wga.hu/html_m/s/sorolla/index.html </vt:lpstr>
      <vt:lpstr>Beach of Valencia by Morning Light, 1908, Oil on Canvas, 76x105.6 cm, Hispanic Society of America, New York City, USA https://commons.wikimedia.org/wiki/File:Joaqu%C3%ADn_Sorolla_y_Bastida_-_Beach_of_Valencia_by_Morning_Light_-_A2137_-_Hispanic_Society_of_America.jpg</vt:lpstr>
      <vt:lpstr>Walk by the sea, 1909, Oil on Canvas, 205x200 cm, Fundación Museo Sorolla, Madrid, Spain https://www.nationalgallery.org.uk/exhibitions/past/sorolla/what-you-need-to-know-about-sorolla  </vt:lpstr>
      <vt:lpstr>Boys on the Beach, 1909, Oil on Canvas, 118x185 cm, Prado Museum, Madrid, Spain  https://www.museodelprado.es/en/the-collection/art-work/boys-on-the-beach/edd7a202-c069-49f1-a3f4-eacf9b4022c2  </vt:lpstr>
      <vt:lpstr>Clotilde sitting on a sofa, 1910, Oil on Canvas, 180 x 110 cm, Museo Sorolla, Madrid, Spain https://www.cultura.gob.es/msorolla/en/colecciones/colecciones-del-museo/pintura/clotilde-sentada.html  </vt:lpstr>
      <vt:lpstr>The Garden of the Sorilla House, 1920, Oil on Canvas, 104 x 87.5 cm, Museo Sorolla, Madrid, Spain https://www.cultura.gob.es/msorolla/en/colecciones/colecciones-del-museo/pintura/jardin.html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2024-10-18T08:22:56Z</dcterms:created>
  <dcterms:modified xsi:type="dcterms:W3CDTF">2024-10-18T11:15:20Z</dcterms:modified>
</cp:coreProperties>
</file>