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1" r:id="rId5"/>
    <p:sldId id="278" r:id="rId6"/>
    <p:sldId id="270" r:id="rId7"/>
    <p:sldId id="281" r:id="rId8"/>
    <p:sldId id="273" r:id="rId9"/>
    <p:sldId id="266" r:id="rId10"/>
    <p:sldId id="280" r:id="rId11"/>
    <p:sldId id="260" r:id="rId12"/>
    <p:sldId id="271" r:id="rId13"/>
    <p:sldId id="267" r:id="rId14"/>
    <p:sldId id="268" r:id="rId15"/>
    <p:sldId id="262" r:id="rId16"/>
    <p:sldId id="265" r:id="rId17"/>
    <p:sldId id="263" r:id="rId18"/>
    <p:sldId id="264" r:id="rId19"/>
    <p:sldId id="269" r:id="rId20"/>
    <p:sldId id="276" r:id="rId21"/>
    <p:sldId id="279" r:id="rId22"/>
    <p:sldId id="275" r:id="rId2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C9E245-37E2-4544-A844-94D5990CFDAC}" v="2" dt="2024-12-05T04:31:52.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25221014-79B7-4705-8332-1B5AA4500E58}"/>
    <pc:docChg chg="undo redo custSel addSld delSld modSld sldOrd">
      <pc:chgData name="Amalia Spiliakou" userId="f4bd6b91a0b5818a" providerId="LiveId" clId="{25221014-79B7-4705-8332-1B5AA4500E58}" dt="2024-10-16T09:42:22.768" v="858"/>
      <pc:docMkLst>
        <pc:docMk/>
      </pc:docMkLst>
      <pc:sldChg chg="addSp delSp modSp mod ord setBg modClrScheme delDesignElem chgLayout">
        <pc:chgData name="Amalia Spiliakou" userId="f4bd6b91a0b5818a" providerId="LiveId" clId="{25221014-79B7-4705-8332-1B5AA4500E58}" dt="2024-10-16T07:49:23.736" v="355"/>
        <pc:sldMkLst>
          <pc:docMk/>
          <pc:sldMk cId="1561228240" sldId="260"/>
        </pc:sldMkLst>
        <pc:spChg chg="del mod ord">
          <ac:chgData name="Amalia Spiliakou" userId="f4bd6b91a0b5818a" providerId="LiveId" clId="{25221014-79B7-4705-8332-1B5AA4500E58}" dt="2024-10-16T07:19:24.880" v="5" actId="478"/>
          <ac:spMkLst>
            <pc:docMk/>
            <pc:sldMk cId="1561228240" sldId="260"/>
            <ac:spMk id="2" creationId="{92DF71DC-6CCB-6551-EF44-425A00827974}"/>
          </ac:spMkLst>
        </pc:spChg>
        <pc:spChg chg="add mod ord">
          <ac:chgData name="Amalia Spiliakou" userId="f4bd6b91a0b5818a" providerId="LiveId" clId="{25221014-79B7-4705-8332-1B5AA4500E58}" dt="2024-10-16T07:24:48.635" v="68" actId="207"/>
          <ac:spMkLst>
            <pc:docMk/>
            <pc:sldMk cId="1561228240" sldId="260"/>
            <ac:spMk id="3" creationId="{6477001A-CAA8-EEE4-67C5-DE0DE63A8292}"/>
          </ac:spMkLst>
        </pc:spChg>
        <pc:spChg chg="add del">
          <ac:chgData name="Amalia Spiliakou" userId="f4bd6b91a0b5818a" providerId="LiveId" clId="{25221014-79B7-4705-8332-1B5AA4500E58}" dt="2024-10-16T07:19:28.023" v="7" actId="26606"/>
          <ac:spMkLst>
            <pc:docMk/>
            <pc:sldMk cId="1561228240" sldId="260"/>
            <ac:spMk id="3079" creationId="{37C89E4B-3C9F-44B9-8B86-D9E3D112D8EC}"/>
          </ac:spMkLst>
        </pc:spChg>
        <pc:spChg chg="add del">
          <ac:chgData name="Amalia Spiliakou" userId="f4bd6b91a0b5818a" providerId="LiveId" clId="{25221014-79B7-4705-8332-1B5AA4500E58}" dt="2024-10-16T07:19:33.437" v="8" actId="700"/>
          <ac:spMkLst>
            <pc:docMk/>
            <pc:sldMk cId="1561228240" sldId="260"/>
            <ac:spMk id="3088" creationId="{42A4FC2C-047E-45A5-965D-8E1E3BF09BC6}"/>
          </ac:spMkLst>
        </pc:spChg>
        <pc:picChg chg="add del mod">
          <ac:chgData name="Amalia Spiliakou" userId="f4bd6b91a0b5818a" providerId="LiveId" clId="{25221014-79B7-4705-8332-1B5AA4500E58}" dt="2024-10-16T07:19:20.933" v="4" actId="478"/>
          <ac:picMkLst>
            <pc:docMk/>
            <pc:sldMk cId="1561228240" sldId="260"/>
            <ac:picMk id="3074" creationId="{6C82558C-E8BF-F961-04E7-B9FE3B6B6E89}"/>
          </ac:picMkLst>
        </pc:picChg>
        <pc:picChg chg="add mod">
          <ac:chgData name="Amalia Spiliakou" userId="f4bd6b91a0b5818a" providerId="LiveId" clId="{25221014-79B7-4705-8332-1B5AA4500E58}" dt="2024-10-16T07:20:50.502" v="22" actId="1076"/>
          <ac:picMkLst>
            <pc:docMk/>
            <pc:sldMk cId="1561228240" sldId="260"/>
            <ac:picMk id="3076" creationId="{BCF171EA-BD99-1BFD-C904-853193A26FCE}"/>
          </ac:picMkLst>
        </pc:picChg>
        <pc:cxnChg chg="add del">
          <ac:chgData name="Amalia Spiliakou" userId="f4bd6b91a0b5818a" providerId="LiveId" clId="{25221014-79B7-4705-8332-1B5AA4500E58}" dt="2024-10-16T07:19:28.023" v="7" actId="26606"/>
          <ac:cxnSpMkLst>
            <pc:docMk/>
            <pc:sldMk cId="1561228240" sldId="260"/>
            <ac:cxnSpMk id="3081" creationId="{AA2EAA10-076F-46BD-8F0F-B9A2FB77A85C}"/>
          </ac:cxnSpMkLst>
        </pc:cxnChg>
        <pc:cxnChg chg="add del">
          <ac:chgData name="Amalia Spiliakou" userId="f4bd6b91a0b5818a" providerId="LiveId" clId="{25221014-79B7-4705-8332-1B5AA4500E58}" dt="2024-10-16T07:19:28.023" v="7" actId="26606"/>
          <ac:cxnSpMkLst>
            <pc:docMk/>
            <pc:sldMk cId="1561228240" sldId="260"/>
            <ac:cxnSpMk id="3083" creationId="{D891E407-403B-4764-86C9-33A56D3BCAA3}"/>
          </ac:cxnSpMkLst>
        </pc:cxnChg>
      </pc:sldChg>
      <pc:sldChg chg="addSp modSp mod ord setBg">
        <pc:chgData name="Amalia Spiliakou" userId="f4bd6b91a0b5818a" providerId="LiveId" clId="{25221014-79B7-4705-8332-1B5AA4500E58}" dt="2024-10-16T07:46:54.080" v="334" actId="14100"/>
        <pc:sldMkLst>
          <pc:docMk/>
          <pc:sldMk cId="244740537" sldId="261"/>
        </pc:sldMkLst>
        <pc:spChg chg="mod ord">
          <ac:chgData name="Amalia Spiliakou" userId="f4bd6b91a0b5818a" providerId="LiveId" clId="{25221014-79B7-4705-8332-1B5AA4500E58}" dt="2024-10-16T07:46:54.080" v="334" actId="14100"/>
          <ac:spMkLst>
            <pc:docMk/>
            <pc:sldMk cId="244740537" sldId="261"/>
            <ac:spMk id="2" creationId="{2E16DD06-37CE-A099-40B2-22D5547983F8}"/>
          </ac:spMkLst>
        </pc:spChg>
        <pc:spChg chg="add">
          <ac:chgData name="Amalia Spiliakou" userId="f4bd6b91a0b5818a" providerId="LiveId" clId="{25221014-79B7-4705-8332-1B5AA4500E58}" dt="2024-10-16T07:45:46.290" v="220" actId="26606"/>
          <ac:spMkLst>
            <pc:docMk/>
            <pc:sldMk cId="244740537" sldId="261"/>
            <ac:spMk id="12295" creationId="{37C89E4B-3C9F-44B9-8B86-D9E3D112D8EC}"/>
          </ac:spMkLst>
        </pc:spChg>
        <pc:picChg chg="add mod">
          <ac:chgData name="Amalia Spiliakou" userId="f4bd6b91a0b5818a" providerId="LiveId" clId="{25221014-79B7-4705-8332-1B5AA4500E58}" dt="2024-10-16T07:46:15.864" v="223" actId="27614"/>
          <ac:picMkLst>
            <pc:docMk/>
            <pc:sldMk cId="244740537" sldId="261"/>
            <ac:picMk id="12290" creationId="{5095A637-D59B-8C86-A04F-FB321FE09964}"/>
          </ac:picMkLst>
        </pc:picChg>
        <pc:cxnChg chg="add">
          <ac:chgData name="Amalia Spiliakou" userId="f4bd6b91a0b5818a" providerId="LiveId" clId="{25221014-79B7-4705-8332-1B5AA4500E58}" dt="2024-10-16T07:45:46.290" v="220" actId="26606"/>
          <ac:cxnSpMkLst>
            <pc:docMk/>
            <pc:sldMk cId="244740537" sldId="261"/>
            <ac:cxnSpMk id="12297" creationId="{AA2EAA10-076F-46BD-8F0F-B9A2FB77A85C}"/>
          </ac:cxnSpMkLst>
        </pc:cxnChg>
        <pc:cxnChg chg="add">
          <ac:chgData name="Amalia Spiliakou" userId="f4bd6b91a0b5818a" providerId="LiveId" clId="{25221014-79B7-4705-8332-1B5AA4500E58}" dt="2024-10-16T07:45:46.290" v="220" actId="26606"/>
          <ac:cxnSpMkLst>
            <pc:docMk/>
            <pc:sldMk cId="244740537" sldId="261"/>
            <ac:cxnSpMk id="12299" creationId="{D891E407-403B-4764-86C9-33A56D3BCAA3}"/>
          </ac:cxnSpMkLst>
        </pc:cxnChg>
      </pc:sldChg>
      <pc:sldChg chg="addSp delSp modSp mod setBg delDesignElem chgLayout">
        <pc:chgData name="Amalia Spiliakou" userId="f4bd6b91a0b5818a" providerId="LiveId" clId="{25221014-79B7-4705-8332-1B5AA4500E58}" dt="2024-10-16T07:43:47.253" v="216" actId="27636"/>
        <pc:sldMkLst>
          <pc:docMk/>
          <pc:sldMk cId="1552424781" sldId="262"/>
        </pc:sldMkLst>
        <pc:spChg chg="del mod ord">
          <ac:chgData name="Amalia Spiliakou" userId="f4bd6b91a0b5818a" providerId="LiveId" clId="{25221014-79B7-4705-8332-1B5AA4500E58}" dt="2024-10-16T07:27:38.813" v="73" actId="478"/>
          <ac:spMkLst>
            <pc:docMk/>
            <pc:sldMk cId="1552424781" sldId="262"/>
            <ac:spMk id="2" creationId="{7CFEB325-860B-00C8-7199-0D93EF3A375C}"/>
          </ac:spMkLst>
        </pc:spChg>
        <pc:spChg chg="add mod ord">
          <ac:chgData name="Amalia Spiliakou" userId="f4bd6b91a0b5818a" providerId="LiveId" clId="{25221014-79B7-4705-8332-1B5AA4500E58}" dt="2024-10-16T07:43:47.253" v="216" actId="27636"/>
          <ac:spMkLst>
            <pc:docMk/>
            <pc:sldMk cId="1552424781" sldId="262"/>
            <ac:spMk id="3" creationId="{90C94982-E6ED-FECA-A427-DA337330E56C}"/>
          </ac:spMkLst>
        </pc:spChg>
        <pc:spChg chg="add del">
          <ac:chgData name="Amalia Spiliakou" userId="f4bd6b91a0b5818a" providerId="LiveId" clId="{25221014-79B7-4705-8332-1B5AA4500E58}" dt="2024-10-16T07:27:42.228" v="75" actId="26606"/>
          <ac:spMkLst>
            <pc:docMk/>
            <pc:sldMk cId="1552424781" sldId="262"/>
            <ac:spMk id="4103" creationId="{37C89E4B-3C9F-44B9-8B86-D9E3D112D8EC}"/>
          </ac:spMkLst>
        </pc:spChg>
        <pc:spChg chg="add del">
          <ac:chgData name="Amalia Spiliakou" userId="f4bd6b91a0b5818a" providerId="LiveId" clId="{25221014-79B7-4705-8332-1B5AA4500E58}" dt="2024-10-16T07:27:46.811" v="76" actId="700"/>
          <ac:spMkLst>
            <pc:docMk/>
            <pc:sldMk cId="1552424781" sldId="262"/>
            <ac:spMk id="4112" creationId="{42A4FC2C-047E-45A5-965D-8E1E3BF09BC6}"/>
          </ac:spMkLst>
        </pc:spChg>
        <pc:picChg chg="add del mod">
          <ac:chgData name="Amalia Spiliakou" userId="f4bd6b91a0b5818a" providerId="LiveId" clId="{25221014-79B7-4705-8332-1B5AA4500E58}" dt="2024-10-16T07:27:33.847" v="72" actId="478"/>
          <ac:picMkLst>
            <pc:docMk/>
            <pc:sldMk cId="1552424781" sldId="262"/>
            <ac:picMk id="4098" creationId="{A1178E93-E011-C288-AF2E-86C085A4586F}"/>
          </ac:picMkLst>
        </pc:picChg>
        <pc:picChg chg="add mod">
          <ac:chgData name="Amalia Spiliakou" userId="f4bd6b91a0b5818a" providerId="LiveId" clId="{25221014-79B7-4705-8332-1B5AA4500E58}" dt="2024-10-16T07:27:42.228" v="75" actId="26606"/>
          <ac:picMkLst>
            <pc:docMk/>
            <pc:sldMk cId="1552424781" sldId="262"/>
            <ac:picMk id="4100" creationId="{E39E8BBF-CDA5-25CE-2EEA-F573DAD49ABD}"/>
          </ac:picMkLst>
        </pc:picChg>
        <pc:cxnChg chg="add del">
          <ac:chgData name="Amalia Spiliakou" userId="f4bd6b91a0b5818a" providerId="LiveId" clId="{25221014-79B7-4705-8332-1B5AA4500E58}" dt="2024-10-16T07:27:42.228" v="75" actId="26606"/>
          <ac:cxnSpMkLst>
            <pc:docMk/>
            <pc:sldMk cId="1552424781" sldId="262"/>
            <ac:cxnSpMk id="4105" creationId="{AA2EAA10-076F-46BD-8F0F-B9A2FB77A85C}"/>
          </ac:cxnSpMkLst>
        </pc:cxnChg>
        <pc:cxnChg chg="add del">
          <ac:chgData name="Amalia Spiliakou" userId="f4bd6b91a0b5818a" providerId="LiveId" clId="{25221014-79B7-4705-8332-1B5AA4500E58}" dt="2024-10-16T07:27:42.228" v="75" actId="26606"/>
          <ac:cxnSpMkLst>
            <pc:docMk/>
            <pc:sldMk cId="1552424781" sldId="262"/>
            <ac:cxnSpMk id="4107" creationId="{D891E407-403B-4764-86C9-33A56D3BCAA3}"/>
          </ac:cxnSpMkLst>
        </pc:cxnChg>
      </pc:sldChg>
      <pc:sldChg chg="addSp modSp mod setBg">
        <pc:chgData name="Amalia Spiliakou" userId="f4bd6b91a0b5818a" providerId="LiveId" clId="{25221014-79B7-4705-8332-1B5AA4500E58}" dt="2024-10-16T07:54:46.423" v="448"/>
        <pc:sldMkLst>
          <pc:docMk/>
          <pc:sldMk cId="473558" sldId="263"/>
        </pc:sldMkLst>
        <pc:spChg chg="mod">
          <ac:chgData name="Amalia Spiliakou" userId="f4bd6b91a0b5818a" providerId="LiveId" clId="{25221014-79B7-4705-8332-1B5AA4500E58}" dt="2024-10-16T07:43:00.787" v="208" actId="207"/>
          <ac:spMkLst>
            <pc:docMk/>
            <pc:sldMk cId="473558" sldId="263"/>
            <ac:spMk id="2" creationId="{C39A6BFE-70E4-A4FC-5E85-11C28C88FCFA}"/>
          </ac:spMkLst>
        </pc:spChg>
        <pc:picChg chg="add mod">
          <ac:chgData name="Amalia Spiliakou" userId="f4bd6b91a0b5818a" providerId="LiveId" clId="{25221014-79B7-4705-8332-1B5AA4500E58}" dt="2024-10-16T07:29:19.512" v="90" actId="14100"/>
          <ac:picMkLst>
            <pc:docMk/>
            <pc:sldMk cId="473558" sldId="263"/>
            <ac:picMk id="5122" creationId="{FC5DA825-8D34-09A5-6498-B5A777911C9B}"/>
          </ac:picMkLst>
        </pc:picChg>
        <pc:picChg chg="add mod">
          <ac:chgData name="Amalia Spiliakou" userId="f4bd6b91a0b5818a" providerId="LiveId" clId="{25221014-79B7-4705-8332-1B5AA4500E58}" dt="2024-10-16T07:29:47.659" v="95" actId="14100"/>
          <ac:picMkLst>
            <pc:docMk/>
            <pc:sldMk cId="473558" sldId="263"/>
            <ac:picMk id="5124" creationId="{D1DD4CB0-09F4-FB34-9665-C25F8A70BB66}"/>
          </ac:picMkLst>
        </pc:picChg>
      </pc:sldChg>
      <pc:sldChg chg="addSp delSp modSp new mod ord setBg modClrScheme delDesignElem chgLayout">
        <pc:chgData name="Amalia Spiliakou" userId="f4bd6b91a0b5818a" providerId="LiveId" clId="{25221014-79B7-4705-8332-1B5AA4500E58}" dt="2024-10-16T07:42:44.449" v="207" actId="2711"/>
        <pc:sldMkLst>
          <pc:docMk/>
          <pc:sldMk cId="2859965015" sldId="264"/>
        </pc:sldMkLst>
        <pc:spChg chg="add mod ord">
          <ac:chgData name="Amalia Spiliakou" userId="f4bd6b91a0b5818a" providerId="LiveId" clId="{25221014-79B7-4705-8332-1B5AA4500E58}" dt="2024-10-16T07:42:44.449" v="207" actId="2711"/>
          <ac:spMkLst>
            <pc:docMk/>
            <pc:sldMk cId="2859965015" sldId="264"/>
            <ac:spMk id="2" creationId="{849E801B-9EC3-2CFB-A418-46EAEAA6A242}"/>
          </ac:spMkLst>
        </pc:spChg>
        <pc:spChg chg="add del">
          <ac:chgData name="Amalia Spiliakou" userId="f4bd6b91a0b5818a" providerId="LiveId" clId="{25221014-79B7-4705-8332-1B5AA4500E58}" dt="2024-10-16T07:32:02.766" v="114" actId="700"/>
          <ac:spMkLst>
            <pc:docMk/>
            <pc:sldMk cId="2859965015" sldId="264"/>
            <ac:spMk id="6151" creationId="{42A4FC2C-047E-45A5-965D-8E1E3BF09BC6}"/>
          </ac:spMkLst>
        </pc:spChg>
        <pc:picChg chg="add mod">
          <ac:chgData name="Amalia Spiliakou" userId="f4bd6b91a0b5818a" providerId="LiveId" clId="{25221014-79B7-4705-8332-1B5AA4500E58}" dt="2024-10-16T07:42:32.634" v="205" actId="1076"/>
          <ac:picMkLst>
            <pc:docMk/>
            <pc:sldMk cId="2859965015" sldId="264"/>
            <ac:picMk id="6146" creationId="{7EC09CED-404A-449B-1407-8182FE25E9BB}"/>
          </ac:picMkLst>
        </pc:picChg>
      </pc:sldChg>
      <pc:sldChg chg="addSp delSp modSp new mod ord setBg modClrScheme delDesignElem chgLayout">
        <pc:chgData name="Amalia Spiliakou" userId="f4bd6b91a0b5818a" providerId="LiveId" clId="{25221014-79B7-4705-8332-1B5AA4500E58}" dt="2024-10-16T07:43:23.259" v="211" actId="14100"/>
        <pc:sldMkLst>
          <pc:docMk/>
          <pc:sldMk cId="894070017" sldId="265"/>
        </pc:sldMkLst>
        <pc:spChg chg="add mod ord">
          <ac:chgData name="Amalia Spiliakou" userId="f4bd6b91a0b5818a" providerId="LiveId" clId="{25221014-79B7-4705-8332-1B5AA4500E58}" dt="2024-10-16T07:43:23.259" v="211" actId="14100"/>
          <ac:spMkLst>
            <pc:docMk/>
            <pc:sldMk cId="894070017" sldId="265"/>
            <ac:spMk id="2" creationId="{45DE42A4-690B-7D97-B22D-4A93964D3331}"/>
          </ac:spMkLst>
        </pc:spChg>
        <pc:spChg chg="add del">
          <ac:chgData name="Amalia Spiliakou" userId="f4bd6b91a0b5818a" providerId="LiveId" clId="{25221014-79B7-4705-8332-1B5AA4500E58}" dt="2024-10-16T07:33:24.693" v="123" actId="700"/>
          <ac:spMkLst>
            <pc:docMk/>
            <pc:sldMk cId="894070017" sldId="265"/>
            <ac:spMk id="7175" creationId="{42A4FC2C-047E-45A5-965D-8E1E3BF09BC6}"/>
          </ac:spMkLst>
        </pc:spChg>
        <pc:picChg chg="add mod">
          <ac:chgData name="Amalia Spiliakou" userId="f4bd6b91a0b5818a" providerId="LiveId" clId="{25221014-79B7-4705-8332-1B5AA4500E58}" dt="2024-10-16T07:33:59.541" v="129" actId="1076"/>
          <ac:picMkLst>
            <pc:docMk/>
            <pc:sldMk cId="894070017" sldId="265"/>
            <ac:picMk id="7170" creationId="{44AA097A-06F4-0286-96FD-908D7F8E9FF2}"/>
          </ac:picMkLst>
        </pc:picChg>
      </pc:sldChg>
      <pc:sldChg chg="addSp modSp new mod ord setBg modClrScheme chgLayout">
        <pc:chgData name="Amalia Spiliakou" userId="f4bd6b91a0b5818a" providerId="LiveId" clId="{25221014-79B7-4705-8332-1B5AA4500E58}" dt="2024-10-16T07:54:27.330" v="446"/>
        <pc:sldMkLst>
          <pc:docMk/>
          <pc:sldMk cId="1586134021" sldId="266"/>
        </pc:sldMkLst>
        <pc:spChg chg="add mod ord">
          <ac:chgData name="Amalia Spiliakou" userId="f4bd6b91a0b5818a" providerId="LiveId" clId="{25221014-79B7-4705-8332-1B5AA4500E58}" dt="2024-10-16T07:44:39.763" v="218" actId="207"/>
          <ac:spMkLst>
            <pc:docMk/>
            <pc:sldMk cId="1586134021" sldId="266"/>
            <ac:spMk id="2" creationId="{6622B906-4030-340A-6FA0-2D9BE814FC08}"/>
          </ac:spMkLst>
        </pc:spChg>
        <pc:picChg chg="add mod">
          <ac:chgData name="Amalia Spiliakou" userId="f4bd6b91a0b5818a" providerId="LiveId" clId="{25221014-79B7-4705-8332-1B5AA4500E58}" dt="2024-10-16T07:35:30.805" v="136" actId="1076"/>
          <ac:picMkLst>
            <pc:docMk/>
            <pc:sldMk cId="1586134021" sldId="266"/>
            <ac:picMk id="8194" creationId="{30A67C75-9568-BA2B-FE2B-FA33B0546F92}"/>
          </ac:picMkLst>
        </pc:picChg>
      </pc:sldChg>
      <pc:sldChg chg="addSp delSp modSp new mod ord setBg modClrScheme delDesignElem chgLayout">
        <pc:chgData name="Amalia Spiliakou" userId="f4bd6b91a0b5818a" providerId="LiveId" clId="{25221014-79B7-4705-8332-1B5AA4500E58}" dt="2024-10-16T07:44:26.475" v="217" actId="207"/>
        <pc:sldMkLst>
          <pc:docMk/>
          <pc:sldMk cId="210917073" sldId="267"/>
        </pc:sldMkLst>
        <pc:spChg chg="add mod ord">
          <ac:chgData name="Amalia Spiliakou" userId="f4bd6b91a0b5818a" providerId="LiveId" clId="{25221014-79B7-4705-8332-1B5AA4500E58}" dt="2024-10-16T07:44:26.475" v="217" actId="207"/>
          <ac:spMkLst>
            <pc:docMk/>
            <pc:sldMk cId="210917073" sldId="267"/>
            <ac:spMk id="2" creationId="{3802E190-24D8-19D7-BADE-5D082BC7404F}"/>
          </ac:spMkLst>
        </pc:spChg>
        <pc:spChg chg="add del">
          <ac:chgData name="Amalia Spiliakou" userId="f4bd6b91a0b5818a" providerId="LiveId" clId="{25221014-79B7-4705-8332-1B5AA4500E58}" dt="2024-10-16T07:37:07.986" v="154" actId="700"/>
          <ac:spMkLst>
            <pc:docMk/>
            <pc:sldMk cId="210917073" sldId="267"/>
            <ac:spMk id="9223" creationId="{42A4FC2C-047E-45A5-965D-8E1E3BF09BC6}"/>
          </ac:spMkLst>
        </pc:spChg>
        <pc:picChg chg="add mod">
          <ac:chgData name="Amalia Spiliakou" userId="f4bd6b91a0b5818a" providerId="LiveId" clId="{25221014-79B7-4705-8332-1B5AA4500E58}" dt="2024-10-16T07:36:56.871" v="153" actId="26606"/>
          <ac:picMkLst>
            <pc:docMk/>
            <pc:sldMk cId="210917073" sldId="267"/>
            <ac:picMk id="9218" creationId="{3F577EF9-8C7A-C085-1A5F-E27A4F90978C}"/>
          </ac:picMkLst>
        </pc:picChg>
      </pc:sldChg>
      <pc:sldChg chg="addSp delSp modSp new mod setBg delDesignElem chgLayout">
        <pc:chgData name="Amalia Spiliakou" userId="f4bd6b91a0b5818a" providerId="LiveId" clId="{25221014-79B7-4705-8332-1B5AA4500E58}" dt="2024-10-16T07:41:38.317" v="194" actId="2711"/>
        <pc:sldMkLst>
          <pc:docMk/>
          <pc:sldMk cId="2893939471" sldId="268"/>
        </pc:sldMkLst>
        <pc:spChg chg="del mod ord">
          <ac:chgData name="Amalia Spiliakou" userId="f4bd6b91a0b5818a" providerId="LiveId" clId="{25221014-79B7-4705-8332-1B5AA4500E58}" dt="2024-10-16T07:40:54.744" v="184" actId="478"/>
          <ac:spMkLst>
            <pc:docMk/>
            <pc:sldMk cId="2893939471" sldId="268"/>
            <ac:spMk id="2" creationId="{85D6190D-A5F9-598C-8466-043C23EFB364}"/>
          </ac:spMkLst>
        </pc:spChg>
        <pc:spChg chg="add mod ord">
          <ac:chgData name="Amalia Spiliakou" userId="f4bd6b91a0b5818a" providerId="LiveId" clId="{25221014-79B7-4705-8332-1B5AA4500E58}" dt="2024-10-16T07:41:38.317" v="194" actId="2711"/>
          <ac:spMkLst>
            <pc:docMk/>
            <pc:sldMk cId="2893939471" sldId="268"/>
            <ac:spMk id="3" creationId="{9724D6A2-F379-2ACA-949B-CB97FA324E4C}"/>
          </ac:spMkLst>
        </pc:spChg>
        <pc:spChg chg="add del">
          <ac:chgData name="Amalia Spiliakou" userId="f4bd6b91a0b5818a" providerId="LiveId" clId="{25221014-79B7-4705-8332-1B5AA4500E58}" dt="2024-10-16T07:40:58.096" v="186" actId="26606"/>
          <ac:spMkLst>
            <pc:docMk/>
            <pc:sldMk cId="2893939471" sldId="268"/>
            <ac:spMk id="11271" creationId="{37C89E4B-3C9F-44B9-8B86-D9E3D112D8EC}"/>
          </ac:spMkLst>
        </pc:spChg>
        <pc:spChg chg="add del">
          <ac:chgData name="Amalia Spiliakou" userId="f4bd6b91a0b5818a" providerId="LiveId" clId="{25221014-79B7-4705-8332-1B5AA4500E58}" dt="2024-10-16T07:41:06.362" v="187" actId="700"/>
          <ac:spMkLst>
            <pc:docMk/>
            <pc:sldMk cId="2893939471" sldId="268"/>
            <ac:spMk id="11280" creationId="{42A4FC2C-047E-45A5-965D-8E1E3BF09BC6}"/>
          </ac:spMkLst>
        </pc:spChg>
        <pc:picChg chg="add del mod">
          <ac:chgData name="Amalia Spiliakou" userId="f4bd6b91a0b5818a" providerId="LiveId" clId="{25221014-79B7-4705-8332-1B5AA4500E58}" dt="2024-10-16T07:40:51.173" v="183" actId="478"/>
          <ac:picMkLst>
            <pc:docMk/>
            <pc:sldMk cId="2893939471" sldId="268"/>
            <ac:picMk id="11266" creationId="{F3426ECF-9D35-0542-B9F2-B90A73D74461}"/>
          </ac:picMkLst>
        </pc:picChg>
        <pc:picChg chg="add mod">
          <ac:chgData name="Amalia Spiliakou" userId="f4bd6b91a0b5818a" providerId="LiveId" clId="{25221014-79B7-4705-8332-1B5AA4500E58}" dt="2024-10-16T07:40:58.096" v="186" actId="26606"/>
          <ac:picMkLst>
            <pc:docMk/>
            <pc:sldMk cId="2893939471" sldId="268"/>
            <ac:picMk id="11268" creationId="{CDA559BA-7C9E-44DB-D116-0804BFEE0B2D}"/>
          </ac:picMkLst>
        </pc:picChg>
        <pc:cxnChg chg="add del">
          <ac:chgData name="Amalia Spiliakou" userId="f4bd6b91a0b5818a" providerId="LiveId" clId="{25221014-79B7-4705-8332-1B5AA4500E58}" dt="2024-10-16T07:40:58.096" v="186" actId="26606"/>
          <ac:cxnSpMkLst>
            <pc:docMk/>
            <pc:sldMk cId="2893939471" sldId="268"/>
            <ac:cxnSpMk id="11273" creationId="{AA2EAA10-076F-46BD-8F0F-B9A2FB77A85C}"/>
          </ac:cxnSpMkLst>
        </pc:cxnChg>
        <pc:cxnChg chg="add del">
          <ac:chgData name="Amalia Spiliakou" userId="f4bd6b91a0b5818a" providerId="LiveId" clId="{25221014-79B7-4705-8332-1B5AA4500E58}" dt="2024-10-16T07:40:58.096" v="186" actId="26606"/>
          <ac:cxnSpMkLst>
            <pc:docMk/>
            <pc:sldMk cId="2893939471" sldId="268"/>
            <ac:cxnSpMk id="11275" creationId="{D891E407-403B-4764-86C9-33A56D3BCAA3}"/>
          </ac:cxnSpMkLst>
        </pc:cxnChg>
      </pc:sldChg>
      <pc:sldChg chg="addSp delSp modSp new mod ord setBg delDesignElem chgLayout">
        <pc:chgData name="Amalia Spiliakou" userId="f4bd6b91a0b5818a" providerId="LiveId" clId="{25221014-79B7-4705-8332-1B5AA4500E58}" dt="2024-10-16T07:42:18.444" v="203" actId="14100"/>
        <pc:sldMkLst>
          <pc:docMk/>
          <pc:sldMk cId="3622966940" sldId="269"/>
        </pc:sldMkLst>
        <pc:spChg chg="del">
          <ac:chgData name="Amalia Spiliakou" userId="f4bd6b91a0b5818a" providerId="LiveId" clId="{25221014-79B7-4705-8332-1B5AA4500E58}" dt="2024-10-16T07:38:58.030" v="169" actId="478"/>
          <ac:spMkLst>
            <pc:docMk/>
            <pc:sldMk cId="3622966940" sldId="269"/>
            <ac:spMk id="2" creationId="{C4940BD4-DEC1-803A-DC80-B30E8BFE65F1}"/>
          </ac:spMkLst>
        </pc:spChg>
        <pc:spChg chg="add mod ord">
          <ac:chgData name="Amalia Spiliakou" userId="f4bd6b91a0b5818a" providerId="LiveId" clId="{25221014-79B7-4705-8332-1B5AA4500E58}" dt="2024-10-16T07:42:18.444" v="203" actId="14100"/>
          <ac:spMkLst>
            <pc:docMk/>
            <pc:sldMk cId="3622966940" sldId="269"/>
            <ac:spMk id="3" creationId="{0287564E-E9F5-9480-DD16-A0956A72C957}"/>
          </ac:spMkLst>
        </pc:spChg>
        <pc:spChg chg="add del">
          <ac:chgData name="Amalia Spiliakou" userId="f4bd6b91a0b5818a" providerId="LiveId" clId="{25221014-79B7-4705-8332-1B5AA4500E58}" dt="2024-10-16T07:39:21.727" v="172" actId="700"/>
          <ac:spMkLst>
            <pc:docMk/>
            <pc:sldMk cId="3622966940" sldId="269"/>
            <ac:spMk id="10247" creationId="{42A4FC2C-047E-45A5-965D-8E1E3BF09BC6}"/>
          </ac:spMkLst>
        </pc:spChg>
        <pc:picChg chg="add mod">
          <ac:chgData name="Amalia Spiliakou" userId="f4bd6b91a0b5818a" providerId="LiveId" clId="{25221014-79B7-4705-8332-1B5AA4500E58}" dt="2024-10-16T07:39:07.181" v="171" actId="26606"/>
          <ac:picMkLst>
            <pc:docMk/>
            <pc:sldMk cId="3622966940" sldId="269"/>
            <ac:picMk id="10242" creationId="{65AA9DF3-8085-D4EF-81B0-5B7E3C44D57E}"/>
          </ac:picMkLst>
        </pc:picChg>
      </pc:sldChg>
      <pc:sldChg chg="addSp modSp new mod setBg">
        <pc:chgData name="Amalia Spiliakou" userId="f4bd6b91a0b5818a" providerId="LiveId" clId="{25221014-79B7-4705-8332-1B5AA4500E58}" dt="2024-10-16T07:54:16.092" v="445"/>
        <pc:sldMkLst>
          <pc:docMk/>
          <pc:sldMk cId="1873292442" sldId="270"/>
        </pc:sldMkLst>
        <pc:spChg chg="mod">
          <ac:chgData name="Amalia Spiliakou" userId="f4bd6b91a0b5818a" providerId="LiveId" clId="{25221014-79B7-4705-8332-1B5AA4500E58}" dt="2024-10-16T07:48:40.888" v="352" actId="14100"/>
          <ac:spMkLst>
            <pc:docMk/>
            <pc:sldMk cId="1873292442" sldId="270"/>
            <ac:spMk id="2" creationId="{B9BAF60F-AE2B-3215-66DF-A1899F9DCF4D}"/>
          </ac:spMkLst>
        </pc:spChg>
        <pc:picChg chg="add mod">
          <ac:chgData name="Amalia Spiliakou" userId="f4bd6b91a0b5818a" providerId="LiveId" clId="{25221014-79B7-4705-8332-1B5AA4500E58}" dt="2024-10-16T07:47:34.898" v="337" actId="1076"/>
          <ac:picMkLst>
            <pc:docMk/>
            <pc:sldMk cId="1873292442" sldId="270"/>
            <ac:picMk id="13314" creationId="{F5CFBC74-EDAF-F6E4-5C10-DB12DBABEA20}"/>
          </ac:picMkLst>
        </pc:picChg>
        <pc:picChg chg="add mod">
          <ac:chgData name="Amalia Spiliakou" userId="f4bd6b91a0b5818a" providerId="LiveId" clId="{25221014-79B7-4705-8332-1B5AA4500E58}" dt="2024-10-16T07:47:54.031" v="339" actId="1076"/>
          <ac:picMkLst>
            <pc:docMk/>
            <pc:sldMk cId="1873292442" sldId="270"/>
            <ac:picMk id="13316" creationId="{7FB8D1EA-2648-16FB-F366-6B2EA9C8D5B6}"/>
          </ac:picMkLst>
        </pc:picChg>
      </pc:sldChg>
      <pc:sldChg chg="addSp delSp modSp new mod setBg chgLayout">
        <pc:chgData name="Amalia Spiliakou" userId="f4bd6b91a0b5818a" providerId="LiveId" clId="{25221014-79B7-4705-8332-1B5AA4500E58}" dt="2024-10-16T07:54:35.389" v="447"/>
        <pc:sldMkLst>
          <pc:docMk/>
          <pc:sldMk cId="1966676851" sldId="271"/>
        </pc:sldMkLst>
        <pc:spChg chg="del">
          <ac:chgData name="Amalia Spiliakou" userId="f4bd6b91a0b5818a" providerId="LiveId" clId="{25221014-79B7-4705-8332-1B5AA4500E58}" dt="2024-10-16T07:49:37.554" v="357" actId="478"/>
          <ac:spMkLst>
            <pc:docMk/>
            <pc:sldMk cId="1966676851" sldId="271"/>
            <ac:spMk id="2" creationId="{DBAE896E-EEE2-0E3D-C12C-61EC4887E987}"/>
          </ac:spMkLst>
        </pc:spChg>
        <pc:spChg chg="add mod ord">
          <ac:chgData name="Amalia Spiliakou" userId="f4bd6b91a0b5818a" providerId="LiveId" clId="{25221014-79B7-4705-8332-1B5AA4500E58}" dt="2024-10-16T07:50:41.278" v="372" actId="2711"/>
          <ac:spMkLst>
            <pc:docMk/>
            <pc:sldMk cId="1966676851" sldId="271"/>
            <ac:spMk id="3" creationId="{0A7F111F-281C-9DA1-E8B7-0363D8B63852}"/>
          </ac:spMkLst>
        </pc:spChg>
        <pc:picChg chg="add mod">
          <ac:chgData name="Amalia Spiliakou" userId="f4bd6b91a0b5818a" providerId="LiveId" clId="{25221014-79B7-4705-8332-1B5AA4500E58}" dt="2024-10-16T07:49:44.583" v="359" actId="1076"/>
          <ac:picMkLst>
            <pc:docMk/>
            <pc:sldMk cId="1966676851" sldId="271"/>
            <ac:picMk id="14338" creationId="{F66033AF-3BAB-47C3-3A90-42C4F067F1A2}"/>
          </ac:picMkLst>
        </pc:picChg>
      </pc:sldChg>
      <pc:sldChg chg="new del">
        <pc:chgData name="Amalia Spiliakou" userId="f4bd6b91a0b5818a" providerId="LiveId" clId="{25221014-79B7-4705-8332-1B5AA4500E58}" dt="2024-10-16T07:53:32.528" v="395" actId="47"/>
        <pc:sldMkLst>
          <pc:docMk/>
          <pc:sldMk cId="4067341014" sldId="272"/>
        </pc:sldMkLst>
      </pc:sldChg>
      <pc:sldChg chg="addSp delSp modSp new mod setBg delDesignElem chgLayout">
        <pc:chgData name="Amalia Spiliakou" userId="f4bd6b91a0b5818a" providerId="LiveId" clId="{25221014-79B7-4705-8332-1B5AA4500E58}" dt="2024-10-16T07:53:12.608" v="394" actId="14100"/>
        <pc:sldMkLst>
          <pc:docMk/>
          <pc:sldMk cId="3877051548" sldId="273"/>
        </pc:sldMkLst>
        <pc:spChg chg="del">
          <ac:chgData name="Amalia Spiliakou" userId="f4bd6b91a0b5818a" providerId="LiveId" clId="{25221014-79B7-4705-8332-1B5AA4500E58}" dt="2024-10-16T07:51:55.031" v="377" actId="478"/>
          <ac:spMkLst>
            <pc:docMk/>
            <pc:sldMk cId="3877051548" sldId="273"/>
            <ac:spMk id="2" creationId="{A516CC92-CE81-29B0-C3B4-D111D00034E3}"/>
          </ac:spMkLst>
        </pc:spChg>
        <pc:spChg chg="add mod ord">
          <ac:chgData name="Amalia Spiliakou" userId="f4bd6b91a0b5818a" providerId="LiveId" clId="{25221014-79B7-4705-8332-1B5AA4500E58}" dt="2024-10-16T07:53:12.608" v="394" actId="14100"/>
          <ac:spMkLst>
            <pc:docMk/>
            <pc:sldMk cId="3877051548" sldId="273"/>
            <ac:spMk id="3" creationId="{8944E180-4B39-6578-F27B-B722DF5C87AB}"/>
          </ac:spMkLst>
        </pc:spChg>
        <pc:spChg chg="add del">
          <ac:chgData name="Amalia Spiliakou" userId="f4bd6b91a0b5818a" providerId="LiveId" clId="{25221014-79B7-4705-8332-1B5AA4500E58}" dt="2024-10-16T07:52:06.524" v="379" actId="700"/>
          <ac:spMkLst>
            <pc:docMk/>
            <pc:sldMk cId="3877051548" sldId="273"/>
            <ac:spMk id="15367" creationId="{42A4FC2C-047E-45A5-965D-8E1E3BF09BC6}"/>
          </ac:spMkLst>
        </pc:spChg>
        <pc:picChg chg="add mod">
          <ac:chgData name="Amalia Spiliakou" userId="f4bd6b91a0b5818a" providerId="LiveId" clId="{25221014-79B7-4705-8332-1B5AA4500E58}" dt="2024-10-16T07:52:01.377" v="378" actId="26606"/>
          <ac:picMkLst>
            <pc:docMk/>
            <pc:sldMk cId="3877051548" sldId="273"/>
            <ac:picMk id="15362" creationId="{06BC7DB9-5530-D809-EEC9-960D4DC00721}"/>
          </ac:picMkLst>
        </pc:picChg>
      </pc:sldChg>
      <pc:sldChg chg="new del">
        <pc:chgData name="Amalia Spiliakou" userId="f4bd6b91a0b5818a" providerId="LiveId" clId="{25221014-79B7-4705-8332-1B5AA4500E58}" dt="2024-10-16T07:53:42.733" v="398" actId="47"/>
        <pc:sldMkLst>
          <pc:docMk/>
          <pc:sldMk cId="1940116378" sldId="274"/>
        </pc:sldMkLst>
      </pc:sldChg>
      <pc:sldChg chg="modSp add mod ord setBg">
        <pc:chgData name="Amalia Spiliakou" userId="f4bd6b91a0b5818a" providerId="LiveId" clId="{25221014-79B7-4705-8332-1B5AA4500E58}" dt="2024-10-16T08:03:37.364" v="498"/>
        <pc:sldMkLst>
          <pc:docMk/>
          <pc:sldMk cId="1816962886" sldId="275"/>
        </pc:sldMkLst>
        <pc:spChg chg="mod">
          <ac:chgData name="Amalia Spiliakou" userId="f4bd6b91a0b5818a" providerId="LiveId" clId="{25221014-79B7-4705-8332-1B5AA4500E58}" dt="2024-10-16T07:53:52.392" v="443" actId="6549"/>
          <ac:spMkLst>
            <pc:docMk/>
            <pc:sldMk cId="1816962886" sldId="275"/>
            <ac:spMk id="2" creationId="{0DDE17A8-4D47-BFBF-F180-990D821EFAEB}"/>
          </ac:spMkLst>
        </pc:spChg>
      </pc:sldChg>
      <pc:sldChg chg="addSp modSp new mod setBg">
        <pc:chgData name="Amalia Spiliakou" userId="f4bd6b91a0b5818a" providerId="LiveId" clId="{25221014-79B7-4705-8332-1B5AA4500E58}" dt="2024-10-16T09:15:47.764" v="646" actId="20577"/>
        <pc:sldMkLst>
          <pc:docMk/>
          <pc:sldMk cId="2074814867" sldId="276"/>
        </pc:sldMkLst>
        <pc:spChg chg="mod">
          <ac:chgData name="Amalia Spiliakou" userId="f4bd6b91a0b5818a" providerId="LiveId" clId="{25221014-79B7-4705-8332-1B5AA4500E58}" dt="2024-10-16T09:15:47.764" v="646" actId="20577"/>
          <ac:spMkLst>
            <pc:docMk/>
            <pc:sldMk cId="2074814867" sldId="276"/>
            <ac:spMk id="2" creationId="{E2FC0DC0-2B13-0CD7-4B4A-C24F7C8BE48A}"/>
          </ac:spMkLst>
        </pc:spChg>
        <pc:picChg chg="add mod">
          <ac:chgData name="Amalia Spiliakou" userId="f4bd6b91a0b5818a" providerId="LiveId" clId="{25221014-79B7-4705-8332-1B5AA4500E58}" dt="2024-10-16T07:55:24.697" v="451" actId="1076"/>
          <ac:picMkLst>
            <pc:docMk/>
            <pc:sldMk cId="2074814867" sldId="276"/>
            <ac:picMk id="16386" creationId="{97E49C01-31EA-77AE-9D7F-41C105B8FF2B}"/>
          </ac:picMkLst>
        </pc:picChg>
      </pc:sldChg>
      <pc:sldChg chg="addSp modSp new del ord">
        <pc:chgData name="Amalia Spiliakou" userId="f4bd6b91a0b5818a" providerId="LiveId" clId="{25221014-79B7-4705-8332-1B5AA4500E58}" dt="2024-10-16T08:00:46.791" v="489" actId="47"/>
        <pc:sldMkLst>
          <pc:docMk/>
          <pc:sldMk cId="1266230261" sldId="277"/>
        </pc:sldMkLst>
        <pc:picChg chg="add mod">
          <ac:chgData name="Amalia Spiliakou" userId="f4bd6b91a0b5818a" providerId="LiveId" clId="{25221014-79B7-4705-8332-1B5AA4500E58}" dt="2024-10-16T07:58:59.599" v="474" actId="1076"/>
          <ac:picMkLst>
            <pc:docMk/>
            <pc:sldMk cId="1266230261" sldId="277"/>
            <ac:picMk id="17410" creationId="{B7A49BE1-2104-D6C4-AB69-46ED44DE8975}"/>
          </ac:picMkLst>
        </pc:picChg>
      </pc:sldChg>
      <pc:sldChg chg="addSp modSp new mod setBg">
        <pc:chgData name="Amalia Spiliakou" userId="f4bd6b91a0b5818a" providerId="LiveId" clId="{25221014-79B7-4705-8332-1B5AA4500E58}" dt="2024-10-16T08:01:26.832" v="495"/>
        <pc:sldMkLst>
          <pc:docMk/>
          <pc:sldMk cId="3788969120" sldId="278"/>
        </pc:sldMkLst>
        <pc:spChg chg="mod">
          <ac:chgData name="Amalia Spiliakou" userId="f4bd6b91a0b5818a" providerId="LiveId" clId="{25221014-79B7-4705-8332-1B5AA4500E58}" dt="2024-10-16T08:01:19.872" v="494" actId="14100"/>
          <ac:spMkLst>
            <pc:docMk/>
            <pc:sldMk cId="3788969120" sldId="278"/>
            <ac:spMk id="2" creationId="{3C287F38-5EFC-5508-2484-D684D7A7C8BE}"/>
          </ac:spMkLst>
        </pc:spChg>
        <pc:picChg chg="add mod">
          <ac:chgData name="Amalia Spiliakou" userId="f4bd6b91a0b5818a" providerId="LiveId" clId="{25221014-79B7-4705-8332-1B5AA4500E58}" dt="2024-10-16T07:59:46.844" v="482" actId="1076"/>
          <ac:picMkLst>
            <pc:docMk/>
            <pc:sldMk cId="3788969120" sldId="278"/>
            <ac:picMk id="18434" creationId="{13BE6B12-D13B-71BB-208C-FC4D8A0E807D}"/>
          </ac:picMkLst>
        </pc:picChg>
        <pc:picChg chg="add mod">
          <ac:chgData name="Amalia Spiliakou" userId="f4bd6b91a0b5818a" providerId="LiveId" clId="{25221014-79B7-4705-8332-1B5AA4500E58}" dt="2024-10-16T07:59:43.575" v="481" actId="1076"/>
          <ac:picMkLst>
            <pc:docMk/>
            <pc:sldMk cId="3788969120" sldId="278"/>
            <ac:picMk id="18436" creationId="{144828C7-4AFE-1D79-76EB-8F48ACE3F73F}"/>
          </ac:picMkLst>
        </pc:picChg>
      </pc:sldChg>
      <pc:sldChg chg="addSp modSp new mod setBg modClrScheme chgLayout">
        <pc:chgData name="Amalia Spiliakou" userId="f4bd6b91a0b5818a" providerId="LiveId" clId="{25221014-79B7-4705-8332-1B5AA4500E58}" dt="2024-10-16T09:21:51.316" v="821" actId="14100"/>
        <pc:sldMkLst>
          <pc:docMk/>
          <pc:sldMk cId="105494978" sldId="279"/>
        </pc:sldMkLst>
        <pc:spChg chg="add mod">
          <ac:chgData name="Amalia Spiliakou" userId="f4bd6b91a0b5818a" providerId="LiveId" clId="{25221014-79B7-4705-8332-1B5AA4500E58}" dt="2024-10-16T09:21:51.316" v="821" actId="14100"/>
          <ac:spMkLst>
            <pc:docMk/>
            <pc:sldMk cId="105494978" sldId="279"/>
            <ac:spMk id="2" creationId="{DFD8B0C2-A466-C5C4-8DCD-6DE5A6A1F96D}"/>
          </ac:spMkLst>
        </pc:spChg>
        <pc:picChg chg="add mod">
          <ac:chgData name="Amalia Spiliakou" userId="f4bd6b91a0b5818a" providerId="LiveId" clId="{25221014-79B7-4705-8332-1B5AA4500E58}" dt="2024-10-16T08:03:49.724" v="501" actId="1076"/>
          <ac:picMkLst>
            <pc:docMk/>
            <pc:sldMk cId="105494978" sldId="279"/>
            <ac:picMk id="1026" creationId="{2ACD5E56-87E6-AC81-5DFE-4317FADF50AD}"/>
          </ac:picMkLst>
        </pc:picChg>
      </pc:sldChg>
      <pc:sldChg chg="addSp modSp new mod setBg">
        <pc:chgData name="Amalia Spiliakou" userId="f4bd6b91a0b5818a" providerId="LiveId" clId="{25221014-79B7-4705-8332-1B5AA4500E58}" dt="2024-10-16T09:39:10.255" v="840"/>
        <pc:sldMkLst>
          <pc:docMk/>
          <pc:sldMk cId="835758660" sldId="280"/>
        </pc:sldMkLst>
        <pc:spChg chg="mod">
          <ac:chgData name="Amalia Spiliakou" userId="f4bd6b91a0b5818a" providerId="LiveId" clId="{25221014-79B7-4705-8332-1B5AA4500E58}" dt="2024-10-16T09:38:57.079" v="839" actId="14100"/>
          <ac:spMkLst>
            <pc:docMk/>
            <pc:sldMk cId="835758660" sldId="280"/>
            <ac:spMk id="2" creationId="{B1301406-91CD-F514-4793-70A71CC9BE6D}"/>
          </ac:spMkLst>
        </pc:spChg>
        <pc:picChg chg="add mod">
          <ac:chgData name="Amalia Spiliakou" userId="f4bd6b91a0b5818a" providerId="LiveId" clId="{25221014-79B7-4705-8332-1B5AA4500E58}" dt="2024-10-16T09:37:37.831" v="824" actId="1076"/>
          <ac:picMkLst>
            <pc:docMk/>
            <pc:sldMk cId="835758660" sldId="280"/>
            <ac:picMk id="1026" creationId="{B87F8C0E-40AD-C9E3-ACC0-C37965C70CF0}"/>
          </ac:picMkLst>
        </pc:picChg>
        <pc:picChg chg="add mod">
          <ac:chgData name="Amalia Spiliakou" userId="f4bd6b91a0b5818a" providerId="LiveId" clId="{25221014-79B7-4705-8332-1B5AA4500E58}" dt="2024-10-16T09:37:57.339" v="826" actId="1076"/>
          <ac:picMkLst>
            <pc:docMk/>
            <pc:sldMk cId="835758660" sldId="280"/>
            <ac:picMk id="1028" creationId="{4E0A48C3-4833-9AD1-0CD0-C04A9C01599C}"/>
          </ac:picMkLst>
        </pc:picChg>
      </pc:sldChg>
      <pc:sldChg chg="addSp modSp new mod setBg">
        <pc:chgData name="Amalia Spiliakou" userId="f4bd6b91a0b5818a" providerId="LiveId" clId="{25221014-79B7-4705-8332-1B5AA4500E58}" dt="2024-10-16T09:42:22.768" v="858"/>
        <pc:sldMkLst>
          <pc:docMk/>
          <pc:sldMk cId="2985836562" sldId="281"/>
        </pc:sldMkLst>
        <pc:spChg chg="mod">
          <ac:chgData name="Amalia Spiliakou" userId="f4bd6b91a0b5818a" providerId="LiveId" clId="{25221014-79B7-4705-8332-1B5AA4500E58}" dt="2024-10-16T09:42:17.071" v="857" actId="14100"/>
          <ac:spMkLst>
            <pc:docMk/>
            <pc:sldMk cId="2985836562" sldId="281"/>
            <ac:spMk id="2" creationId="{AC343683-F020-88A6-08BE-67D3833CBFBC}"/>
          </ac:spMkLst>
        </pc:spChg>
        <pc:picChg chg="add mod">
          <ac:chgData name="Amalia Spiliakou" userId="f4bd6b91a0b5818a" providerId="LiveId" clId="{25221014-79B7-4705-8332-1B5AA4500E58}" dt="2024-10-16T09:41:37.072" v="846" actId="1076"/>
          <ac:picMkLst>
            <pc:docMk/>
            <pc:sldMk cId="2985836562" sldId="281"/>
            <ac:picMk id="2050" creationId="{913BFAE0-D16D-8857-684E-F048BDAE8E25}"/>
          </ac:picMkLst>
        </pc:picChg>
        <pc:picChg chg="add mod">
          <ac:chgData name="Amalia Spiliakou" userId="f4bd6b91a0b5818a" providerId="LiveId" clId="{25221014-79B7-4705-8332-1B5AA4500E58}" dt="2024-10-16T09:41:34.971" v="845" actId="1076"/>
          <ac:picMkLst>
            <pc:docMk/>
            <pc:sldMk cId="2985836562" sldId="281"/>
            <ac:picMk id="2052" creationId="{E2254E6F-C816-9D90-5807-D72B29B9F2FB}"/>
          </ac:picMkLst>
        </pc:picChg>
      </pc:sldChg>
    </pc:docChg>
  </pc:docChgLst>
  <pc:docChgLst>
    <pc:chgData name="Amalia Spiliakou" userId="f4bd6b91a0b5818a" providerId="LiveId" clId="{EAC9E245-37E2-4544-A844-94D5990CFDAC}"/>
    <pc:docChg chg="modSld">
      <pc:chgData name="Amalia Spiliakou" userId="f4bd6b91a0b5818a" providerId="LiveId" clId="{EAC9E245-37E2-4544-A844-94D5990CFDAC}" dt="2024-12-05T04:32:19.271" v="7" actId="14100"/>
      <pc:docMkLst>
        <pc:docMk/>
      </pc:docMkLst>
      <pc:sldChg chg="modSp mod">
        <pc:chgData name="Amalia Spiliakou" userId="f4bd6b91a0b5818a" providerId="LiveId" clId="{EAC9E245-37E2-4544-A844-94D5990CFDAC}" dt="2024-12-05T04:32:19.271" v="7" actId="14100"/>
        <pc:sldMkLst>
          <pc:docMk/>
          <pc:sldMk cId="1873292442" sldId="270"/>
        </pc:sldMkLst>
        <pc:spChg chg="mod">
          <ac:chgData name="Amalia Spiliakou" userId="f4bd6b91a0b5818a" providerId="LiveId" clId="{EAC9E245-37E2-4544-A844-94D5990CFDAC}" dt="2024-12-05T04:32:19.271" v="7" actId="14100"/>
          <ac:spMkLst>
            <pc:docMk/>
            <pc:sldMk cId="1873292442" sldId="270"/>
            <ac:spMk id="2" creationId="{B9BAF60F-AE2B-3215-66DF-A1899F9DCF4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FFCE8-A1BC-405F-8D2B-78346E86F5E6}" type="datetimeFigureOut">
              <a:rPr lang="el-GR" smtClean="0"/>
              <a:t>5/12/2024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A9328-9E90-4CF7-8962-6953F8EEAB7D}" type="slidenum">
              <a:rPr lang="el-GR" smtClean="0"/>
              <a:t>‹#›</a:t>
            </a:fld>
            <a:endParaRPr lang="el-GR"/>
          </a:p>
        </p:txBody>
      </p:sp>
    </p:spTree>
    <p:extLst>
      <p:ext uri="{BB962C8B-B14F-4D97-AF65-F5344CB8AC3E}">
        <p14:creationId xmlns:p14="http://schemas.microsoft.com/office/powerpoint/2010/main" val="2092419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5DA9328-9E90-4CF7-8962-6953F8EEAB7D}" type="slidenum">
              <a:rPr lang="el-GR" smtClean="0"/>
              <a:t>10</a:t>
            </a:fld>
            <a:endParaRPr lang="el-GR"/>
          </a:p>
        </p:txBody>
      </p:sp>
    </p:spTree>
    <p:extLst>
      <p:ext uri="{BB962C8B-B14F-4D97-AF65-F5344CB8AC3E}">
        <p14:creationId xmlns:p14="http://schemas.microsoft.com/office/powerpoint/2010/main" val="35769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E918C-2485-3D0F-A909-37D28B6211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F157CC9F-6EE0-9DA0-F230-B6EBBB0CC6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376701FC-ADA4-DA23-DD79-C90D9AB5FB39}"/>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5" name="Footer Placeholder 4">
            <a:extLst>
              <a:ext uri="{FF2B5EF4-FFF2-40B4-BE49-F238E27FC236}">
                <a16:creationId xmlns:a16="http://schemas.microsoft.com/office/drawing/2014/main" id="{51C20D8A-7232-1DDF-0D9B-366FA6920BA7}"/>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5CB81CA5-4916-20EB-7709-2FA9D32E2313}"/>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1950210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A36F6-F9F1-3E5E-69CA-93F987A078CE}"/>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0AFA8332-FEED-A830-2A66-833A6C17F1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37F92D75-AC20-8571-CC88-1CCA5144326C}"/>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5" name="Footer Placeholder 4">
            <a:extLst>
              <a:ext uri="{FF2B5EF4-FFF2-40B4-BE49-F238E27FC236}">
                <a16:creationId xmlns:a16="http://schemas.microsoft.com/office/drawing/2014/main" id="{E0171361-3891-7EA4-B00E-5D7464EB120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F14A33F0-9871-F2CB-3E45-BA0F3E0FFD8B}"/>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25995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7B8A4-6AC9-5AD2-ACA5-9A6564DE05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E1A1DFA4-7F73-5036-D6C6-341A9E7511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23538C-9196-C8CA-1D5F-0983B1A9ABBA}"/>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5" name="Footer Placeholder 4">
            <a:extLst>
              <a:ext uri="{FF2B5EF4-FFF2-40B4-BE49-F238E27FC236}">
                <a16:creationId xmlns:a16="http://schemas.microsoft.com/office/drawing/2014/main" id="{C95DDC65-FFDD-E6F4-ACB5-6E534215A04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74E952B-FC9A-FABB-E243-8562277E179F}"/>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1811937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DA09-1C8B-89C8-736D-ADBB369A9DC9}"/>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E712AD46-6428-9B0B-0995-CD52B8DDCD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B5615A0C-EA42-C64E-07D8-DB67476EB4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1DFCC0BD-A143-4A70-2740-39D5B30F17B3}"/>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6" name="Footer Placeholder 5">
            <a:extLst>
              <a:ext uri="{FF2B5EF4-FFF2-40B4-BE49-F238E27FC236}">
                <a16:creationId xmlns:a16="http://schemas.microsoft.com/office/drawing/2014/main" id="{3A6516A2-251F-E1EA-0185-C096D8E44E73}"/>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31902F1-F4DC-55C9-0978-C2D6844997F0}"/>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4055337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4F33-94E6-E3E8-D5D2-D75E71943762}"/>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B142E6C-C7B8-521D-5E8F-D152EC8004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4DB6ED-81D5-8DF7-1BEB-13715E106C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D7E28958-E647-E156-D585-E8DD2FF902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C1C218-3B2B-AF59-EA13-722C4EC2D2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FC5E3135-DD0C-82CB-85B9-D79C0A2EE9BF}"/>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8" name="Footer Placeholder 7">
            <a:extLst>
              <a:ext uri="{FF2B5EF4-FFF2-40B4-BE49-F238E27FC236}">
                <a16:creationId xmlns:a16="http://schemas.microsoft.com/office/drawing/2014/main" id="{5CA30BBC-846D-7D6F-E4F9-088A7B4D346F}"/>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6D324A01-3CAF-111F-77AE-0BB85538BBF1}"/>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2785765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F1BA5-E760-9ED9-68F5-94908C6102BD}"/>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14BB93BA-FF26-F197-61FD-EC812C002946}"/>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4" name="Footer Placeholder 3">
            <a:extLst>
              <a:ext uri="{FF2B5EF4-FFF2-40B4-BE49-F238E27FC236}">
                <a16:creationId xmlns:a16="http://schemas.microsoft.com/office/drawing/2014/main" id="{6DDFBEFE-ED83-E41B-95FA-D1EA7D9EE108}"/>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8EE7A298-3289-BE17-270B-581A2F79D12B}"/>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3780229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A564F5-4ADF-F2B4-BB78-88EF2A9D8709}"/>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3" name="Footer Placeholder 2">
            <a:extLst>
              <a:ext uri="{FF2B5EF4-FFF2-40B4-BE49-F238E27FC236}">
                <a16:creationId xmlns:a16="http://schemas.microsoft.com/office/drawing/2014/main" id="{11E7E29F-AA42-D9A1-EBAD-67EE4504F1FF}"/>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0B8E40AC-7096-C6A0-1997-076A39301FC9}"/>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4183563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C682-5EFF-50CC-7084-EDE7249DBC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9B142404-8BB1-CB6B-5078-C3BD4C0FB8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4C0F9BF0-F538-0828-587A-75AE5513B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130F72-5B95-0635-82F4-9E7CE0D114F5}"/>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6" name="Footer Placeholder 5">
            <a:extLst>
              <a:ext uri="{FF2B5EF4-FFF2-40B4-BE49-F238E27FC236}">
                <a16:creationId xmlns:a16="http://schemas.microsoft.com/office/drawing/2014/main" id="{6631A177-CBBA-1C61-4666-E40764783A04}"/>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6807AFC0-B118-C3B5-4C51-CEB54DF666B9}"/>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231286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01DB0-B394-D637-8CBA-239D5789C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EEE3A1EE-7E13-C5DA-4A87-A87D2C246B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2994B0C4-867B-46B8-A44D-396CB4F71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251C2D-FA2A-BA82-DC5B-053F75A49B03}"/>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6" name="Footer Placeholder 5">
            <a:extLst>
              <a:ext uri="{FF2B5EF4-FFF2-40B4-BE49-F238E27FC236}">
                <a16:creationId xmlns:a16="http://schemas.microsoft.com/office/drawing/2014/main" id="{C1D9DC7A-72A3-79D6-079A-D41A179F835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F6BF6703-D9F6-375F-B7B1-B23E54CD9F6E}"/>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2869616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68DB-D011-C4F8-5464-77A3960A125E}"/>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4B131CEE-F9E2-B814-9802-6EBEEBD0A7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D07CB3E-BFA0-8DCD-7E33-4B5B9964488A}"/>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5" name="Footer Placeholder 4">
            <a:extLst>
              <a:ext uri="{FF2B5EF4-FFF2-40B4-BE49-F238E27FC236}">
                <a16:creationId xmlns:a16="http://schemas.microsoft.com/office/drawing/2014/main" id="{D1A96BD3-0C01-7F8D-6C0F-01CEE0C61849}"/>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559766B-16F2-C452-A83D-04C0BCE65DE4}"/>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718505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C7DC3C-BF9D-AA03-B532-DC21C905A3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B1D69200-AAFB-142C-A937-07A29B7A38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AFD8097-73A0-B195-2267-747D49398E8A}"/>
              </a:ext>
            </a:extLst>
          </p:cNvPr>
          <p:cNvSpPr>
            <a:spLocks noGrp="1"/>
          </p:cNvSpPr>
          <p:nvPr>
            <p:ph type="dt" sz="half" idx="10"/>
          </p:nvPr>
        </p:nvSpPr>
        <p:spPr/>
        <p:txBody>
          <a:bodyPr/>
          <a:lstStyle/>
          <a:p>
            <a:fld id="{820FC542-2081-496E-8CB0-35613ACB7ACC}" type="datetimeFigureOut">
              <a:rPr lang="el-GR" smtClean="0"/>
              <a:t>5/12/2024</a:t>
            </a:fld>
            <a:endParaRPr lang="el-GR"/>
          </a:p>
        </p:txBody>
      </p:sp>
      <p:sp>
        <p:nvSpPr>
          <p:cNvPr id="5" name="Footer Placeholder 4">
            <a:extLst>
              <a:ext uri="{FF2B5EF4-FFF2-40B4-BE49-F238E27FC236}">
                <a16:creationId xmlns:a16="http://schemas.microsoft.com/office/drawing/2014/main" id="{FA858018-443D-27F8-5664-D914EE38763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517BF0D8-A58C-83EA-B06C-F589202A6D94}"/>
              </a:ext>
            </a:extLst>
          </p:cNvPr>
          <p:cNvSpPr>
            <a:spLocks noGrp="1"/>
          </p:cNvSpPr>
          <p:nvPr>
            <p:ph type="sldNum" sz="quarter" idx="12"/>
          </p:nvPr>
        </p:nvSpPr>
        <p:spPr/>
        <p:txBody>
          <a:bodyPr/>
          <a:lstStyle/>
          <a:p>
            <a:fld id="{13E1029D-555F-443B-84FA-3F9CFEC51C95}" type="slidenum">
              <a:rPr lang="el-GR" smtClean="0"/>
              <a:t>‹#›</a:t>
            </a:fld>
            <a:endParaRPr lang="el-GR"/>
          </a:p>
        </p:txBody>
      </p:sp>
    </p:spTree>
    <p:extLst>
      <p:ext uri="{BB962C8B-B14F-4D97-AF65-F5344CB8AC3E}">
        <p14:creationId xmlns:p14="http://schemas.microsoft.com/office/powerpoint/2010/main" val="1306914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B72E7B-1745-0AE3-6335-BACDB265F0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E40F0819-0445-5224-12E9-3B44FF2FF3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6DD02BE-7402-681A-3148-4DE04633FB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0FC542-2081-496E-8CB0-35613ACB7ACC}" type="datetimeFigureOut">
              <a:rPr lang="el-GR" smtClean="0"/>
              <a:t>5/12/2024</a:t>
            </a:fld>
            <a:endParaRPr lang="el-GR"/>
          </a:p>
        </p:txBody>
      </p:sp>
      <p:sp>
        <p:nvSpPr>
          <p:cNvPr id="5" name="Footer Placeholder 4">
            <a:extLst>
              <a:ext uri="{FF2B5EF4-FFF2-40B4-BE49-F238E27FC236}">
                <a16:creationId xmlns:a16="http://schemas.microsoft.com/office/drawing/2014/main" id="{4A270366-B39C-C769-5C67-FDEAA9D1B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8743DB78-1B5E-98BB-9C4F-8994AF8A47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E1029D-555F-443B-84FA-3F9CFEC51C95}" type="slidenum">
              <a:rPr lang="el-GR" smtClean="0"/>
              <a:t>‹#›</a:t>
            </a:fld>
            <a:endParaRPr lang="el-GR"/>
          </a:p>
        </p:txBody>
      </p:sp>
    </p:spTree>
    <p:extLst>
      <p:ext uri="{BB962C8B-B14F-4D97-AF65-F5344CB8AC3E}">
        <p14:creationId xmlns:p14="http://schemas.microsoft.com/office/powerpoint/2010/main" val="124610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pompeiiinpictures.com/pompeiiinpictures/r6/6%2008%2022.htm"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pompeiiinpictures.com/pompeiiinpictures/r6/6%2008%2022.htm" TargetMode="External"/><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commons.wikimedia.org/wiki/Category:Fountain_in_the_House_of_the_Large_Fountain_(Pompeii)#/media/File:Casa_della_fontana_grande,_con_una_fontana_del_I_secolo_dc._01.jpg" TargetMode="External"/><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commons.wikimedia.org/wiki/Category:Fountain_in_the_House_of_the_Large_Fountain_(Pompeii)" TargetMode="Externa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commons.wikimedia.org/wiki/Category:Fountain_in_the_House_of_the_Large_Fountain_(Pompeii)#/media/File:Casa_della_fontana_grande,_con_una_fontana_del_I_secolo_dc._03.jpg" TargetMode="Externa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pompeiiinpictures.com/pompeiiinpictures/r6/6%2008%2022%20p3.htm" TargetMode="Externa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Category:Fountain_in_the_House_of_the_Large_Fountain_(Pompeii)#/media/File:House_of_the_Large_Fountain,_Pompeii_(48754863121).jpg" TargetMode="External"/><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pompeiisites.org/en/comunicati/the-house-of-the-large-fountain-the-house-of-the-anchor-and-the-temple-of-isis-all-reopen-to-the-public/#&amp;gid=1&amp;pid=13" TargetMode="Externa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pompeiiinpictures.com/pompeiiinpictures/r6/6%2008%2022%20p3.htm"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hyperlink" Target="https://www.pompeiiinpictures.com/pompeiiinpictures/r6/6%2008%2022%20p3.htm" TargetMode="External"/><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ki/Category:Fountain_in_the_House_of_the_Large_Fountain_(Pompeii)#/media/File:Casa_della_fontana_grande,_con_una_fontana_del_I_secolo_dc._04_mosaici.jpg" TargetMode="External"/><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ompeiisites.org/en/comunicati/the-house-of-the-large-fountain-the-house-of-the-anchor-and-the-temple-of-isis-all-reopen-to-the-public/#&amp;gid=1&amp;pid=14" TargetMode="Externa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pompeiisites.org/en/comunicati/the-house-of-the-large-fountain-the-house-of-the-anchor-and-the-temple-of-isis-all-reopen-to-the-public/#&amp;gid=1&amp;pid=2" TargetMode="External"/><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pompeiisites.org/en/comunicati/the-house-of-the-large-fountain-the-house-of-the-anchor-and-the-temple-of-isis-all-reopen-to-the-public/#&amp;gid=1&amp;pid=12" TargetMode="External"/><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pompeiisites.org/en/comunicati/the-house-of-the-large-fountain-the-house-of-the-anchor-and-the-temple-of-isis-all-reopen-to-the-public/" TargetMode="Externa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hyperlink" Target="https://pompeiisites.org/en/comunicati/the-house-of-the-large-fountain-the-house-of-the-anchor-and-the-temple-of-isis-all-reopen-to-the-public/#&amp;gid=1&amp;pid=11" TargetMode="Externa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pompeiisites.org/en/comunicati/the-house-of-the-large-fountain-the-house-of-the-anchor-and-the-temple-of-isis-all-reopen-to-the-public/#&amp;gid=1&amp;pid=15" TargetMode="External"/><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commons.wikimedia.org/wiki/Category:Fountain_in_the_House_of_the_Large_Fountain_(Pompeii)#/media/File:Mosaic_fountain_with_cascade_and_tragic_masks_in_Pompeii_watercolor_by_Luigi_Bazzani.jpg"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commons.wikimedia.org/wiki/Category:Fountain_in_the_House_of_the_Large_Fountain_(Pompeii)#/media/File:Women_feeding_fish_in_a_Pompeian_Atrium_by_Luigi_Bazzani.jpg"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ibbon: Curved and Tilted Up 1">
            <a:extLst>
              <a:ext uri="{FF2B5EF4-FFF2-40B4-BE49-F238E27FC236}">
                <a16:creationId xmlns:a16="http://schemas.microsoft.com/office/drawing/2014/main" id="{8FB6657F-B138-41E5-AD7B-B635F197ACB8}"/>
              </a:ext>
            </a:extLst>
          </p:cNvPr>
          <p:cNvSpPr/>
          <p:nvPr/>
        </p:nvSpPr>
        <p:spPr>
          <a:xfrm>
            <a:off x="378780" y="312938"/>
            <a:ext cx="11434439" cy="6232124"/>
          </a:xfrm>
          <a:custGeom>
            <a:avLst/>
            <a:gdLst>
              <a:gd name="connsiteX0" fmla="*/ 0 w 11434439"/>
              <a:gd name="connsiteY0" fmla="*/ 6232124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11434439 w 11434439"/>
              <a:gd name="connsiteY5" fmla="*/ 6232124 h 6232124"/>
              <a:gd name="connsiteX6" fmla="*/ 10005134 w 11434439"/>
              <a:gd name="connsiteY6" fmla="*/ 3554258 h 6232124"/>
              <a:gd name="connsiteX7" fmla="*/ 11434439 w 11434439"/>
              <a:gd name="connsiteY7" fmla="*/ 1558031 h 6232124"/>
              <a:gd name="connsiteX8" fmla="*/ 8575829 w 11434439"/>
              <a:gd name="connsiteY8" fmla="*/ 973769 h 6232124"/>
              <a:gd name="connsiteX9" fmla="*/ 8575829 w 11434439"/>
              <a:gd name="connsiteY9" fmla="*/ 194754 h 6232124"/>
              <a:gd name="connsiteX10" fmla="*/ 2858610 w 11434439"/>
              <a:gd name="connsiteY10" fmla="*/ 194754 h 6232124"/>
              <a:gd name="connsiteX11" fmla="*/ 2858610 w 11434439"/>
              <a:gd name="connsiteY11" fmla="*/ 973769 h 6232124"/>
              <a:gd name="connsiteX12" fmla="*/ 0 w 11434439"/>
              <a:gd name="connsiteY12" fmla="*/ 1558031 h 6232124"/>
              <a:gd name="connsiteX13" fmla="*/ 1429305 w 11434439"/>
              <a:gd name="connsiteY13" fmla="*/ 3554258 h 6232124"/>
              <a:gd name="connsiteX14" fmla="*/ 0 w 11434439"/>
              <a:gd name="connsiteY14" fmla="*/ 6232124 h 6232124"/>
              <a:gd name="connsiteX0" fmla="*/ 4287915 w 11434439"/>
              <a:gd name="connsiteY0" fmla="*/ 4722781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7146524 w 11434439"/>
              <a:gd name="connsiteY5" fmla="*/ 4722781 h 6232124"/>
              <a:gd name="connsiteX6" fmla="*/ 4287915 w 11434439"/>
              <a:gd name="connsiteY6" fmla="*/ 4722781 h 6232124"/>
              <a:gd name="connsiteX0" fmla="*/ 0 w 11434439"/>
              <a:gd name="connsiteY0" fmla="*/ 6232124 h 6232124"/>
              <a:gd name="connsiteX1" fmla="*/ 1429305 w 11434439"/>
              <a:gd name="connsiteY1" fmla="*/ 3554258 h 6232124"/>
              <a:gd name="connsiteX2" fmla="*/ 0 w 11434439"/>
              <a:gd name="connsiteY2" fmla="*/ 1558031 h 6232124"/>
              <a:gd name="connsiteX3" fmla="*/ 2858610 w 11434439"/>
              <a:gd name="connsiteY3" fmla="*/ 973769 h 6232124"/>
              <a:gd name="connsiteX4" fmla="*/ 2858610 w 11434439"/>
              <a:gd name="connsiteY4" fmla="*/ 194754 h 6232124"/>
              <a:gd name="connsiteX5" fmla="*/ 8575829 w 11434439"/>
              <a:gd name="connsiteY5" fmla="*/ 194754 h 6232124"/>
              <a:gd name="connsiteX6" fmla="*/ 8575829 w 11434439"/>
              <a:gd name="connsiteY6" fmla="*/ 973769 h 6232124"/>
              <a:gd name="connsiteX7" fmla="*/ 11434439 w 11434439"/>
              <a:gd name="connsiteY7" fmla="*/ 1558031 h 6232124"/>
              <a:gd name="connsiteX8" fmla="*/ 10005134 w 11434439"/>
              <a:gd name="connsiteY8" fmla="*/ 3554258 h 6232124"/>
              <a:gd name="connsiteX9" fmla="*/ 11434439 w 11434439"/>
              <a:gd name="connsiteY9" fmla="*/ 6232124 h 6232124"/>
              <a:gd name="connsiteX10" fmla="*/ 7146524 w 11434439"/>
              <a:gd name="connsiteY10" fmla="*/ 5501797 h 6232124"/>
              <a:gd name="connsiteX11" fmla="*/ 8575829 w 11434439"/>
              <a:gd name="connsiteY11" fmla="*/ 4868847 h 6232124"/>
              <a:gd name="connsiteX12" fmla="*/ 2858610 w 11434439"/>
              <a:gd name="connsiteY12" fmla="*/ 4868847 h 6232124"/>
              <a:gd name="connsiteX13" fmla="*/ 4287915 w 11434439"/>
              <a:gd name="connsiteY13" fmla="*/ 5501797 h 6232124"/>
              <a:gd name="connsiteX14" fmla="*/ 0 w 11434439"/>
              <a:gd name="connsiteY14" fmla="*/ 6232124 h 6232124"/>
              <a:gd name="connsiteX15" fmla="*/ 2858610 w 11434439"/>
              <a:gd name="connsiteY15" fmla="*/ 4868847 h 6232124"/>
              <a:gd name="connsiteX16" fmla="*/ 2858610 w 11434439"/>
              <a:gd name="connsiteY16" fmla="*/ 973769 h 6232124"/>
              <a:gd name="connsiteX17" fmla="*/ 8575829 w 11434439"/>
              <a:gd name="connsiteY17" fmla="*/ 973769 h 6232124"/>
              <a:gd name="connsiteX18" fmla="*/ 8575829 w 11434439"/>
              <a:gd name="connsiteY18" fmla="*/ 4868847 h 6232124"/>
              <a:gd name="connsiteX19" fmla="*/ 4287915 w 11434439"/>
              <a:gd name="connsiteY19" fmla="*/ 4722781 h 6232124"/>
              <a:gd name="connsiteX20" fmla="*/ 4287915 w 11434439"/>
              <a:gd name="connsiteY20" fmla="*/ 5501797 h 6232124"/>
              <a:gd name="connsiteX21" fmla="*/ 7146524 w 11434439"/>
              <a:gd name="connsiteY21" fmla="*/ 5501797 h 6232124"/>
              <a:gd name="connsiteX22" fmla="*/ 7146524 w 11434439"/>
              <a:gd name="connsiteY22" fmla="*/ 4722781 h 62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34439" h="6232124" stroke="0" extrusionOk="0">
                <a:moveTo>
                  <a:pt x="0" y="6232124"/>
                </a:moveTo>
                <a:cubicBezTo>
                  <a:pt x="1408983" y="5754452"/>
                  <a:pt x="2622587" y="5594413"/>
                  <a:pt x="4287915" y="5501797"/>
                </a:cubicBezTo>
                <a:cubicBezTo>
                  <a:pt x="4147361" y="5410633"/>
                  <a:pt x="3523476" y="5209159"/>
                  <a:pt x="2858610" y="4868847"/>
                </a:cubicBezTo>
                <a:cubicBezTo>
                  <a:pt x="4663609" y="4557136"/>
                  <a:pt x="6839824" y="4340554"/>
                  <a:pt x="8575829" y="4868847"/>
                </a:cubicBezTo>
                <a:cubicBezTo>
                  <a:pt x="8325415" y="5131570"/>
                  <a:pt x="7361859" y="5460561"/>
                  <a:pt x="7146524" y="5501797"/>
                </a:cubicBezTo>
                <a:cubicBezTo>
                  <a:pt x="8761691" y="5639896"/>
                  <a:pt x="10097133" y="5965185"/>
                  <a:pt x="11434439" y="6232124"/>
                </a:cubicBezTo>
                <a:cubicBezTo>
                  <a:pt x="10926848" y="5107200"/>
                  <a:pt x="10387036" y="4079711"/>
                  <a:pt x="10005134" y="3554258"/>
                </a:cubicBezTo>
                <a:cubicBezTo>
                  <a:pt x="10518375" y="2563450"/>
                  <a:pt x="10895045" y="2364094"/>
                  <a:pt x="11434439" y="1558031"/>
                </a:cubicBezTo>
                <a:cubicBezTo>
                  <a:pt x="10409706" y="1221726"/>
                  <a:pt x="9358459" y="1060696"/>
                  <a:pt x="8575829" y="973769"/>
                </a:cubicBezTo>
                <a:cubicBezTo>
                  <a:pt x="8602889" y="699312"/>
                  <a:pt x="8539948" y="364283"/>
                  <a:pt x="8575829" y="194754"/>
                </a:cubicBezTo>
                <a:cubicBezTo>
                  <a:pt x="6841011" y="-41913"/>
                  <a:pt x="4576461" y="244271"/>
                  <a:pt x="2858610" y="194754"/>
                </a:cubicBezTo>
                <a:cubicBezTo>
                  <a:pt x="2851776" y="567315"/>
                  <a:pt x="2856264" y="799169"/>
                  <a:pt x="2858610" y="973769"/>
                </a:cubicBezTo>
                <a:cubicBezTo>
                  <a:pt x="1841267" y="1084015"/>
                  <a:pt x="959340" y="1253707"/>
                  <a:pt x="0" y="1558031"/>
                </a:cubicBezTo>
                <a:cubicBezTo>
                  <a:pt x="177974" y="1980986"/>
                  <a:pt x="914260" y="2927304"/>
                  <a:pt x="1429305" y="3554258"/>
                </a:cubicBezTo>
                <a:cubicBezTo>
                  <a:pt x="1063068" y="4249267"/>
                  <a:pt x="632348" y="5212478"/>
                  <a:pt x="0" y="6232124"/>
                </a:cubicBezTo>
                <a:close/>
              </a:path>
              <a:path w="11434439" h="6232124" fill="darkenLess" stroke="0" extrusionOk="0">
                <a:moveTo>
                  <a:pt x="4287915" y="4722781"/>
                </a:moveTo>
                <a:cubicBezTo>
                  <a:pt x="4245346" y="4965195"/>
                  <a:pt x="4260104" y="5130217"/>
                  <a:pt x="4287915" y="5501797"/>
                </a:cubicBezTo>
                <a:cubicBezTo>
                  <a:pt x="4085218" y="5295633"/>
                  <a:pt x="3404430" y="4985093"/>
                  <a:pt x="2858610" y="4868847"/>
                </a:cubicBezTo>
                <a:cubicBezTo>
                  <a:pt x="4754190" y="4572546"/>
                  <a:pt x="6616324" y="4608922"/>
                  <a:pt x="8575829" y="4868847"/>
                </a:cubicBezTo>
                <a:cubicBezTo>
                  <a:pt x="8147234" y="4991330"/>
                  <a:pt x="7511561" y="5440052"/>
                  <a:pt x="7146524" y="5501797"/>
                </a:cubicBezTo>
                <a:cubicBezTo>
                  <a:pt x="7168834" y="5339686"/>
                  <a:pt x="7101048" y="5085848"/>
                  <a:pt x="7146524" y="4722781"/>
                </a:cubicBezTo>
                <a:cubicBezTo>
                  <a:pt x="6366628" y="4629556"/>
                  <a:pt x="5275451" y="4624559"/>
                  <a:pt x="4287915" y="4722781"/>
                </a:cubicBezTo>
                <a:close/>
              </a:path>
              <a:path w="11434439" h="6232124" fill="none" extrusionOk="0">
                <a:moveTo>
                  <a:pt x="0" y="6232124"/>
                </a:moveTo>
                <a:cubicBezTo>
                  <a:pt x="221906" y="5939292"/>
                  <a:pt x="985337" y="4045777"/>
                  <a:pt x="1429305" y="3554258"/>
                </a:cubicBezTo>
                <a:cubicBezTo>
                  <a:pt x="1243527" y="3316472"/>
                  <a:pt x="445326" y="1987229"/>
                  <a:pt x="0" y="1558031"/>
                </a:cubicBezTo>
                <a:cubicBezTo>
                  <a:pt x="920485" y="1306946"/>
                  <a:pt x="1984566" y="1129003"/>
                  <a:pt x="2858610" y="973769"/>
                </a:cubicBezTo>
                <a:cubicBezTo>
                  <a:pt x="2925325" y="772469"/>
                  <a:pt x="2917837" y="410829"/>
                  <a:pt x="2858610" y="194754"/>
                </a:cubicBezTo>
                <a:cubicBezTo>
                  <a:pt x="4710196" y="-442067"/>
                  <a:pt x="6783120" y="134551"/>
                  <a:pt x="8575829" y="194754"/>
                </a:cubicBezTo>
                <a:cubicBezTo>
                  <a:pt x="8605997" y="528364"/>
                  <a:pt x="8601671" y="589764"/>
                  <a:pt x="8575829" y="973769"/>
                </a:cubicBezTo>
                <a:cubicBezTo>
                  <a:pt x="9494027" y="1059681"/>
                  <a:pt x="10539039" y="1195467"/>
                  <a:pt x="11434439" y="1558031"/>
                </a:cubicBezTo>
                <a:cubicBezTo>
                  <a:pt x="10925673" y="2473189"/>
                  <a:pt x="10680317" y="2894625"/>
                  <a:pt x="10005134" y="3554258"/>
                </a:cubicBezTo>
                <a:cubicBezTo>
                  <a:pt x="10682594" y="4539879"/>
                  <a:pt x="11258947" y="5707096"/>
                  <a:pt x="11434439" y="6232124"/>
                </a:cubicBezTo>
                <a:cubicBezTo>
                  <a:pt x="9941266" y="5687250"/>
                  <a:pt x="8635265" y="5644310"/>
                  <a:pt x="7146524" y="5501797"/>
                </a:cubicBezTo>
                <a:cubicBezTo>
                  <a:pt x="7564208" y="5451946"/>
                  <a:pt x="8011729" y="5127481"/>
                  <a:pt x="8575829" y="4868847"/>
                </a:cubicBezTo>
                <a:cubicBezTo>
                  <a:pt x="6908826" y="4507406"/>
                  <a:pt x="4823875" y="4630010"/>
                  <a:pt x="2858610" y="4868847"/>
                </a:cubicBezTo>
                <a:cubicBezTo>
                  <a:pt x="3459782" y="5122290"/>
                  <a:pt x="3572459" y="5324709"/>
                  <a:pt x="4287915" y="5501797"/>
                </a:cubicBezTo>
                <a:cubicBezTo>
                  <a:pt x="2986255" y="5633983"/>
                  <a:pt x="1309847" y="5920463"/>
                  <a:pt x="0" y="6232124"/>
                </a:cubicBezTo>
                <a:close/>
                <a:moveTo>
                  <a:pt x="2858610" y="4868847"/>
                </a:moveTo>
                <a:cubicBezTo>
                  <a:pt x="2908699" y="3231876"/>
                  <a:pt x="2915093" y="2782413"/>
                  <a:pt x="2858610" y="973769"/>
                </a:cubicBezTo>
                <a:moveTo>
                  <a:pt x="8575829" y="973769"/>
                </a:moveTo>
                <a:cubicBezTo>
                  <a:pt x="8683815" y="2442129"/>
                  <a:pt x="8492141" y="4451624"/>
                  <a:pt x="8575829" y="4868847"/>
                </a:cubicBezTo>
                <a:moveTo>
                  <a:pt x="4287915" y="4722781"/>
                </a:moveTo>
                <a:cubicBezTo>
                  <a:pt x="4290864" y="5017624"/>
                  <a:pt x="4278871" y="5258385"/>
                  <a:pt x="4287915" y="5501797"/>
                </a:cubicBezTo>
                <a:moveTo>
                  <a:pt x="7146524" y="5501797"/>
                </a:moveTo>
                <a:cubicBezTo>
                  <a:pt x="7156446" y="5119116"/>
                  <a:pt x="7186101" y="4892133"/>
                  <a:pt x="7146524" y="4722781"/>
                </a:cubicBezTo>
              </a:path>
              <a:path w="11434439" h="6232124" fill="none" stroke="0" extrusionOk="0">
                <a:moveTo>
                  <a:pt x="0" y="6232124"/>
                </a:moveTo>
                <a:cubicBezTo>
                  <a:pt x="361911" y="5615490"/>
                  <a:pt x="1306765" y="4052422"/>
                  <a:pt x="1429305" y="3554258"/>
                </a:cubicBezTo>
                <a:cubicBezTo>
                  <a:pt x="912809" y="2879045"/>
                  <a:pt x="331684" y="2059651"/>
                  <a:pt x="0" y="1558031"/>
                </a:cubicBezTo>
                <a:cubicBezTo>
                  <a:pt x="1098707" y="1397840"/>
                  <a:pt x="1966574" y="1179352"/>
                  <a:pt x="2858610" y="973769"/>
                </a:cubicBezTo>
                <a:cubicBezTo>
                  <a:pt x="2894000" y="889832"/>
                  <a:pt x="2910547" y="532714"/>
                  <a:pt x="2858610" y="194754"/>
                </a:cubicBezTo>
                <a:cubicBezTo>
                  <a:pt x="4705563" y="-79656"/>
                  <a:pt x="6624589" y="63411"/>
                  <a:pt x="8575829" y="194754"/>
                </a:cubicBezTo>
                <a:cubicBezTo>
                  <a:pt x="8512439" y="362318"/>
                  <a:pt x="8639542" y="590869"/>
                  <a:pt x="8575829" y="973769"/>
                </a:cubicBezTo>
                <a:cubicBezTo>
                  <a:pt x="9418325" y="1098582"/>
                  <a:pt x="10462882" y="1281159"/>
                  <a:pt x="11434439" y="1558031"/>
                </a:cubicBezTo>
                <a:cubicBezTo>
                  <a:pt x="11389237" y="1828055"/>
                  <a:pt x="10160640" y="3341647"/>
                  <a:pt x="10005134" y="3554258"/>
                </a:cubicBezTo>
                <a:cubicBezTo>
                  <a:pt x="10577364" y="4918981"/>
                  <a:pt x="10917632" y="5568076"/>
                  <a:pt x="11434439" y="6232124"/>
                </a:cubicBezTo>
                <a:cubicBezTo>
                  <a:pt x="9882837" y="6087027"/>
                  <a:pt x="8744040" y="5592371"/>
                  <a:pt x="7146524" y="5501797"/>
                </a:cubicBezTo>
                <a:cubicBezTo>
                  <a:pt x="7404948" y="5403445"/>
                  <a:pt x="7960248" y="5057849"/>
                  <a:pt x="8575829" y="4868847"/>
                </a:cubicBezTo>
                <a:cubicBezTo>
                  <a:pt x="6391983" y="4571018"/>
                  <a:pt x="4873228" y="4460564"/>
                  <a:pt x="2858610" y="4868847"/>
                </a:cubicBezTo>
                <a:cubicBezTo>
                  <a:pt x="3402177" y="5162839"/>
                  <a:pt x="3643545" y="5127103"/>
                  <a:pt x="4287915" y="5501797"/>
                </a:cubicBezTo>
                <a:cubicBezTo>
                  <a:pt x="2740879" y="5565231"/>
                  <a:pt x="1440099" y="5823681"/>
                  <a:pt x="0" y="6232124"/>
                </a:cubicBezTo>
                <a:close/>
                <a:moveTo>
                  <a:pt x="2858610" y="4868847"/>
                </a:moveTo>
                <a:cubicBezTo>
                  <a:pt x="2833337" y="3244229"/>
                  <a:pt x="2855197" y="2841405"/>
                  <a:pt x="2858610" y="973769"/>
                </a:cubicBezTo>
                <a:moveTo>
                  <a:pt x="8575829" y="973769"/>
                </a:moveTo>
                <a:cubicBezTo>
                  <a:pt x="8454451" y="1815956"/>
                  <a:pt x="8451058" y="3705195"/>
                  <a:pt x="8575829" y="4868847"/>
                </a:cubicBezTo>
                <a:moveTo>
                  <a:pt x="4287915" y="4722781"/>
                </a:moveTo>
                <a:cubicBezTo>
                  <a:pt x="4301818" y="4859376"/>
                  <a:pt x="4233463" y="5196629"/>
                  <a:pt x="4287915" y="5501797"/>
                </a:cubicBezTo>
                <a:moveTo>
                  <a:pt x="7146524" y="5501797"/>
                </a:moveTo>
                <a:cubicBezTo>
                  <a:pt x="7194692" y="5236389"/>
                  <a:pt x="7110346" y="5078843"/>
                  <a:pt x="7146524" y="4722781"/>
                </a:cubicBezTo>
              </a:path>
            </a:pathLst>
          </a:custGeom>
          <a:solidFill>
            <a:srgbClr val="EEF7E9"/>
          </a:solidFill>
          <a:ln>
            <a:solidFill>
              <a:schemeClr val="accent5">
                <a:lumMod val="20000"/>
                <a:lumOff val="80000"/>
              </a:schemeClr>
            </a:solidFill>
            <a:extLst>
              <a:ext uri="{C807C97D-BFC1-408E-A445-0C87EB9F89A2}">
                <ask:lineSketchStyleProps xmlns:ask="http://schemas.microsoft.com/office/drawing/2018/sketchyshapes" sd="2248469387">
                  <a:prstGeom prst="ellipseRibbon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House of the Large Fountain in Pompeii</a:t>
            </a:r>
            <a:endPar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2173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VI.8.22 Pompeii, in centre. September 2019. Entrance doorway on west side of Via di Mercurio.&#10;Foto Annette Haug, ERC Grant 681269 DÉCOR.&#10;&#10;">
            <a:extLst>
              <a:ext uri="{FF2B5EF4-FFF2-40B4-BE49-F238E27FC236}">
                <a16:creationId xmlns:a16="http://schemas.microsoft.com/office/drawing/2014/main" id="{88FE80DC-9CFE-4CB2-30E6-80D96B5810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917" b="208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103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2B3FBC3-1824-2826-1C1E-FCBE757B68E9}"/>
              </a:ext>
            </a:extLst>
          </p:cNvPr>
          <p:cNvSpPr>
            <a:spLocks noGrp="1"/>
          </p:cNvSpPr>
          <p:nvPr>
            <p:ph type="title"/>
          </p:nvPr>
        </p:nvSpPr>
        <p:spPr>
          <a:xfrm>
            <a:off x="523875" y="5317240"/>
            <a:ext cx="11210925" cy="744836"/>
          </a:xfrm>
        </p:spPr>
        <p:txBody>
          <a:bodyPr>
            <a:normAutofit fontScale="90000"/>
          </a:bodyPr>
          <a:lstStyle/>
          <a:p>
            <a:pPr algn="ctr"/>
            <a:b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br>
            <a:b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House of the Large Fountain, Entrance doorway on west side of Via di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Mercurio</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kern="100" baseline="30000" dirty="0">
                <a:effectLst/>
                <a:latin typeface="Times New Roman" panose="02020603050405020304" pitchFamily="18" charset="0"/>
                <a:ea typeface="Aptos" panose="020B0004020202020204" pitchFamily="34" charset="0"/>
                <a:cs typeface="Times New Roman" panose="02020603050405020304" pitchFamily="18" charset="0"/>
              </a:rPr>
              <a:t>nd</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century BC to 1</a:t>
            </a:r>
            <a:r>
              <a:rPr lang="en-US" sz="1800" kern="100" baseline="30000" dirty="0">
                <a:effectLst/>
                <a:latin typeface="Times New Roman" panose="02020603050405020304" pitchFamily="18" charset="0"/>
                <a:ea typeface="Aptos" panose="020B0004020202020204" pitchFamily="34" charset="0"/>
                <a:cs typeface="Times New Roman" panose="02020603050405020304" pitchFamily="18" charset="0"/>
              </a:rPr>
              <a:t>st</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century AD, Pompeii (Regio VI   Insula 8.22), Italy </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hlinkClick r:id="rId3"/>
              </a:rPr>
              <a:t>https://www.pompeiiinpictures.com/pompeiiinpictures/r6/6%2008%2022.htm</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br>
              <a:rPr lang="el-GR" sz="1800" kern="100" dirty="0">
                <a:effectLst/>
                <a:latin typeface="Aptos" panose="020B0004020202020204" pitchFamily="34" charset="0"/>
                <a:ea typeface="Aptos" panose="020B0004020202020204" pitchFamily="34" charset="0"/>
                <a:cs typeface="Times New Roman" panose="02020603050405020304" pitchFamily="18" charset="0"/>
              </a:rPr>
            </a:br>
            <a:endParaRPr lang="el-GR" sz="3600" dirty="0">
              <a:solidFill>
                <a:schemeClr val="tx1">
                  <a:lumMod val="85000"/>
                  <a:lumOff val="15000"/>
                </a:schemeClr>
              </a:solidFill>
            </a:endParaRPr>
          </a:p>
        </p:txBody>
      </p:sp>
      <p:cxnSp>
        <p:nvCxnSpPr>
          <p:cNvPr id="1037" name="Straight Connector 103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9" name="Straight Connector 103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496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VI.8.22 Pompeii. September 2017. Looking towards entrance doorway on west side of Via di Mercurio.&#10;Foto Annette Haug, ERC Grant 681269 DÉCOR.&#10;">
            <a:extLst>
              <a:ext uri="{FF2B5EF4-FFF2-40B4-BE49-F238E27FC236}">
                <a16:creationId xmlns:a16="http://schemas.microsoft.com/office/drawing/2014/main" id="{F145905F-C4FC-0FD5-E5AC-FE6FCACA3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792" b="220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4A2547-43CE-10F1-61CB-9FF71ACCE01E}"/>
              </a:ext>
            </a:extLst>
          </p:cNvPr>
          <p:cNvSpPr>
            <a:spLocks noGrp="1"/>
          </p:cNvSpPr>
          <p:nvPr>
            <p:ph type="title"/>
          </p:nvPr>
        </p:nvSpPr>
        <p:spPr>
          <a:xfrm>
            <a:off x="523875" y="5317240"/>
            <a:ext cx="11210925" cy="744836"/>
          </a:xfrm>
        </p:spPr>
        <p:txBody>
          <a:bodyPr>
            <a:noAutofit/>
          </a:bodyPr>
          <a:lstStyle/>
          <a:p>
            <a:pPr algn="ctr"/>
            <a:r>
              <a:rPr lang="en-US" sz="1600" b="1" dirty="0">
                <a:solidFill>
                  <a:schemeClr val="tx1">
                    <a:lumMod val="85000"/>
                    <a:lumOff val="15000"/>
                  </a:schemeClr>
                </a:solidFill>
                <a:latin typeface="Times New Roman" panose="02020603050405020304" pitchFamily="18" charset="0"/>
                <a:cs typeface="Times New Roman" panose="02020603050405020304" pitchFamily="18" charset="0"/>
              </a:rPr>
              <a:t>House of the Large Fountain, Entrance doorway, the Large Fountain at the back of the Garden, on west side of Via di </a:t>
            </a:r>
            <a:r>
              <a:rPr lang="en-US" sz="1600" b="1" dirty="0" err="1">
                <a:solidFill>
                  <a:schemeClr val="tx1">
                    <a:lumMod val="85000"/>
                    <a:lumOff val="15000"/>
                  </a:schemeClr>
                </a:solidFill>
                <a:latin typeface="Times New Roman" panose="02020603050405020304" pitchFamily="18" charset="0"/>
                <a:cs typeface="Times New Roman" panose="02020603050405020304" pitchFamily="18" charset="0"/>
              </a:rPr>
              <a:t>Mercurio</a:t>
            </a:r>
            <a:r>
              <a:rPr lang="en-US" sz="1600" b="1" dirty="0">
                <a:solidFill>
                  <a:schemeClr val="tx1">
                    <a:lumMod val="85000"/>
                    <a:lumOff val="15000"/>
                  </a:schemeClr>
                </a:solidFill>
                <a:latin typeface="Times New Roman" panose="02020603050405020304" pitchFamily="18" charset="0"/>
                <a:cs typeface="Times New Roman" panose="02020603050405020304" pitchFamily="18" charset="0"/>
              </a:rPr>
              <a:t> , </a:t>
            </a:r>
            <a:r>
              <a:rPr lang="en-US" sz="1600" dirty="0">
                <a:solidFill>
                  <a:schemeClr val="tx1">
                    <a:lumMod val="85000"/>
                    <a:lumOff val="15000"/>
                  </a:schemeClr>
                </a:solidFill>
                <a:latin typeface="Times New Roman" panose="02020603050405020304" pitchFamily="18" charset="0"/>
                <a:cs typeface="Times New Roman" panose="02020603050405020304" pitchFamily="18" charset="0"/>
              </a:rPr>
              <a:t>2nd century BC to 1st century AD, Pompeii (Regio VI   Insula 8.22), Italy </a:t>
            </a:r>
            <a:r>
              <a:rPr lang="en-US" sz="1600" dirty="0">
                <a:solidFill>
                  <a:schemeClr val="tx1">
                    <a:lumMod val="85000"/>
                    <a:lumOff val="15000"/>
                  </a:schemeClr>
                </a:solidFill>
                <a:latin typeface="Times New Roman" panose="02020603050405020304" pitchFamily="18" charset="0"/>
                <a:cs typeface="Times New Roman" panose="02020603050405020304" pitchFamily="18" charset="0"/>
                <a:hlinkClick r:id="rId3"/>
              </a:rPr>
              <a:t>https://www.pompeiiinpictures.com/pompeiiinpictures/r6/6%2008%2022.htm</a:t>
            </a:r>
            <a:r>
              <a:rPr lang="en-US" sz="16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el-GR" sz="16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cxnSp>
        <p:nvCxnSpPr>
          <p:cNvPr id="2057" name="Straight Connector 205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525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A stone building with a person standing in front of it with Wolvesey Castle in the background&#10;&#10;Description automatically generated">
            <a:extLst>
              <a:ext uri="{FF2B5EF4-FFF2-40B4-BE49-F238E27FC236}">
                <a16:creationId xmlns:a16="http://schemas.microsoft.com/office/drawing/2014/main" id="{5095A637-D59B-8C86-A04F-FB321FE099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38" b="932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5" name="Rectangle 1229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16DD06-37CE-A099-40B2-22D5547983F8}"/>
              </a:ext>
            </a:extLst>
          </p:cNvPr>
          <p:cNvSpPr>
            <a:spLocks noGrp="1"/>
          </p:cNvSpPr>
          <p:nvPr>
            <p:ph type="title"/>
          </p:nvPr>
        </p:nvSpPr>
        <p:spPr>
          <a:xfrm>
            <a:off x="0" y="5317240"/>
            <a:ext cx="12191979" cy="744836"/>
          </a:xfrm>
        </p:spPr>
        <p:txBody>
          <a:bodyPr>
            <a:normAutofit fontScale="90000"/>
          </a:bodyPr>
          <a:lstStyle/>
          <a:p>
            <a:pPr algn="ctr">
              <a:lnSpc>
                <a:spcPct val="107000"/>
              </a:lnSpc>
              <a:spcAft>
                <a:spcPts val="800"/>
              </a:spcAft>
            </a:pPr>
            <a:b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br>
            <a:b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House of the Large Fountain, </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kern="100" baseline="30000" dirty="0">
                <a:effectLst/>
                <a:latin typeface="Times New Roman" panose="02020603050405020304" pitchFamily="18" charset="0"/>
                <a:ea typeface="Aptos" panose="020B0004020202020204" pitchFamily="34" charset="0"/>
                <a:cs typeface="Times New Roman" panose="02020603050405020304" pitchFamily="18" charset="0"/>
              </a:rPr>
              <a:t>nd</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century BC to 1</a:t>
            </a:r>
            <a:r>
              <a:rPr lang="en-US" sz="1800" kern="100" baseline="30000" dirty="0">
                <a:effectLst/>
                <a:latin typeface="Times New Roman" panose="02020603050405020304" pitchFamily="18" charset="0"/>
                <a:ea typeface="Aptos" panose="020B0004020202020204" pitchFamily="34" charset="0"/>
                <a:cs typeface="Times New Roman" panose="02020603050405020304" pitchFamily="18" charset="0"/>
              </a:rPr>
              <a:t>st</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century AD, Pompeii (Regio VI   Insula 8.22), Italy </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hlinkClick r:id="rId3"/>
              </a:rPr>
              <a:t>https://commons.wikimedia.org/wiki/Category:Fountain_in_the_House_of_the_Large_Fountain_(Pompeii)#/media/File:Casa_della_fontana_grande,_con_una_fontana_del_I_secolo_dc._01.jpg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br>
              <a:rPr lang="el-GR" sz="1800" kern="100" dirty="0">
                <a:effectLst/>
                <a:latin typeface="Aptos" panose="020B0004020202020204" pitchFamily="34" charset="0"/>
                <a:ea typeface="Aptos" panose="020B0004020202020204" pitchFamily="34" charset="0"/>
                <a:cs typeface="Times New Roman" panose="02020603050405020304" pitchFamily="18" charset="0"/>
              </a:rPr>
            </a:br>
            <a:endParaRPr lang="el-GR" sz="3600" dirty="0">
              <a:solidFill>
                <a:schemeClr val="tx1">
                  <a:lumMod val="85000"/>
                  <a:lumOff val="15000"/>
                </a:schemeClr>
              </a:solidFill>
            </a:endParaRPr>
          </a:p>
        </p:txBody>
      </p:sp>
      <p:cxnSp>
        <p:nvCxnSpPr>
          <p:cNvPr id="12297" name="Straight Connector 1229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299" name="Straight Connector 1229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40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7F38-5EFC-5508-2484-D684D7A7C8BE}"/>
              </a:ext>
            </a:extLst>
          </p:cNvPr>
          <p:cNvSpPr>
            <a:spLocks noGrp="1"/>
          </p:cNvSpPr>
          <p:nvPr>
            <p:ph type="title"/>
          </p:nvPr>
        </p:nvSpPr>
        <p:spPr>
          <a:xfrm>
            <a:off x="5414508" y="3189514"/>
            <a:ext cx="1570945" cy="3668486"/>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https://commons.wikimedia.org/wiki/Category:Fountain_in_the_House_of_the_Large_Fountain_(Pompeii)</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pic>
        <p:nvPicPr>
          <p:cNvPr id="18434" name="Picture 2">
            <a:extLst>
              <a:ext uri="{FF2B5EF4-FFF2-40B4-BE49-F238E27FC236}">
                <a16:creationId xmlns:a16="http://schemas.microsoft.com/office/drawing/2014/main" id="{13BE6B12-D13B-71BB-208C-FC4D8A0E80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84" y="0"/>
            <a:ext cx="50895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id="{144828C7-4AFE-1D79-76EB-8F48ACE3F7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453" y="0"/>
            <a:ext cx="48815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969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AF60F-AE2B-3215-66DF-A1899F9DCF4D}"/>
              </a:ext>
            </a:extLst>
          </p:cNvPr>
          <p:cNvSpPr>
            <a:spLocks noGrp="1"/>
          </p:cNvSpPr>
          <p:nvPr>
            <p:ph type="title"/>
          </p:nvPr>
        </p:nvSpPr>
        <p:spPr>
          <a:xfrm>
            <a:off x="4691743" y="2002971"/>
            <a:ext cx="1821090" cy="4855029"/>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2"/>
              </a:rPr>
              <a:t>https://commons.wikimedia.org/wiki/Category:Fountain_in_the_House_of_the_Large_Fountain_(Pompeii)#/media/File:Casa_della_fontana_grande,_con_una_fontana_del_I_secolo_dc._03.jpg</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pic>
        <p:nvPicPr>
          <p:cNvPr id="13314" name="Picture 2">
            <a:extLst>
              <a:ext uri="{FF2B5EF4-FFF2-40B4-BE49-F238E27FC236}">
                <a16:creationId xmlns:a16="http://schemas.microsoft.com/office/drawing/2014/main" id="{F5CFBC74-EDAF-F6E4-5C10-DB12DBABE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43"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7FB8D1EA-2648-16FB-F366-6B2EA9C8D5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2832" y="0"/>
            <a:ext cx="5559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292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3683-F020-88A6-08BE-67D3833CBFBC}"/>
              </a:ext>
            </a:extLst>
          </p:cNvPr>
          <p:cNvSpPr>
            <a:spLocks noGrp="1"/>
          </p:cNvSpPr>
          <p:nvPr>
            <p:ph type="title"/>
          </p:nvPr>
        </p:nvSpPr>
        <p:spPr>
          <a:xfrm>
            <a:off x="5136923" y="2231571"/>
            <a:ext cx="1348242" cy="4626429"/>
          </a:xfrm>
        </p:spPr>
        <p:txBody>
          <a:bodyPr>
            <a:normAutofit/>
          </a:bodyPr>
          <a:lstStyle/>
          <a:p>
            <a:pPr algn="ctr"/>
            <a:r>
              <a:rPr lang="en-US" sz="1600" dirty="0">
                <a:solidFill>
                  <a:schemeClr val="bg1">
                    <a:lumMod val="95000"/>
                  </a:schemeClr>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https://www.pompeiiinpictures.com/pompeiiinpictures/r6/6%2008%2022%20p3.htm</a:t>
            </a:r>
            <a:r>
              <a:rPr lang="en-US" sz="1600" dirty="0">
                <a:solidFill>
                  <a:schemeClr val="bg1">
                    <a:lumMod val="95000"/>
                  </a:schemeClr>
                </a:solidFill>
                <a:latin typeface="Times New Roman" panose="02020603050405020304" pitchFamily="18" charset="0"/>
                <a:cs typeface="Times New Roman" panose="02020603050405020304" pitchFamily="18" charset="0"/>
              </a:rPr>
              <a:t> </a:t>
            </a:r>
            <a:endParaRPr lang="el-GR" sz="16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2050" name="Picture 2" descr="VI.8.22 Pompeii. January 2019. Statuette and fountain. Photo courtesy of Johannes Eber.&#10;&#10;">
            <a:extLst>
              <a:ext uri="{FF2B5EF4-FFF2-40B4-BE49-F238E27FC236}">
                <a16:creationId xmlns:a16="http://schemas.microsoft.com/office/drawing/2014/main" id="{913BFAE0-D16D-8857-684E-F048BDAE8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336" y="0"/>
            <a:ext cx="45735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I.8.22 Pompeii, June 2019. Looking west to large fountain, with statuette.&#10;Photo courtesy of Buzz Ferebee.&#10;">
            <a:extLst>
              <a:ext uri="{FF2B5EF4-FFF2-40B4-BE49-F238E27FC236}">
                <a16:creationId xmlns:a16="http://schemas.microsoft.com/office/drawing/2014/main" id="{E2254E6F-C816-9D90-5807-D72B29B9F2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5164"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836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06BC7DB9-5530-D809-EEC9-960D4DC007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23" b="672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944E180-4B39-6578-F27B-B722DF5C87AB}"/>
              </a:ext>
            </a:extLst>
          </p:cNvPr>
          <p:cNvSpPr>
            <a:spLocks noGrp="1"/>
          </p:cNvSpPr>
          <p:nvPr>
            <p:ph type="title"/>
          </p:nvPr>
        </p:nvSpPr>
        <p:spPr>
          <a:xfrm>
            <a:off x="8044543" y="2764971"/>
            <a:ext cx="3048000" cy="4091747"/>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https://commons.wikimedia.org/wiki/Category:Fountain_in_the_House_of_the_Large_Fountain_(Pompeii)#/media/File:House_of_the_Large_Fountain,_Pompeii_(48754863121).jpg</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7051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30A67C75-9568-BA2B-FE2B-FA33B0546F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515" y="160564"/>
            <a:ext cx="8715828" cy="65368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22B906-4030-340A-6FA0-2D9BE814FC08}"/>
              </a:ext>
            </a:extLst>
          </p:cNvPr>
          <p:cNvSpPr>
            <a:spLocks noGrp="1"/>
          </p:cNvSpPr>
          <p:nvPr>
            <p:ph type="title"/>
          </p:nvPr>
        </p:nvSpPr>
        <p:spPr>
          <a:xfrm>
            <a:off x="9111343" y="3428999"/>
            <a:ext cx="2939141" cy="3268435"/>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https://pompeiisites.org/en/comunicati/the-house-of-the-large-fountain-the-house-of-the-anchor-and-the-temple-of-isis-all-reopen-to-the-public/#&amp;gid=1&amp;pid=13</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6134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1406-91CD-F514-4793-70A71CC9BE6D}"/>
              </a:ext>
            </a:extLst>
          </p:cNvPr>
          <p:cNvSpPr>
            <a:spLocks noGrp="1"/>
          </p:cNvSpPr>
          <p:nvPr>
            <p:ph type="title"/>
          </p:nvPr>
        </p:nvSpPr>
        <p:spPr>
          <a:xfrm>
            <a:off x="5411788" y="3069771"/>
            <a:ext cx="1368425" cy="3788229"/>
          </a:xfrm>
        </p:spPr>
        <p:txBody>
          <a:bodyPr>
            <a:normAutofit/>
          </a:bodyPr>
          <a:lstStyle/>
          <a:p>
            <a:pPr algn="ctr"/>
            <a:r>
              <a:rPr lang="en-US" sz="1600" dirty="0">
                <a:solidFill>
                  <a:schemeClr val="bg1">
                    <a:lumMod val="95000"/>
                  </a:schemeClr>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https://www.pompeiiinpictures.com/pompeiiinpictures/r6/6%2008%2022%20p3.htm</a:t>
            </a:r>
            <a:r>
              <a:rPr lang="en-US" sz="1600" dirty="0">
                <a:solidFill>
                  <a:schemeClr val="bg1">
                    <a:lumMod val="95000"/>
                  </a:schemeClr>
                </a:solidFill>
                <a:latin typeface="Times New Roman" panose="02020603050405020304" pitchFamily="18" charset="0"/>
                <a:cs typeface="Times New Roman" panose="02020603050405020304" pitchFamily="18" charset="0"/>
              </a:rPr>
              <a:t> </a:t>
            </a:r>
            <a:endParaRPr lang="el-GR" sz="16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1026" name="Picture 2" descr="VI.8.22 Pompeii. January 2019. &#10;Hollow marble mask on south side of fountain. Photo courtesy of Johannes Eber.&#10;">
            <a:extLst>
              <a:ext uri="{FF2B5EF4-FFF2-40B4-BE49-F238E27FC236}">
                <a16:creationId xmlns:a16="http://schemas.microsoft.com/office/drawing/2014/main" id="{B87F8C0E-40AD-C9E3-ACC0-C37965C70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0213" y="0"/>
            <a:ext cx="45735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8.20 Pompeii. 1972. Looking north to hollow marble mask.  Photo by Stanley A. Jashemski. &#10;Source: The Wilhelmina and Stanley A. Jashemski archive in the University of Maryland Library, Special Collections (See collection page) and made available under the Creative Commons Attribution-Non Commercial License v.4. See Licence and use details. J72f0178&#10;">
            <a:extLst>
              <a:ext uri="{FF2B5EF4-FFF2-40B4-BE49-F238E27FC236}">
                <a16:creationId xmlns:a16="http://schemas.microsoft.com/office/drawing/2014/main" id="{4E0A48C3-4833-9AD1-0CD0-C04A9C0159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1" y="0"/>
            <a:ext cx="4573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75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VI.8.22 Pompeii. Pre 1836. Drawing by Gell of Room 11, garden area and portico with doorway to triclinium on right.&#10;Gell wrote –&#10;“This plate exhibits the garden, pseudo-garden or painted wall, and part of the inner portico of a dwelling which, on account of the fountain here also represented, caused a greater sensation at Naples than any previous discovery had created. The house was found in the month of June 1830, and the excavation terminated in October. The arch or alcove of the fountain is on the spot termed the grotto, and that is the name by which at the moment it may be found.&#10;The high wall was, at the time of excavation, perfect, and this drawing is probably now the only record of its existence, the author having been fortunate enough to copy it before the painting fell. Had it gone no higher than the front row of panels of alternate yellow and blue, the effect would have been very pleasing, but the upper line of pictures, one of which seemed to have represented a boar hunt, destroyed the illusion. In the panels were several birds, painted with great spirit, some of which were killing reptiles, and a curious collection of garden rails of several forms, which are here represented……. Etc.”&#10;See Gell, W and Gandy, J., 1880. Pompeii, its destruction and re-discovery. New York: Worthington.&#10;">
            <a:extLst>
              <a:ext uri="{FF2B5EF4-FFF2-40B4-BE49-F238E27FC236}">
                <a16:creationId xmlns:a16="http://schemas.microsoft.com/office/drawing/2014/main" id="{BCF171EA-BD99-1BFD-C904-853193A26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480"/>
          <a:stretch/>
        </p:blipFill>
        <p:spPr bwMode="auto">
          <a:xfrm>
            <a:off x="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6477001A-CAA8-EEE4-67C5-DE0DE63A8292}"/>
              </a:ext>
            </a:extLst>
          </p:cNvPr>
          <p:cNvSpPr>
            <a:spLocks noGrp="1"/>
          </p:cNvSpPr>
          <p:nvPr>
            <p:ph type="title"/>
          </p:nvPr>
        </p:nvSpPr>
        <p:spPr>
          <a:xfrm>
            <a:off x="8741228" y="1"/>
            <a:ext cx="3450771" cy="6856718"/>
          </a:xfrm>
        </p:spPr>
        <p:txBody>
          <a:bodyPr>
            <a:normAutofit fontScale="90000"/>
          </a:bodyPr>
          <a:lstStyle/>
          <a:p>
            <a:pPr algn="ctr"/>
            <a:r>
              <a:rPr lang="en-US" sz="2000" dirty="0">
                <a:solidFill>
                  <a:schemeClr val="bg1"/>
                </a:solidFill>
                <a:latin typeface="Times New Roman" panose="02020603050405020304" pitchFamily="18" charset="0"/>
                <a:cs typeface="Times New Roman" panose="02020603050405020304" pitchFamily="18" charset="0"/>
              </a:rPr>
              <a:t>Drawing by </a:t>
            </a:r>
            <a:r>
              <a:rPr lang="en-US" sz="2000" dirty="0" err="1">
                <a:solidFill>
                  <a:schemeClr val="bg1"/>
                </a:solidFill>
                <a:latin typeface="Times New Roman" panose="02020603050405020304" pitchFamily="18" charset="0"/>
                <a:cs typeface="Times New Roman" panose="02020603050405020304" pitchFamily="18" charset="0"/>
              </a:rPr>
              <a:t>Gell</a:t>
            </a:r>
            <a:r>
              <a:rPr lang="en-US" sz="2000" dirty="0">
                <a:solidFill>
                  <a:schemeClr val="bg1"/>
                </a:solidFill>
                <a:latin typeface="Times New Roman" panose="02020603050405020304" pitchFamily="18" charset="0"/>
                <a:cs typeface="Times New Roman" panose="02020603050405020304" pitchFamily="18" charset="0"/>
              </a:rPr>
              <a:t> of Room 11, garden area and portico with doorway to triclinium on right. </a:t>
            </a:r>
            <a:r>
              <a:rPr lang="en-US" sz="2000" dirty="0" err="1">
                <a:solidFill>
                  <a:schemeClr val="bg1"/>
                </a:solidFill>
                <a:latin typeface="Times New Roman" panose="02020603050405020304" pitchFamily="18" charset="0"/>
                <a:cs typeface="Times New Roman" panose="02020603050405020304" pitchFamily="18" charset="0"/>
              </a:rPr>
              <a:t>Gell</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wrote..’This</a:t>
            </a:r>
            <a:r>
              <a:rPr lang="en-US" sz="2000" dirty="0">
                <a:solidFill>
                  <a:schemeClr val="bg1"/>
                </a:solidFill>
                <a:latin typeface="Times New Roman" panose="02020603050405020304" pitchFamily="18" charset="0"/>
                <a:cs typeface="Times New Roman" panose="02020603050405020304" pitchFamily="18" charset="0"/>
              </a:rPr>
              <a:t> plate exhibits the garden, pseudo-garden or painted wall, and part of the inner portico of a dwelling which, on account of the fountain here also represented, caused a greater sensation at Naples than any previous discovery had created. The house was found in the month of June 1830, and the excavation terminated in October. The arch or alcove of the fountain is on the spot termed the grotto, and that is the name by which at the moment it may be found…’</a:t>
            </a:r>
            <a:r>
              <a:rPr lang="en-US" sz="1200" dirty="0">
                <a:solidFill>
                  <a:schemeClr val="bg1"/>
                </a:solidFill>
                <a:latin typeface="Times New Roman" panose="02020603050405020304" pitchFamily="18" charset="0"/>
                <a:cs typeface="Times New Roman" panose="02020603050405020304" pitchFamily="18" charset="0"/>
              </a:rPr>
              <a:t> </a:t>
            </a:r>
            <a:r>
              <a:rPr lang="en-US" sz="1200" dirty="0">
                <a:solidFill>
                  <a:schemeClr val="bg1"/>
                </a:solidFill>
                <a:latin typeface="Times New Roman" panose="02020603050405020304" pitchFamily="18" charset="0"/>
                <a:cs typeface="Times New Roman" panose="02020603050405020304" pitchFamily="18" charset="0"/>
                <a:hlinkClick r:id="rId3"/>
              </a:rPr>
              <a:t>https://www.pompeiiinpictures.com/pompeiiinpictures/r6/6%2008%2022%20p3.htm</a:t>
            </a:r>
            <a:r>
              <a:rPr lang="en-US" sz="1200" dirty="0">
                <a:solidFill>
                  <a:schemeClr val="bg1"/>
                </a:solidFill>
                <a:latin typeface="Times New Roman" panose="02020603050405020304" pitchFamily="18" charset="0"/>
                <a:cs typeface="Times New Roman" panose="02020603050405020304" pitchFamily="18" charset="0"/>
              </a:rPr>
              <a:t> </a:t>
            </a:r>
            <a:br>
              <a:rPr lang="en-US" sz="12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House of the Large Fountain, 2nd century BC to 1st century AD, Pompeii (Regio VI   Insula 8.22), Italy,</a:t>
            </a:r>
            <a:endParaRPr lang="el-GR"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1228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F66033AF-3BAB-47C3-3A90-42C4F067F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77" y="0"/>
            <a:ext cx="7864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A7F111F-281C-9DA1-E8B7-0363D8B63852}"/>
              </a:ext>
            </a:extLst>
          </p:cNvPr>
          <p:cNvSpPr>
            <a:spLocks noGrp="1"/>
          </p:cNvSpPr>
          <p:nvPr>
            <p:ph type="title"/>
          </p:nvPr>
        </p:nvSpPr>
        <p:spPr>
          <a:xfrm>
            <a:off x="8142514" y="2209800"/>
            <a:ext cx="3877808" cy="4648200"/>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https://commons.wikimedia.org/wiki/Category:Fountain_in_the_House_of_the_Large_Fountain_(Pompeii)#/media/File:Casa_della_fontana_grande,_con_una_fontana_del_I_secolo_dc._04_mosaici.jpg</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6676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3F577EF9-8C7A-C085-1A5F-E27A4F9097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669" b="2134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802E190-24D8-19D7-BADE-5D082BC7404F}"/>
              </a:ext>
            </a:extLst>
          </p:cNvPr>
          <p:cNvSpPr>
            <a:spLocks noGrp="1"/>
          </p:cNvSpPr>
          <p:nvPr>
            <p:ph type="title"/>
          </p:nvPr>
        </p:nvSpPr>
        <p:spPr>
          <a:xfrm>
            <a:off x="7522028" y="5475515"/>
            <a:ext cx="4669951" cy="1381204"/>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https://pompeiisites.org/en/comunicati/the-house-of-the-large-fountain-the-house-of-the-anchor-and-the-temple-of-isis-all-reopen-to-the-public/#&amp;gid=1&amp;pid=14</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91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8" name="Picture 4">
            <a:extLst>
              <a:ext uri="{FF2B5EF4-FFF2-40B4-BE49-F238E27FC236}">
                <a16:creationId xmlns:a16="http://schemas.microsoft.com/office/drawing/2014/main" id="{CDA559BA-7C9E-44DB-D116-0804BFEE0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212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9724D6A2-F379-2ACA-949B-CB97FA324E4C}"/>
              </a:ext>
            </a:extLst>
          </p:cNvPr>
          <p:cNvSpPr>
            <a:spLocks noGrp="1"/>
          </p:cNvSpPr>
          <p:nvPr>
            <p:ph type="title"/>
          </p:nvPr>
        </p:nvSpPr>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rPr>
              <a:t>https://pompeiisites.org/en/comunicati/the-house-of-the-large-fountain-the-house-of-the-anchor-and-the-temple-of-isis-all-reopen-to-the-public/#&amp;gid=1&amp;pid=8</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3939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E39E8BBF-CDA5-25CE-2EEA-F573DAD49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886" b="1462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90C94982-E6ED-FECA-A427-DA337330E56C}"/>
              </a:ext>
            </a:extLst>
          </p:cNvPr>
          <p:cNvSpPr>
            <a:spLocks noGrp="1"/>
          </p:cNvSpPr>
          <p:nvPr>
            <p:ph type="title"/>
          </p:nvPr>
        </p:nvSpPr>
        <p:spPr>
          <a:xfrm>
            <a:off x="9492342" y="4669971"/>
            <a:ext cx="2699657" cy="2188029"/>
          </a:xfrm>
        </p:spPr>
        <p:txBody>
          <a:bodyPr>
            <a:normAutofit/>
          </a:bodyPr>
          <a:lstStyle/>
          <a:p>
            <a:pPr algn="ctr"/>
            <a:r>
              <a:rPr lang="en-US" sz="18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https://pompeiisites.org/en/comunicati/the-house-of-the-large-fountain-the-house-of-the-anchor-and-the-temple-of-isis-all-reopen-to-the-public/#&amp;gid=1&amp;pid</a:t>
            </a:r>
            <a:r>
              <a:rPr lang="en-US" sz="1600" dirty="0">
                <a:solidFill>
                  <a:srgbClr val="467886"/>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=2</a:t>
            </a:r>
            <a:r>
              <a:rPr lang="en-US" sz="1600" dirty="0">
                <a:latin typeface="Times New Roman" panose="02020603050405020304" pitchFamily="18" charset="0"/>
                <a:cs typeface="Times New Roman" panose="02020603050405020304" pitchFamily="18" charset="0"/>
              </a:rPr>
              <a:t> </a:t>
            </a:r>
            <a:endParaRPr lang="el-G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2424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44AA097A-06F4-0286-96FD-908D7F8E9F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295" b="12964"/>
          <a:stretch/>
        </p:blipFill>
        <p:spPr bwMode="auto">
          <a:xfrm>
            <a:off x="20" y="0"/>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DE42A4-690B-7D97-B22D-4A93964D3331}"/>
              </a:ext>
            </a:extLst>
          </p:cNvPr>
          <p:cNvSpPr>
            <a:spLocks noGrp="1"/>
          </p:cNvSpPr>
          <p:nvPr>
            <p:ph type="title"/>
          </p:nvPr>
        </p:nvSpPr>
        <p:spPr>
          <a:xfrm>
            <a:off x="838200" y="5159829"/>
            <a:ext cx="10515600" cy="1696888"/>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https://pompeiisites.org/en/comunicati/the-house-of-the-large-fountain-the-house-of-the-anchor-and-the-temple-of-isis-all-reopen-to-the-public/#&amp;gid=1&amp;pid=12</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4070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6BFE-70E4-A4FC-5E85-11C28C88FCFA}"/>
              </a:ext>
            </a:extLst>
          </p:cNvPr>
          <p:cNvSpPr>
            <a:spLocks noGrp="1"/>
          </p:cNvSpPr>
          <p:nvPr>
            <p:ph type="title"/>
          </p:nvPr>
        </p:nvSpPr>
        <p:spPr>
          <a:xfrm>
            <a:off x="4872309" y="1088571"/>
            <a:ext cx="927601" cy="5431972"/>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t>
            </a:r>
            <a:r>
              <a:rPr lang="en-US" sz="1600" dirty="0">
                <a:solidFill>
                  <a:srgbClr val="467886"/>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en-US" sz="1600" dirty="0">
                <a:latin typeface="Times New Roman" panose="02020603050405020304" pitchFamily="18" charset="0"/>
                <a:cs typeface="Times New Roman" panose="02020603050405020304" pitchFamily="18" charset="0"/>
              </a:rPr>
              <a:t> </a:t>
            </a:r>
            <a:endParaRPr lang="el-GR" sz="1600" dirty="0">
              <a:latin typeface="Times New Roman" panose="02020603050405020304" pitchFamily="18" charset="0"/>
              <a:cs typeface="Times New Roman" panose="02020603050405020304" pitchFamily="18" charset="0"/>
            </a:endParaRPr>
          </a:p>
        </p:txBody>
      </p:sp>
      <p:pic>
        <p:nvPicPr>
          <p:cNvPr id="5122" name="Picture 2">
            <a:extLst>
              <a:ext uri="{FF2B5EF4-FFF2-40B4-BE49-F238E27FC236}">
                <a16:creationId xmlns:a16="http://schemas.microsoft.com/office/drawing/2014/main" id="{FC5DA825-8D34-09A5-6498-B5A777911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4" y="76199"/>
            <a:ext cx="4767535" cy="66620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1DD4CB0-09F4-FB34-9665-C25F8A70BB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9910" y="76198"/>
            <a:ext cx="6287316" cy="666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7EC09CED-404A-449B-1407-8182FE25E9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549" b="904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49E801B-9EC3-2CFB-A418-46EAEAA6A242}"/>
              </a:ext>
            </a:extLst>
          </p:cNvPr>
          <p:cNvSpPr>
            <a:spLocks noGrp="1"/>
          </p:cNvSpPr>
          <p:nvPr>
            <p:ph type="title"/>
          </p:nvPr>
        </p:nvSpPr>
        <p:spPr>
          <a:xfrm>
            <a:off x="838200" y="6008914"/>
            <a:ext cx="10515600" cy="849086"/>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https://pompeiisites.org/en/comunicati/the-house-of-the-large-fountain-the-house-of-the-anchor-and-the-temple-of-isis-all-reopen-to-the-public/#&amp;gid=1&amp;pid=11</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996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65AA9DF3-8085-D4EF-81B0-5B7E3C44D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32" b="2198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287564E-E9F5-9480-DD16-A0956A72C957}"/>
              </a:ext>
            </a:extLst>
          </p:cNvPr>
          <p:cNvSpPr>
            <a:spLocks noGrp="1"/>
          </p:cNvSpPr>
          <p:nvPr>
            <p:ph type="title"/>
          </p:nvPr>
        </p:nvSpPr>
        <p:spPr>
          <a:xfrm>
            <a:off x="838200" y="1"/>
            <a:ext cx="10515600" cy="1992085"/>
          </a:xfrm>
        </p:spPr>
        <p:txBody>
          <a:bodyPr>
            <a:normAutofit/>
          </a:bodyPr>
          <a:lstStyle/>
          <a:p>
            <a:pPr algn="ctr"/>
            <a:r>
              <a:rPr lang="en-US" sz="16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https://pompeiisites.org/en/comunicati/the-house-of-the-large-fountain-the-house-of-the-anchor-and-the-temple-of-isis-all-reopen-to-the-public/#&amp;gid=1&amp;pid=15</a:t>
            </a:r>
            <a:r>
              <a:rPr lang="en-US" sz="1600" dirty="0">
                <a:solidFill>
                  <a:schemeClr val="bg1"/>
                </a:solidFill>
                <a:latin typeface="Times New Roman" panose="02020603050405020304" pitchFamily="18" charset="0"/>
                <a:cs typeface="Times New Roman" panose="02020603050405020304" pitchFamily="18" charset="0"/>
              </a:rPr>
              <a:t> </a:t>
            </a:r>
            <a:endParaRPr lang="el-GR"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2966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0DC0-2B13-0CD7-4B4A-C24F7C8BE48A}"/>
              </a:ext>
            </a:extLst>
          </p:cNvPr>
          <p:cNvSpPr>
            <a:spLocks noGrp="1"/>
          </p:cNvSpPr>
          <p:nvPr>
            <p:ph type="title"/>
          </p:nvPr>
        </p:nvSpPr>
        <p:spPr>
          <a:xfrm>
            <a:off x="838200" y="2939143"/>
            <a:ext cx="5257800" cy="3918857"/>
          </a:xfrm>
        </p:spPr>
        <p:txBody>
          <a:bodyPr>
            <a:normAutofit/>
          </a:bodyPr>
          <a:lstStyle/>
          <a:p>
            <a:pPr algn="ctr"/>
            <a:r>
              <a:rPr lang="en-US" sz="2000" b="1" dirty="0">
                <a:solidFill>
                  <a:schemeClr val="bg1"/>
                </a:solidFill>
                <a:latin typeface="Times New Roman" panose="02020603050405020304" pitchFamily="18" charset="0"/>
                <a:cs typeface="Times New Roman" panose="02020603050405020304" pitchFamily="18" charset="0"/>
              </a:rPr>
              <a:t>Luigi Bazzani, </a:t>
            </a:r>
            <a:r>
              <a:rPr lang="en-US" sz="2000" dirty="0">
                <a:solidFill>
                  <a:schemeClr val="bg1"/>
                </a:solidFill>
                <a:latin typeface="Times New Roman" panose="02020603050405020304" pitchFamily="18" charset="0"/>
                <a:cs typeface="Times New Roman" panose="02020603050405020304" pitchFamily="18" charset="0"/>
              </a:rPr>
              <a:t>1836 - 1927</a:t>
            </a:r>
            <a:br>
              <a:rPr lang="en-US" sz="2000" b="1" dirty="0">
                <a:solidFill>
                  <a:schemeClr val="bg1"/>
                </a:solidFill>
                <a:latin typeface="Times New Roman" panose="02020603050405020304" pitchFamily="18" charset="0"/>
                <a:cs typeface="Times New Roman" panose="02020603050405020304" pitchFamily="18" charset="0"/>
              </a:rPr>
            </a:br>
            <a:r>
              <a:rPr lang="en-US" sz="2000" b="1" dirty="0">
                <a:solidFill>
                  <a:schemeClr val="bg1"/>
                </a:solidFill>
                <a:latin typeface="Times New Roman" panose="02020603050405020304" pitchFamily="18" charset="0"/>
                <a:cs typeface="Times New Roman" panose="02020603050405020304" pitchFamily="18" charset="0"/>
              </a:rPr>
              <a:t>Mosaic fountain with cascade and tragic masks in the House of the Great Fountain in Pompeii, </a:t>
            </a:r>
            <a:r>
              <a:rPr lang="en-US" sz="2000" dirty="0">
                <a:solidFill>
                  <a:schemeClr val="bg1"/>
                </a:solidFill>
                <a:latin typeface="Times New Roman" panose="02020603050405020304" pitchFamily="18" charset="0"/>
                <a:cs typeface="Times New Roman" panose="02020603050405020304" pitchFamily="18" charset="0"/>
              </a:rPr>
              <a:t>1888, </a:t>
            </a:r>
            <a:r>
              <a:rPr lang="en-US" sz="2000" dirty="0" err="1">
                <a:solidFill>
                  <a:schemeClr val="bg1"/>
                </a:solidFill>
                <a:latin typeface="Times New Roman" panose="02020603050405020304" pitchFamily="18" charset="0"/>
                <a:cs typeface="Times New Roman" panose="02020603050405020304" pitchFamily="18" charset="0"/>
              </a:rPr>
              <a:t>Watercolour</a:t>
            </a:r>
            <a:r>
              <a:rPr lang="en-US" sz="2000" dirty="0">
                <a:solidFill>
                  <a:schemeClr val="bg1"/>
                </a:solidFill>
                <a:latin typeface="Times New Roman" panose="02020603050405020304" pitchFamily="18" charset="0"/>
                <a:cs typeface="Times New Roman" panose="02020603050405020304" pitchFamily="18" charset="0"/>
              </a:rPr>
              <a:t>, 47.498x 35.56  cm, Victoria and Albert Museum, London, UK</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hlinkClick r:id="rId2"/>
              </a:rPr>
              <a:t>https://commons.wikimedia.org/wiki/Category:Fountain_in_the_House_of_the_Large_Fountain_(Pompeii)#/media/File:Mosaic_fountain_with_cascade_and_tragic_masks_in_Pompeii_watercolor_by_Luigi_Bazzani.jpg</a:t>
            </a:r>
            <a:r>
              <a:rPr lang="en-US" sz="1600" b="1" dirty="0">
                <a:solidFill>
                  <a:schemeClr val="bg1"/>
                </a:solidFill>
                <a:latin typeface="Times New Roman" panose="02020603050405020304" pitchFamily="18" charset="0"/>
                <a:cs typeface="Times New Roman" panose="02020603050405020304" pitchFamily="18" charset="0"/>
              </a:rPr>
              <a:t> </a:t>
            </a:r>
            <a:endParaRPr lang="el-GR" sz="2000" b="1" dirty="0">
              <a:solidFill>
                <a:schemeClr val="bg1"/>
              </a:solidFill>
              <a:latin typeface="Times New Roman" panose="02020603050405020304" pitchFamily="18" charset="0"/>
              <a:cs typeface="Times New Roman" panose="02020603050405020304" pitchFamily="18" charset="0"/>
            </a:endParaRPr>
          </a:p>
        </p:txBody>
      </p:sp>
      <p:pic>
        <p:nvPicPr>
          <p:cNvPr id="16386" name="Picture 2">
            <a:extLst>
              <a:ext uri="{FF2B5EF4-FFF2-40B4-BE49-F238E27FC236}">
                <a16:creationId xmlns:a16="http://schemas.microsoft.com/office/drawing/2014/main" id="{97E49C01-31EA-77AE-9D7F-41C105B8F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550" y="0"/>
            <a:ext cx="5175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814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8B0C2-A466-C5C4-8DCD-6DE5A6A1F96D}"/>
              </a:ext>
            </a:extLst>
          </p:cNvPr>
          <p:cNvSpPr>
            <a:spLocks noGrp="1"/>
          </p:cNvSpPr>
          <p:nvPr>
            <p:ph type="title"/>
          </p:nvPr>
        </p:nvSpPr>
        <p:spPr>
          <a:xfrm>
            <a:off x="838200" y="2492829"/>
            <a:ext cx="5078413" cy="4365171"/>
          </a:xfrm>
        </p:spPr>
        <p:txBody>
          <a:bodyPr>
            <a:norm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Luigi Bazzani, </a:t>
            </a:r>
            <a:r>
              <a:rPr lang="en-US" sz="2400" dirty="0">
                <a:solidFill>
                  <a:schemeClr val="bg1"/>
                </a:solidFill>
                <a:latin typeface="Times New Roman" panose="02020603050405020304" pitchFamily="18" charset="0"/>
                <a:cs typeface="Times New Roman" panose="02020603050405020304" pitchFamily="18" charset="0"/>
              </a:rPr>
              <a:t>1836 – 1927</a:t>
            </a:r>
            <a:br>
              <a:rPr lang="en-US" sz="2400" dirty="0">
                <a:solidFill>
                  <a:schemeClr val="bg1"/>
                </a:solidFill>
                <a:latin typeface="Times New Roman" panose="02020603050405020304" pitchFamily="18" charset="0"/>
                <a:cs typeface="Times New Roman" panose="02020603050405020304" pitchFamily="18" charset="0"/>
              </a:rPr>
            </a:br>
            <a:r>
              <a:rPr lang="en-US" sz="2400" b="1" dirty="0">
                <a:solidFill>
                  <a:schemeClr val="bg1">
                    <a:lumMod val="95000"/>
                  </a:schemeClr>
                </a:solidFill>
                <a:latin typeface="Times New Roman" panose="02020603050405020304" pitchFamily="18" charset="0"/>
                <a:cs typeface="Times New Roman" panose="02020603050405020304" pitchFamily="18" charset="0"/>
              </a:rPr>
              <a:t>Women feeding fish in a Pompeian Atrium</a:t>
            </a:r>
            <a:r>
              <a:rPr lang="en-US" sz="2400" b="1" dirty="0">
                <a:solidFill>
                  <a:schemeClr val="bg1"/>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late 19</a:t>
            </a:r>
            <a:r>
              <a:rPr lang="en-US" sz="2400" baseline="30000" dirty="0">
                <a:solidFill>
                  <a:schemeClr val="bg1"/>
                </a:solidFill>
                <a:latin typeface="Times New Roman" panose="02020603050405020304" pitchFamily="18" charset="0"/>
                <a:cs typeface="Times New Roman" panose="02020603050405020304" pitchFamily="18" charset="0"/>
              </a:rPr>
              <a:t>th</a:t>
            </a:r>
            <a:r>
              <a:rPr lang="en-US" sz="2400" dirty="0">
                <a:solidFill>
                  <a:schemeClr val="bg1"/>
                </a:solidFill>
                <a:latin typeface="Times New Roman" panose="02020603050405020304" pitchFamily="18" charset="0"/>
                <a:cs typeface="Times New Roman" panose="02020603050405020304" pitchFamily="18" charset="0"/>
              </a:rPr>
              <a:t> century, Oil on Panel</a:t>
            </a:r>
            <a:br>
              <a:rPr lang="en-US" sz="2400" dirty="0">
                <a:solidFill>
                  <a:schemeClr val="bg1"/>
                </a:solidFill>
                <a:latin typeface="Times New Roman" panose="02020603050405020304" pitchFamily="18" charset="0"/>
                <a:cs typeface="Times New Roman" panose="02020603050405020304" pitchFamily="18" charset="0"/>
              </a:rPr>
            </a:br>
            <a:r>
              <a:rPr lang="en-US" sz="2400" dirty="0">
                <a:solidFill>
                  <a:schemeClr val="bg1"/>
                </a:solidFill>
                <a:latin typeface="Times New Roman" panose="02020603050405020304" pitchFamily="18" charset="0"/>
                <a:cs typeface="Times New Roman" panose="02020603050405020304" pitchFamily="18" charset="0"/>
              </a:rPr>
              <a:t>73.66 cm × 58.42 cm, Private Collection </a:t>
            </a:r>
            <a:r>
              <a:rPr lang="en-US" sz="1600" dirty="0">
                <a:solidFill>
                  <a:schemeClr val="bg1">
                    <a:lumMod val="95000"/>
                  </a:schemeClr>
                </a:solidFill>
                <a:latin typeface="Times New Roman" panose="02020603050405020304" pitchFamily="18" charset="0"/>
                <a:cs typeface="Times New Roman" panose="02020603050405020304" pitchFamily="18" charset="0"/>
                <a:hlinkClick r:id="rId2"/>
              </a:rPr>
              <a:t>https://commons.wikimedia.org/wiki/Category:Fountain_in_the_House_of_the_Large_Fountain_(Pompeii)#/media/File:Women_feeding_fish_in_a_Pompeian_Atrium_by_Luigi_Bazzani.jpg</a:t>
            </a:r>
            <a:r>
              <a:rPr lang="en-US" sz="1600" dirty="0">
                <a:solidFill>
                  <a:schemeClr val="bg1">
                    <a:lumMod val="95000"/>
                  </a:schemeClr>
                </a:solidFill>
                <a:latin typeface="Times New Roman" panose="02020603050405020304" pitchFamily="18" charset="0"/>
                <a:cs typeface="Times New Roman" panose="02020603050405020304" pitchFamily="18" charset="0"/>
              </a:rPr>
              <a:t> </a:t>
            </a:r>
            <a:endParaRPr lang="el-GR" sz="24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2ACD5E56-87E6-AC81-5DFE-4317FADF5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613" y="0"/>
            <a:ext cx="5437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94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07821A7-0B61-4D8C-9349-B38E2BB18728}"/>
            </a:ext>
          </a:extLst>
        </p:cNvPr>
        <p:cNvGrpSpPr/>
        <p:nvPr/>
      </p:nvGrpSpPr>
      <p:grpSpPr>
        <a:xfrm>
          <a:off x="0" y="0"/>
          <a:ext cx="0" cy="0"/>
          <a:chOff x="0" y="0"/>
          <a:chExt cx="0" cy="0"/>
        </a:xfrm>
      </p:grpSpPr>
      <p:sp>
        <p:nvSpPr>
          <p:cNvPr id="2" name="Ribbon: Curved and Tilted Up 1">
            <a:extLst>
              <a:ext uri="{FF2B5EF4-FFF2-40B4-BE49-F238E27FC236}">
                <a16:creationId xmlns:a16="http://schemas.microsoft.com/office/drawing/2014/main" id="{0DDE17A8-4D47-BFBF-F180-990D821EFAEB}"/>
              </a:ext>
            </a:extLst>
          </p:cNvPr>
          <p:cNvSpPr/>
          <p:nvPr/>
        </p:nvSpPr>
        <p:spPr>
          <a:xfrm>
            <a:off x="378780" y="312938"/>
            <a:ext cx="11434439" cy="6232124"/>
          </a:xfrm>
          <a:custGeom>
            <a:avLst/>
            <a:gdLst>
              <a:gd name="connsiteX0" fmla="*/ 0 w 11434439"/>
              <a:gd name="connsiteY0" fmla="*/ 6232124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11434439 w 11434439"/>
              <a:gd name="connsiteY5" fmla="*/ 6232124 h 6232124"/>
              <a:gd name="connsiteX6" fmla="*/ 10005134 w 11434439"/>
              <a:gd name="connsiteY6" fmla="*/ 3554258 h 6232124"/>
              <a:gd name="connsiteX7" fmla="*/ 11434439 w 11434439"/>
              <a:gd name="connsiteY7" fmla="*/ 1558031 h 6232124"/>
              <a:gd name="connsiteX8" fmla="*/ 8575829 w 11434439"/>
              <a:gd name="connsiteY8" fmla="*/ 973769 h 6232124"/>
              <a:gd name="connsiteX9" fmla="*/ 8575829 w 11434439"/>
              <a:gd name="connsiteY9" fmla="*/ 194754 h 6232124"/>
              <a:gd name="connsiteX10" fmla="*/ 2858610 w 11434439"/>
              <a:gd name="connsiteY10" fmla="*/ 194754 h 6232124"/>
              <a:gd name="connsiteX11" fmla="*/ 2858610 w 11434439"/>
              <a:gd name="connsiteY11" fmla="*/ 973769 h 6232124"/>
              <a:gd name="connsiteX12" fmla="*/ 0 w 11434439"/>
              <a:gd name="connsiteY12" fmla="*/ 1558031 h 6232124"/>
              <a:gd name="connsiteX13" fmla="*/ 1429305 w 11434439"/>
              <a:gd name="connsiteY13" fmla="*/ 3554258 h 6232124"/>
              <a:gd name="connsiteX14" fmla="*/ 0 w 11434439"/>
              <a:gd name="connsiteY14" fmla="*/ 6232124 h 6232124"/>
              <a:gd name="connsiteX0" fmla="*/ 4287915 w 11434439"/>
              <a:gd name="connsiteY0" fmla="*/ 4722781 h 6232124"/>
              <a:gd name="connsiteX1" fmla="*/ 4287915 w 11434439"/>
              <a:gd name="connsiteY1" fmla="*/ 5501797 h 6232124"/>
              <a:gd name="connsiteX2" fmla="*/ 2858610 w 11434439"/>
              <a:gd name="connsiteY2" fmla="*/ 4868847 h 6232124"/>
              <a:gd name="connsiteX3" fmla="*/ 8575829 w 11434439"/>
              <a:gd name="connsiteY3" fmla="*/ 4868847 h 6232124"/>
              <a:gd name="connsiteX4" fmla="*/ 7146524 w 11434439"/>
              <a:gd name="connsiteY4" fmla="*/ 5501797 h 6232124"/>
              <a:gd name="connsiteX5" fmla="*/ 7146524 w 11434439"/>
              <a:gd name="connsiteY5" fmla="*/ 4722781 h 6232124"/>
              <a:gd name="connsiteX6" fmla="*/ 4287915 w 11434439"/>
              <a:gd name="connsiteY6" fmla="*/ 4722781 h 6232124"/>
              <a:gd name="connsiteX0" fmla="*/ 0 w 11434439"/>
              <a:gd name="connsiteY0" fmla="*/ 6232124 h 6232124"/>
              <a:gd name="connsiteX1" fmla="*/ 1429305 w 11434439"/>
              <a:gd name="connsiteY1" fmla="*/ 3554258 h 6232124"/>
              <a:gd name="connsiteX2" fmla="*/ 0 w 11434439"/>
              <a:gd name="connsiteY2" fmla="*/ 1558031 h 6232124"/>
              <a:gd name="connsiteX3" fmla="*/ 2858610 w 11434439"/>
              <a:gd name="connsiteY3" fmla="*/ 973769 h 6232124"/>
              <a:gd name="connsiteX4" fmla="*/ 2858610 w 11434439"/>
              <a:gd name="connsiteY4" fmla="*/ 194754 h 6232124"/>
              <a:gd name="connsiteX5" fmla="*/ 8575829 w 11434439"/>
              <a:gd name="connsiteY5" fmla="*/ 194754 h 6232124"/>
              <a:gd name="connsiteX6" fmla="*/ 8575829 w 11434439"/>
              <a:gd name="connsiteY6" fmla="*/ 973769 h 6232124"/>
              <a:gd name="connsiteX7" fmla="*/ 11434439 w 11434439"/>
              <a:gd name="connsiteY7" fmla="*/ 1558031 h 6232124"/>
              <a:gd name="connsiteX8" fmla="*/ 10005134 w 11434439"/>
              <a:gd name="connsiteY8" fmla="*/ 3554258 h 6232124"/>
              <a:gd name="connsiteX9" fmla="*/ 11434439 w 11434439"/>
              <a:gd name="connsiteY9" fmla="*/ 6232124 h 6232124"/>
              <a:gd name="connsiteX10" fmla="*/ 7146524 w 11434439"/>
              <a:gd name="connsiteY10" fmla="*/ 5501797 h 6232124"/>
              <a:gd name="connsiteX11" fmla="*/ 8575829 w 11434439"/>
              <a:gd name="connsiteY11" fmla="*/ 4868847 h 6232124"/>
              <a:gd name="connsiteX12" fmla="*/ 2858610 w 11434439"/>
              <a:gd name="connsiteY12" fmla="*/ 4868847 h 6232124"/>
              <a:gd name="connsiteX13" fmla="*/ 4287915 w 11434439"/>
              <a:gd name="connsiteY13" fmla="*/ 5501797 h 6232124"/>
              <a:gd name="connsiteX14" fmla="*/ 0 w 11434439"/>
              <a:gd name="connsiteY14" fmla="*/ 6232124 h 6232124"/>
              <a:gd name="connsiteX15" fmla="*/ 2858610 w 11434439"/>
              <a:gd name="connsiteY15" fmla="*/ 4868847 h 6232124"/>
              <a:gd name="connsiteX16" fmla="*/ 2858610 w 11434439"/>
              <a:gd name="connsiteY16" fmla="*/ 973769 h 6232124"/>
              <a:gd name="connsiteX17" fmla="*/ 8575829 w 11434439"/>
              <a:gd name="connsiteY17" fmla="*/ 973769 h 6232124"/>
              <a:gd name="connsiteX18" fmla="*/ 8575829 w 11434439"/>
              <a:gd name="connsiteY18" fmla="*/ 4868847 h 6232124"/>
              <a:gd name="connsiteX19" fmla="*/ 4287915 w 11434439"/>
              <a:gd name="connsiteY19" fmla="*/ 4722781 h 6232124"/>
              <a:gd name="connsiteX20" fmla="*/ 4287915 w 11434439"/>
              <a:gd name="connsiteY20" fmla="*/ 5501797 h 6232124"/>
              <a:gd name="connsiteX21" fmla="*/ 7146524 w 11434439"/>
              <a:gd name="connsiteY21" fmla="*/ 5501797 h 6232124"/>
              <a:gd name="connsiteX22" fmla="*/ 7146524 w 11434439"/>
              <a:gd name="connsiteY22" fmla="*/ 4722781 h 62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34439" h="6232124" stroke="0" extrusionOk="0">
                <a:moveTo>
                  <a:pt x="0" y="6232124"/>
                </a:moveTo>
                <a:cubicBezTo>
                  <a:pt x="1408983" y="5754452"/>
                  <a:pt x="2622587" y="5594413"/>
                  <a:pt x="4287915" y="5501797"/>
                </a:cubicBezTo>
                <a:cubicBezTo>
                  <a:pt x="4147361" y="5410633"/>
                  <a:pt x="3523476" y="5209159"/>
                  <a:pt x="2858610" y="4868847"/>
                </a:cubicBezTo>
                <a:cubicBezTo>
                  <a:pt x="4663609" y="4557136"/>
                  <a:pt x="6839824" y="4340554"/>
                  <a:pt x="8575829" y="4868847"/>
                </a:cubicBezTo>
                <a:cubicBezTo>
                  <a:pt x="8325415" y="5131570"/>
                  <a:pt x="7361859" y="5460561"/>
                  <a:pt x="7146524" y="5501797"/>
                </a:cubicBezTo>
                <a:cubicBezTo>
                  <a:pt x="8761691" y="5639896"/>
                  <a:pt x="10097133" y="5965185"/>
                  <a:pt x="11434439" y="6232124"/>
                </a:cubicBezTo>
                <a:cubicBezTo>
                  <a:pt x="10926848" y="5107200"/>
                  <a:pt x="10387036" y="4079711"/>
                  <a:pt x="10005134" y="3554258"/>
                </a:cubicBezTo>
                <a:cubicBezTo>
                  <a:pt x="10518375" y="2563450"/>
                  <a:pt x="10895045" y="2364094"/>
                  <a:pt x="11434439" y="1558031"/>
                </a:cubicBezTo>
                <a:cubicBezTo>
                  <a:pt x="10409706" y="1221726"/>
                  <a:pt x="9358459" y="1060696"/>
                  <a:pt x="8575829" y="973769"/>
                </a:cubicBezTo>
                <a:cubicBezTo>
                  <a:pt x="8602889" y="699312"/>
                  <a:pt x="8539948" y="364283"/>
                  <a:pt x="8575829" y="194754"/>
                </a:cubicBezTo>
                <a:cubicBezTo>
                  <a:pt x="6841011" y="-41913"/>
                  <a:pt x="4576461" y="244271"/>
                  <a:pt x="2858610" y="194754"/>
                </a:cubicBezTo>
                <a:cubicBezTo>
                  <a:pt x="2851776" y="567315"/>
                  <a:pt x="2856264" y="799169"/>
                  <a:pt x="2858610" y="973769"/>
                </a:cubicBezTo>
                <a:cubicBezTo>
                  <a:pt x="1841267" y="1084015"/>
                  <a:pt x="959340" y="1253707"/>
                  <a:pt x="0" y="1558031"/>
                </a:cubicBezTo>
                <a:cubicBezTo>
                  <a:pt x="177974" y="1980986"/>
                  <a:pt x="914260" y="2927304"/>
                  <a:pt x="1429305" y="3554258"/>
                </a:cubicBezTo>
                <a:cubicBezTo>
                  <a:pt x="1063068" y="4249267"/>
                  <a:pt x="632348" y="5212478"/>
                  <a:pt x="0" y="6232124"/>
                </a:cubicBezTo>
                <a:close/>
              </a:path>
              <a:path w="11434439" h="6232124" fill="darkenLess" stroke="0" extrusionOk="0">
                <a:moveTo>
                  <a:pt x="4287915" y="4722781"/>
                </a:moveTo>
                <a:cubicBezTo>
                  <a:pt x="4245346" y="4965195"/>
                  <a:pt x="4260104" y="5130217"/>
                  <a:pt x="4287915" y="5501797"/>
                </a:cubicBezTo>
                <a:cubicBezTo>
                  <a:pt x="4085218" y="5295633"/>
                  <a:pt x="3404430" y="4985093"/>
                  <a:pt x="2858610" y="4868847"/>
                </a:cubicBezTo>
                <a:cubicBezTo>
                  <a:pt x="4754190" y="4572546"/>
                  <a:pt x="6616324" y="4608922"/>
                  <a:pt x="8575829" y="4868847"/>
                </a:cubicBezTo>
                <a:cubicBezTo>
                  <a:pt x="8147234" y="4991330"/>
                  <a:pt x="7511561" y="5440052"/>
                  <a:pt x="7146524" y="5501797"/>
                </a:cubicBezTo>
                <a:cubicBezTo>
                  <a:pt x="7168834" y="5339686"/>
                  <a:pt x="7101048" y="5085848"/>
                  <a:pt x="7146524" y="4722781"/>
                </a:cubicBezTo>
                <a:cubicBezTo>
                  <a:pt x="6366628" y="4629556"/>
                  <a:pt x="5275451" y="4624559"/>
                  <a:pt x="4287915" y="4722781"/>
                </a:cubicBezTo>
                <a:close/>
              </a:path>
              <a:path w="11434439" h="6232124" fill="none" extrusionOk="0">
                <a:moveTo>
                  <a:pt x="0" y="6232124"/>
                </a:moveTo>
                <a:cubicBezTo>
                  <a:pt x="221906" y="5939292"/>
                  <a:pt x="985337" y="4045777"/>
                  <a:pt x="1429305" y="3554258"/>
                </a:cubicBezTo>
                <a:cubicBezTo>
                  <a:pt x="1243527" y="3316472"/>
                  <a:pt x="445326" y="1987229"/>
                  <a:pt x="0" y="1558031"/>
                </a:cubicBezTo>
                <a:cubicBezTo>
                  <a:pt x="920485" y="1306946"/>
                  <a:pt x="1984566" y="1129003"/>
                  <a:pt x="2858610" y="973769"/>
                </a:cubicBezTo>
                <a:cubicBezTo>
                  <a:pt x="2925325" y="772469"/>
                  <a:pt x="2917837" y="410829"/>
                  <a:pt x="2858610" y="194754"/>
                </a:cubicBezTo>
                <a:cubicBezTo>
                  <a:pt x="4710196" y="-442067"/>
                  <a:pt x="6783120" y="134551"/>
                  <a:pt x="8575829" y="194754"/>
                </a:cubicBezTo>
                <a:cubicBezTo>
                  <a:pt x="8605997" y="528364"/>
                  <a:pt x="8601671" y="589764"/>
                  <a:pt x="8575829" y="973769"/>
                </a:cubicBezTo>
                <a:cubicBezTo>
                  <a:pt x="9494027" y="1059681"/>
                  <a:pt x="10539039" y="1195467"/>
                  <a:pt x="11434439" y="1558031"/>
                </a:cubicBezTo>
                <a:cubicBezTo>
                  <a:pt x="10925673" y="2473189"/>
                  <a:pt x="10680317" y="2894625"/>
                  <a:pt x="10005134" y="3554258"/>
                </a:cubicBezTo>
                <a:cubicBezTo>
                  <a:pt x="10682594" y="4539879"/>
                  <a:pt x="11258947" y="5707096"/>
                  <a:pt x="11434439" y="6232124"/>
                </a:cubicBezTo>
                <a:cubicBezTo>
                  <a:pt x="9941266" y="5687250"/>
                  <a:pt x="8635265" y="5644310"/>
                  <a:pt x="7146524" y="5501797"/>
                </a:cubicBezTo>
                <a:cubicBezTo>
                  <a:pt x="7564208" y="5451946"/>
                  <a:pt x="8011729" y="5127481"/>
                  <a:pt x="8575829" y="4868847"/>
                </a:cubicBezTo>
                <a:cubicBezTo>
                  <a:pt x="6908826" y="4507406"/>
                  <a:pt x="4823875" y="4630010"/>
                  <a:pt x="2858610" y="4868847"/>
                </a:cubicBezTo>
                <a:cubicBezTo>
                  <a:pt x="3459782" y="5122290"/>
                  <a:pt x="3572459" y="5324709"/>
                  <a:pt x="4287915" y="5501797"/>
                </a:cubicBezTo>
                <a:cubicBezTo>
                  <a:pt x="2986255" y="5633983"/>
                  <a:pt x="1309847" y="5920463"/>
                  <a:pt x="0" y="6232124"/>
                </a:cubicBezTo>
                <a:close/>
                <a:moveTo>
                  <a:pt x="2858610" y="4868847"/>
                </a:moveTo>
                <a:cubicBezTo>
                  <a:pt x="2908699" y="3231876"/>
                  <a:pt x="2915093" y="2782413"/>
                  <a:pt x="2858610" y="973769"/>
                </a:cubicBezTo>
                <a:moveTo>
                  <a:pt x="8575829" y="973769"/>
                </a:moveTo>
                <a:cubicBezTo>
                  <a:pt x="8683815" y="2442129"/>
                  <a:pt x="8492141" y="4451624"/>
                  <a:pt x="8575829" y="4868847"/>
                </a:cubicBezTo>
                <a:moveTo>
                  <a:pt x="4287915" y="4722781"/>
                </a:moveTo>
                <a:cubicBezTo>
                  <a:pt x="4290864" y="5017624"/>
                  <a:pt x="4278871" y="5258385"/>
                  <a:pt x="4287915" y="5501797"/>
                </a:cubicBezTo>
                <a:moveTo>
                  <a:pt x="7146524" y="5501797"/>
                </a:moveTo>
                <a:cubicBezTo>
                  <a:pt x="7156446" y="5119116"/>
                  <a:pt x="7186101" y="4892133"/>
                  <a:pt x="7146524" y="4722781"/>
                </a:cubicBezTo>
              </a:path>
              <a:path w="11434439" h="6232124" fill="none" stroke="0" extrusionOk="0">
                <a:moveTo>
                  <a:pt x="0" y="6232124"/>
                </a:moveTo>
                <a:cubicBezTo>
                  <a:pt x="361911" y="5615490"/>
                  <a:pt x="1306765" y="4052422"/>
                  <a:pt x="1429305" y="3554258"/>
                </a:cubicBezTo>
                <a:cubicBezTo>
                  <a:pt x="912809" y="2879045"/>
                  <a:pt x="331684" y="2059651"/>
                  <a:pt x="0" y="1558031"/>
                </a:cubicBezTo>
                <a:cubicBezTo>
                  <a:pt x="1098707" y="1397840"/>
                  <a:pt x="1966574" y="1179352"/>
                  <a:pt x="2858610" y="973769"/>
                </a:cubicBezTo>
                <a:cubicBezTo>
                  <a:pt x="2894000" y="889832"/>
                  <a:pt x="2910547" y="532714"/>
                  <a:pt x="2858610" y="194754"/>
                </a:cubicBezTo>
                <a:cubicBezTo>
                  <a:pt x="4705563" y="-79656"/>
                  <a:pt x="6624589" y="63411"/>
                  <a:pt x="8575829" y="194754"/>
                </a:cubicBezTo>
                <a:cubicBezTo>
                  <a:pt x="8512439" y="362318"/>
                  <a:pt x="8639542" y="590869"/>
                  <a:pt x="8575829" y="973769"/>
                </a:cubicBezTo>
                <a:cubicBezTo>
                  <a:pt x="9418325" y="1098582"/>
                  <a:pt x="10462882" y="1281159"/>
                  <a:pt x="11434439" y="1558031"/>
                </a:cubicBezTo>
                <a:cubicBezTo>
                  <a:pt x="11389237" y="1828055"/>
                  <a:pt x="10160640" y="3341647"/>
                  <a:pt x="10005134" y="3554258"/>
                </a:cubicBezTo>
                <a:cubicBezTo>
                  <a:pt x="10577364" y="4918981"/>
                  <a:pt x="10917632" y="5568076"/>
                  <a:pt x="11434439" y="6232124"/>
                </a:cubicBezTo>
                <a:cubicBezTo>
                  <a:pt x="9882837" y="6087027"/>
                  <a:pt x="8744040" y="5592371"/>
                  <a:pt x="7146524" y="5501797"/>
                </a:cubicBezTo>
                <a:cubicBezTo>
                  <a:pt x="7404948" y="5403445"/>
                  <a:pt x="7960248" y="5057849"/>
                  <a:pt x="8575829" y="4868847"/>
                </a:cubicBezTo>
                <a:cubicBezTo>
                  <a:pt x="6391983" y="4571018"/>
                  <a:pt x="4873228" y="4460564"/>
                  <a:pt x="2858610" y="4868847"/>
                </a:cubicBezTo>
                <a:cubicBezTo>
                  <a:pt x="3402177" y="5162839"/>
                  <a:pt x="3643545" y="5127103"/>
                  <a:pt x="4287915" y="5501797"/>
                </a:cubicBezTo>
                <a:cubicBezTo>
                  <a:pt x="2740879" y="5565231"/>
                  <a:pt x="1440099" y="5823681"/>
                  <a:pt x="0" y="6232124"/>
                </a:cubicBezTo>
                <a:close/>
                <a:moveTo>
                  <a:pt x="2858610" y="4868847"/>
                </a:moveTo>
                <a:cubicBezTo>
                  <a:pt x="2833337" y="3244229"/>
                  <a:pt x="2855197" y="2841405"/>
                  <a:pt x="2858610" y="973769"/>
                </a:cubicBezTo>
                <a:moveTo>
                  <a:pt x="8575829" y="973769"/>
                </a:moveTo>
                <a:cubicBezTo>
                  <a:pt x="8454451" y="1815956"/>
                  <a:pt x="8451058" y="3705195"/>
                  <a:pt x="8575829" y="4868847"/>
                </a:cubicBezTo>
                <a:moveTo>
                  <a:pt x="4287915" y="4722781"/>
                </a:moveTo>
                <a:cubicBezTo>
                  <a:pt x="4301818" y="4859376"/>
                  <a:pt x="4233463" y="5196629"/>
                  <a:pt x="4287915" y="5501797"/>
                </a:cubicBezTo>
                <a:moveTo>
                  <a:pt x="7146524" y="5501797"/>
                </a:moveTo>
                <a:cubicBezTo>
                  <a:pt x="7194692" y="5236389"/>
                  <a:pt x="7110346" y="5078843"/>
                  <a:pt x="7146524" y="4722781"/>
                </a:cubicBezTo>
              </a:path>
            </a:pathLst>
          </a:custGeom>
          <a:solidFill>
            <a:srgbClr val="EEF7E9"/>
          </a:solidFill>
          <a:ln>
            <a:solidFill>
              <a:schemeClr val="accent5">
                <a:lumMod val="20000"/>
                <a:lumOff val="80000"/>
              </a:schemeClr>
            </a:solidFill>
            <a:extLst>
              <a:ext uri="{C807C97D-BFC1-408E-A445-0C87EB9F89A2}">
                <ask:lineSketchStyleProps xmlns:ask="http://schemas.microsoft.com/office/drawing/2018/sketchyshapes" sd="2248469387">
                  <a:prstGeom prst="ellipseRibbon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The End</a:t>
            </a:r>
            <a:endParaRPr lang="en-US" sz="6600" dirty="0">
              <a:ln w="0">
                <a:solidFill>
                  <a:schemeClr val="accent6">
                    <a:lumMod val="20000"/>
                    <a:lumOff val="80000"/>
                  </a:schemeClr>
                </a:solidFill>
              </a:ln>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6962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906</Words>
  <Application>Microsoft Office PowerPoint</Application>
  <PresentationFormat>Widescreen</PresentationFormat>
  <Paragraphs>23</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Aptos Display</vt:lpstr>
      <vt:lpstr>Arial</vt:lpstr>
      <vt:lpstr>Calibri</vt:lpstr>
      <vt:lpstr>Times New Roman</vt:lpstr>
      <vt:lpstr>Office Theme</vt:lpstr>
      <vt:lpstr>PowerPoint Presentation</vt:lpstr>
      <vt:lpstr>  House of the Large Fountain, Entrance doorway on west side of Via di Mercurio, 2nd century BC to 1st century AD, Pompeii (Regio VI   Insula 8.22), Italy https://www.pompeiiinpictures.com/pompeiiinpictures/r6/6%2008%2022.htm  </vt:lpstr>
      <vt:lpstr>House of the Large Fountain, Entrance doorway, the Large Fountain at the back of the Garden, on west side of Via di Mercurio , 2nd century BC to 1st century AD, Pompeii (Regio VI   Insula 8.22), Italy https://www.pompeiiinpictures.com/pompeiiinpictures/r6/6%2008%2022.htm  </vt:lpstr>
      <vt:lpstr>  House of the Large Fountain, 2nd century BC to 1st century AD, Pompeii (Regio VI   Insula 8.22), Italy https://commons.wikimedia.org/wiki/Category:Fountain_in_the_House_of_the_Large_Fountain_(Pompeii)#/media/File:Casa_della_fontana_grande,_con_una_fontana_del_I_secolo_dc._01.jpg  </vt:lpstr>
      <vt:lpstr>https://commons.wikimedia.org/wiki/Category:Fountain_in_the_House_of_the_Large_Fountain_(Pompeii) </vt:lpstr>
      <vt:lpstr>https://commons.wikimedia.org/wiki/Category:Fountain_in_the_House_of_the_Large_Fountain_(Pompeii)#/media/File:Casa_della_fontana_grande,_con_una_fontana_del_I_secolo_dc._03.jpg </vt:lpstr>
      <vt:lpstr>https://www.pompeiiinpictures.com/pompeiiinpictures/r6/6%2008%2022%20p3.htm </vt:lpstr>
      <vt:lpstr>https://commons.wikimedia.org/wiki/Category:Fountain_in_the_House_of_the_Large_Fountain_(Pompeii)#/media/File:House_of_the_Large_Fountain,_Pompeii_(48754863121).jpg </vt:lpstr>
      <vt:lpstr>https://pompeiisites.org/en/comunicati/the-house-of-the-large-fountain-the-house-of-the-anchor-and-the-temple-of-isis-all-reopen-to-the-public/#&amp;gid=1&amp;pid=13 </vt:lpstr>
      <vt:lpstr>https://www.pompeiiinpictures.com/pompeiiinpictures/r6/6%2008%2022%20p3.htm </vt:lpstr>
      <vt:lpstr>Drawing by Gell of Room 11, garden area and portico with doorway to triclinium on right. Gell wrote..’This plate exhibits the garden, pseudo-garden or painted wall, and part of the inner portico of a dwelling which, on account of the fountain here also represented, caused a greater sensation at Naples than any previous discovery had created. The house was found in the month of June 1830, and the excavation terminated in October. The arch or alcove of the fountain is on the spot termed the grotto, and that is the name by which at the moment it may be found…’ https://www.pompeiiinpictures.com/pompeiiinpictures/r6/6%2008%2022%20p3.htm  House of the Large Fountain, 2nd century BC to 1st century AD, Pompeii (Regio VI   Insula 8.22), Italy,</vt:lpstr>
      <vt:lpstr>https://commons.wikimedia.org/wiki/Category:Fountain_in_the_House_of_the_Large_Fountain_(Pompeii)#/media/File:Casa_della_fontana_grande,_con_una_fontana_del_I_secolo_dc._04_mosaici.jpg </vt:lpstr>
      <vt:lpstr>https://pompeiisites.org/en/comunicati/the-house-of-the-large-fountain-the-house-of-the-anchor-and-the-temple-of-isis-all-reopen-to-the-public/#&amp;gid=1&amp;pid=14 </vt:lpstr>
      <vt:lpstr>https://pompeiisites.org/en/comunicati/the-house-of-the-large-fountain-the-house-of-the-anchor-and-the-temple-of-isis-all-reopen-to-the-public/#&amp;gid=1&amp;pid=8</vt:lpstr>
      <vt:lpstr>https://pompeiisites.org/en/comunicati/the-house-of-the-large-fountain-the-house-of-the-anchor-and-the-temple-of-isis-all-reopen-to-the-public/#&amp;gid=1&amp;pid=2 </vt:lpstr>
      <vt:lpstr>https://pompeiisites.org/en/comunicati/the-house-of-the-large-fountain-the-house-of-the-anchor-and-the-temple-of-isis-all-reopen-to-the-public/#&amp;gid=1&amp;pid=12 </vt:lpstr>
      <vt:lpstr>https://pompeiisites.org/en/comunicati/the-house-of-the-large-fountain-the-house-of-the-anchor-and-the-temple-of-isis-all-reopen-to-the-public/ </vt:lpstr>
      <vt:lpstr>https://pompeiisites.org/en/comunicati/the-house-of-the-large-fountain-the-house-of-the-anchor-and-the-temple-of-isis-all-reopen-to-the-public/#&amp;gid=1&amp;pid=11 </vt:lpstr>
      <vt:lpstr>https://pompeiisites.org/en/comunicati/the-house-of-the-large-fountain-the-house-of-the-anchor-and-the-temple-of-isis-all-reopen-to-the-public/#&amp;gid=1&amp;pid=15 </vt:lpstr>
      <vt:lpstr>Luigi Bazzani, 1836 - 1927 Mosaic fountain with cascade and tragic masks in the House of the Great Fountain in Pompeii, 1888, Watercolour, 47.498x 35.56  cm, Victoria and Albert Museum, London, UK https://commons.wikimedia.org/wiki/Category:Fountain_in_the_House_of_the_Large_Fountain_(Pompeii)#/media/File:Mosaic_fountain_with_cascade_and_tragic_masks_in_Pompeii_watercolor_by_Luigi_Bazzani.jpg </vt:lpstr>
      <vt:lpstr>Luigi Bazzani, 1836 – 1927 Women feeding fish in a Pompeian Atrium, late 19th century, Oil on Panel 73.66 cm × 58.42 cm, Private Collection https://commons.wikimedia.org/wiki/Category:Fountain_in_the_House_of_the_Large_Fountain_(Pompeii)#/media/File:Women_feeding_fish_in_a_Pompeian_Atrium_by_Luigi_Bazzani.jpg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2024-10-16T06:30:17Z</dcterms:created>
  <dcterms:modified xsi:type="dcterms:W3CDTF">2024-12-05T04:32:29Z</dcterms:modified>
</cp:coreProperties>
</file>