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64" r:id="rId2"/>
    <p:sldId id="275" r:id="rId3"/>
    <p:sldId id="260" r:id="rId4"/>
    <p:sldId id="265" r:id="rId5"/>
    <p:sldId id="257" r:id="rId6"/>
    <p:sldId id="258" r:id="rId7"/>
    <p:sldId id="259" r:id="rId8"/>
    <p:sldId id="261" r:id="rId9"/>
    <p:sldId id="272" r:id="rId10"/>
    <p:sldId id="270" r:id="rId11"/>
    <p:sldId id="269" r:id="rId12"/>
    <p:sldId id="262" r:id="rId13"/>
    <p:sldId id="263" r:id="rId14"/>
    <p:sldId id="274" r:id="rId15"/>
    <p:sldId id="267" r:id="rId16"/>
    <p:sldId id="266" r:id="rId17"/>
    <p:sldId id="273" r:id="rId18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BEE915F-9257-4B8D-A34D-152FA149F8D0}" v="83" dt="2024-09-16T15:38:46.6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24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CBEE915F-9257-4B8D-A34D-152FA149F8D0}"/>
    <pc:docChg chg="undo redo custSel addSld delSld modSld sldOrd">
      <pc:chgData name="Amalia Spiliakou" userId="f4bd6b91a0b5818a" providerId="LiveId" clId="{CBEE915F-9257-4B8D-A34D-152FA149F8D0}" dt="2024-09-16T15:38:52.396" v="1090" actId="26606"/>
      <pc:docMkLst>
        <pc:docMk/>
      </pc:docMkLst>
      <pc:sldChg chg="del">
        <pc:chgData name="Amalia Spiliakou" userId="f4bd6b91a0b5818a" providerId="LiveId" clId="{CBEE915F-9257-4B8D-A34D-152FA149F8D0}" dt="2024-09-16T07:42:50.817" v="1" actId="47"/>
        <pc:sldMkLst>
          <pc:docMk/>
          <pc:sldMk cId="1958964554" sldId="256"/>
        </pc:sldMkLst>
      </pc:sldChg>
      <pc:sldChg chg="ord">
        <pc:chgData name="Amalia Spiliakou" userId="f4bd6b91a0b5818a" providerId="LiveId" clId="{CBEE915F-9257-4B8D-A34D-152FA149F8D0}" dt="2024-09-16T08:16:46.870" v="363"/>
        <pc:sldMkLst>
          <pc:docMk/>
          <pc:sldMk cId="1322893525" sldId="257"/>
        </pc:sldMkLst>
      </pc:sldChg>
      <pc:sldChg chg="ord">
        <pc:chgData name="Amalia Spiliakou" userId="f4bd6b91a0b5818a" providerId="LiveId" clId="{CBEE915F-9257-4B8D-A34D-152FA149F8D0}" dt="2024-09-16T08:16:51.614" v="365"/>
        <pc:sldMkLst>
          <pc:docMk/>
          <pc:sldMk cId="671115114" sldId="258"/>
        </pc:sldMkLst>
      </pc:sldChg>
      <pc:sldChg chg="ord">
        <pc:chgData name="Amalia Spiliakou" userId="f4bd6b91a0b5818a" providerId="LiveId" clId="{CBEE915F-9257-4B8D-A34D-152FA149F8D0}" dt="2024-09-16T08:16:56.968" v="367"/>
        <pc:sldMkLst>
          <pc:docMk/>
          <pc:sldMk cId="2030009867" sldId="259"/>
        </pc:sldMkLst>
      </pc:sldChg>
      <pc:sldChg chg="addSp modSp mod ord setBg">
        <pc:chgData name="Amalia Spiliakou" userId="f4bd6b91a0b5818a" providerId="LiveId" clId="{CBEE915F-9257-4B8D-A34D-152FA149F8D0}" dt="2024-09-16T07:49:50.961" v="72"/>
        <pc:sldMkLst>
          <pc:docMk/>
          <pc:sldMk cId="3117714922" sldId="260"/>
        </pc:sldMkLst>
        <pc:spChg chg="mod">
          <ac:chgData name="Amalia Spiliakou" userId="f4bd6b91a0b5818a" providerId="LiveId" clId="{CBEE915F-9257-4B8D-A34D-152FA149F8D0}" dt="2024-09-16T07:49:36.323" v="69" actId="2711"/>
          <ac:spMkLst>
            <pc:docMk/>
            <pc:sldMk cId="3117714922" sldId="260"/>
            <ac:spMk id="2" creationId="{B7365801-D6FB-60D3-9801-205BBB0858B9}"/>
          </ac:spMkLst>
        </pc:spChg>
        <pc:picChg chg="add mod">
          <ac:chgData name="Amalia Spiliakou" userId="f4bd6b91a0b5818a" providerId="LiveId" clId="{CBEE915F-9257-4B8D-A34D-152FA149F8D0}" dt="2024-09-16T07:48:36.302" v="61" actId="1076"/>
          <ac:picMkLst>
            <pc:docMk/>
            <pc:sldMk cId="3117714922" sldId="260"/>
            <ac:picMk id="4" creationId="{91A64027-AE72-8914-1136-863A46A1534D}"/>
          </ac:picMkLst>
        </pc:picChg>
      </pc:sldChg>
      <pc:sldChg chg="addSp modSp mod ord setBg">
        <pc:chgData name="Amalia Spiliakou" userId="f4bd6b91a0b5818a" providerId="LiveId" clId="{CBEE915F-9257-4B8D-A34D-152FA149F8D0}" dt="2024-09-16T14:41:42.082" v="778" actId="20577"/>
        <pc:sldMkLst>
          <pc:docMk/>
          <pc:sldMk cId="3443457720" sldId="261"/>
        </pc:sldMkLst>
        <pc:spChg chg="mod">
          <ac:chgData name="Amalia Spiliakou" userId="f4bd6b91a0b5818a" providerId="LiveId" clId="{CBEE915F-9257-4B8D-A34D-152FA149F8D0}" dt="2024-09-16T14:41:42.082" v="778" actId="20577"/>
          <ac:spMkLst>
            <pc:docMk/>
            <pc:sldMk cId="3443457720" sldId="261"/>
            <ac:spMk id="2" creationId="{221E4B46-6F22-64BF-C912-3DD522614330}"/>
          </ac:spMkLst>
        </pc:spChg>
        <pc:picChg chg="add mod">
          <ac:chgData name="Amalia Spiliakou" userId="f4bd6b91a0b5818a" providerId="LiveId" clId="{CBEE915F-9257-4B8D-A34D-152FA149F8D0}" dt="2024-09-16T07:54:46.417" v="78" actId="1076"/>
          <ac:picMkLst>
            <pc:docMk/>
            <pc:sldMk cId="3443457720" sldId="261"/>
            <ac:picMk id="4098" creationId="{9FB97AA5-3B3D-6C92-86B1-01C91FFE508C}"/>
          </ac:picMkLst>
        </pc:picChg>
      </pc:sldChg>
      <pc:sldChg chg="addSp modSp mod setBg">
        <pc:chgData name="Amalia Spiliakou" userId="f4bd6b91a0b5818a" providerId="LiveId" clId="{CBEE915F-9257-4B8D-A34D-152FA149F8D0}" dt="2024-09-16T08:00:54.959" v="169" actId="14100"/>
        <pc:sldMkLst>
          <pc:docMk/>
          <pc:sldMk cId="2305019885" sldId="262"/>
        </pc:sldMkLst>
        <pc:spChg chg="mod">
          <ac:chgData name="Amalia Spiliakou" userId="f4bd6b91a0b5818a" providerId="LiveId" clId="{CBEE915F-9257-4B8D-A34D-152FA149F8D0}" dt="2024-09-16T08:00:54.959" v="169" actId="14100"/>
          <ac:spMkLst>
            <pc:docMk/>
            <pc:sldMk cId="2305019885" sldId="262"/>
            <ac:spMk id="2" creationId="{9162714B-4933-AB2C-2BC9-DF52F26EF375}"/>
          </ac:spMkLst>
        </pc:spChg>
        <pc:picChg chg="add mod">
          <ac:chgData name="Amalia Spiliakou" userId="f4bd6b91a0b5818a" providerId="LiveId" clId="{CBEE915F-9257-4B8D-A34D-152FA149F8D0}" dt="2024-09-16T07:59:00.720" v="126" actId="1076"/>
          <ac:picMkLst>
            <pc:docMk/>
            <pc:sldMk cId="2305019885" sldId="262"/>
            <ac:picMk id="5122" creationId="{01C17AFE-40BF-F169-8B8E-30C64542DC4C}"/>
          </ac:picMkLst>
        </pc:picChg>
      </pc:sldChg>
      <pc:sldChg chg="addSp modSp mod setBg">
        <pc:chgData name="Amalia Spiliakou" userId="f4bd6b91a0b5818a" providerId="LiveId" clId="{CBEE915F-9257-4B8D-A34D-152FA149F8D0}" dt="2024-09-16T08:04:18.002" v="219" actId="14100"/>
        <pc:sldMkLst>
          <pc:docMk/>
          <pc:sldMk cId="718192434" sldId="263"/>
        </pc:sldMkLst>
        <pc:spChg chg="mod">
          <ac:chgData name="Amalia Spiliakou" userId="f4bd6b91a0b5818a" providerId="LiveId" clId="{CBEE915F-9257-4B8D-A34D-152FA149F8D0}" dt="2024-09-16T08:04:18.002" v="219" actId="14100"/>
          <ac:spMkLst>
            <pc:docMk/>
            <pc:sldMk cId="718192434" sldId="263"/>
            <ac:spMk id="2" creationId="{7AE4315B-E27E-C587-C4AB-96D4C2DD5273}"/>
          </ac:spMkLst>
        </pc:spChg>
        <pc:picChg chg="add mod">
          <ac:chgData name="Amalia Spiliakou" userId="f4bd6b91a0b5818a" providerId="LiveId" clId="{CBEE915F-9257-4B8D-A34D-152FA149F8D0}" dt="2024-09-16T08:04:08.693" v="217" actId="1076"/>
          <ac:picMkLst>
            <pc:docMk/>
            <pc:sldMk cId="718192434" sldId="263"/>
            <ac:picMk id="6146" creationId="{53FC80C8-214E-82B8-2301-3203ED3B6CE7}"/>
          </ac:picMkLst>
        </pc:picChg>
      </pc:sldChg>
      <pc:sldChg chg="modSp add mod setBg">
        <pc:chgData name="Amalia Spiliakou" userId="f4bd6b91a0b5818a" providerId="LiveId" clId="{CBEE915F-9257-4B8D-A34D-152FA149F8D0}" dt="2024-09-16T15:11:40.366" v="910" actId="255"/>
        <pc:sldMkLst>
          <pc:docMk/>
          <pc:sldMk cId="3173480566" sldId="264"/>
        </pc:sldMkLst>
        <pc:spChg chg="mod">
          <ac:chgData name="Amalia Spiliakou" userId="f4bd6b91a0b5818a" providerId="LiveId" clId="{CBEE915F-9257-4B8D-A34D-152FA149F8D0}" dt="2024-09-16T15:11:40.366" v="910" actId="255"/>
          <ac:spMkLst>
            <pc:docMk/>
            <pc:sldMk cId="3173480566" sldId="264"/>
            <ac:spMk id="4" creationId="{2D18C438-49C5-D930-AD8C-E12DD84A46AA}"/>
          </ac:spMkLst>
        </pc:spChg>
      </pc:sldChg>
      <pc:sldChg chg="addSp delSp modSp new mod ord setBg">
        <pc:chgData name="Amalia Spiliakou" userId="f4bd6b91a0b5818a" providerId="LiveId" clId="{CBEE915F-9257-4B8D-A34D-152FA149F8D0}" dt="2024-09-16T08:15:48.975" v="361"/>
        <pc:sldMkLst>
          <pc:docMk/>
          <pc:sldMk cId="305842230" sldId="265"/>
        </pc:sldMkLst>
        <pc:spChg chg="mod">
          <ac:chgData name="Amalia Spiliakou" userId="f4bd6b91a0b5818a" providerId="LiveId" clId="{CBEE915F-9257-4B8D-A34D-152FA149F8D0}" dt="2024-09-16T08:14:34.311" v="359" actId="14100"/>
          <ac:spMkLst>
            <pc:docMk/>
            <pc:sldMk cId="305842230" sldId="265"/>
            <ac:spMk id="2" creationId="{7C0335C8-3158-8E6B-9D73-7EECD86A5D90}"/>
          </ac:spMkLst>
        </pc:spChg>
        <pc:picChg chg="add del">
          <ac:chgData name="Amalia Spiliakou" userId="f4bd6b91a0b5818a" providerId="LiveId" clId="{CBEE915F-9257-4B8D-A34D-152FA149F8D0}" dt="2024-09-16T08:11:05.202" v="224" actId="478"/>
          <ac:picMkLst>
            <pc:docMk/>
            <pc:sldMk cId="305842230" sldId="265"/>
            <ac:picMk id="7170" creationId="{2C1F8CBD-7FEE-A37B-0AB4-E4878D698296}"/>
          </ac:picMkLst>
        </pc:picChg>
        <pc:picChg chg="add mod">
          <ac:chgData name="Amalia Spiliakou" userId="f4bd6b91a0b5818a" providerId="LiveId" clId="{CBEE915F-9257-4B8D-A34D-152FA149F8D0}" dt="2024-09-16T08:11:36.246" v="226" actId="1076"/>
          <ac:picMkLst>
            <pc:docMk/>
            <pc:sldMk cId="305842230" sldId="265"/>
            <ac:picMk id="7172" creationId="{09151B7B-4CC7-A108-6043-DFCCD01D4AD7}"/>
          </ac:picMkLst>
        </pc:picChg>
      </pc:sldChg>
      <pc:sldChg chg="addSp modSp new mod ord setBg">
        <pc:chgData name="Amalia Spiliakou" userId="f4bd6b91a0b5818a" providerId="LiveId" clId="{CBEE915F-9257-4B8D-A34D-152FA149F8D0}" dt="2024-09-16T14:26:47.807" v="608" actId="20577"/>
        <pc:sldMkLst>
          <pc:docMk/>
          <pc:sldMk cId="4070968127" sldId="266"/>
        </pc:sldMkLst>
        <pc:spChg chg="mod">
          <ac:chgData name="Amalia Spiliakou" userId="f4bd6b91a0b5818a" providerId="LiveId" clId="{CBEE915F-9257-4B8D-A34D-152FA149F8D0}" dt="2024-09-16T14:26:47.807" v="608" actId="20577"/>
          <ac:spMkLst>
            <pc:docMk/>
            <pc:sldMk cId="4070968127" sldId="266"/>
            <ac:spMk id="2" creationId="{5E059E66-0038-6882-0B06-ADD718FDAB9E}"/>
          </ac:spMkLst>
        </pc:spChg>
        <pc:picChg chg="add mod">
          <ac:chgData name="Amalia Spiliakou" userId="f4bd6b91a0b5818a" providerId="LiveId" clId="{CBEE915F-9257-4B8D-A34D-152FA149F8D0}" dt="2024-09-16T08:20:44.514" v="558" actId="1076"/>
          <ac:picMkLst>
            <pc:docMk/>
            <pc:sldMk cId="4070968127" sldId="266"/>
            <ac:picMk id="8194" creationId="{B827BB79-9BE1-1675-C52D-65CF3A9D84D2}"/>
          </ac:picMkLst>
        </pc:picChg>
      </pc:sldChg>
      <pc:sldChg chg="addSp delSp modSp new mod setBg">
        <pc:chgData name="Amalia Spiliakou" userId="f4bd6b91a0b5818a" providerId="LiveId" clId="{CBEE915F-9257-4B8D-A34D-152FA149F8D0}" dt="2024-09-16T14:36:35.256" v="742" actId="6549"/>
        <pc:sldMkLst>
          <pc:docMk/>
          <pc:sldMk cId="2641834299" sldId="267"/>
        </pc:sldMkLst>
        <pc:spChg chg="mod">
          <ac:chgData name="Amalia Spiliakou" userId="f4bd6b91a0b5818a" providerId="LiveId" clId="{CBEE915F-9257-4B8D-A34D-152FA149F8D0}" dt="2024-09-16T14:36:35.256" v="742" actId="6549"/>
          <ac:spMkLst>
            <pc:docMk/>
            <pc:sldMk cId="2641834299" sldId="267"/>
            <ac:spMk id="2" creationId="{3D59B15A-4428-7F0C-60B9-A48DB749A326}"/>
          </ac:spMkLst>
        </pc:spChg>
        <pc:graphicFrameChg chg="add del mod">
          <ac:chgData name="Amalia Spiliakou" userId="f4bd6b91a0b5818a" providerId="LiveId" clId="{CBEE915F-9257-4B8D-A34D-152FA149F8D0}" dt="2024-09-16T14:22:11.408" v="591" actId="478"/>
          <ac:graphicFrameMkLst>
            <pc:docMk/>
            <pc:sldMk cId="2641834299" sldId="267"/>
            <ac:graphicFrameMk id="3" creationId="{0A2647FC-FB44-F62D-8D85-D39B8646D7A2}"/>
          </ac:graphicFrameMkLst>
        </pc:graphicFrameChg>
        <pc:picChg chg="add del">
          <ac:chgData name="Amalia Spiliakou" userId="f4bd6b91a0b5818a" providerId="LiveId" clId="{CBEE915F-9257-4B8D-A34D-152FA149F8D0}" dt="2024-09-16T08:24:05.479" v="580" actId="478"/>
          <ac:picMkLst>
            <pc:docMk/>
            <pc:sldMk cId="2641834299" sldId="267"/>
            <ac:picMk id="9218" creationId="{A879956C-22C9-987C-384C-EFFE1957EBF3}"/>
          </ac:picMkLst>
        </pc:picChg>
        <pc:picChg chg="add mod">
          <ac:chgData name="Amalia Spiliakou" userId="f4bd6b91a0b5818a" providerId="LiveId" clId="{CBEE915F-9257-4B8D-A34D-152FA149F8D0}" dt="2024-09-16T14:21:24.003" v="584" actId="1076"/>
          <ac:picMkLst>
            <pc:docMk/>
            <pc:sldMk cId="2641834299" sldId="267"/>
            <ac:picMk id="9220" creationId="{8A992D34-1005-C761-8BE5-1AE3F823E76E}"/>
          </ac:picMkLst>
        </pc:picChg>
        <pc:picChg chg="add del mod">
          <ac:chgData name="Amalia Spiliakou" userId="f4bd6b91a0b5818a" providerId="LiveId" clId="{CBEE915F-9257-4B8D-A34D-152FA149F8D0}" dt="2024-09-16T14:22:11.408" v="591" actId="478"/>
          <ac:picMkLst>
            <pc:docMk/>
            <pc:sldMk cId="2641834299" sldId="267"/>
            <ac:picMk id="9221" creationId="{8914AFB2-9AFF-50CD-8A60-987FB0D404F9}"/>
          </ac:picMkLst>
        </pc:picChg>
        <pc:picChg chg="add del mod">
          <ac:chgData name="Amalia Spiliakou" userId="f4bd6b91a0b5818a" providerId="LiveId" clId="{CBEE915F-9257-4B8D-A34D-152FA149F8D0}" dt="2024-09-16T14:22:11.408" v="591" actId="478"/>
          <ac:picMkLst>
            <pc:docMk/>
            <pc:sldMk cId="2641834299" sldId="267"/>
            <ac:picMk id="9222" creationId="{9B1745EC-0DEE-09F0-35AF-205D7DDBCFC5}"/>
          </ac:picMkLst>
        </pc:picChg>
        <pc:picChg chg="add del mod">
          <ac:chgData name="Amalia Spiliakou" userId="f4bd6b91a0b5818a" providerId="LiveId" clId="{CBEE915F-9257-4B8D-A34D-152FA149F8D0}" dt="2024-09-16T14:22:11.408" v="591" actId="478"/>
          <ac:picMkLst>
            <pc:docMk/>
            <pc:sldMk cId="2641834299" sldId="267"/>
            <ac:picMk id="9223" creationId="{FA77513B-8EDA-F3C6-BFE9-9A1A2A669845}"/>
          </ac:picMkLst>
        </pc:picChg>
        <pc:picChg chg="add del mod">
          <ac:chgData name="Amalia Spiliakou" userId="f4bd6b91a0b5818a" providerId="LiveId" clId="{CBEE915F-9257-4B8D-A34D-152FA149F8D0}" dt="2024-09-16T14:22:11.408" v="591" actId="478"/>
          <ac:picMkLst>
            <pc:docMk/>
            <pc:sldMk cId="2641834299" sldId="267"/>
            <ac:picMk id="9224" creationId="{6D6B7C91-39B0-42B1-83CB-036CEA7C543D}"/>
          </ac:picMkLst>
        </pc:picChg>
        <pc:picChg chg="add del mod">
          <ac:chgData name="Amalia Spiliakou" userId="f4bd6b91a0b5818a" providerId="LiveId" clId="{CBEE915F-9257-4B8D-A34D-152FA149F8D0}" dt="2024-09-16T14:22:11.408" v="591" actId="478"/>
          <ac:picMkLst>
            <pc:docMk/>
            <pc:sldMk cId="2641834299" sldId="267"/>
            <ac:picMk id="9225" creationId="{899ABD49-4895-CCF6-3510-4699E74CB5C4}"/>
          </ac:picMkLst>
        </pc:picChg>
        <pc:picChg chg="add del mod">
          <ac:chgData name="Amalia Spiliakou" userId="f4bd6b91a0b5818a" providerId="LiveId" clId="{CBEE915F-9257-4B8D-A34D-152FA149F8D0}" dt="2024-09-16T14:22:11.408" v="591" actId="478"/>
          <ac:picMkLst>
            <pc:docMk/>
            <pc:sldMk cId="2641834299" sldId="267"/>
            <ac:picMk id="9226" creationId="{D114B4A9-3580-E7CD-F528-8164CCD9A8D5}"/>
          </ac:picMkLst>
        </pc:picChg>
      </pc:sldChg>
      <pc:sldChg chg="addSp modSp new del mod">
        <pc:chgData name="Amalia Spiliakou" userId="f4bd6b91a0b5818a" providerId="LiveId" clId="{CBEE915F-9257-4B8D-A34D-152FA149F8D0}" dt="2024-09-16T14:44:17.491" v="838" actId="47"/>
        <pc:sldMkLst>
          <pc:docMk/>
          <pc:sldMk cId="4243198260" sldId="268"/>
        </pc:sldMkLst>
        <pc:spChg chg="mod">
          <ac:chgData name="Amalia Spiliakou" userId="f4bd6b91a0b5818a" providerId="LiveId" clId="{CBEE915F-9257-4B8D-A34D-152FA149F8D0}" dt="2024-09-16T14:29:07.090" v="617" actId="255"/>
          <ac:spMkLst>
            <pc:docMk/>
            <pc:sldMk cId="4243198260" sldId="268"/>
            <ac:spMk id="2" creationId="{4153EFFB-0C39-B258-7421-7ADA2C0ED068}"/>
          </ac:spMkLst>
        </pc:spChg>
        <pc:picChg chg="add mod">
          <ac:chgData name="Amalia Spiliakou" userId="f4bd6b91a0b5818a" providerId="LiveId" clId="{CBEE915F-9257-4B8D-A34D-152FA149F8D0}" dt="2024-09-16T14:28:44.823" v="613" actId="14100"/>
          <ac:picMkLst>
            <pc:docMk/>
            <pc:sldMk cId="4243198260" sldId="268"/>
            <ac:picMk id="10242" creationId="{0A526B5E-0346-405A-2620-CF08C140B2E0}"/>
          </ac:picMkLst>
        </pc:picChg>
      </pc:sldChg>
      <pc:sldChg chg="addSp modSp new mod setBg">
        <pc:chgData name="Amalia Spiliakou" userId="f4bd6b91a0b5818a" providerId="LiveId" clId="{CBEE915F-9257-4B8D-A34D-152FA149F8D0}" dt="2024-09-16T14:38:25.741" v="756" actId="6549"/>
        <pc:sldMkLst>
          <pc:docMk/>
          <pc:sldMk cId="3034365576" sldId="269"/>
        </pc:sldMkLst>
        <pc:spChg chg="mod">
          <ac:chgData name="Amalia Spiliakou" userId="f4bd6b91a0b5818a" providerId="LiveId" clId="{CBEE915F-9257-4B8D-A34D-152FA149F8D0}" dt="2024-09-16T14:38:25.741" v="756" actId="6549"/>
          <ac:spMkLst>
            <pc:docMk/>
            <pc:sldMk cId="3034365576" sldId="269"/>
            <ac:spMk id="2" creationId="{54C89EA6-7201-B8C1-742B-8EAE544B87F2}"/>
          </ac:spMkLst>
        </pc:spChg>
        <pc:picChg chg="add mod">
          <ac:chgData name="Amalia Spiliakou" userId="f4bd6b91a0b5818a" providerId="LiveId" clId="{CBEE915F-9257-4B8D-A34D-152FA149F8D0}" dt="2024-09-16T14:38:02.187" v="751" actId="14100"/>
          <ac:picMkLst>
            <pc:docMk/>
            <pc:sldMk cId="3034365576" sldId="269"/>
            <ac:picMk id="11266" creationId="{A3E700D6-5189-5745-42A2-599598AB44A5}"/>
          </ac:picMkLst>
        </pc:picChg>
      </pc:sldChg>
      <pc:sldChg chg="addSp modSp new mod setBg">
        <pc:chgData name="Amalia Spiliakou" userId="f4bd6b91a0b5818a" providerId="LiveId" clId="{CBEE915F-9257-4B8D-A34D-152FA149F8D0}" dt="2024-09-16T14:45:14.985" v="846" actId="14100"/>
        <pc:sldMkLst>
          <pc:docMk/>
          <pc:sldMk cId="3879140525" sldId="270"/>
        </pc:sldMkLst>
        <pc:spChg chg="mod">
          <ac:chgData name="Amalia Spiliakou" userId="f4bd6b91a0b5818a" providerId="LiveId" clId="{CBEE915F-9257-4B8D-A34D-152FA149F8D0}" dt="2024-09-16T14:45:14.985" v="846" actId="14100"/>
          <ac:spMkLst>
            <pc:docMk/>
            <pc:sldMk cId="3879140525" sldId="270"/>
            <ac:spMk id="2" creationId="{B85DD1C3-3D63-B2DF-3C4C-BF903C1BF9CA}"/>
          </ac:spMkLst>
        </pc:spChg>
        <pc:picChg chg="add mod">
          <ac:chgData name="Amalia Spiliakou" userId="f4bd6b91a0b5818a" providerId="LiveId" clId="{CBEE915F-9257-4B8D-A34D-152FA149F8D0}" dt="2024-09-16T14:43:11.478" v="802" actId="1076"/>
          <ac:picMkLst>
            <pc:docMk/>
            <pc:sldMk cId="3879140525" sldId="270"/>
            <ac:picMk id="12290" creationId="{078666B2-1C12-2B2A-94AF-B36637C4298B}"/>
          </ac:picMkLst>
        </pc:picChg>
      </pc:sldChg>
      <pc:sldChg chg="new del">
        <pc:chgData name="Amalia Spiliakou" userId="f4bd6b91a0b5818a" providerId="LiveId" clId="{CBEE915F-9257-4B8D-A34D-152FA149F8D0}" dt="2024-09-16T15:12:05.629" v="911" actId="47"/>
        <pc:sldMkLst>
          <pc:docMk/>
          <pc:sldMk cId="3108776754" sldId="271"/>
        </pc:sldMkLst>
      </pc:sldChg>
      <pc:sldChg chg="addSp modSp new mod setBg">
        <pc:chgData name="Amalia Spiliakou" userId="f4bd6b91a0b5818a" providerId="LiveId" clId="{CBEE915F-9257-4B8D-A34D-152FA149F8D0}" dt="2024-09-16T14:53:56.740" v="876" actId="14100"/>
        <pc:sldMkLst>
          <pc:docMk/>
          <pc:sldMk cId="847120464" sldId="272"/>
        </pc:sldMkLst>
        <pc:spChg chg="mod">
          <ac:chgData name="Amalia Spiliakou" userId="f4bd6b91a0b5818a" providerId="LiveId" clId="{CBEE915F-9257-4B8D-A34D-152FA149F8D0}" dt="2024-09-16T14:53:56.740" v="876" actId="14100"/>
          <ac:spMkLst>
            <pc:docMk/>
            <pc:sldMk cId="847120464" sldId="272"/>
            <ac:spMk id="2" creationId="{5E48C430-0174-5E1B-3768-412D6964BC47}"/>
          </ac:spMkLst>
        </pc:spChg>
        <pc:picChg chg="add mod">
          <ac:chgData name="Amalia Spiliakou" userId="f4bd6b91a0b5818a" providerId="LiveId" clId="{CBEE915F-9257-4B8D-A34D-152FA149F8D0}" dt="2024-09-16T14:53:15.251" v="868" actId="1076"/>
          <ac:picMkLst>
            <pc:docMk/>
            <pc:sldMk cId="847120464" sldId="272"/>
            <ac:picMk id="13314" creationId="{14CF720C-9E92-412F-8055-ADDC7E8668A2}"/>
          </ac:picMkLst>
        </pc:picChg>
      </pc:sldChg>
      <pc:sldChg chg="modSp add mod setBg">
        <pc:chgData name="Amalia Spiliakou" userId="f4bd6b91a0b5818a" providerId="LiveId" clId="{CBEE915F-9257-4B8D-A34D-152FA149F8D0}" dt="2024-09-16T15:12:51.837" v="1016"/>
        <pc:sldMkLst>
          <pc:docMk/>
          <pc:sldMk cId="618825883" sldId="273"/>
        </pc:sldMkLst>
        <pc:spChg chg="mod">
          <ac:chgData name="Amalia Spiliakou" userId="f4bd6b91a0b5818a" providerId="LiveId" clId="{CBEE915F-9257-4B8D-A34D-152FA149F8D0}" dt="2024-09-16T15:12:44.503" v="1015" actId="20577"/>
          <ac:spMkLst>
            <pc:docMk/>
            <pc:sldMk cId="618825883" sldId="273"/>
            <ac:spMk id="4" creationId="{2D18C438-49C5-D930-AD8C-E12DD84A46AA}"/>
          </ac:spMkLst>
        </pc:spChg>
      </pc:sldChg>
      <pc:sldChg chg="addSp modSp new mod setBg">
        <pc:chgData name="Amalia Spiliakou" userId="f4bd6b91a0b5818a" providerId="LiveId" clId="{CBEE915F-9257-4B8D-A34D-152FA149F8D0}" dt="2024-09-16T15:29:14.809" v="1086" actId="14100"/>
        <pc:sldMkLst>
          <pc:docMk/>
          <pc:sldMk cId="1658897762" sldId="274"/>
        </pc:sldMkLst>
        <pc:spChg chg="mod">
          <ac:chgData name="Amalia Spiliakou" userId="f4bd6b91a0b5818a" providerId="LiveId" clId="{CBEE915F-9257-4B8D-A34D-152FA149F8D0}" dt="2024-09-16T15:29:14.809" v="1086" actId="14100"/>
          <ac:spMkLst>
            <pc:docMk/>
            <pc:sldMk cId="1658897762" sldId="274"/>
            <ac:spMk id="2" creationId="{1F02D091-E3BE-4CFE-0517-024708026567}"/>
          </ac:spMkLst>
        </pc:spChg>
        <pc:spChg chg="add">
          <ac:chgData name="Amalia Spiliakou" userId="f4bd6b91a0b5818a" providerId="LiveId" clId="{CBEE915F-9257-4B8D-A34D-152FA149F8D0}" dt="2024-09-16T15:28:45.080" v="1079"/>
          <ac:spMkLst>
            <pc:docMk/>
            <pc:sldMk cId="1658897762" sldId="274"/>
            <ac:spMk id="3" creationId="{0A890A3A-4AB8-3F51-299D-32A0DC800C1D}"/>
          </ac:spMkLst>
        </pc:spChg>
        <pc:picChg chg="add mod">
          <ac:chgData name="Amalia Spiliakou" userId="f4bd6b91a0b5818a" providerId="LiveId" clId="{CBEE915F-9257-4B8D-A34D-152FA149F8D0}" dt="2024-09-16T15:28:58.227" v="1083" actId="1076"/>
          <ac:picMkLst>
            <pc:docMk/>
            <pc:sldMk cId="1658897762" sldId="274"/>
            <ac:picMk id="4" creationId="{B8D6A54D-13A3-D949-3031-5E5A4972B18D}"/>
          </ac:picMkLst>
        </pc:picChg>
      </pc:sldChg>
      <pc:sldChg chg="addSp modSp new mod setBg">
        <pc:chgData name="Amalia Spiliakou" userId="f4bd6b91a0b5818a" providerId="LiveId" clId="{CBEE915F-9257-4B8D-A34D-152FA149F8D0}" dt="2024-09-16T15:38:52.396" v="1090" actId="26606"/>
        <pc:sldMkLst>
          <pc:docMk/>
          <pc:sldMk cId="1996837014" sldId="275"/>
        </pc:sldMkLst>
        <pc:spChg chg="add">
          <ac:chgData name="Amalia Spiliakou" userId="f4bd6b91a0b5818a" providerId="LiveId" clId="{CBEE915F-9257-4B8D-A34D-152FA149F8D0}" dt="2024-09-16T15:38:43.441" v="1088"/>
          <ac:spMkLst>
            <pc:docMk/>
            <pc:sldMk cId="1996837014" sldId="275"/>
            <ac:spMk id="2" creationId="{F2DF7B95-1A72-B092-C715-2119064A7493}"/>
          </ac:spMkLst>
        </pc:spChg>
        <pc:spChg chg="add">
          <ac:chgData name="Amalia Spiliakou" userId="f4bd6b91a0b5818a" providerId="LiveId" clId="{CBEE915F-9257-4B8D-A34D-152FA149F8D0}" dt="2024-09-16T15:38:52.396" v="1090" actId="26606"/>
          <ac:spMkLst>
            <pc:docMk/>
            <pc:sldMk cId="1996837014" sldId="275"/>
            <ac:spMk id="8" creationId="{42A4FC2C-047E-45A5-965D-8E1E3BF09BC6}"/>
          </ac:spMkLst>
        </pc:spChg>
        <pc:picChg chg="add mod">
          <ac:chgData name="Amalia Spiliakou" userId="f4bd6b91a0b5818a" providerId="LiveId" clId="{CBEE915F-9257-4B8D-A34D-152FA149F8D0}" dt="2024-09-16T15:38:52.396" v="1090" actId="26606"/>
          <ac:picMkLst>
            <pc:docMk/>
            <pc:sldMk cId="1996837014" sldId="275"/>
            <ac:picMk id="3" creationId="{2B232134-C3D6-09F2-317C-B5B6C5E895B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D52500-E4A5-4AE4-AEEB-F871F43B3420}" type="datetimeFigureOut">
              <a:rPr lang="el-GR" smtClean="0"/>
              <a:t>16/9/2024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1D4873-4BD0-46F1-BE88-FBCBB2C4449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17254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1D4873-4BD0-46F1-BE88-FBCBB2C44495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80293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583E9-6F49-DE82-FB78-11D4F1BB35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122B7B-A141-9B9E-9781-7224AD2E98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D27DB6-97F2-FB4D-D8EA-7F6E6E160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4225F-6AFB-4440-9485-7309F240E5BB}" type="datetimeFigureOut">
              <a:rPr lang="el-GR" smtClean="0"/>
              <a:t>16/9/2024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D1011F-86E7-F72F-DEDA-D088CD214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584D02-DE3E-EBFE-57B9-1ADEB7757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25ED9-DD67-4D2A-8D60-A0FE4A88653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55099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468C6-16DA-00C1-CAD0-780BC2633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C1AF8-C4AE-7D3B-612E-7E657934A6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82C6FC-2604-B0EB-B2C4-4CFC9E5F9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4225F-6AFB-4440-9485-7309F240E5BB}" type="datetimeFigureOut">
              <a:rPr lang="el-GR" smtClean="0"/>
              <a:t>16/9/2024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B075EA-0E7E-C120-5C41-3A9DDD556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120127-6B0A-7567-B822-9153929CA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25ED9-DD67-4D2A-8D60-A0FE4A88653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92804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5AF9B-E378-7087-05C6-2EB74A508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2D9A54-5CCC-27B4-E89A-BDB950D126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0FB1A5-5B89-4748-AFBB-C27680E54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4225F-6AFB-4440-9485-7309F240E5BB}" type="datetimeFigureOut">
              <a:rPr lang="el-GR" smtClean="0"/>
              <a:t>16/9/2024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E512A5-5CD6-FC5F-CCF8-90075AD97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BC68F7-7953-D9F0-1389-256798927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25ED9-DD67-4D2A-8D60-A0FE4A88653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14275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59CBB-9704-CD7A-2E45-6B53F9358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B4DC79-F186-24FF-C9BD-65A5CFD6C5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4E4BBE-FE5E-34AC-0897-CD943B4DC3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AFA0D3-4A81-D65C-4869-6D9A0B6DD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4225F-6AFB-4440-9485-7309F240E5BB}" type="datetimeFigureOut">
              <a:rPr lang="el-GR" smtClean="0"/>
              <a:t>16/9/2024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51C765-259E-551B-BC6A-8B7183F63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40DB19-02EA-022D-2B1F-40C95A770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25ED9-DD67-4D2A-8D60-A0FE4A88653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32626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71C2E-0CCD-5BC6-62B6-43AD19D0F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6FF141-3F10-5857-2557-F2395F2E66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4DAB74-CE7D-FFE8-267E-90AD7ED8B4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FF8B96-E3CB-0688-8285-1AAED29D18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3A91FE-A11E-AB9B-1310-2C071D9FDD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4BF3DC-CF70-09D7-5A64-F2B74A615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4225F-6AFB-4440-9485-7309F240E5BB}" type="datetimeFigureOut">
              <a:rPr lang="el-GR" smtClean="0"/>
              <a:t>16/9/2024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60ECB5-E8BD-5B67-1E98-4D41CACB3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EB9EDC4-235D-A22E-BBC8-C435C237D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25ED9-DD67-4D2A-8D60-A0FE4A88653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63024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FFF06-A90B-1298-EF08-07B1F6E72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E6B517-FFCF-10C7-B28B-3A1180C7A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4225F-6AFB-4440-9485-7309F240E5BB}" type="datetimeFigureOut">
              <a:rPr lang="el-GR" smtClean="0"/>
              <a:t>16/9/2024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AE1AEA-656B-2FC6-AA8C-469D8838D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5B62D5-4673-C052-1B8A-ACED8E318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25ED9-DD67-4D2A-8D60-A0FE4A88653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69999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3A7AFE-2494-1178-A120-0D62B22C4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4225F-6AFB-4440-9485-7309F240E5BB}" type="datetimeFigureOut">
              <a:rPr lang="el-GR" smtClean="0"/>
              <a:t>16/9/2024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8EE065-C1BF-B798-4C1E-0D7021671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FA94FC-56F7-35CD-521B-DF74FC97C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25ED9-DD67-4D2A-8D60-A0FE4A88653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89915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26258-0F04-2E87-20A0-207F989C8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7B4474-4915-C8FB-BF89-65002C0198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796AB9-79EF-BD69-BAA2-017517A990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BB8321-2A76-ACA3-6F34-3D5866D1B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4225F-6AFB-4440-9485-7309F240E5BB}" type="datetimeFigureOut">
              <a:rPr lang="el-GR" smtClean="0"/>
              <a:t>16/9/2024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011173-A94D-C0F7-A07A-2B0FC0918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A19465-BAD7-DD86-91E1-A14714C9C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25ED9-DD67-4D2A-8D60-A0FE4A88653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92868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F6A9C-25D6-D43F-2935-D5C9CB4F3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A3E843-BCBB-D9EF-5A81-D797F83EEA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0CA13B-E945-CDE2-9340-3F4DF7635C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330EF4-FE82-C4D0-2BD7-5A51600C8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4225F-6AFB-4440-9485-7309F240E5BB}" type="datetimeFigureOut">
              <a:rPr lang="el-GR" smtClean="0"/>
              <a:t>16/9/2024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C26D54-CE57-BE82-B119-FEA9DAA74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210B53-718E-70F3-1537-611912629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25ED9-DD67-4D2A-8D60-A0FE4A88653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01553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2FE47-9C95-2131-0948-8F6048F37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B3A2B6-966B-B4C1-8514-2C66E852F1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0F2FD6-5142-AF1B-4D86-4AF71AFE2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4225F-6AFB-4440-9485-7309F240E5BB}" type="datetimeFigureOut">
              <a:rPr lang="el-GR" smtClean="0"/>
              <a:t>16/9/2024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3169B-7270-F5A6-C717-4525B5FD2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24921B-14C0-D2D8-1631-86D844AF5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25ED9-DD67-4D2A-8D60-A0FE4A88653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36884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8DC1E7E-D5D7-533C-0902-5C5AF78FFB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4D0D58-C3D1-C3B8-AB83-CA536DB794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852188-01FB-D6F0-3BCC-11749E452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4225F-6AFB-4440-9485-7309F240E5BB}" type="datetimeFigureOut">
              <a:rPr lang="el-GR" smtClean="0"/>
              <a:t>16/9/2024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64B3DA-3A2C-74CC-DABE-88E49A675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5D4E07-8589-1DE1-3A9B-48EDB8D3E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25ED9-DD67-4D2A-8D60-A0FE4A88653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22862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1B0C10-D0DD-B4C7-0326-209A4A9A6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B70625-8FCE-5DB1-54F7-4D2A7D8799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065ED1-F594-3135-64E7-5FCF47D2F3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B04225F-6AFB-4440-9485-7309F240E5BB}" type="datetimeFigureOut">
              <a:rPr lang="el-GR" smtClean="0"/>
              <a:t>16/9/2024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A53F17-EDDC-8AA7-D319-F0E3A25510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9ADB55-66DB-D000-526C-F3F48204B1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B25ED9-DD67-4D2A-8D60-A0FE4A88653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11439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https://www.christies.com/en/private-sales/privateitems/private-item-SN00656940-001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artsandculture.google.com/asset/vista-de-venecia-f%C3%A9lix-ziem/ZgFreua0RS-f5A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art.thewalters.org/detail/38302/venice-morning/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art.thewalters.org/detail/33761/venice-evening-2/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art.thewalters.org/detail/33607/venice-midday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www.peramuseum.org/blog/five-unmissable-istanbul-paintings-of-felix-ziem/1454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commons.wikimedia.org/wiki/File:F%C3%A9lix_Fran%C3%A7ois_Georges_Philibert_Ziem_%281821-1911%29_-_The_Doge%27s_Palace,_Venice_-_FAPM090024_-_Brighton_Museum_%5E_Art_Gallery.jpg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www.parismuseescollections.paris.fr/en/node/233680#infos-secondaires-detail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parismuseescollections.paris.fr/en/node/226156#infos-secondaires-detail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peramuseum.org/blog/five-unmissable-istanbul-paintings-of-felix-ziem/1454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www.peramuseum.org/blog/five-unmissable-istanbul-paintings-of-felix-ziem/1454" TargetMode="Externa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musee-orsay.fr/fr/oeuvres/venise-le-palais-des-doges-812" TargetMode="Externa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fr.m.wikipedia.org/wiki/Fichier:F%C3%A9lix_Ziem_-_Carnaval_%C3%A0_Venise,_quai_des_Esclavons_-_PPP233_-_Mus%C3%A9e_des_Beaux-Arts_de_la_ville_de_Paris.jpg" TargetMode="Externa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s://www.metmuseum.org/art/collection/search/339860" TargetMode="Externa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uble Wave 3">
            <a:extLst>
              <a:ext uri="{FF2B5EF4-FFF2-40B4-BE49-F238E27FC236}">
                <a16:creationId xmlns:a16="http://schemas.microsoft.com/office/drawing/2014/main" id="{2D18C438-49C5-D930-AD8C-E12DD84A46AA}"/>
              </a:ext>
            </a:extLst>
          </p:cNvPr>
          <p:cNvSpPr/>
          <p:nvPr/>
        </p:nvSpPr>
        <p:spPr>
          <a:xfrm>
            <a:off x="325514" y="366203"/>
            <a:ext cx="11540972" cy="6125593"/>
          </a:xfrm>
          <a:custGeom>
            <a:avLst/>
            <a:gdLst>
              <a:gd name="connsiteX0" fmla="*/ 0 w 11540972"/>
              <a:gd name="connsiteY0" fmla="*/ 382850 h 6125593"/>
              <a:gd name="connsiteX1" fmla="*/ 5617914 w 11540972"/>
              <a:gd name="connsiteY1" fmla="*/ 382850 h 6125593"/>
              <a:gd name="connsiteX2" fmla="*/ 11235829 w 11540972"/>
              <a:gd name="connsiteY2" fmla="*/ 382850 h 6125593"/>
              <a:gd name="connsiteX3" fmla="*/ 11540972 w 11540972"/>
              <a:gd name="connsiteY3" fmla="*/ 5742743 h 6125593"/>
              <a:gd name="connsiteX4" fmla="*/ 5923058 w 11540972"/>
              <a:gd name="connsiteY4" fmla="*/ 5742743 h 6125593"/>
              <a:gd name="connsiteX5" fmla="*/ 305143 w 11540972"/>
              <a:gd name="connsiteY5" fmla="*/ 5742743 h 6125593"/>
              <a:gd name="connsiteX6" fmla="*/ 0 w 11540972"/>
              <a:gd name="connsiteY6" fmla="*/ 382850 h 6125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40972" h="6125593" fill="none" extrusionOk="0">
                <a:moveTo>
                  <a:pt x="0" y="382850"/>
                </a:moveTo>
                <a:cubicBezTo>
                  <a:pt x="1943892" y="-826499"/>
                  <a:pt x="3496559" y="1405529"/>
                  <a:pt x="5617914" y="382850"/>
                </a:cubicBezTo>
                <a:cubicBezTo>
                  <a:pt x="7367568" y="-1014167"/>
                  <a:pt x="9605908" y="1939395"/>
                  <a:pt x="11235829" y="382850"/>
                </a:cubicBezTo>
                <a:cubicBezTo>
                  <a:pt x="11371145" y="1146577"/>
                  <a:pt x="11553978" y="4860896"/>
                  <a:pt x="11540972" y="5742743"/>
                </a:cubicBezTo>
                <a:cubicBezTo>
                  <a:pt x="9664590" y="6803422"/>
                  <a:pt x="7663688" y="4425171"/>
                  <a:pt x="5923058" y="5742743"/>
                </a:cubicBezTo>
                <a:cubicBezTo>
                  <a:pt x="3879582" y="6927558"/>
                  <a:pt x="2287044" y="4405078"/>
                  <a:pt x="305143" y="5742743"/>
                </a:cubicBezTo>
                <a:cubicBezTo>
                  <a:pt x="413806" y="4913276"/>
                  <a:pt x="21779" y="1178251"/>
                  <a:pt x="0" y="382850"/>
                </a:cubicBezTo>
                <a:close/>
              </a:path>
              <a:path w="11540972" h="6125593" stroke="0" extrusionOk="0">
                <a:moveTo>
                  <a:pt x="0" y="382850"/>
                </a:moveTo>
                <a:cubicBezTo>
                  <a:pt x="2183133" y="-856445"/>
                  <a:pt x="3610682" y="1477928"/>
                  <a:pt x="5617914" y="382850"/>
                </a:cubicBezTo>
                <a:cubicBezTo>
                  <a:pt x="7083117" y="-850458"/>
                  <a:pt x="9263109" y="2033663"/>
                  <a:pt x="11235829" y="382850"/>
                </a:cubicBezTo>
                <a:cubicBezTo>
                  <a:pt x="11363044" y="2610360"/>
                  <a:pt x="11580611" y="5075536"/>
                  <a:pt x="11540972" y="5742743"/>
                </a:cubicBezTo>
                <a:cubicBezTo>
                  <a:pt x="9602011" y="7315632"/>
                  <a:pt x="7592296" y="4500486"/>
                  <a:pt x="5923058" y="5742743"/>
                </a:cubicBezTo>
                <a:cubicBezTo>
                  <a:pt x="3958805" y="6982033"/>
                  <a:pt x="2333844" y="4502235"/>
                  <a:pt x="305143" y="5742743"/>
                </a:cubicBezTo>
                <a:cubicBezTo>
                  <a:pt x="280403" y="4578035"/>
                  <a:pt x="-71795" y="1384921"/>
                  <a:pt x="0" y="382850"/>
                </a:cubicBez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 w="28575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2214188587">
                  <a:prstGeom prst="doubleWave">
                    <a:avLst>
                      <a:gd name="adj1" fmla="val 6250"/>
                      <a:gd name="adj2" fmla="val 132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5400" b="1" dirty="0">
                <a:ln w="222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accent4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4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4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3500000" scaled="1"/>
                  <a:tileRect/>
                </a:gra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Lucida Calligraphy" panose="03010101010101010101" pitchFamily="66" charset="0"/>
              </a:rPr>
              <a:t> </a:t>
            </a:r>
            <a:r>
              <a:rPr lang="fr-FR" sz="5000" b="1" dirty="0">
                <a:ln w="222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accent4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4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4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3500000" scaled="1"/>
                  <a:tileRect/>
                </a:gra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Lucida Calligraphy" panose="03010101010101010101" pitchFamily="66" charset="0"/>
              </a:rPr>
              <a:t>Félix François Georges Philibert </a:t>
            </a:r>
            <a:r>
              <a:rPr lang="fr-FR" sz="5000" b="1" dirty="0" err="1">
                <a:ln w="222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accent4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4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4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3500000" scaled="1"/>
                  <a:tileRect/>
                </a:gra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Lucida Calligraphy" panose="03010101010101010101" pitchFamily="66" charset="0"/>
              </a:rPr>
              <a:t>Ziem</a:t>
            </a:r>
            <a:r>
              <a:rPr lang="fr-FR" sz="5000" b="1" dirty="0">
                <a:ln w="222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accent4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4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4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3500000" scaled="1"/>
                  <a:tileRect/>
                </a:gra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Lucida Calligraphy" panose="03010101010101010101" pitchFamily="66" charset="0"/>
              </a:rPr>
              <a:t> </a:t>
            </a:r>
            <a:endParaRPr lang="el-GR" sz="5000" b="1" dirty="0">
              <a:ln w="22225">
                <a:solidFill>
                  <a:schemeClr val="accent4">
                    <a:lumMod val="75000"/>
                  </a:schemeClr>
                </a:solidFill>
                <a:prstDash val="solid"/>
              </a:ln>
              <a:gradFill flip="none" rotWithShape="1">
                <a:gsLst>
                  <a:gs pos="0">
                    <a:schemeClr val="accent4">
                      <a:lumMod val="40000"/>
                      <a:lumOff val="60000"/>
                      <a:shade val="30000"/>
                      <a:satMod val="115000"/>
                    </a:schemeClr>
                  </a:gs>
                  <a:gs pos="50000">
                    <a:schemeClr val="accent4">
                      <a:lumMod val="40000"/>
                      <a:lumOff val="60000"/>
                      <a:shade val="67500"/>
                      <a:satMod val="115000"/>
                    </a:schemeClr>
                  </a:gs>
                  <a:gs pos="100000">
                    <a:schemeClr val="accent4">
                      <a:lumMod val="40000"/>
                      <a:lumOff val="60000"/>
                      <a:shade val="100000"/>
                      <a:satMod val="115000"/>
                    </a:schemeClr>
                  </a:gs>
                </a:gsLst>
                <a:lin ang="13500000" scaled="1"/>
                <a:tileRect/>
              </a:gra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Lucida Calligraphy" panose="03010101010101010101" pitchFamily="66" charset="0"/>
            </a:endParaRPr>
          </a:p>
          <a:p>
            <a:pPr algn="ctr"/>
            <a:r>
              <a:rPr lang="fr-FR" sz="5000" b="1" dirty="0">
                <a:ln w="222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accent4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4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4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3500000" scaled="1"/>
                  <a:tileRect/>
                </a:gra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Lucida Calligraphy" panose="03010101010101010101" pitchFamily="66" charset="0"/>
              </a:rPr>
              <a:t>1821-1911</a:t>
            </a:r>
            <a:endParaRPr lang="en-US" sz="5000" b="1" dirty="0">
              <a:ln w="22225">
                <a:solidFill>
                  <a:schemeClr val="accent4">
                    <a:lumMod val="75000"/>
                  </a:schemeClr>
                </a:solidFill>
                <a:prstDash val="solid"/>
              </a:ln>
              <a:gradFill flip="none" rotWithShape="1">
                <a:gsLst>
                  <a:gs pos="0">
                    <a:schemeClr val="accent4">
                      <a:lumMod val="40000"/>
                      <a:lumOff val="60000"/>
                      <a:shade val="30000"/>
                      <a:satMod val="115000"/>
                    </a:schemeClr>
                  </a:gs>
                  <a:gs pos="50000">
                    <a:schemeClr val="accent4">
                      <a:lumMod val="40000"/>
                      <a:lumOff val="60000"/>
                      <a:shade val="67500"/>
                      <a:satMod val="115000"/>
                    </a:schemeClr>
                  </a:gs>
                  <a:gs pos="100000">
                    <a:schemeClr val="accent4">
                      <a:lumMod val="40000"/>
                      <a:lumOff val="60000"/>
                      <a:shade val="100000"/>
                      <a:satMod val="115000"/>
                    </a:schemeClr>
                  </a:gs>
                </a:gsLst>
                <a:lin ang="13500000" scaled="1"/>
                <a:tileRect/>
              </a:gra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Lucida Calligraphy" panose="03010101010101010101" pitchFamily="66" charset="0"/>
            </a:endParaRPr>
          </a:p>
          <a:p>
            <a:pPr algn="ctr"/>
            <a:r>
              <a:rPr lang="en-US" sz="5000" b="1" dirty="0">
                <a:ln w="222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accent4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4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4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3500000" scaled="1"/>
                  <a:tileRect/>
                </a:gra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Lucida Calligraphy" panose="03010101010101010101" pitchFamily="66" charset="0"/>
              </a:rPr>
              <a:t>Paintings of Venice and Constantinople</a:t>
            </a:r>
          </a:p>
        </p:txBody>
      </p:sp>
    </p:spTree>
    <p:extLst>
      <p:ext uri="{BB962C8B-B14F-4D97-AF65-F5344CB8AC3E}">
        <p14:creationId xmlns:p14="http://schemas.microsoft.com/office/powerpoint/2010/main" val="3173480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B232134-C3D6-09F2-317C-B5B6C5E895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789" b="129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837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65801-D6FB-60D3-9801-205BBB085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87543" y="365125"/>
            <a:ext cx="2873829" cy="6492875"/>
          </a:xfrm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Constantinople,</a:t>
            </a:r>
            <a: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1857-58, Oil on Canvas, 58 x 93.4 cm, Private Collection</a:t>
            </a:r>
            <a:br>
              <a:rPr lang="el-GR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200" u="sng" kern="100" dirty="0">
                <a:solidFill>
                  <a:srgbClr val="0563C1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https://www.christies.com/en/private-sales/privateitems/private-item-SN00656940-001</a:t>
            </a:r>
            <a:br>
              <a:rPr lang="el-GR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l-GR" sz="12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" name="Picture 3" descr="A painting of a city with boats and a building in the background&#10;&#10;Description automatically generated">
            <a:extLst>
              <a:ext uri="{FF2B5EF4-FFF2-40B4-BE49-F238E27FC236}">
                <a16:creationId xmlns:a16="http://schemas.microsoft.com/office/drawing/2014/main" id="{91A64027-AE72-8914-1136-863A46A153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28" y="485502"/>
            <a:ext cx="9056915" cy="5886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714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335C8-3158-8E6B-9D73-7EECD86A5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6770" y="402771"/>
            <a:ext cx="2443843" cy="6455229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Vista de 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Venecia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1861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Oil on Canvas, 60.1x80.8 cm, Museo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Soumaya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, Fundación Carlos Slim, Mexico City, Mexico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https://artsandculture.google.com/asset/vista-de-venecia-f%C3%A9lix-ziem/ZgFreua0RS-f5A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7172" name="Picture 4" descr="A View of Venice">
            <a:extLst>
              <a:ext uri="{FF2B5EF4-FFF2-40B4-BE49-F238E27FC236}">
                <a16:creationId xmlns:a16="http://schemas.microsoft.com/office/drawing/2014/main" id="{09151B7B-4CC7-A108-6043-DFCCD01D4A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386" y="0"/>
            <a:ext cx="9220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842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8674307-E718-5254-F6A0-986DC5C92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92" y="2188029"/>
            <a:ext cx="3137580" cy="4669971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Venice, Morning,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ca. 1864, Oil on Canvas, 43 x 55.5 cm, The Walters Art Museum,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Baltomore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, USA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https://art.thewalters.org/detail/38302/venice-morning/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026" name="Picture 2" descr="Image for ">
            <a:extLst>
              <a:ext uri="{FF2B5EF4-FFF2-40B4-BE49-F238E27FC236}">
                <a16:creationId xmlns:a16="http://schemas.microsoft.com/office/drawing/2014/main" id="{F88CED4A-BE16-2C11-0F2A-AAB8D1078C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946" y="0"/>
            <a:ext cx="87804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2893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A7B45-B8E3-8659-3318-608FD8F6D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38" y="2427514"/>
            <a:ext cx="3099934" cy="4430486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Venice, Evening,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ca. 1865, Oil on Canvas, 43 x 55.5 cm, The Walters Art Museum,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Baltomore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, USA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https://art.thewalters.org/detail/33761/venice-evening-2/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2050" name="Picture 2" descr="Image for ">
            <a:extLst>
              <a:ext uri="{FF2B5EF4-FFF2-40B4-BE49-F238E27FC236}">
                <a16:creationId xmlns:a16="http://schemas.microsoft.com/office/drawing/2014/main" id="{E373B346-384A-C3ED-60AF-3917EE8346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1050" y="0"/>
            <a:ext cx="8748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11151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E8CF7-31C2-C59C-8047-4210123E4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79" y="365125"/>
            <a:ext cx="2207307" cy="6492875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Venice, Midday,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ca. 1868, Oil on Canvas, 42.23 x 59.4 cm, The Walters Art Museum,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Baltomore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, USA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  <a:hlinkClick r:id="rId3"/>
              </a:rPr>
              <a:t>https://art.thewalters.org/detail/33607/venice-midday/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074" name="Picture 2" descr="Image for ">
            <a:extLst>
              <a:ext uri="{FF2B5EF4-FFF2-40B4-BE49-F238E27FC236}">
                <a16:creationId xmlns:a16="http://schemas.microsoft.com/office/drawing/2014/main" id="{51FE3B88-9A04-192C-AC4C-D42B86F8C8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9308" y="0"/>
            <a:ext cx="96631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00098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E4B46-6F22-64BF-C912-3DD522614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0" y="365125"/>
            <a:ext cx="2111828" cy="6492875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View of Istanbul,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Date: Second half of the 19th century, Oil on Canvas, 69x113 cm,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Suna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and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İnan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Kıraç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Foundation Orientalist Paintings Collection, Istanbul, Turkey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https://www.peramuseum.org/blog/five-unmissable-istanbul-paintings-of-felix-ziem/1454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9FB97AA5-3B3D-6C92-86B1-01C91FFE50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72" y="574860"/>
            <a:ext cx="9503229" cy="5708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34577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8C430-0174-5E1B-3768-412D6964B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44" y="1752599"/>
            <a:ext cx="2697510" cy="4996543"/>
          </a:xfrm>
        </p:spPr>
        <p:txBody>
          <a:bodyPr>
            <a:normAutofit/>
          </a:bodyPr>
          <a:lstStyle/>
          <a:p>
            <a:pPr algn="ctr"/>
            <a:r>
              <a:rPr lang="en-US" sz="24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The Doge's Palace, Venice, </a:t>
            </a:r>
            <a: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Date: Second half of the 19th century, Oil on Canvas, 35x53, Brighton Museum, UK</a:t>
            </a:r>
            <a:br>
              <a:rPr lang="en-US" sz="12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2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https://commons.wikimedia.org/wiki/File:F%C3%A9lix_Fran%C3%A7ois_Georges_Philibert_Ziem_%281821-1911%29_-_The_Doge%27s_Palace,_Venice_-_FAPM090024_-_Brighton_Museum_%5E_Art_Gallery.jpg</a:t>
            </a:r>
            <a:r>
              <a:rPr lang="en-US" sz="12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2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l-G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14CF720C-9E92-412F-8055-ADDC7E8668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7253" y="496320"/>
            <a:ext cx="9255004" cy="5865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71204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DD1C3-3D63-B2DF-3C4C-BF903C1BF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5628" y="2068287"/>
            <a:ext cx="5508171" cy="4614182"/>
          </a:xfrm>
        </p:spPr>
        <p:txBody>
          <a:bodyPr>
            <a:normAutofit/>
          </a:bodyPr>
          <a:lstStyle/>
          <a:p>
            <a:pPr algn="ctr"/>
            <a:r>
              <a:rPr lang="fr-FR" sz="24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Venise, l'entrée du jardin français,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Date: Second half of the 19th century, </a:t>
            </a:r>
            <a:r>
              <a:rPr lang="fr-FR" sz="2400" dirty="0" err="1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Watercolour</a:t>
            </a:r>
            <a:r>
              <a:rPr lang="fr-FR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on Paper, 26.9x20.2 cm,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</a:rPr>
              <a:t>Musée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</a:rPr>
              <a:t> des Beaux-Arts de la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</a:rPr>
              <a:t>ville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</a:rPr>
              <a:t> de Paris, France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hlinkClick r:id="rId2"/>
              </a:rPr>
              <a:t>https://www.parismuseescollections.paris.fr/en/node/233680#infos-secondaires-detail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</a:rPr>
              <a:t> 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</a:rPr>
            </a:b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078666B2-1C12-2B2A-94AF-B36637C429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75532"/>
            <a:ext cx="4893216" cy="6506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91405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89EA6-7201-B8C1-742B-8EAE544B8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00830" y="365125"/>
            <a:ext cx="2491170" cy="6209846"/>
          </a:xfrm>
        </p:spPr>
        <p:txBody>
          <a:bodyPr>
            <a:noAutofit/>
          </a:bodyPr>
          <a:lstStyle/>
          <a:p>
            <a:pPr algn="ctr"/>
            <a:br>
              <a:rPr lang="fr-FR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</a:br>
            <a:r>
              <a:rPr lang="fr-FR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Venise, Vue de la Lagune éclairée par la pleine Lune, </a:t>
            </a:r>
            <a:br>
              <a:rPr lang="fr-FR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</a:br>
            <a:r>
              <a:rPr lang="fr-FR" sz="240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1870-80, </a:t>
            </a:r>
            <a:r>
              <a:rPr lang="fr-FR" sz="2400" i="0" dirty="0" err="1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Oil</a:t>
            </a:r>
            <a:r>
              <a:rPr lang="fr-FR" sz="240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 on Canvas, </a:t>
            </a:r>
            <a:r>
              <a:rPr lang="fr-FR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65.5x95.5 cm,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</a:rPr>
              <a:t>Musée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</a:rPr>
              <a:t> des Beaux-Arts de la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</a:rPr>
              <a:t>ville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</a:rPr>
              <a:t> de Paris, France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</a:rPr>
            </a:br>
            <a:r>
              <a:rPr lang="fr-FR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hlinkClick r:id="rId2"/>
              </a:rPr>
              <a:t>https://www.parismuseescollections.paris.fr/en/node/226156#infos-secondaires-detail</a:t>
            </a:r>
            <a:r>
              <a:rPr lang="fr-FR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 </a:t>
            </a:r>
            <a:br>
              <a:rPr lang="fr-FR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</a:b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A3E700D6-5189-5745-42A2-599598AB44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" y="161925"/>
            <a:ext cx="9491280" cy="6511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43655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2714B-4933-AB2C-2BC9-DF52F26EF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31828" y="1262743"/>
            <a:ext cx="2296885" cy="5366657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Dancer in a Caique,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1870 - 1880, Oil on Wood, 69 x 113 cm,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Musée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Ziem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Collection,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instanbul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, Turkey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https://www.peramuseum.org/blog/five-unmissable-istanbul-paintings-of-felix-ziem/1454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01C17AFE-40BF-F169-8B8E-30C64542DC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588813"/>
            <a:ext cx="9418638" cy="5680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50198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4315B-E27E-C587-C4AB-96D4C2DD5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8314" y="1763486"/>
            <a:ext cx="3363685" cy="5094514"/>
          </a:xfrm>
        </p:spPr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Constantinople, Fantasia, 1880 -1890, Oil on Canvas, 83 x 120 cm,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Musée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Ziem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Collection, Istanbul, Turkey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https://www.peramuseum.org/blog/five-unmissable-istanbul-paintings-of-felix-ziem/1454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</a:t>
            </a:r>
            <a:endParaRPr lang="el-GR" sz="12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53FC80C8-214E-82B8-2301-3203ED3B6C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722" y="489550"/>
            <a:ext cx="8698593" cy="5878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81924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2D091-E3BE-4CFE-0517-024708026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228" y="365125"/>
            <a:ext cx="2888116" cy="6612618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Venice, the Doge's Palace, </a:t>
            </a:r>
            <a:r>
              <a:rPr lang="en-US" sz="2400" b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between 1880 and 1890, Oil on Canvas, 54.5x85.6 cm, </a:t>
            </a:r>
            <a:r>
              <a:rPr lang="en-US" sz="2400" b="0" dirty="0" err="1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Musée</a:t>
            </a:r>
            <a:r>
              <a:rPr lang="en-US" sz="2400" b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 d'Orsay, Paris, France</a:t>
            </a:r>
            <a:br>
              <a:rPr lang="en-US" sz="1200" b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</a:br>
            <a:r>
              <a:rPr lang="en-US" sz="1200" b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hlinkClick r:id="rId2"/>
              </a:rPr>
              <a:t>https://www.musee-orsay.fr/fr/oeuvres/venise-le-palais-des-doges-812</a:t>
            </a:r>
            <a:r>
              <a:rPr lang="en-US" sz="1200" b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 </a:t>
            </a:r>
            <a:br>
              <a:rPr lang="en-US" sz="2400" b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</a:b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D6A54D-13A3-D949-3031-5E5A4972B1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5942" y="519112"/>
            <a:ext cx="8968831" cy="5819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8977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9B15A-4428-7F0C-60B9-A48DB749A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2086" y="1730829"/>
            <a:ext cx="5551714" cy="4986151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</a:rPr>
              <a:t>Carnaval à 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</a:rPr>
              <a:t>Venise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</a:rPr>
              <a:t>, quai des 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</a:rPr>
              <a:t>Esclavons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</a:rPr>
              <a:t>,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</a:rPr>
              <a:t>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Date: n.d.,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</a:rPr>
              <a:t>Oil on Canvas, 117x94 cm,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</a:rPr>
              <a:t>Musée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</a:rPr>
              <a:t> des Beaux-Arts de la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</a:rPr>
              <a:t>ville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</a:rPr>
              <a:t> de Paris, France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</a:rPr>
            </a:br>
            <a:r>
              <a:rPr lang="en-US" sz="12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2"/>
              </a:rPr>
              <a:t>https://fr.m.wikipedia.org/wiki/Fichier:F%C3%A9lix_Ziem_-_Carnaval_%C3%A0_Venise,_quai_des_Esclavons_-_PPP233_-_Mus%C3%A9e_des_Beaux-Arts_de_la_ville_de_Paris.jpg</a:t>
            </a:r>
            <a:endParaRPr lang="el-GR" sz="1200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8A992D34-1005-C761-8BE5-1AE3F823E7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41020"/>
            <a:ext cx="4822371" cy="6575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8342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59E66-0038-6882-0B06-ADD718FDA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8030" y="1785257"/>
            <a:ext cx="2383970" cy="4822372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Venice, </a:t>
            </a:r>
            <a:br>
              <a:rPr lang="en-US" sz="24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Date: n.d.,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Watercolour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, 20.3x32.4 cm, the MET, NY, USA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https://www.metmuseum.org/art/collection/search/339860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8194" name="Picture 2" descr="Venice, Félix-François-Georges-Philibert Ziem (French, Beaune 1821–1911 Paris), Watercolor">
            <a:extLst>
              <a:ext uri="{FF2B5EF4-FFF2-40B4-BE49-F238E27FC236}">
                <a16:creationId xmlns:a16="http://schemas.microsoft.com/office/drawing/2014/main" id="{B827BB79-9BE1-1675-C52D-65CF3A9D84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06" y="354379"/>
            <a:ext cx="9670823" cy="6149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09681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uble Wave 3">
            <a:extLst>
              <a:ext uri="{FF2B5EF4-FFF2-40B4-BE49-F238E27FC236}">
                <a16:creationId xmlns:a16="http://schemas.microsoft.com/office/drawing/2014/main" id="{2D18C438-49C5-D930-AD8C-E12DD84A46AA}"/>
              </a:ext>
            </a:extLst>
          </p:cNvPr>
          <p:cNvSpPr/>
          <p:nvPr/>
        </p:nvSpPr>
        <p:spPr>
          <a:xfrm>
            <a:off x="325514" y="366203"/>
            <a:ext cx="11540972" cy="6125593"/>
          </a:xfrm>
          <a:custGeom>
            <a:avLst/>
            <a:gdLst>
              <a:gd name="connsiteX0" fmla="*/ 0 w 11540972"/>
              <a:gd name="connsiteY0" fmla="*/ 382850 h 6125593"/>
              <a:gd name="connsiteX1" fmla="*/ 5617914 w 11540972"/>
              <a:gd name="connsiteY1" fmla="*/ 382850 h 6125593"/>
              <a:gd name="connsiteX2" fmla="*/ 11235829 w 11540972"/>
              <a:gd name="connsiteY2" fmla="*/ 382850 h 6125593"/>
              <a:gd name="connsiteX3" fmla="*/ 11540972 w 11540972"/>
              <a:gd name="connsiteY3" fmla="*/ 5742743 h 6125593"/>
              <a:gd name="connsiteX4" fmla="*/ 5923058 w 11540972"/>
              <a:gd name="connsiteY4" fmla="*/ 5742743 h 6125593"/>
              <a:gd name="connsiteX5" fmla="*/ 305143 w 11540972"/>
              <a:gd name="connsiteY5" fmla="*/ 5742743 h 6125593"/>
              <a:gd name="connsiteX6" fmla="*/ 0 w 11540972"/>
              <a:gd name="connsiteY6" fmla="*/ 382850 h 6125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40972" h="6125593" fill="none" extrusionOk="0">
                <a:moveTo>
                  <a:pt x="0" y="382850"/>
                </a:moveTo>
                <a:cubicBezTo>
                  <a:pt x="1943892" y="-826499"/>
                  <a:pt x="3496559" y="1405529"/>
                  <a:pt x="5617914" y="382850"/>
                </a:cubicBezTo>
                <a:cubicBezTo>
                  <a:pt x="7367568" y="-1014167"/>
                  <a:pt x="9605908" y="1939395"/>
                  <a:pt x="11235829" y="382850"/>
                </a:cubicBezTo>
                <a:cubicBezTo>
                  <a:pt x="11371145" y="1146577"/>
                  <a:pt x="11553978" y="4860896"/>
                  <a:pt x="11540972" y="5742743"/>
                </a:cubicBezTo>
                <a:cubicBezTo>
                  <a:pt x="9664590" y="6803422"/>
                  <a:pt x="7663688" y="4425171"/>
                  <a:pt x="5923058" y="5742743"/>
                </a:cubicBezTo>
                <a:cubicBezTo>
                  <a:pt x="3879582" y="6927558"/>
                  <a:pt x="2287044" y="4405078"/>
                  <a:pt x="305143" y="5742743"/>
                </a:cubicBezTo>
                <a:cubicBezTo>
                  <a:pt x="413806" y="4913276"/>
                  <a:pt x="21779" y="1178251"/>
                  <a:pt x="0" y="382850"/>
                </a:cubicBezTo>
                <a:close/>
              </a:path>
              <a:path w="11540972" h="6125593" stroke="0" extrusionOk="0">
                <a:moveTo>
                  <a:pt x="0" y="382850"/>
                </a:moveTo>
                <a:cubicBezTo>
                  <a:pt x="2183133" y="-856445"/>
                  <a:pt x="3610682" y="1477928"/>
                  <a:pt x="5617914" y="382850"/>
                </a:cubicBezTo>
                <a:cubicBezTo>
                  <a:pt x="7083117" y="-850458"/>
                  <a:pt x="9263109" y="2033663"/>
                  <a:pt x="11235829" y="382850"/>
                </a:cubicBezTo>
                <a:cubicBezTo>
                  <a:pt x="11363044" y="2610360"/>
                  <a:pt x="11580611" y="5075536"/>
                  <a:pt x="11540972" y="5742743"/>
                </a:cubicBezTo>
                <a:cubicBezTo>
                  <a:pt x="9602011" y="7315632"/>
                  <a:pt x="7592296" y="4500486"/>
                  <a:pt x="5923058" y="5742743"/>
                </a:cubicBezTo>
                <a:cubicBezTo>
                  <a:pt x="3958805" y="6982033"/>
                  <a:pt x="2333844" y="4502235"/>
                  <a:pt x="305143" y="5742743"/>
                </a:cubicBezTo>
                <a:cubicBezTo>
                  <a:pt x="280403" y="4578035"/>
                  <a:pt x="-71795" y="1384921"/>
                  <a:pt x="0" y="382850"/>
                </a:cubicBez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 w="28575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2214188587">
                  <a:prstGeom prst="doubleWave">
                    <a:avLst>
                      <a:gd name="adj1" fmla="val 6250"/>
                      <a:gd name="adj2" fmla="val 132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5400" b="1" dirty="0">
                <a:ln w="222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accent4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4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4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3500000" scaled="1"/>
                  <a:tileRect/>
                </a:gra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Lucida Calligraphy" panose="03010101010101010101" pitchFamily="66" charset="0"/>
              </a:rPr>
              <a:t> </a:t>
            </a:r>
            <a:r>
              <a:rPr lang="fr-FR" sz="8800" b="1" dirty="0">
                <a:ln w="222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accent4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4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4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3500000" scaled="1"/>
                  <a:tileRect/>
                </a:gra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Lucida Calligraphy" panose="03010101010101010101" pitchFamily="66" charset="0"/>
              </a:rPr>
              <a:t>The End</a:t>
            </a:r>
            <a:endParaRPr lang="en-US" sz="8800" b="1" dirty="0">
              <a:ln w="22225">
                <a:solidFill>
                  <a:schemeClr val="accent4">
                    <a:lumMod val="75000"/>
                  </a:schemeClr>
                </a:solidFill>
                <a:prstDash val="solid"/>
              </a:ln>
              <a:gradFill flip="none" rotWithShape="1">
                <a:gsLst>
                  <a:gs pos="0">
                    <a:schemeClr val="accent4">
                      <a:lumMod val="40000"/>
                      <a:lumOff val="60000"/>
                      <a:shade val="30000"/>
                      <a:satMod val="115000"/>
                    </a:schemeClr>
                  </a:gs>
                  <a:gs pos="50000">
                    <a:schemeClr val="accent4">
                      <a:lumMod val="40000"/>
                      <a:lumOff val="60000"/>
                      <a:shade val="67500"/>
                      <a:satMod val="115000"/>
                    </a:schemeClr>
                  </a:gs>
                  <a:gs pos="100000">
                    <a:schemeClr val="accent4">
                      <a:lumMod val="40000"/>
                      <a:lumOff val="60000"/>
                      <a:shade val="100000"/>
                      <a:satMod val="115000"/>
                    </a:schemeClr>
                  </a:gs>
                </a:gsLst>
                <a:lin ang="13500000" scaled="1"/>
                <a:tileRect/>
              </a:gra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88258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522</TotalTime>
  <Words>691</Words>
  <Application>Microsoft Office PowerPoint</Application>
  <PresentationFormat>Widescreen</PresentationFormat>
  <Paragraphs>19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Aptos</vt:lpstr>
      <vt:lpstr>Aptos Display</vt:lpstr>
      <vt:lpstr>Arial</vt:lpstr>
      <vt:lpstr>Calibri</vt:lpstr>
      <vt:lpstr>Lucida Calligraphy</vt:lpstr>
      <vt:lpstr>Times New Roman</vt:lpstr>
      <vt:lpstr>Office Theme</vt:lpstr>
      <vt:lpstr>PowerPoint Presentation</vt:lpstr>
      <vt:lpstr>PowerPoint Presentation</vt:lpstr>
      <vt:lpstr>Constantinople, 1857-58, Oil on Canvas, 58 x 93.4 cm, Private Collection https://www.christies.com/en/private-sales/privateitems/private-item-SN00656940-001 </vt:lpstr>
      <vt:lpstr>Vista de Venecia, 1861 Oil on Canvas, 60.1x80.8 cm, Museo Soumaya, Fundación Carlos Slim, Mexico City, Mexico https://artsandculture.google.com/asset/vista-de-venecia-f%C3%A9lix-ziem/ZgFreua0RS-f5A </vt:lpstr>
      <vt:lpstr>Venice, Morning, ca. 1864, Oil on Canvas, 43 x 55.5 cm, The Walters Art Museum, Baltomore, USA https://art.thewalters.org/detail/38302/venice-morning/ </vt:lpstr>
      <vt:lpstr>Venice, Evening, ca. 1865, Oil on Canvas, 43 x 55.5 cm, The Walters Art Museum, Baltomore, USA https://art.thewalters.org/detail/33761/venice-evening-2/  </vt:lpstr>
      <vt:lpstr>Venice, Midday, ca. 1868, Oil on Canvas, 42.23 x 59.4 cm, The Walters Art Museum, Baltomore, USA https://art.thewalters.org/detail/33607/venice-midday/ </vt:lpstr>
      <vt:lpstr>View of Istanbul, Date: Second half of the 19th century, Oil on Canvas, 69x113 cm, Suna and İnan Kıraç Foundation Orientalist Paintings Collection, Istanbul, Turkey https://www.peramuseum.org/blog/five-unmissable-istanbul-paintings-of-felix-ziem/1454 </vt:lpstr>
      <vt:lpstr>The Doge's Palace, Venice, Date: Second half of the 19th century, Oil on Canvas, 35x53, Brighton Museum, UK https://commons.wikimedia.org/wiki/File:F%C3%A9lix_Fran%C3%A7ois_Georges_Philibert_Ziem_%281821-1911%29_-_The_Doge%27s_Palace,_Venice_-_FAPM090024_-_Brighton_Museum_%5E_Art_Gallery.jpg   </vt:lpstr>
      <vt:lpstr>Venise, l'entrée du jardin français, Date: Second half of the 19th century, Watercolour on Paper, 26.9x20.2 cm, Musée des Beaux-Arts de la ville de Paris, France https://www.parismuseescollections.paris.fr/en/node/233680#infos-secondaires-detail  </vt:lpstr>
      <vt:lpstr> Venise, Vue de la Lagune éclairée par la pleine Lune,  1870-80, Oil on Canvas, 65.5x95.5 cm, Musée des Beaux-Arts de la ville de Paris, France https://www.parismuseescollections.paris.fr/en/node/226156#infos-secondaires-detail  </vt:lpstr>
      <vt:lpstr>Dancer in a Caique,  1870 - 1880, Oil on Wood, 69 x 113 cm, Musée Ziem Collection, instanbul, Turkey https://www.peramuseum.org/blog/five-unmissable-istanbul-paintings-of-felix-ziem/1454 </vt:lpstr>
      <vt:lpstr>Constantinople, Fantasia, 1880 -1890, Oil on Canvas, 83 x 120 cm, Musée Ziem Collection, Istanbul, Turkey https://www.peramuseum.org/blog/five-unmissable-istanbul-paintings-of-felix-ziem/1454 </vt:lpstr>
      <vt:lpstr>Venice, the Doge's Palace, between 1880 and 1890, Oil on Canvas, 54.5x85.6 cm, Musée d'Orsay, Paris, France https://www.musee-orsay.fr/fr/oeuvres/venise-le-palais-des-doges-812  </vt:lpstr>
      <vt:lpstr>Carnaval à Venise, quai des Esclavons, Date: n.d., Oil on Canvas, 117x94 cm, Musée des Beaux-Arts de la ville de Paris, France https://fr.m.wikipedia.org/wiki/Fichier:F%C3%A9lix_Ziem_-_Carnaval_%C3%A0_Venise,_quai_des_Esclavons_-_PPP233_-_Mus%C3%A9e_des_Beaux-Arts_de_la_ville_de_Paris.jpg</vt:lpstr>
      <vt:lpstr>Venice,  Date: n.d., Watercolour, 20.3x32.4 cm, the MET, NY, USA  https://www.metmuseum.org/art/collection/search/339860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1</cp:revision>
  <dcterms:created xsi:type="dcterms:W3CDTF">2024-09-16T06:47:05Z</dcterms:created>
  <dcterms:modified xsi:type="dcterms:W3CDTF">2024-09-16T15:38:53Z</dcterms:modified>
</cp:coreProperties>
</file>