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82" r:id="rId5"/>
    <p:sldId id="256" r:id="rId6"/>
    <p:sldId id="267" r:id="rId7"/>
    <p:sldId id="268" r:id="rId8"/>
    <p:sldId id="270" r:id="rId9"/>
    <p:sldId id="271" r:id="rId10"/>
    <p:sldId id="269" r:id="rId11"/>
    <p:sldId id="274" r:id="rId12"/>
    <p:sldId id="272" r:id="rId13"/>
    <p:sldId id="273" r:id="rId14"/>
    <p:sldId id="275" r:id="rId15"/>
    <p:sldId id="277" r:id="rId16"/>
    <p:sldId id="278" r:id="rId17"/>
    <p:sldId id="279" r:id="rId18"/>
    <p:sldId id="280" r:id="rId19"/>
    <p:sldId id="281" r:id="rId2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4AA7F8-66E6-42E4-A7E3-2B0305E1284F}" v="120" dt="2024-08-29T11:59:50.9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394AA7F8-66E6-42E4-A7E3-2B0305E1284F}"/>
    <pc:docChg chg="undo redo custSel addSld delSld modSld">
      <pc:chgData name="Amalia Spiliakou" userId="f4bd6b91a0b5818a" providerId="LiveId" clId="{394AA7F8-66E6-42E4-A7E3-2B0305E1284F}" dt="2024-08-29T11:59:58.639" v="709" actId="47"/>
      <pc:docMkLst>
        <pc:docMk/>
      </pc:docMkLst>
      <pc:sldChg chg="addSp delSp modSp mod setBg chgLayout">
        <pc:chgData name="Amalia Spiliakou" userId="f4bd6b91a0b5818a" providerId="LiveId" clId="{394AA7F8-66E6-42E4-A7E3-2B0305E1284F}" dt="2024-08-29T11:02:26.650" v="117"/>
        <pc:sldMkLst>
          <pc:docMk/>
          <pc:sldMk cId="2224872801" sldId="256"/>
        </pc:sldMkLst>
        <pc:spChg chg="del">
          <ac:chgData name="Amalia Spiliakou" userId="f4bd6b91a0b5818a" providerId="LiveId" clId="{394AA7F8-66E6-42E4-A7E3-2B0305E1284F}" dt="2024-08-29T10:58:45.331" v="79" actId="700"/>
          <ac:spMkLst>
            <pc:docMk/>
            <pc:sldMk cId="2224872801" sldId="256"/>
            <ac:spMk id="2" creationId="{567A2B24-7624-8F67-FB7C-DE4725823D5B}"/>
          </ac:spMkLst>
        </pc:spChg>
        <pc:spChg chg="add mod ord">
          <ac:chgData name="Amalia Spiliakou" userId="f4bd6b91a0b5818a" providerId="LiveId" clId="{394AA7F8-66E6-42E4-A7E3-2B0305E1284F}" dt="2024-08-29T11:02:13.022" v="116" actId="207"/>
          <ac:spMkLst>
            <pc:docMk/>
            <pc:sldMk cId="2224872801" sldId="256"/>
            <ac:spMk id="4" creationId="{2C204D3E-AA58-9A7E-BA75-EE4541763558}"/>
          </ac:spMkLst>
        </pc:spChg>
        <pc:picChg chg="add mod">
          <ac:chgData name="Amalia Spiliakou" userId="f4bd6b91a0b5818a" providerId="LiveId" clId="{394AA7F8-66E6-42E4-A7E3-2B0305E1284F}" dt="2024-08-29T11:01:45.050" v="111" actId="1076"/>
          <ac:picMkLst>
            <pc:docMk/>
            <pc:sldMk cId="2224872801" sldId="256"/>
            <ac:picMk id="4098" creationId="{9879587D-FB97-009B-C550-6BFC2FC2C21D}"/>
          </ac:picMkLst>
        </pc:picChg>
      </pc:sldChg>
      <pc:sldChg chg="addSp delSp modSp mod setBg chgLayout">
        <pc:chgData name="Amalia Spiliakou" userId="f4bd6b91a0b5818a" providerId="LiveId" clId="{394AA7F8-66E6-42E4-A7E3-2B0305E1284F}" dt="2024-08-29T09:36:55.197" v="47" actId="14100"/>
        <pc:sldMkLst>
          <pc:docMk/>
          <pc:sldMk cId="101333798" sldId="257"/>
        </pc:sldMkLst>
        <pc:spChg chg="del">
          <ac:chgData name="Amalia Spiliakou" userId="f4bd6b91a0b5818a" providerId="LiveId" clId="{394AA7F8-66E6-42E4-A7E3-2B0305E1284F}" dt="2024-08-29T09:31:53.306" v="0" actId="700"/>
          <ac:spMkLst>
            <pc:docMk/>
            <pc:sldMk cId="101333798" sldId="257"/>
            <ac:spMk id="2" creationId="{567A2B24-7624-8F67-FB7C-DE4725823D5B}"/>
          </ac:spMkLst>
        </pc:spChg>
        <pc:spChg chg="add mod ord">
          <ac:chgData name="Amalia Spiliakou" userId="f4bd6b91a0b5818a" providerId="LiveId" clId="{394AA7F8-66E6-42E4-A7E3-2B0305E1284F}" dt="2024-08-29T09:36:55.197" v="47" actId="14100"/>
          <ac:spMkLst>
            <pc:docMk/>
            <pc:sldMk cId="101333798" sldId="257"/>
            <ac:spMk id="4" creationId="{B967042C-8D75-DEF8-1D5C-CD68352B418E}"/>
          </ac:spMkLst>
        </pc:spChg>
        <pc:spChg chg="add del">
          <ac:chgData name="Amalia Spiliakou" userId="f4bd6b91a0b5818a" providerId="LiveId" clId="{394AA7F8-66E6-42E4-A7E3-2B0305E1284F}" dt="2024-08-29T09:33:53.094" v="26" actId="478"/>
          <ac:spMkLst>
            <pc:docMk/>
            <pc:sldMk cId="101333798" sldId="257"/>
            <ac:spMk id="6" creationId="{DE61BB28-8F1F-BC10-98FB-2D1C6B9964E5}"/>
          </ac:spMkLst>
        </pc:spChg>
        <pc:picChg chg="add mod">
          <ac:chgData name="Amalia Spiliakou" userId="f4bd6b91a0b5818a" providerId="LiveId" clId="{394AA7F8-66E6-42E4-A7E3-2B0305E1284F}" dt="2024-08-29T09:34:17.321" v="29" actId="14100"/>
          <ac:picMkLst>
            <pc:docMk/>
            <pc:sldMk cId="101333798" sldId="257"/>
            <ac:picMk id="1026" creationId="{CE90C019-23B1-D66D-4AFC-C2351A880890}"/>
          </ac:picMkLst>
        </pc:picChg>
        <pc:picChg chg="add mod">
          <ac:chgData name="Amalia Spiliakou" userId="f4bd6b91a0b5818a" providerId="LiveId" clId="{394AA7F8-66E6-42E4-A7E3-2B0305E1284F}" dt="2024-08-29T09:35:54.183" v="37" actId="14100"/>
          <ac:picMkLst>
            <pc:docMk/>
            <pc:sldMk cId="101333798" sldId="257"/>
            <ac:picMk id="1028" creationId="{718725D0-59B6-45A9-2A51-6365BE2E2DA7}"/>
          </ac:picMkLst>
        </pc:picChg>
      </pc:sldChg>
      <pc:sldChg chg="addSp delSp modSp mod setBg chgLayout">
        <pc:chgData name="Amalia Spiliakou" userId="f4bd6b91a0b5818a" providerId="LiveId" clId="{394AA7F8-66E6-42E4-A7E3-2B0305E1284F}" dt="2024-08-29T10:55:28.516" v="64"/>
        <pc:sldMkLst>
          <pc:docMk/>
          <pc:sldMk cId="3652366098" sldId="258"/>
        </pc:sldMkLst>
        <pc:spChg chg="del">
          <ac:chgData name="Amalia Spiliakou" userId="f4bd6b91a0b5818a" providerId="LiveId" clId="{394AA7F8-66E6-42E4-A7E3-2B0305E1284F}" dt="2024-08-29T10:53:50.063" v="53" actId="700"/>
          <ac:spMkLst>
            <pc:docMk/>
            <pc:sldMk cId="3652366098" sldId="258"/>
            <ac:spMk id="2" creationId="{567A2B24-7624-8F67-FB7C-DE4725823D5B}"/>
          </ac:spMkLst>
        </pc:spChg>
        <pc:spChg chg="add mod ord">
          <ac:chgData name="Amalia Spiliakou" userId="f4bd6b91a0b5818a" providerId="LiveId" clId="{394AA7F8-66E6-42E4-A7E3-2B0305E1284F}" dt="2024-08-29T10:55:07.019" v="63" actId="2711"/>
          <ac:spMkLst>
            <pc:docMk/>
            <pc:sldMk cId="3652366098" sldId="258"/>
            <ac:spMk id="4" creationId="{2E92B5BC-3BE0-970B-7B9D-A7D73AC55167}"/>
          </ac:spMkLst>
        </pc:spChg>
        <pc:picChg chg="add del">
          <ac:chgData name="Amalia Spiliakou" userId="f4bd6b91a0b5818a" providerId="LiveId" clId="{394AA7F8-66E6-42E4-A7E3-2B0305E1284F}" dt="2024-08-29T10:53:09.731" v="49" actId="478"/>
          <ac:picMkLst>
            <pc:docMk/>
            <pc:sldMk cId="3652366098" sldId="258"/>
            <ac:picMk id="2050" creationId="{A515AAC8-DEFC-5064-EDCA-53E30C6C09F6}"/>
          </ac:picMkLst>
        </pc:picChg>
        <pc:picChg chg="add mod">
          <ac:chgData name="Amalia Spiliakou" userId="f4bd6b91a0b5818a" providerId="LiveId" clId="{394AA7F8-66E6-42E4-A7E3-2B0305E1284F}" dt="2024-08-29T10:53:31.349" v="51" actId="1076"/>
          <ac:picMkLst>
            <pc:docMk/>
            <pc:sldMk cId="3652366098" sldId="258"/>
            <ac:picMk id="2052" creationId="{8523D934-4B7A-C0FB-38DF-E42FC1845181}"/>
          </ac:picMkLst>
        </pc:picChg>
      </pc:sldChg>
      <pc:sldChg chg="modSp mod">
        <pc:chgData name="Amalia Spiliakou" userId="f4bd6b91a0b5818a" providerId="LiveId" clId="{394AA7F8-66E6-42E4-A7E3-2B0305E1284F}" dt="2024-08-29T11:56:44.305" v="687" actId="255"/>
        <pc:sldMkLst>
          <pc:docMk/>
          <pc:sldMk cId="3807172395" sldId="265"/>
        </pc:sldMkLst>
        <pc:spChg chg="mod">
          <ac:chgData name="Amalia Spiliakou" userId="f4bd6b91a0b5818a" providerId="LiveId" clId="{394AA7F8-66E6-42E4-A7E3-2B0305E1284F}" dt="2024-08-29T11:56:44.305" v="687" actId="255"/>
          <ac:spMkLst>
            <pc:docMk/>
            <pc:sldMk cId="3807172395" sldId="265"/>
            <ac:spMk id="3" creationId="{4E59A468-A8E6-4CFC-B94D-2E182EFC89BB}"/>
          </ac:spMkLst>
        </pc:spChg>
      </pc:sldChg>
      <pc:sldChg chg="addSp delSp modSp new del mod setBg chgLayout">
        <pc:chgData name="Amalia Spiliakou" userId="f4bd6b91a0b5818a" providerId="LiveId" clId="{394AA7F8-66E6-42E4-A7E3-2B0305E1284F}" dt="2024-08-29T11:59:58.639" v="709" actId="47"/>
        <pc:sldMkLst>
          <pc:docMk/>
          <pc:sldMk cId="389300114" sldId="266"/>
        </pc:sldMkLst>
        <pc:spChg chg="del">
          <ac:chgData name="Amalia Spiliakou" userId="f4bd6b91a0b5818a" providerId="LiveId" clId="{394AA7F8-66E6-42E4-A7E3-2B0305E1284F}" dt="2024-08-29T10:56:07.714" v="65" actId="478"/>
          <ac:spMkLst>
            <pc:docMk/>
            <pc:sldMk cId="389300114" sldId="266"/>
            <ac:spMk id="2" creationId="{C6FB4321-2653-F542-9F1F-82E000361A9C}"/>
          </ac:spMkLst>
        </pc:spChg>
        <pc:spChg chg="add mod ord">
          <ac:chgData name="Amalia Spiliakou" userId="f4bd6b91a0b5818a" providerId="LiveId" clId="{394AA7F8-66E6-42E4-A7E3-2B0305E1284F}" dt="2024-08-29T10:57:46.857" v="78" actId="14100"/>
          <ac:spMkLst>
            <pc:docMk/>
            <pc:sldMk cId="389300114" sldId="266"/>
            <ac:spMk id="3" creationId="{5EC6EAB5-7EC1-D00F-0BAC-2E3C59B473C8}"/>
          </ac:spMkLst>
        </pc:spChg>
        <pc:picChg chg="add">
          <ac:chgData name="Amalia Spiliakou" userId="f4bd6b91a0b5818a" providerId="LiveId" clId="{394AA7F8-66E6-42E4-A7E3-2B0305E1284F}" dt="2024-08-29T10:56:10.782" v="66"/>
          <ac:picMkLst>
            <pc:docMk/>
            <pc:sldMk cId="389300114" sldId="266"/>
            <ac:picMk id="3074" creationId="{6A1A7BD7-1330-38AC-19FA-3FA4B535D0B6}"/>
          </ac:picMkLst>
        </pc:picChg>
      </pc:sldChg>
      <pc:sldChg chg="addSp modSp new mod setBg">
        <pc:chgData name="Amalia Spiliakou" userId="f4bd6b91a0b5818a" providerId="LiveId" clId="{394AA7F8-66E6-42E4-A7E3-2B0305E1284F}" dt="2024-08-29T11:10:22.059" v="176" actId="14100"/>
        <pc:sldMkLst>
          <pc:docMk/>
          <pc:sldMk cId="60144657" sldId="267"/>
        </pc:sldMkLst>
        <pc:spChg chg="mod">
          <ac:chgData name="Amalia Spiliakou" userId="f4bd6b91a0b5818a" providerId="LiveId" clId="{394AA7F8-66E6-42E4-A7E3-2B0305E1284F}" dt="2024-08-29T11:10:22.059" v="176" actId="14100"/>
          <ac:spMkLst>
            <pc:docMk/>
            <pc:sldMk cId="60144657" sldId="267"/>
            <ac:spMk id="2" creationId="{823CC8AD-9B3A-913F-7BEB-51E46C64B743}"/>
          </ac:spMkLst>
        </pc:spChg>
        <pc:picChg chg="add mod">
          <ac:chgData name="Amalia Spiliakou" userId="f4bd6b91a0b5818a" providerId="LiveId" clId="{394AA7F8-66E6-42E4-A7E3-2B0305E1284F}" dt="2024-08-29T11:10:04.156" v="173" actId="1076"/>
          <ac:picMkLst>
            <pc:docMk/>
            <pc:sldMk cId="60144657" sldId="267"/>
            <ac:picMk id="5122" creationId="{FBFC0EA2-9D90-3D5E-CA9C-CB5A0352F686}"/>
          </ac:picMkLst>
        </pc:picChg>
        <pc:picChg chg="add mod">
          <ac:chgData name="Amalia Spiliakou" userId="f4bd6b91a0b5818a" providerId="LiveId" clId="{394AA7F8-66E6-42E4-A7E3-2B0305E1284F}" dt="2024-08-29T11:10:08.543" v="174" actId="1076"/>
          <ac:picMkLst>
            <pc:docMk/>
            <pc:sldMk cId="60144657" sldId="267"/>
            <ac:picMk id="5124" creationId="{9B9B1BC3-10DC-266B-8D8B-95CFDB2CEF96}"/>
          </ac:picMkLst>
        </pc:picChg>
      </pc:sldChg>
      <pc:sldChg chg="addSp delSp modSp new mod setBg">
        <pc:chgData name="Amalia Spiliakou" userId="f4bd6b91a0b5818a" providerId="LiveId" clId="{394AA7F8-66E6-42E4-A7E3-2B0305E1284F}" dt="2024-08-29T11:14:56.850" v="217"/>
        <pc:sldMkLst>
          <pc:docMk/>
          <pc:sldMk cId="681522218" sldId="268"/>
        </pc:sldMkLst>
        <pc:spChg chg="mod">
          <ac:chgData name="Amalia Spiliakou" userId="f4bd6b91a0b5818a" providerId="LiveId" clId="{394AA7F8-66E6-42E4-A7E3-2B0305E1284F}" dt="2024-08-29T11:14:49.848" v="216" actId="207"/>
          <ac:spMkLst>
            <pc:docMk/>
            <pc:sldMk cId="681522218" sldId="268"/>
            <ac:spMk id="2" creationId="{6954E35C-9743-BE24-6BAD-ABDB760C4A08}"/>
          </ac:spMkLst>
        </pc:spChg>
        <pc:picChg chg="add del mod">
          <ac:chgData name="Amalia Spiliakou" userId="f4bd6b91a0b5818a" providerId="LiveId" clId="{394AA7F8-66E6-42E4-A7E3-2B0305E1284F}" dt="2024-08-29T11:13:37.664" v="204" actId="478"/>
          <ac:picMkLst>
            <pc:docMk/>
            <pc:sldMk cId="681522218" sldId="268"/>
            <ac:picMk id="6146" creationId="{CAA8E905-63D4-28A9-614C-56B27B106AFF}"/>
          </ac:picMkLst>
        </pc:picChg>
        <pc:picChg chg="add mod">
          <ac:chgData name="Amalia Spiliakou" userId="f4bd6b91a0b5818a" providerId="LiveId" clId="{394AA7F8-66E6-42E4-A7E3-2B0305E1284F}" dt="2024-08-29T11:13:58.729" v="208" actId="14100"/>
          <ac:picMkLst>
            <pc:docMk/>
            <pc:sldMk cId="681522218" sldId="268"/>
            <ac:picMk id="6148" creationId="{5302A4D4-9C7A-E5A4-FECB-2379A21ABCC7}"/>
          </ac:picMkLst>
        </pc:picChg>
      </pc:sldChg>
      <pc:sldChg chg="addSp modSp new mod setBg">
        <pc:chgData name="Amalia Spiliakou" userId="f4bd6b91a0b5818a" providerId="LiveId" clId="{394AA7F8-66E6-42E4-A7E3-2B0305E1284F}" dt="2024-08-29T11:26:48.258" v="335" actId="14100"/>
        <pc:sldMkLst>
          <pc:docMk/>
          <pc:sldMk cId="2561734349" sldId="269"/>
        </pc:sldMkLst>
        <pc:spChg chg="mod">
          <ac:chgData name="Amalia Spiliakou" userId="f4bd6b91a0b5818a" providerId="LiveId" clId="{394AA7F8-66E6-42E4-A7E3-2B0305E1284F}" dt="2024-08-29T11:26:48.258" v="335" actId="14100"/>
          <ac:spMkLst>
            <pc:docMk/>
            <pc:sldMk cId="2561734349" sldId="269"/>
            <ac:spMk id="2" creationId="{D2BABD62-5328-0CC6-D4E8-C1206D748292}"/>
          </ac:spMkLst>
        </pc:spChg>
        <pc:picChg chg="add mod">
          <ac:chgData name="Amalia Spiliakou" userId="f4bd6b91a0b5818a" providerId="LiveId" clId="{394AA7F8-66E6-42E4-A7E3-2B0305E1284F}" dt="2024-08-29T11:26:10.728" v="329" actId="1076"/>
          <ac:picMkLst>
            <pc:docMk/>
            <pc:sldMk cId="2561734349" sldId="269"/>
            <ac:picMk id="9218" creationId="{8938E9F2-7F68-3EAE-AB9A-1E876C17C198}"/>
          </ac:picMkLst>
        </pc:picChg>
        <pc:picChg chg="add mod">
          <ac:chgData name="Amalia Spiliakou" userId="f4bd6b91a0b5818a" providerId="LiveId" clId="{394AA7F8-66E6-42E4-A7E3-2B0305E1284F}" dt="2024-08-29T11:26:34.011" v="332" actId="1076"/>
          <ac:picMkLst>
            <pc:docMk/>
            <pc:sldMk cId="2561734349" sldId="269"/>
            <ac:picMk id="9220" creationId="{5CB518CC-1507-368E-64FB-1E31C8B654D5}"/>
          </ac:picMkLst>
        </pc:picChg>
      </pc:sldChg>
      <pc:sldChg chg="addSp modSp new mod setBg">
        <pc:chgData name="Amalia Spiliakou" userId="f4bd6b91a0b5818a" providerId="LiveId" clId="{394AA7F8-66E6-42E4-A7E3-2B0305E1284F}" dt="2024-08-29T11:19:51.811" v="262" actId="255"/>
        <pc:sldMkLst>
          <pc:docMk/>
          <pc:sldMk cId="114408019" sldId="270"/>
        </pc:sldMkLst>
        <pc:spChg chg="mod">
          <ac:chgData name="Amalia Spiliakou" userId="f4bd6b91a0b5818a" providerId="LiveId" clId="{394AA7F8-66E6-42E4-A7E3-2B0305E1284F}" dt="2024-08-29T11:19:51.811" v="262" actId="255"/>
          <ac:spMkLst>
            <pc:docMk/>
            <pc:sldMk cId="114408019" sldId="270"/>
            <ac:spMk id="2" creationId="{C4822158-2399-383D-F71D-D02F17B81FCE}"/>
          </ac:spMkLst>
        </pc:spChg>
        <pc:picChg chg="add mod">
          <ac:chgData name="Amalia Spiliakou" userId="f4bd6b91a0b5818a" providerId="LiveId" clId="{394AA7F8-66E6-42E4-A7E3-2B0305E1284F}" dt="2024-08-29T11:19:12.959" v="252" actId="1076"/>
          <ac:picMkLst>
            <pc:docMk/>
            <pc:sldMk cId="114408019" sldId="270"/>
            <ac:picMk id="7170" creationId="{A3BFAE70-A3A6-D47C-9A2B-97B4F0626B7E}"/>
          </ac:picMkLst>
        </pc:picChg>
        <pc:picChg chg="add mod">
          <ac:chgData name="Amalia Spiliakou" userId="f4bd6b91a0b5818a" providerId="LiveId" clId="{394AA7F8-66E6-42E4-A7E3-2B0305E1284F}" dt="2024-08-29T11:19:18.579" v="254" actId="1076"/>
          <ac:picMkLst>
            <pc:docMk/>
            <pc:sldMk cId="114408019" sldId="270"/>
            <ac:picMk id="7172" creationId="{D7DA169A-BF59-43CA-7EAA-0078EB69C2A0}"/>
          </ac:picMkLst>
        </pc:picChg>
      </pc:sldChg>
      <pc:sldChg chg="addSp modSp new mod setBg">
        <pc:chgData name="Amalia Spiliakou" userId="f4bd6b91a0b5818a" providerId="LiveId" clId="{394AA7F8-66E6-42E4-A7E3-2B0305E1284F}" dt="2024-08-29T11:22:50.431" v="297" actId="20577"/>
        <pc:sldMkLst>
          <pc:docMk/>
          <pc:sldMk cId="2275098047" sldId="271"/>
        </pc:sldMkLst>
        <pc:spChg chg="mod">
          <ac:chgData name="Amalia Spiliakou" userId="f4bd6b91a0b5818a" providerId="LiveId" clId="{394AA7F8-66E6-42E4-A7E3-2B0305E1284F}" dt="2024-08-29T11:22:50.431" v="297" actId="20577"/>
          <ac:spMkLst>
            <pc:docMk/>
            <pc:sldMk cId="2275098047" sldId="271"/>
            <ac:spMk id="2" creationId="{963B51EA-1938-E3E0-6747-D77F820BD896}"/>
          </ac:spMkLst>
        </pc:spChg>
        <pc:picChg chg="add mod">
          <ac:chgData name="Amalia Spiliakou" userId="f4bd6b91a0b5818a" providerId="LiveId" clId="{394AA7F8-66E6-42E4-A7E3-2B0305E1284F}" dt="2024-08-29T11:22:06.065" v="291" actId="1076"/>
          <ac:picMkLst>
            <pc:docMk/>
            <pc:sldMk cId="2275098047" sldId="271"/>
            <ac:picMk id="8194" creationId="{A2DBAD7D-BA55-7476-C0B6-D58D01D83197}"/>
          </ac:picMkLst>
        </pc:picChg>
      </pc:sldChg>
      <pc:sldChg chg="addSp modSp new mod setBg">
        <pc:chgData name="Amalia Spiliakou" userId="f4bd6b91a0b5818a" providerId="LiveId" clId="{394AA7F8-66E6-42E4-A7E3-2B0305E1284F}" dt="2024-08-29T11:37:24.896" v="400" actId="1076"/>
        <pc:sldMkLst>
          <pc:docMk/>
          <pc:sldMk cId="3988374210" sldId="272"/>
        </pc:sldMkLst>
        <pc:spChg chg="mod">
          <ac:chgData name="Amalia Spiliakou" userId="f4bd6b91a0b5818a" providerId="LiveId" clId="{394AA7F8-66E6-42E4-A7E3-2B0305E1284F}" dt="2024-08-29T11:37:13.817" v="398" actId="14100"/>
          <ac:spMkLst>
            <pc:docMk/>
            <pc:sldMk cId="3988374210" sldId="272"/>
            <ac:spMk id="2" creationId="{6CBB8258-4DF9-C2E8-A978-E3569D0F33D9}"/>
          </ac:spMkLst>
        </pc:spChg>
        <pc:picChg chg="add mod">
          <ac:chgData name="Amalia Spiliakou" userId="f4bd6b91a0b5818a" providerId="LiveId" clId="{394AA7F8-66E6-42E4-A7E3-2B0305E1284F}" dt="2024-08-29T11:28:59.146" v="366" actId="1076"/>
          <ac:picMkLst>
            <pc:docMk/>
            <pc:sldMk cId="3988374210" sldId="272"/>
            <ac:picMk id="10242" creationId="{54F50037-707F-F774-184F-4BAD5A0BE75E}"/>
          </ac:picMkLst>
        </pc:picChg>
        <pc:picChg chg="add mod">
          <ac:chgData name="Amalia Spiliakou" userId="f4bd6b91a0b5818a" providerId="LiveId" clId="{394AA7F8-66E6-42E4-A7E3-2B0305E1284F}" dt="2024-08-29T11:37:24.896" v="400" actId="1076"/>
          <ac:picMkLst>
            <pc:docMk/>
            <pc:sldMk cId="3988374210" sldId="272"/>
            <ac:picMk id="10244" creationId="{F23EE21A-BB6D-5C64-473E-8D74908DF97D}"/>
          </ac:picMkLst>
        </pc:picChg>
      </pc:sldChg>
      <pc:sldChg chg="addSp modSp new mod setBg">
        <pc:chgData name="Amalia Spiliakou" userId="f4bd6b91a0b5818a" providerId="LiveId" clId="{394AA7F8-66E6-42E4-A7E3-2B0305E1284F}" dt="2024-08-29T11:40:00.393" v="439" actId="14100"/>
        <pc:sldMkLst>
          <pc:docMk/>
          <pc:sldMk cId="326775703" sldId="273"/>
        </pc:sldMkLst>
        <pc:spChg chg="mod">
          <ac:chgData name="Amalia Spiliakou" userId="f4bd6b91a0b5818a" providerId="LiveId" clId="{394AA7F8-66E6-42E4-A7E3-2B0305E1284F}" dt="2024-08-29T11:40:00.393" v="439" actId="14100"/>
          <ac:spMkLst>
            <pc:docMk/>
            <pc:sldMk cId="326775703" sldId="273"/>
            <ac:spMk id="2" creationId="{1D5D7505-A2B4-C6D7-1411-28743F7F0D38}"/>
          </ac:spMkLst>
        </pc:spChg>
        <pc:picChg chg="add mod">
          <ac:chgData name="Amalia Spiliakou" userId="f4bd6b91a0b5818a" providerId="LiveId" clId="{394AA7F8-66E6-42E4-A7E3-2B0305E1284F}" dt="2024-08-29T11:39:49.255" v="436" actId="1076"/>
          <ac:picMkLst>
            <pc:docMk/>
            <pc:sldMk cId="326775703" sldId="273"/>
            <ac:picMk id="12290" creationId="{8C2005DC-6876-A5F1-04D1-DED85DDDAF0E}"/>
          </ac:picMkLst>
        </pc:picChg>
      </pc:sldChg>
      <pc:sldChg chg="addSp modSp new mod setBg">
        <pc:chgData name="Amalia Spiliakou" userId="f4bd6b91a0b5818a" providerId="LiveId" clId="{394AA7F8-66E6-42E4-A7E3-2B0305E1284F}" dt="2024-08-29T11:31:52.278" v="386"/>
        <pc:sldMkLst>
          <pc:docMk/>
          <pc:sldMk cId="225600713" sldId="274"/>
        </pc:sldMkLst>
        <pc:spChg chg="mod">
          <ac:chgData name="Amalia Spiliakou" userId="f4bd6b91a0b5818a" providerId="LiveId" clId="{394AA7F8-66E6-42E4-A7E3-2B0305E1284F}" dt="2024-08-29T11:31:44.469" v="385" actId="2711"/>
          <ac:spMkLst>
            <pc:docMk/>
            <pc:sldMk cId="225600713" sldId="274"/>
            <ac:spMk id="2" creationId="{58E6BFAB-C700-56D0-4700-28776D2AEC83}"/>
          </ac:spMkLst>
        </pc:spChg>
        <pc:picChg chg="add mod">
          <ac:chgData name="Amalia Spiliakou" userId="f4bd6b91a0b5818a" providerId="LiveId" clId="{394AA7F8-66E6-42E4-A7E3-2B0305E1284F}" dt="2024-08-29T11:30:58.979" v="377" actId="1076"/>
          <ac:picMkLst>
            <pc:docMk/>
            <pc:sldMk cId="225600713" sldId="274"/>
            <ac:picMk id="11266" creationId="{32CEB69C-1D75-13BA-62D7-357DB79FE82A}"/>
          </ac:picMkLst>
        </pc:picChg>
        <pc:picChg chg="add mod">
          <ac:chgData name="Amalia Spiliakou" userId="f4bd6b91a0b5818a" providerId="LiveId" clId="{394AA7F8-66E6-42E4-A7E3-2B0305E1284F}" dt="2024-08-29T11:31:01.932" v="378" actId="1076"/>
          <ac:picMkLst>
            <pc:docMk/>
            <pc:sldMk cId="225600713" sldId="274"/>
            <ac:picMk id="11268" creationId="{5318D6E6-0C29-A66D-7880-C9DAC56926C8}"/>
          </ac:picMkLst>
        </pc:picChg>
      </pc:sldChg>
      <pc:sldChg chg="addSp modSp new mod setBg">
        <pc:chgData name="Amalia Spiliakou" userId="f4bd6b91a0b5818a" providerId="LiveId" clId="{394AA7F8-66E6-42E4-A7E3-2B0305E1284F}" dt="2024-08-29T11:42:36.009" v="474"/>
        <pc:sldMkLst>
          <pc:docMk/>
          <pc:sldMk cId="3166947514" sldId="275"/>
        </pc:sldMkLst>
        <pc:spChg chg="mod">
          <ac:chgData name="Amalia Spiliakou" userId="f4bd6b91a0b5818a" providerId="LiveId" clId="{394AA7F8-66E6-42E4-A7E3-2B0305E1284F}" dt="2024-08-29T11:42:29.269" v="473" actId="207"/>
          <ac:spMkLst>
            <pc:docMk/>
            <pc:sldMk cId="3166947514" sldId="275"/>
            <ac:spMk id="2" creationId="{7BB1A4B8-8FD5-E715-CAD0-BB94FA7934C7}"/>
          </ac:spMkLst>
        </pc:spChg>
        <pc:picChg chg="add mod">
          <ac:chgData name="Amalia Spiliakou" userId="f4bd6b91a0b5818a" providerId="LiveId" clId="{394AA7F8-66E6-42E4-A7E3-2B0305E1284F}" dt="2024-08-29T11:41:42.510" v="467" actId="1076"/>
          <ac:picMkLst>
            <pc:docMk/>
            <pc:sldMk cId="3166947514" sldId="275"/>
            <ac:picMk id="13314" creationId="{F8CEFB37-4EF9-E6AE-9798-7632B0E450B2}"/>
          </ac:picMkLst>
        </pc:picChg>
        <pc:picChg chg="add mod">
          <ac:chgData name="Amalia Spiliakou" userId="f4bd6b91a0b5818a" providerId="LiveId" clId="{394AA7F8-66E6-42E4-A7E3-2B0305E1284F}" dt="2024-08-29T11:42:06.727" v="469" actId="1076"/>
          <ac:picMkLst>
            <pc:docMk/>
            <pc:sldMk cId="3166947514" sldId="275"/>
            <ac:picMk id="13316" creationId="{9D7418A5-A33D-844B-E491-F3E81D39A73E}"/>
          </ac:picMkLst>
        </pc:picChg>
      </pc:sldChg>
      <pc:sldChg chg="new del">
        <pc:chgData name="Amalia Spiliakou" userId="f4bd6b91a0b5818a" providerId="LiveId" clId="{394AA7F8-66E6-42E4-A7E3-2B0305E1284F}" dt="2024-08-29T11:53:24.271" v="610" actId="47"/>
        <pc:sldMkLst>
          <pc:docMk/>
          <pc:sldMk cId="1812494321" sldId="276"/>
        </pc:sldMkLst>
      </pc:sldChg>
      <pc:sldChg chg="addSp modSp new mod setBg">
        <pc:chgData name="Amalia Spiliakou" userId="f4bd6b91a0b5818a" providerId="LiveId" clId="{394AA7F8-66E6-42E4-A7E3-2B0305E1284F}" dt="2024-08-29T11:45:04.852" v="512" actId="14100"/>
        <pc:sldMkLst>
          <pc:docMk/>
          <pc:sldMk cId="1435850173" sldId="277"/>
        </pc:sldMkLst>
        <pc:spChg chg="mod">
          <ac:chgData name="Amalia Spiliakou" userId="f4bd6b91a0b5818a" providerId="LiveId" clId="{394AA7F8-66E6-42E4-A7E3-2B0305E1284F}" dt="2024-08-29T11:45:04.852" v="512" actId="14100"/>
          <ac:spMkLst>
            <pc:docMk/>
            <pc:sldMk cId="1435850173" sldId="277"/>
            <ac:spMk id="2" creationId="{94E2E402-61E1-7918-681B-D78250600959}"/>
          </ac:spMkLst>
        </pc:spChg>
        <pc:picChg chg="add mod">
          <ac:chgData name="Amalia Spiliakou" userId="f4bd6b91a0b5818a" providerId="LiveId" clId="{394AA7F8-66E6-42E4-A7E3-2B0305E1284F}" dt="2024-08-29T11:44:31.651" v="502" actId="1076"/>
          <ac:picMkLst>
            <pc:docMk/>
            <pc:sldMk cId="1435850173" sldId="277"/>
            <ac:picMk id="14338" creationId="{F3220FFD-36C7-3B91-F3BF-F0F17AE9440A}"/>
          </ac:picMkLst>
        </pc:picChg>
      </pc:sldChg>
      <pc:sldChg chg="addSp modSp new mod setBg">
        <pc:chgData name="Amalia Spiliakou" userId="f4bd6b91a0b5818a" providerId="LiveId" clId="{394AA7F8-66E6-42E4-A7E3-2B0305E1284F}" dt="2024-08-29T11:47:59.510" v="541" actId="14100"/>
        <pc:sldMkLst>
          <pc:docMk/>
          <pc:sldMk cId="199111539" sldId="278"/>
        </pc:sldMkLst>
        <pc:spChg chg="mod">
          <ac:chgData name="Amalia Spiliakou" userId="f4bd6b91a0b5818a" providerId="LiveId" clId="{394AA7F8-66E6-42E4-A7E3-2B0305E1284F}" dt="2024-08-29T11:47:59.510" v="541" actId="14100"/>
          <ac:spMkLst>
            <pc:docMk/>
            <pc:sldMk cId="199111539" sldId="278"/>
            <ac:spMk id="2" creationId="{2CE580F9-4004-E0E9-B5E2-2806BFE7C6BE}"/>
          </ac:spMkLst>
        </pc:spChg>
        <pc:picChg chg="add mod">
          <ac:chgData name="Amalia Spiliakou" userId="f4bd6b91a0b5818a" providerId="LiveId" clId="{394AA7F8-66E6-42E4-A7E3-2B0305E1284F}" dt="2024-08-29T11:45:59.287" v="514" actId="1076"/>
          <ac:picMkLst>
            <pc:docMk/>
            <pc:sldMk cId="199111539" sldId="278"/>
            <ac:picMk id="15362" creationId="{91DB0720-341E-D2C4-DF12-5F5CBB75E933}"/>
          </ac:picMkLst>
        </pc:picChg>
      </pc:sldChg>
      <pc:sldChg chg="addSp modSp new mod setBg">
        <pc:chgData name="Amalia Spiliakou" userId="f4bd6b91a0b5818a" providerId="LiveId" clId="{394AA7F8-66E6-42E4-A7E3-2B0305E1284F}" dt="2024-08-29T11:50:03.617" v="567" actId="20577"/>
        <pc:sldMkLst>
          <pc:docMk/>
          <pc:sldMk cId="1885946099" sldId="279"/>
        </pc:sldMkLst>
        <pc:spChg chg="mod">
          <ac:chgData name="Amalia Spiliakou" userId="f4bd6b91a0b5818a" providerId="LiveId" clId="{394AA7F8-66E6-42E4-A7E3-2B0305E1284F}" dt="2024-08-29T11:50:03.617" v="567" actId="20577"/>
          <ac:spMkLst>
            <pc:docMk/>
            <pc:sldMk cId="1885946099" sldId="279"/>
            <ac:spMk id="2" creationId="{AABF6454-ACD8-AAD3-4037-EAE86B514AD3}"/>
          </ac:spMkLst>
        </pc:spChg>
        <pc:picChg chg="add mod">
          <ac:chgData name="Amalia Spiliakou" userId="f4bd6b91a0b5818a" providerId="LiveId" clId="{394AA7F8-66E6-42E4-A7E3-2B0305E1284F}" dt="2024-08-29T11:48:34.491" v="545" actId="1076"/>
          <ac:picMkLst>
            <pc:docMk/>
            <pc:sldMk cId="1885946099" sldId="279"/>
            <ac:picMk id="16386" creationId="{1BD26D3D-429F-3200-C9A5-89BBD9D17985}"/>
          </ac:picMkLst>
        </pc:picChg>
      </pc:sldChg>
      <pc:sldChg chg="addSp modSp new mod setBg">
        <pc:chgData name="Amalia Spiliakou" userId="f4bd6b91a0b5818a" providerId="LiveId" clId="{394AA7F8-66E6-42E4-A7E3-2B0305E1284F}" dt="2024-08-29T11:52:46.016" v="609" actId="14100"/>
        <pc:sldMkLst>
          <pc:docMk/>
          <pc:sldMk cId="4031198783" sldId="280"/>
        </pc:sldMkLst>
        <pc:spChg chg="mod">
          <ac:chgData name="Amalia Spiliakou" userId="f4bd6b91a0b5818a" providerId="LiveId" clId="{394AA7F8-66E6-42E4-A7E3-2B0305E1284F}" dt="2024-08-29T11:52:46.016" v="609" actId="14100"/>
          <ac:spMkLst>
            <pc:docMk/>
            <pc:sldMk cId="4031198783" sldId="280"/>
            <ac:spMk id="2" creationId="{87CA431B-8EC1-42DA-4FDC-D2794DD806EA}"/>
          </ac:spMkLst>
        </pc:spChg>
        <pc:picChg chg="add mod">
          <ac:chgData name="Amalia Spiliakou" userId="f4bd6b91a0b5818a" providerId="LiveId" clId="{394AA7F8-66E6-42E4-A7E3-2B0305E1284F}" dt="2024-08-29T11:52:29.078" v="605" actId="14100"/>
          <ac:picMkLst>
            <pc:docMk/>
            <pc:sldMk cId="4031198783" sldId="280"/>
            <ac:picMk id="17410" creationId="{198459FC-F951-5E67-3678-28CD5A28F36F}"/>
          </ac:picMkLst>
        </pc:picChg>
      </pc:sldChg>
      <pc:sldChg chg="modSp add mod setBg">
        <pc:chgData name="Amalia Spiliakou" userId="f4bd6b91a0b5818a" providerId="LiveId" clId="{394AA7F8-66E6-42E4-A7E3-2B0305E1284F}" dt="2024-08-29T11:56:07.990" v="685" actId="255"/>
        <pc:sldMkLst>
          <pc:docMk/>
          <pc:sldMk cId="2688753716" sldId="281"/>
        </pc:sldMkLst>
        <pc:spChg chg="mod">
          <ac:chgData name="Amalia Spiliakou" userId="f4bd6b91a0b5818a" providerId="LiveId" clId="{394AA7F8-66E6-42E4-A7E3-2B0305E1284F}" dt="2024-08-29T11:56:07.990" v="685" actId="255"/>
          <ac:spMkLst>
            <pc:docMk/>
            <pc:sldMk cId="2688753716" sldId="281"/>
            <ac:spMk id="3" creationId="{4E59A468-A8E6-4CFC-B94D-2E182EFC89BB}"/>
          </ac:spMkLst>
        </pc:spChg>
      </pc:sldChg>
      <pc:sldChg chg="addSp modSp new mod setBg">
        <pc:chgData name="Amalia Spiliakou" userId="f4bd6b91a0b5818a" providerId="LiveId" clId="{394AA7F8-66E6-42E4-A7E3-2B0305E1284F}" dt="2024-08-29T11:59:50.967" v="708"/>
        <pc:sldMkLst>
          <pc:docMk/>
          <pc:sldMk cId="4221615157" sldId="282"/>
        </pc:sldMkLst>
        <pc:spChg chg="mod">
          <ac:chgData name="Amalia Spiliakou" userId="f4bd6b91a0b5818a" providerId="LiveId" clId="{394AA7F8-66E6-42E4-A7E3-2B0305E1284F}" dt="2024-08-29T11:59:46.064" v="707" actId="207"/>
          <ac:spMkLst>
            <pc:docMk/>
            <pc:sldMk cId="4221615157" sldId="282"/>
            <ac:spMk id="2" creationId="{2283621A-895A-08E2-B9BE-9C1E7082E6FA}"/>
          </ac:spMkLst>
        </pc:spChg>
        <pc:picChg chg="add mod">
          <ac:chgData name="Amalia Spiliakou" userId="f4bd6b91a0b5818a" providerId="LiveId" clId="{394AA7F8-66E6-42E4-A7E3-2B0305E1284F}" dt="2024-08-29T11:59:02.591" v="698" actId="1076"/>
          <ac:picMkLst>
            <pc:docMk/>
            <pc:sldMk cId="4221615157" sldId="282"/>
            <ac:picMk id="18434" creationId="{CE0BE466-C65E-8D6F-789D-0E6254A2DC78}"/>
          </ac:picMkLst>
        </pc:picChg>
        <pc:picChg chg="add mod">
          <ac:chgData name="Amalia Spiliakou" userId="f4bd6b91a0b5818a" providerId="LiveId" clId="{394AA7F8-66E6-42E4-A7E3-2B0305E1284F}" dt="2024-08-29T11:59:28.191" v="701" actId="1076"/>
          <ac:picMkLst>
            <pc:docMk/>
            <pc:sldMk cId="4221615157" sldId="282"/>
            <ac:picMk id="18436" creationId="{5BF4289F-E5F4-1FD2-1612-5B0CEDBA7AC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9E4E-C3BF-78C4-2BF6-0CFC35F1F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453A1-D6F6-D854-0557-4B08744F81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3E4C2-CA8C-22F1-39D1-9648828D4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8E27-52D3-47F3-B2FE-9CAD90399FC0}" type="datetimeFigureOut">
              <a:rPr lang="el-GR" smtClean="0"/>
              <a:t>29/8/2024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F1077-B961-8DC1-BAE9-BEC934FFC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A721B-2EB9-DEDA-24F0-51682DEE2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6EACC-FF90-4E8A-8E52-7AE83E1379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075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25C77-BE4B-8C1E-230D-DFB6C833C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7F19-D1A2-F7E6-7E9F-2B2874C0C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6A7D2-B0AC-D77A-EF78-486376DB2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8E27-52D3-47F3-B2FE-9CAD90399FC0}" type="datetimeFigureOut">
              <a:rPr lang="el-GR" smtClean="0"/>
              <a:t>29/8/2024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62262-38F7-136D-2DE8-79F5892E5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870FF9-13C7-88C3-A77A-0AAF6C946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6EACC-FF90-4E8A-8E52-7AE83E1379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3417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36AAE-4C1E-EC91-6D8B-C6341C05B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61DE21-04C9-582C-2467-2CF339A10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7A01D-2691-56CB-CACD-0F5E090F4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8E27-52D3-47F3-B2FE-9CAD90399FC0}" type="datetimeFigureOut">
              <a:rPr lang="el-GR" smtClean="0"/>
              <a:t>29/8/2024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F5E09-04A7-E27C-62E6-A849B662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A993C-4AE5-60BD-B433-CE173D024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6EACC-FF90-4E8A-8E52-7AE83E1379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7073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E5D3B-32DE-6264-C972-A2151B3B5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4B69C-9B1E-62D9-32DF-81384AA2E4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60016-78CF-131A-AC60-6F644EC04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4B89B2-4D20-061B-64FF-0EFF6E9CC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8E27-52D3-47F3-B2FE-9CAD90399FC0}" type="datetimeFigureOut">
              <a:rPr lang="el-GR" smtClean="0"/>
              <a:t>29/8/2024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D4DB64-389E-4E2E-1FA2-41E0A478B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8753D-09DE-C48A-4C5E-D52903DE3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6EACC-FF90-4E8A-8E52-7AE83E1379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0856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A3734-54D0-AFD4-F273-30AE8E943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CE8053-6732-74B0-3564-A1A40E410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AC6754-2C44-9D66-A2DE-14540BCF1A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629D2C-B160-AEA6-0002-532B86C58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EFDBA-8FFF-44AE-4FF7-92AC1077C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4F23D4-15B5-6C1F-CA35-EF9BAC3D9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8E27-52D3-47F3-B2FE-9CAD90399FC0}" type="datetimeFigureOut">
              <a:rPr lang="el-GR" smtClean="0"/>
              <a:t>29/8/2024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C236B8-8D4A-4A8B-AB3A-E5A66A04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C06C5C-CCEA-F037-63BD-38D12C324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6EACC-FF90-4E8A-8E52-7AE83E1379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8181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49CF9-AC8B-D372-3DAF-FBFCEB01D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992BCE-5E71-5536-2A27-404C0290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8E27-52D3-47F3-B2FE-9CAD90399FC0}" type="datetimeFigureOut">
              <a:rPr lang="el-GR" smtClean="0"/>
              <a:t>29/8/2024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CF5FD7-2C1E-E111-7BA5-1161D145B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8FA9CD-05C5-A67D-B669-FAD476166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6EACC-FF90-4E8A-8E52-7AE83E1379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3744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1B5CE-E66E-3650-8A97-57D192281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8E27-52D3-47F3-B2FE-9CAD90399FC0}" type="datetimeFigureOut">
              <a:rPr lang="el-GR" smtClean="0"/>
              <a:t>29/8/2024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6D5AF1-D06D-E16D-014C-8E5623B66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4F97F1-BE3D-8B54-8BAC-636AE7467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6EACC-FF90-4E8A-8E52-7AE83E1379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7337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5834E-5447-6063-E45D-7FB783F80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AFE7B-6907-4477-2043-E3C947575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330C5-CD5B-455C-3036-EFBD9E6A6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4F628D-3A68-8EBD-121C-5DEFBC491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8E27-52D3-47F3-B2FE-9CAD90399FC0}" type="datetimeFigureOut">
              <a:rPr lang="el-GR" smtClean="0"/>
              <a:t>29/8/2024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C16BC-B5D6-3F10-0469-774E056FE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0CE7A4-E25D-9191-574A-984BD91DC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6EACC-FF90-4E8A-8E52-7AE83E1379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1193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49E0-DA49-AC49-B01C-913D1C9CE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4FEF42-AB52-2EF3-5B94-D8C9D425D9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22EDC-9AC2-8A83-2040-6CF970448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EAB78-42C1-DD12-A703-CE7F0AA91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8E27-52D3-47F3-B2FE-9CAD90399FC0}" type="datetimeFigureOut">
              <a:rPr lang="el-GR" smtClean="0"/>
              <a:t>29/8/2024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6AB47B-CAE9-6510-3249-E99ED7F00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50436F-81D2-159C-9751-0889AC316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6EACC-FF90-4E8A-8E52-7AE83E1379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3718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327BA-24A6-4805-0F0F-4D8184785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94A2EE-CDA9-847A-1726-FF0CE53F6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09F9D-A746-9EC5-8DE5-AD9AC8942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8E27-52D3-47F3-B2FE-9CAD90399FC0}" type="datetimeFigureOut">
              <a:rPr lang="el-GR" smtClean="0"/>
              <a:t>29/8/2024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2DB84-B610-0DC8-7AAC-F370627DB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79B0C-9657-81CF-AB2E-20917DFB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6EACC-FF90-4E8A-8E52-7AE83E1379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3095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5695ED-A21D-D9A5-8702-07E584A285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3595C4-D8BB-3978-B971-7A4D3341F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F15355-4FE9-6A56-2F9C-8C80293B3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8E27-52D3-47F3-B2FE-9CAD90399FC0}" type="datetimeFigureOut">
              <a:rPr lang="el-GR" smtClean="0"/>
              <a:t>29/8/2024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385FA-7C0A-0FCD-BBAD-CBF22B822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5ADB27-9448-52CB-1D67-ADD3BAF6E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6EACC-FF90-4E8A-8E52-7AE83E1379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3060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B97FED-F2C9-A73D-DFDC-160789720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5E5CF7-DEC5-E1F5-96AB-A5F288D19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A4DBB-3670-9F0A-3537-585A7A56DE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408E27-52D3-47F3-B2FE-9CAD90399FC0}" type="datetimeFigureOut">
              <a:rPr lang="el-GR" smtClean="0"/>
              <a:t>29/8/2024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64316-4B3B-0784-BA02-19905DB7E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02CEC-2784-59F0-67CF-C0C31B87F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76EACC-FF90-4E8A-8E52-7AE83E1379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0903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ga.hu/html_m/l/lombardo/tullio/1vendra3.html" TargetMode="External"/><Relationship Id="rId2" Type="http://schemas.openxmlformats.org/officeDocument/2006/relationships/hyperlink" Target="https://commons.wikimedia.org/wiki/File:Monument_to_doge_Andrea_Vendramin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wga.hu/frames-e.html?/html/l/lombardo/tullio/2adam.html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metmuseum.org/art/collection/search/197822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wga.hu/frames-e.html?/html/l/lombardo/tullio/2adam.html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wga.hu/frames-e.html?/html/l/lombardo/tullio/2adam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commons.wikimedia.org/wiki/File:Frari_%28Venice%29_interior_facade_-_Monument_to_Pietro_Bernardo_by_Tullio_Lombardo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wga.hu/frames-e.html?/html/l/lombardo/tullio/2adam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wga.hu/frames-e.html?/html/l/lombardo/tullio/2adam.html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wga.hu/frames-e.html?/html/l/lombardo/tullio/2adam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veniceinperil.org/altar-tullio-lombardo-church-of-san-martino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wga.hu/frames-e.html?/html/l/lombardo/tullio/2adam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wga.hu/frames-e.html?/html/l/lombardo/tullio/2adam.html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wga.hu/frames-e.html?/html/l/lombardo/tullio/2adam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wga.hu/frames-e.html?/html/l/lombardo/tullio/2adam.html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wga.hu/frames-e.html?/html/l/lombardo/tullio/2adam.html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ww.wga.hu/frames-e.html?/html/l/lombardo/tullio/2adam.html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www.wga.hu/frames-e.html?/html/l/lombardo/tullio/2adam.html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Tilted Up 2">
            <a:extLst>
              <a:ext uri="{FF2B5EF4-FFF2-40B4-BE49-F238E27FC236}">
                <a16:creationId xmlns:a16="http://schemas.microsoft.com/office/drawing/2014/main" id="{4E59A468-A8E6-4CFC-B94D-2E182EFC89BB}"/>
              </a:ext>
            </a:extLst>
          </p:cNvPr>
          <p:cNvSpPr/>
          <p:nvPr/>
        </p:nvSpPr>
        <p:spPr>
          <a:xfrm>
            <a:off x="174169" y="188651"/>
            <a:ext cx="11767458" cy="6480699"/>
          </a:xfrm>
          <a:custGeom>
            <a:avLst/>
            <a:gdLst>
              <a:gd name="connsiteX0" fmla="*/ 0 w 11767458"/>
              <a:gd name="connsiteY0" fmla="*/ 6480699 h 6480699"/>
              <a:gd name="connsiteX1" fmla="*/ 496965 w 11767458"/>
              <a:gd name="connsiteY1" fmla="*/ 6480699 h 6480699"/>
              <a:gd name="connsiteX2" fmla="*/ 1034381 w 11767458"/>
              <a:gd name="connsiteY2" fmla="*/ 6480699 h 6480699"/>
              <a:gd name="connsiteX3" fmla="*/ 1693148 w 11767458"/>
              <a:gd name="connsiteY3" fmla="*/ 6480699 h 6480699"/>
              <a:gd name="connsiteX4" fmla="*/ 2311465 w 11767458"/>
              <a:gd name="connsiteY4" fmla="*/ 6480699 h 6480699"/>
              <a:gd name="connsiteX5" fmla="*/ 2970233 w 11767458"/>
              <a:gd name="connsiteY5" fmla="*/ 6480699 h 6480699"/>
              <a:gd name="connsiteX6" fmla="*/ 3548099 w 11767458"/>
              <a:gd name="connsiteY6" fmla="*/ 6480699 h 6480699"/>
              <a:gd name="connsiteX7" fmla="*/ 4045064 w 11767458"/>
              <a:gd name="connsiteY7" fmla="*/ 6480699 h 6480699"/>
              <a:gd name="connsiteX8" fmla="*/ 4412797 w 11767458"/>
              <a:gd name="connsiteY8" fmla="*/ 6210664 h 6480699"/>
              <a:gd name="connsiteX9" fmla="*/ 4045064 w 11767458"/>
              <a:gd name="connsiteY9" fmla="*/ 5940629 h 6480699"/>
              <a:gd name="connsiteX10" fmla="*/ 3669976 w 11767458"/>
              <a:gd name="connsiteY10" fmla="*/ 5940630 h 6480699"/>
              <a:gd name="connsiteX11" fmla="*/ 3309598 w 11767458"/>
              <a:gd name="connsiteY11" fmla="*/ 5940630 h 6480699"/>
              <a:gd name="connsiteX12" fmla="*/ 2941865 w 11767458"/>
              <a:gd name="connsiteY12" fmla="*/ 5670595 h 6480699"/>
              <a:gd name="connsiteX13" fmla="*/ 3309598 w 11767458"/>
              <a:gd name="connsiteY13" fmla="*/ 5400560 h 6480699"/>
              <a:gd name="connsiteX14" fmla="*/ 3727179 w 11767458"/>
              <a:gd name="connsiteY14" fmla="*/ 5400560 h 6480699"/>
              <a:gd name="connsiteX15" fmla="*/ 4144761 w 11767458"/>
              <a:gd name="connsiteY15" fmla="*/ 5400560 h 6480699"/>
              <a:gd name="connsiteX16" fmla="*/ 4613824 w 11767458"/>
              <a:gd name="connsiteY16" fmla="*/ 5400560 h 6480699"/>
              <a:gd name="connsiteX17" fmla="*/ 5134371 w 11767458"/>
              <a:gd name="connsiteY17" fmla="*/ 5400560 h 6480699"/>
              <a:gd name="connsiteX18" fmla="*/ 5757883 w 11767458"/>
              <a:gd name="connsiteY18" fmla="*/ 5400560 h 6480699"/>
              <a:gd name="connsiteX19" fmla="*/ 6226946 w 11767458"/>
              <a:gd name="connsiteY19" fmla="*/ 5400561 h 6480699"/>
              <a:gd name="connsiteX20" fmla="*/ 6850458 w 11767458"/>
              <a:gd name="connsiteY20" fmla="*/ 5400561 h 6480699"/>
              <a:gd name="connsiteX21" fmla="*/ 7268039 w 11767458"/>
              <a:gd name="connsiteY21" fmla="*/ 5400561 h 6480699"/>
              <a:gd name="connsiteX22" fmla="*/ 7840069 w 11767458"/>
              <a:gd name="connsiteY22" fmla="*/ 5400561 h 6480699"/>
              <a:gd name="connsiteX23" fmla="*/ 8457860 w 11767458"/>
              <a:gd name="connsiteY23" fmla="*/ 5400561 h 6480699"/>
              <a:gd name="connsiteX24" fmla="*/ 8825593 w 11767458"/>
              <a:gd name="connsiteY24" fmla="*/ 5670596 h 6480699"/>
              <a:gd name="connsiteX25" fmla="*/ 8457860 w 11767458"/>
              <a:gd name="connsiteY25" fmla="*/ 5940631 h 6480699"/>
              <a:gd name="connsiteX26" fmla="*/ 8112191 w 11767458"/>
              <a:gd name="connsiteY26" fmla="*/ 5940631 h 6480699"/>
              <a:gd name="connsiteX27" fmla="*/ 7722394 w 11767458"/>
              <a:gd name="connsiteY27" fmla="*/ 5940630 h 6480699"/>
              <a:gd name="connsiteX28" fmla="*/ 7354661 w 11767458"/>
              <a:gd name="connsiteY28" fmla="*/ 6210665 h 6480699"/>
              <a:gd name="connsiteX29" fmla="*/ 7722394 w 11767458"/>
              <a:gd name="connsiteY29" fmla="*/ 6480700 h 6480699"/>
              <a:gd name="connsiteX30" fmla="*/ 8178908 w 11767458"/>
              <a:gd name="connsiteY30" fmla="*/ 6480700 h 6480699"/>
              <a:gd name="connsiteX31" fmla="*/ 8716324 w 11767458"/>
              <a:gd name="connsiteY31" fmla="*/ 6480700 h 6480699"/>
              <a:gd name="connsiteX32" fmla="*/ 9334641 w 11767458"/>
              <a:gd name="connsiteY32" fmla="*/ 6480700 h 6480699"/>
              <a:gd name="connsiteX33" fmla="*/ 9872057 w 11767458"/>
              <a:gd name="connsiteY33" fmla="*/ 6480699 h 6480699"/>
              <a:gd name="connsiteX34" fmla="*/ 10409472 w 11767458"/>
              <a:gd name="connsiteY34" fmla="*/ 6480699 h 6480699"/>
              <a:gd name="connsiteX35" fmla="*/ 10865987 w 11767458"/>
              <a:gd name="connsiteY35" fmla="*/ 6480699 h 6480699"/>
              <a:gd name="connsiteX36" fmla="*/ 11767458 w 11767458"/>
              <a:gd name="connsiteY36" fmla="*/ 6480699 h 6480699"/>
              <a:gd name="connsiteX37" fmla="*/ 11522303 w 11767458"/>
              <a:gd name="connsiteY37" fmla="*/ 6030652 h 6480699"/>
              <a:gd name="connsiteX38" fmla="*/ 11247729 w 11767458"/>
              <a:gd name="connsiteY38" fmla="*/ 5526600 h 6480699"/>
              <a:gd name="connsiteX39" fmla="*/ 11002573 w 11767458"/>
              <a:gd name="connsiteY39" fmla="*/ 5076553 h 6480699"/>
              <a:gd name="connsiteX40" fmla="*/ 10742709 w 11767458"/>
              <a:gd name="connsiteY40" fmla="*/ 4599504 h 6480699"/>
              <a:gd name="connsiteX41" fmla="*/ 10526972 w 11767458"/>
              <a:gd name="connsiteY41" fmla="*/ 4203463 h 6480699"/>
              <a:gd name="connsiteX42" fmla="*/ 10296526 w 11767458"/>
              <a:gd name="connsiteY42" fmla="*/ 3780419 h 6480699"/>
              <a:gd name="connsiteX43" fmla="*/ 10541681 w 11767458"/>
              <a:gd name="connsiteY43" fmla="*/ 3330372 h 6480699"/>
              <a:gd name="connsiteX44" fmla="*/ 10801546 w 11767458"/>
              <a:gd name="connsiteY44" fmla="*/ 2853323 h 6480699"/>
              <a:gd name="connsiteX45" fmla="*/ 11061411 w 11767458"/>
              <a:gd name="connsiteY45" fmla="*/ 2376273 h 6480699"/>
              <a:gd name="connsiteX46" fmla="*/ 11335985 w 11767458"/>
              <a:gd name="connsiteY46" fmla="*/ 1872220 h 6480699"/>
              <a:gd name="connsiteX47" fmla="*/ 11551721 w 11767458"/>
              <a:gd name="connsiteY47" fmla="*/ 1476179 h 6480699"/>
              <a:gd name="connsiteX48" fmla="*/ 11767458 w 11767458"/>
              <a:gd name="connsiteY48" fmla="*/ 1080138 h 6480699"/>
              <a:gd name="connsiteX49" fmla="*/ 11149667 w 11767458"/>
              <a:gd name="connsiteY49" fmla="*/ 1080138 h 6480699"/>
              <a:gd name="connsiteX50" fmla="*/ 10561294 w 11767458"/>
              <a:gd name="connsiteY50" fmla="*/ 1080138 h 6480699"/>
              <a:gd name="connsiteX51" fmla="*/ 10031758 w 11767458"/>
              <a:gd name="connsiteY51" fmla="*/ 1080138 h 6480699"/>
              <a:gd name="connsiteX52" fmla="*/ 9502223 w 11767458"/>
              <a:gd name="connsiteY52" fmla="*/ 1080138 h 6480699"/>
              <a:gd name="connsiteX53" fmla="*/ 8825594 w 11767458"/>
              <a:gd name="connsiteY53" fmla="*/ 1080138 h 6480699"/>
              <a:gd name="connsiteX54" fmla="*/ 8825594 w 11767458"/>
              <a:gd name="connsiteY54" fmla="*/ 658884 h 6480699"/>
              <a:gd name="connsiteX55" fmla="*/ 8825594 w 11767458"/>
              <a:gd name="connsiteY55" fmla="*/ 270035 h 6480699"/>
              <a:gd name="connsiteX56" fmla="*/ 8457861 w 11767458"/>
              <a:gd name="connsiteY56" fmla="*/ 0 h 6480699"/>
              <a:gd name="connsiteX57" fmla="*/ 7988797 w 11767458"/>
              <a:gd name="connsiteY57" fmla="*/ 0 h 6480699"/>
              <a:gd name="connsiteX58" fmla="*/ 7468250 w 11767458"/>
              <a:gd name="connsiteY58" fmla="*/ 0 h 6480699"/>
              <a:gd name="connsiteX59" fmla="*/ 6844739 w 11767458"/>
              <a:gd name="connsiteY59" fmla="*/ 0 h 6480699"/>
              <a:gd name="connsiteX60" fmla="*/ 6324192 w 11767458"/>
              <a:gd name="connsiteY60" fmla="*/ 0 h 6480699"/>
              <a:gd name="connsiteX61" fmla="*/ 5855128 w 11767458"/>
              <a:gd name="connsiteY61" fmla="*/ 0 h 6480699"/>
              <a:gd name="connsiteX62" fmla="*/ 5283099 w 11767458"/>
              <a:gd name="connsiteY62" fmla="*/ 0 h 6480699"/>
              <a:gd name="connsiteX63" fmla="*/ 4608104 w 11767458"/>
              <a:gd name="connsiteY63" fmla="*/ 0 h 6480699"/>
              <a:gd name="connsiteX64" fmla="*/ 4087558 w 11767458"/>
              <a:gd name="connsiteY64" fmla="*/ 0 h 6480699"/>
              <a:gd name="connsiteX65" fmla="*/ 3309598 w 11767458"/>
              <a:gd name="connsiteY65" fmla="*/ 0 h 6480699"/>
              <a:gd name="connsiteX66" fmla="*/ 2941865 w 11767458"/>
              <a:gd name="connsiteY66" fmla="*/ 270035 h 6480699"/>
              <a:gd name="connsiteX67" fmla="*/ 2941865 w 11767458"/>
              <a:gd name="connsiteY67" fmla="*/ 650783 h 6480699"/>
              <a:gd name="connsiteX68" fmla="*/ 2941865 w 11767458"/>
              <a:gd name="connsiteY68" fmla="*/ 1080138 h 6480699"/>
              <a:gd name="connsiteX69" fmla="*/ 2412329 w 11767458"/>
              <a:gd name="connsiteY69" fmla="*/ 1080138 h 6480699"/>
              <a:gd name="connsiteX70" fmla="*/ 1853375 w 11767458"/>
              <a:gd name="connsiteY70" fmla="*/ 1080138 h 6480699"/>
              <a:gd name="connsiteX71" fmla="*/ 1323839 w 11767458"/>
              <a:gd name="connsiteY71" fmla="*/ 1080138 h 6480699"/>
              <a:gd name="connsiteX72" fmla="*/ 794304 w 11767458"/>
              <a:gd name="connsiteY72" fmla="*/ 1080138 h 6480699"/>
              <a:gd name="connsiteX73" fmla="*/ 0 w 11767458"/>
              <a:gd name="connsiteY73" fmla="*/ 1080138 h 6480699"/>
              <a:gd name="connsiteX74" fmla="*/ 274574 w 11767458"/>
              <a:gd name="connsiteY74" fmla="*/ 1584190 h 6480699"/>
              <a:gd name="connsiteX75" fmla="*/ 534439 w 11767458"/>
              <a:gd name="connsiteY75" fmla="*/ 2061240 h 6480699"/>
              <a:gd name="connsiteX76" fmla="*/ 735466 w 11767458"/>
              <a:gd name="connsiteY76" fmla="*/ 2430279 h 6480699"/>
              <a:gd name="connsiteX77" fmla="*/ 1010040 w 11767458"/>
              <a:gd name="connsiteY77" fmla="*/ 2934331 h 6480699"/>
              <a:gd name="connsiteX78" fmla="*/ 1470932 w 11767458"/>
              <a:gd name="connsiteY78" fmla="*/ 3780419 h 6480699"/>
              <a:gd name="connsiteX79" fmla="*/ 1240486 w 11767458"/>
              <a:gd name="connsiteY79" fmla="*/ 4203463 h 6480699"/>
              <a:gd name="connsiteX80" fmla="*/ 1039459 w 11767458"/>
              <a:gd name="connsiteY80" fmla="*/ 4572501 h 6480699"/>
              <a:gd name="connsiteX81" fmla="*/ 794303 w 11767458"/>
              <a:gd name="connsiteY81" fmla="*/ 5022548 h 6480699"/>
              <a:gd name="connsiteX82" fmla="*/ 563857 w 11767458"/>
              <a:gd name="connsiteY82" fmla="*/ 5445592 h 6480699"/>
              <a:gd name="connsiteX83" fmla="*/ 289283 w 11767458"/>
              <a:gd name="connsiteY83" fmla="*/ 5949644 h 6480699"/>
              <a:gd name="connsiteX84" fmla="*/ 0 w 11767458"/>
              <a:gd name="connsiteY84" fmla="*/ 6480699 h 6480699"/>
              <a:gd name="connsiteX0" fmla="*/ 4412797 w 11767458"/>
              <a:gd name="connsiteY0" fmla="*/ 6210664 h 6480699"/>
              <a:gd name="connsiteX1" fmla="*/ 4045064 w 11767458"/>
              <a:gd name="connsiteY1" fmla="*/ 5940629 h 6480699"/>
              <a:gd name="connsiteX2" fmla="*/ 3699395 w 11767458"/>
              <a:gd name="connsiteY2" fmla="*/ 5940629 h 6480699"/>
              <a:gd name="connsiteX3" fmla="*/ 3309598 w 11767458"/>
              <a:gd name="connsiteY3" fmla="*/ 5940630 h 6480699"/>
              <a:gd name="connsiteX4" fmla="*/ 2941865 w 11767458"/>
              <a:gd name="connsiteY4" fmla="*/ 5670595 h 6480699"/>
              <a:gd name="connsiteX5" fmla="*/ 3309598 w 11767458"/>
              <a:gd name="connsiteY5" fmla="*/ 5400560 h 6480699"/>
              <a:gd name="connsiteX6" fmla="*/ 3850166 w 11767458"/>
              <a:gd name="connsiteY6" fmla="*/ 5400560 h 6480699"/>
              <a:gd name="connsiteX7" fmla="*/ 4412797 w 11767458"/>
              <a:gd name="connsiteY7" fmla="*/ 5400561 h 6480699"/>
              <a:gd name="connsiteX8" fmla="*/ 4412797 w 11767458"/>
              <a:gd name="connsiteY8" fmla="*/ 5821815 h 6480699"/>
              <a:gd name="connsiteX9" fmla="*/ 4412797 w 11767458"/>
              <a:gd name="connsiteY9" fmla="*/ 6210664 h 6480699"/>
              <a:gd name="connsiteX10" fmla="*/ 7354661 w 11767458"/>
              <a:gd name="connsiteY10" fmla="*/ 6210664 h 6480699"/>
              <a:gd name="connsiteX11" fmla="*/ 7722394 w 11767458"/>
              <a:gd name="connsiteY11" fmla="*/ 5940629 h 6480699"/>
              <a:gd name="connsiteX12" fmla="*/ 8104836 w 11767458"/>
              <a:gd name="connsiteY12" fmla="*/ 5940630 h 6480699"/>
              <a:gd name="connsiteX13" fmla="*/ 8457860 w 11767458"/>
              <a:gd name="connsiteY13" fmla="*/ 5940630 h 6480699"/>
              <a:gd name="connsiteX14" fmla="*/ 8825593 w 11767458"/>
              <a:gd name="connsiteY14" fmla="*/ 5670595 h 6480699"/>
              <a:gd name="connsiteX15" fmla="*/ 8457860 w 11767458"/>
              <a:gd name="connsiteY15" fmla="*/ 5400560 h 6480699"/>
              <a:gd name="connsiteX16" fmla="*/ 7939356 w 11767458"/>
              <a:gd name="connsiteY16" fmla="*/ 5400560 h 6480699"/>
              <a:gd name="connsiteX17" fmla="*/ 7354661 w 11767458"/>
              <a:gd name="connsiteY17" fmla="*/ 5400561 h 6480699"/>
              <a:gd name="connsiteX18" fmla="*/ 7354661 w 11767458"/>
              <a:gd name="connsiteY18" fmla="*/ 5821815 h 6480699"/>
              <a:gd name="connsiteX19" fmla="*/ 7354661 w 11767458"/>
              <a:gd name="connsiteY19" fmla="*/ 6210664 h 6480699"/>
              <a:gd name="connsiteX0" fmla="*/ 0 w 11767458"/>
              <a:gd name="connsiteY0" fmla="*/ 6480699 h 6480699"/>
              <a:gd name="connsiteX1" fmla="*/ 215737 w 11767458"/>
              <a:gd name="connsiteY1" fmla="*/ 6084658 h 6480699"/>
              <a:gd name="connsiteX2" fmla="*/ 431473 w 11767458"/>
              <a:gd name="connsiteY2" fmla="*/ 5688617 h 6480699"/>
              <a:gd name="connsiteX3" fmla="*/ 647210 w 11767458"/>
              <a:gd name="connsiteY3" fmla="*/ 5292576 h 6480699"/>
              <a:gd name="connsiteX4" fmla="*/ 921784 w 11767458"/>
              <a:gd name="connsiteY4" fmla="*/ 4788524 h 6480699"/>
              <a:gd name="connsiteX5" fmla="*/ 1196358 w 11767458"/>
              <a:gd name="connsiteY5" fmla="*/ 4284471 h 6480699"/>
              <a:gd name="connsiteX6" fmla="*/ 1470932 w 11767458"/>
              <a:gd name="connsiteY6" fmla="*/ 3780419 h 6480699"/>
              <a:gd name="connsiteX7" fmla="*/ 1196358 w 11767458"/>
              <a:gd name="connsiteY7" fmla="*/ 3276367 h 6480699"/>
              <a:gd name="connsiteX8" fmla="*/ 951203 w 11767458"/>
              <a:gd name="connsiteY8" fmla="*/ 2826320 h 6480699"/>
              <a:gd name="connsiteX9" fmla="*/ 720757 w 11767458"/>
              <a:gd name="connsiteY9" fmla="*/ 2403276 h 6480699"/>
              <a:gd name="connsiteX10" fmla="*/ 519729 w 11767458"/>
              <a:gd name="connsiteY10" fmla="*/ 2034237 h 6480699"/>
              <a:gd name="connsiteX11" fmla="*/ 245155 w 11767458"/>
              <a:gd name="connsiteY11" fmla="*/ 1530185 h 6480699"/>
              <a:gd name="connsiteX12" fmla="*/ 0 w 11767458"/>
              <a:gd name="connsiteY12" fmla="*/ 1080138 h 6480699"/>
              <a:gd name="connsiteX13" fmla="*/ 500117 w 11767458"/>
              <a:gd name="connsiteY13" fmla="*/ 1080138 h 6480699"/>
              <a:gd name="connsiteX14" fmla="*/ 1088490 w 11767458"/>
              <a:gd name="connsiteY14" fmla="*/ 1080138 h 6480699"/>
              <a:gd name="connsiteX15" fmla="*/ 1647444 w 11767458"/>
              <a:gd name="connsiteY15" fmla="*/ 1080138 h 6480699"/>
              <a:gd name="connsiteX16" fmla="*/ 2265236 w 11767458"/>
              <a:gd name="connsiteY16" fmla="*/ 1080138 h 6480699"/>
              <a:gd name="connsiteX17" fmla="*/ 2941865 w 11767458"/>
              <a:gd name="connsiteY17" fmla="*/ 1080138 h 6480699"/>
              <a:gd name="connsiteX18" fmla="*/ 2941865 w 11767458"/>
              <a:gd name="connsiteY18" fmla="*/ 699390 h 6480699"/>
              <a:gd name="connsiteX19" fmla="*/ 2941865 w 11767458"/>
              <a:gd name="connsiteY19" fmla="*/ 270035 h 6480699"/>
              <a:gd name="connsiteX20" fmla="*/ 3309598 w 11767458"/>
              <a:gd name="connsiteY20" fmla="*/ 0 h 6480699"/>
              <a:gd name="connsiteX21" fmla="*/ 3984592 w 11767458"/>
              <a:gd name="connsiteY21" fmla="*/ 0 h 6480699"/>
              <a:gd name="connsiteX22" fmla="*/ 4505139 w 11767458"/>
              <a:gd name="connsiteY22" fmla="*/ 0 h 6480699"/>
              <a:gd name="connsiteX23" fmla="*/ 4974203 w 11767458"/>
              <a:gd name="connsiteY23" fmla="*/ 0 h 6480699"/>
              <a:gd name="connsiteX24" fmla="*/ 5391784 w 11767458"/>
              <a:gd name="connsiteY24" fmla="*/ 0 h 6480699"/>
              <a:gd name="connsiteX25" fmla="*/ 5912330 w 11767458"/>
              <a:gd name="connsiteY25" fmla="*/ 0 h 6480699"/>
              <a:gd name="connsiteX26" fmla="*/ 6535842 w 11767458"/>
              <a:gd name="connsiteY26" fmla="*/ 0 h 6480699"/>
              <a:gd name="connsiteX27" fmla="*/ 7004906 w 11767458"/>
              <a:gd name="connsiteY27" fmla="*/ 0 h 6480699"/>
              <a:gd name="connsiteX28" fmla="*/ 7473970 w 11767458"/>
              <a:gd name="connsiteY28" fmla="*/ 0 h 6480699"/>
              <a:gd name="connsiteX29" fmla="*/ 8457860 w 11767458"/>
              <a:gd name="connsiteY29" fmla="*/ 0 h 6480699"/>
              <a:gd name="connsiteX30" fmla="*/ 8825593 w 11767458"/>
              <a:gd name="connsiteY30" fmla="*/ 270035 h 6480699"/>
              <a:gd name="connsiteX31" fmla="*/ 8825594 w 11767458"/>
              <a:gd name="connsiteY31" fmla="*/ 1080138 h 6480699"/>
              <a:gd name="connsiteX32" fmla="*/ 8825594 w 11767458"/>
              <a:gd name="connsiteY32" fmla="*/ 1080138 h 6480699"/>
              <a:gd name="connsiteX33" fmla="*/ 9384548 w 11767458"/>
              <a:gd name="connsiteY33" fmla="*/ 1080138 h 6480699"/>
              <a:gd name="connsiteX34" fmla="*/ 10031758 w 11767458"/>
              <a:gd name="connsiteY34" fmla="*/ 1080138 h 6480699"/>
              <a:gd name="connsiteX35" fmla="*/ 10561294 w 11767458"/>
              <a:gd name="connsiteY35" fmla="*/ 1080138 h 6480699"/>
              <a:gd name="connsiteX36" fmla="*/ 11208504 w 11767458"/>
              <a:gd name="connsiteY36" fmla="*/ 1080138 h 6480699"/>
              <a:gd name="connsiteX37" fmla="*/ 11767458 w 11767458"/>
              <a:gd name="connsiteY37" fmla="*/ 1080138 h 6480699"/>
              <a:gd name="connsiteX38" fmla="*/ 11522303 w 11767458"/>
              <a:gd name="connsiteY38" fmla="*/ 1530185 h 6480699"/>
              <a:gd name="connsiteX39" fmla="*/ 11306566 w 11767458"/>
              <a:gd name="connsiteY39" fmla="*/ 1926226 h 6480699"/>
              <a:gd name="connsiteX40" fmla="*/ 11090829 w 11767458"/>
              <a:gd name="connsiteY40" fmla="*/ 2322267 h 6480699"/>
              <a:gd name="connsiteX41" fmla="*/ 10816255 w 11767458"/>
              <a:gd name="connsiteY41" fmla="*/ 2826320 h 6480699"/>
              <a:gd name="connsiteX42" fmla="*/ 10571100 w 11767458"/>
              <a:gd name="connsiteY42" fmla="*/ 3276367 h 6480699"/>
              <a:gd name="connsiteX43" fmla="*/ 10296526 w 11767458"/>
              <a:gd name="connsiteY43" fmla="*/ 3780419 h 6480699"/>
              <a:gd name="connsiteX44" fmla="*/ 10541681 w 11767458"/>
              <a:gd name="connsiteY44" fmla="*/ 4230466 h 6480699"/>
              <a:gd name="connsiteX45" fmla="*/ 10816255 w 11767458"/>
              <a:gd name="connsiteY45" fmla="*/ 4734518 h 6480699"/>
              <a:gd name="connsiteX46" fmla="*/ 11061411 w 11767458"/>
              <a:gd name="connsiteY46" fmla="*/ 5184565 h 6480699"/>
              <a:gd name="connsiteX47" fmla="*/ 11277147 w 11767458"/>
              <a:gd name="connsiteY47" fmla="*/ 5580606 h 6480699"/>
              <a:gd name="connsiteX48" fmla="*/ 11537012 w 11767458"/>
              <a:gd name="connsiteY48" fmla="*/ 6057655 h 6480699"/>
              <a:gd name="connsiteX49" fmla="*/ 11767458 w 11767458"/>
              <a:gd name="connsiteY49" fmla="*/ 6480699 h 6480699"/>
              <a:gd name="connsiteX50" fmla="*/ 11230042 w 11767458"/>
              <a:gd name="connsiteY50" fmla="*/ 6480699 h 6480699"/>
              <a:gd name="connsiteX51" fmla="*/ 10733077 w 11767458"/>
              <a:gd name="connsiteY51" fmla="*/ 6480699 h 6480699"/>
              <a:gd name="connsiteX52" fmla="*/ 10195662 w 11767458"/>
              <a:gd name="connsiteY52" fmla="*/ 6480699 h 6480699"/>
              <a:gd name="connsiteX53" fmla="*/ 9739147 w 11767458"/>
              <a:gd name="connsiteY53" fmla="*/ 6480699 h 6480699"/>
              <a:gd name="connsiteX54" fmla="*/ 9080380 w 11767458"/>
              <a:gd name="connsiteY54" fmla="*/ 6480699 h 6480699"/>
              <a:gd name="connsiteX55" fmla="*/ 8583415 w 11767458"/>
              <a:gd name="connsiteY55" fmla="*/ 6480699 h 6480699"/>
              <a:gd name="connsiteX56" fmla="*/ 7722394 w 11767458"/>
              <a:gd name="connsiteY56" fmla="*/ 6480699 h 6480699"/>
              <a:gd name="connsiteX57" fmla="*/ 7354661 w 11767458"/>
              <a:gd name="connsiteY57" fmla="*/ 6210664 h 6480699"/>
              <a:gd name="connsiteX58" fmla="*/ 7722394 w 11767458"/>
              <a:gd name="connsiteY58" fmla="*/ 5940629 h 6480699"/>
              <a:gd name="connsiteX59" fmla="*/ 8068063 w 11767458"/>
              <a:gd name="connsiteY59" fmla="*/ 5940629 h 6480699"/>
              <a:gd name="connsiteX60" fmla="*/ 8457860 w 11767458"/>
              <a:gd name="connsiteY60" fmla="*/ 5940630 h 6480699"/>
              <a:gd name="connsiteX61" fmla="*/ 8825593 w 11767458"/>
              <a:gd name="connsiteY61" fmla="*/ 5670595 h 6480699"/>
              <a:gd name="connsiteX62" fmla="*/ 8457860 w 11767458"/>
              <a:gd name="connsiteY62" fmla="*/ 5400560 h 6480699"/>
              <a:gd name="connsiteX63" fmla="*/ 7937314 w 11767458"/>
              <a:gd name="connsiteY63" fmla="*/ 5400560 h 6480699"/>
              <a:gd name="connsiteX64" fmla="*/ 7365284 w 11767458"/>
              <a:gd name="connsiteY64" fmla="*/ 5400560 h 6480699"/>
              <a:gd name="connsiteX65" fmla="*/ 6741773 w 11767458"/>
              <a:gd name="connsiteY65" fmla="*/ 5400560 h 6480699"/>
              <a:gd name="connsiteX66" fmla="*/ 6272709 w 11767458"/>
              <a:gd name="connsiteY66" fmla="*/ 5400560 h 6480699"/>
              <a:gd name="connsiteX67" fmla="*/ 5700680 w 11767458"/>
              <a:gd name="connsiteY67" fmla="*/ 5400561 h 6480699"/>
              <a:gd name="connsiteX68" fmla="*/ 5025685 w 11767458"/>
              <a:gd name="connsiteY68" fmla="*/ 5400561 h 6480699"/>
              <a:gd name="connsiteX69" fmla="*/ 4402174 w 11767458"/>
              <a:gd name="connsiteY69" fmla="*/ 5400561 h 6480699"/>
              <a:gd name="connsiteX70" fmla="*/ 3309598 w 11767458"/>
              <a:gd name="connsiteY70" fmla="*/ 5400561 h 6480699"/>
              <a:gd name="connsiteX71" fmla="*/ 2941865 w 11767458"/>
              <a:gd name="connsiteY71" fmla="*/ 5670596 h 6480699"/>
              <a:gd name="connsiteX72" fmla="*/ 3309598 w 11767458"/>
              <a:gd name="connsiteY72" fmla="*/ 5940631 h 6480699"/>
              <a:gd name="connsiteX73" fmla="*/ 3662622 w 11767458"/>
              <a:gd name="connsiteY73" fmla="*/ 5940631 h 6480699"/>
              <a:gd name="connsiteX74" fmla="*/ 4045064 w 11767458"/>
              <a:gd name="connsiteY74" fmla="*/ 5940630 h 6480699"/>
              <a:gd name="connsiteX75" fmla="*/ 4412797 w 11767458"/>
              <a:gd name="connsiteY75" fmla="*/ 6210665 h 6480699"/>
              <a:gd name="connsiteX76" fmla="*/ 4045064 w 11767458"/>
              <a:gd name="connsiteY76" fmla="*/ 6480700 h 6480699"/>
              <a:gd name="connsiteX77" fmla="*/ 3548099 w 11767458"/>
              <a:gd name="connsiteY77" fmla="*/ 6480700 h 6480699"/>
              <a:gd name="connsiteX78" fmla="*/ 2889331 w 11767458"/>
              <a:gd name="connsiteY78" fmla="*/ 6480700 h 6480699"/>
              <a:gd name="connsiteX79" fmla="*/ 2271015 w 11767458"/>
              <a:gd name="connsiteY79" fmla="*/ 6480700 h 6480699"/>
              <a:gd name="connsiteX80" fmla="*/ 1652698 w 11767458"/>
              <a:gd name="connsiteY80" fmla="*/ 6480699 h 6480699"/>
              <a:gd name="connsiteX81" fmla="*/ 1115282 w 11767458"/>
              <a:gd name="connsiteY81" fmla="*/ 6480699 h 6480699"/>
              <a:gd name="connsiteX82" fmla="*/ 537416 w 11767458"/>
              <a:gd name="connsiteY82" fmla="*/ 6480699 h 6480699"/>
              <a:gd name="connsiteX83" fmla="*/ 0 w 11767458"/>
              <a:gd name="connsiteY83" fmla="*/ 6480699 h 6480699"/>
              <a:gd name="connsiteX84" fmla="*/ 4412797 w 11767458"/>
              <a:gd name="connsiteY84" fmla="*/ 5400561 h 6480699"/>
              <a:gd name="connsiteX85" fmla="*/ 4412797 w 11767458"/>
              <a:gd name="connsiteY85" fmla="*/ 5797511 h 6480699"/>
              <a:gd name="connsiteX86" fmla="*/ 4412797 w 11767458"/>
              <a:gd name="connsiteY86" fmla="*/ 6210664 h 6480699"/>
              <a:gd name="connsiteX87" fmla="*/ 7354661 w 11767458"/>
              <a:gd name="connsiteY87" fmla="*/ 6210664 h 6480699"/>
              <a:gd name="connsiteX88" fmla="*/ 7354661 w 11767458"/>
              <a:gd name="connsiteY88" fmla="*/ 5789410 h 6480699"/>
              <a:gd name="connsiteX89" fmla="*/ 7354661 w 11767458"/>
              <a:gd name="connsiteY89" fmla="*/ 5400561 h 6480699"/>
              <a:gd name="connsiteX90" fmla="*/ 2941865 w 11767458"/>
              <a:gd name="connsiteY90" fmla="*/ 5670595 h 6480699"/>
              <a:gd name="connsiteX91" fmla="*/ 2941865 w 11767458"/>
              <a:gd name="connsiteY91" fmla="*/ 5142692 h 6480699"/>
              <a:gd name="connsiteX92" fmla="*/ 2941865 w 11767458"/>
              <a:gd name="connsiteY92" fmla="*/ 4477076 h 6480699"/>
              <a:gd name="connsiteX93" fmla="*/ 2941865 w 11767458"/>
              <a:gd name="connsiteY93" fmla="*/ 3949174 h 6480699"/>
              <a:gd name="connsiteX94" fmla="*/ 2941865 w 11767458"/>
              <a:gd name="connsiteY94" fmla="*/ 3283557 h 6480699"/>
              <a:gd name="connsiteX95" fmla="*/ 2941865 w 11767458"/>
              <a:gd name="connsiteY95" fmla="*/ 2663846 h 6480699"/>
              <a:gd name="connsiteX96" fmla="*/ 2941865 w 11767458"/>
              <a:gd name="connsiteY96" fmla="*/ 2181848 h 6480699"/>
              <a:gd name="connsiteX97" fmla="*/ 2941865 w 11767458"/>
              <a:gd name="connsiteY97" fmla="*/ 1699850 h 6480699"/>
              <a:gd name="connsiteX98" fmla="*/ 2941865 w 11767458"/>
              <a:gd name="connsiteY98" fmla="*/ 1080138 h 6480699"/>
              <a:gd name="connsiteX99" fmla="*/ 8825594 w 11767458"/>
              <a:gd name="connsiteY99" fmla="*/ 1080138 h 6480699"/>
              <a:gd name="connsiteX100" fmla="*/ 8825594 w 11767458"/>
              <a:gd name="connsiteY100" fmla="*/ 1745754 h 6480699"/>
              <a:gd name="connsiteX101" fmla="*/ 8825594 w 11767458"/>
              <a:gd name="connsiteY101" fmla="*/ 2181848 h 6480699"/>
              <a:gd name="connsiteX102" fmla="*/ 8825594 w 11767458"/>
              <a:gd name="connsiteY102" fmla="*/ 2709750 h 6480699"/>
              <a:gd name="connsiteX103" fmla="*/ 8825594 w 11767458"/>
              <a:gd name="connsiteY103" fmla="*/ 3191748 h 6480699"/>
              <a:gd name="connsiteX104" fmla="*/ 8825594 w 11767458"/>
              <a:gd name="connsiteY104" fmla="*/ 3627842 h 6480699"/>
              <a:gd name="connsiteX105" fmla="*/ 8825594 w 11767458"/>
              <a:gd name="connsiteY105" fmla="*/ 4247553 h 6480699"/>
              <a:gd name="connsiteX106" fmla="*/ 8825594 w 11767458"/>
              <a:gd name="connsiteY106" fmla="*/ 4821360 h 6480699"/>
              <a:gd name="connsiteX107" fmla="*/ 8825594 w 11767458"/>
              <a:gd name="connsiteY107" fmla="*/ 5670595 h 648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1767458" h="6480699" stroke="0" extrusionOk="0">
                <a:moveTo>
                  <a:pt x="0" y="6480699"/>
                </a:moveTo>
                <a:cubicBezTo>
                  <a:pt x="248209" y="6440436"/>
                  <a:pt x="265796" y="6503612"/>
                  <a:pt x="496965" y="6480699"/>
                </a:cubicBezTo>
                <a:cubicBezTo>
                  <a:pt x="728135" y="6457786"/>
                  <a:pt x="841431" y="6532002"/>
                  <a:pt x="1034381" y="6480699"/>
                </a:cubicBezTo>
                <a:cubicBezTo>
                  <a:pt x="1227331" y="6429396"/>
                  <a:pt x="1388643" y="6514313"/>
                  <a:pt x="1693148" y="6480699"/>
                </a:cubicBezTo>
                <a:cubicBezTo>
                  <a:pt x="1997653" y="6447085"/>
                  <a:pt x="2026468" y="6513242"/>
                  <a:pt x="2311465" y="6480699"/>
                </a:cubicBezTo>
                <a:cubicBezTo>
                  <a:pt x="2596462" y="6448156"/>
                  <a:pt x="2659029" y="6494130"/>
                  <a:pt x="2970233" y="6480699"/>
                </a:cubicBezTo>
                <a:cubicBezTo>
                  <a:pt x="3281437" y="6467268"/>
                  <a:pt x="3301202" y="6507577"/>
                  <a:pt x="3548099" y="6480699"/>
                </a:cubicBezTo>
                <a:cubicBezTo>
                  <a:pt x="3794996" y="6453821"/>
                  <a:pt x="3834730" y="6509397"/>
                  <a:pt x="4045064" y="6480699"/>
                </a:cubicBezTo>
                <a:cubicBezTo>
                  <a:pt x="4223270" y="6497377"/>
                  <a:pt x="4408795" y="6360065"/>
                  <a:pt x="4412797" y="6210664"/>
                </a:cubicBezTo>
                <a:cubicBezTo>
                  <a:pt x="4373229" y="6053737"/>
                  <a:pt x="4229014" y="5927187"/>
                  <a:pt x="4045064" y="5940629"/>
                </a:cubicBezTo>
                <a:cubicBezTo>
                  <a:pt x="3884888" y="5943303"/>
                  <a:pt x="3823888" y="5929044"/>
                  <a:pt x="3669976" y="5940630"/>
                </a:cubicBezTo>
                <a:cubicBezTo>
                  <a:pt x="3516064" y="5952215"/>
                  <a:pt x="3389068" y="5901626"/>
                  <a:pt x="3309598" y="5940630"/>
                </a:cubicBezTo>
                <a:cubicBezTo>
                  <a:pt x="3122226" y="5941853"/>
                  <a:pt x="2907605" y="5823148"/>
                  <a:pt x="2941865" y="5670595"/>
                </a:cubicBezTo>
                <a:cubicBezTo>
                  <a:pt x="2942832" y="5482076"/>
                  <a:pt x="3117357" y="5420557"/>
                  <a:pt x="3309598" y="5400560"/>
                </a:cubicBezTo>
                <a:cubicBezTo>
                  <a:pt x="3418228" y="5369442"/>
                  <a:pt x="3552523" y="5415305"/>
                  <a:pt x="3727179" y="5400560"/>
                </a:cubicBezTo>
                <a:cubicBezTo>
                  <a:pt x="3901835" y="5385815"/>
                  <a:pt x="3937683" y="5433168"/>
                  <a:pt x="4144761" y="5400560"/>
                </a:cubicBezTo>
                <a:cubicBezTo>
                  <a:pt x="4351839" y="5367952"/>
                  <a:pt x="4470922" y="5411858"/>
                  <a:pt x="4613824" y="5400560"/>
                </a:cubicBezTo>
                <a:cubicBezTo>
                  <a:pt x="4756726" y="5389262"/>
                  <a:pt x="4932702" y="5458371"/>
                  <a:pt x="5134371" y="5400560"/>
                </a:cubicBezTo>
                <a:cubicBezTo>
                  <a:pt x="5336040" y="5342749"/>
                  <a:pt x="5497450" y="5463338"/>
                  <a:pt x="5757883" y="5400560"/>
                </a:cubicBezTo>
                <a:cubicBezTo>
                  <a:pt x="6018316" y="5337783"/>
                  <a:pt x="6023114" y="5436937"/>
                  <a:pt x="6226946" y="5400561"/>
                </a:cubicBezTo>
                <a:cubicBezTo>
                  <a:pt x="6430778" y="5364184"/>
                  <a:pt x="6613413" y="5427495"/>
                  <a:pt x="6850458" y="5400561"/>
                </a:cubicBezTo>
                <a:cubicBezTo>
                  <a:pt x="7087503" y="5373627"/>
                  <a:pt x="7081243" y="5411200"/>
                  <a:pt x="7268039" y="5400561"/>
                </a:cubicBezTo>
                <a:cubicBezTo>
                  <a:pt x="7454835" y="5389922"/>
                  <a:pt x="7630627" y="5434417"/>
                  <a:pt x="7840069" y="5400561"/>
                </a:cubicBezTo>
                <a:cubicBezTo>
                  <a:pt x="8049511" y="5366705"/>
                  <a:pt x="8266065" y="5407482"/>
                  <a:pt x="8457860" y="5400561"/>
                </a:cubicBezTo>
                <a:cubicBezTo>
                  <a:pt x="8644590" y="5373956"/>
                  <a:pt x="8845849" y="5513058"/>
                  <a:pt x="8825593" y="5670596"/>
                </a:cubicBezTo>
                <a:cubicBezTo>
                  <a:pt x="8842028" y="5781656"/>
                  <a:pt x="8647639" y="5974021"/>
                  <a:pt x="8457860" y="5940631"/>
                </a:cubicBezTo>
                <a:cubicBezTo>
                  <a:pt x="8338277" y="5948871"/>
                  <a:pt x="8239328" y="5910478"/>
                  <a:pt x="8112191" y="5940631"/>
                </a:cubicBezTo>
                <a:cubicBezTo>
                  <a:pt x="7985054" y="5970784"/>
                  <a:pt x="7853553" y="5926242"/>
                  <a:pt x="7722394" y="5940630"/>
                </a:cubicBezTo>
                <a:cubicBezTo>
                  <a:pt x="7497325" y="5925053"/>
                  <a:pt x="7351267" y="6052385"/>
                  <a:pt x="7354661" y="6210665"/>
                </a:cubicBezTo>
                <a:cubicBezTo>
                  <a:pt x="7400219" y="6343995"/>
                  <a:pt x="7502605" y="6455432"/>
                  <a:pt x="7722394" y="6480700"/>
                </a:cubicBezTo>
                <a:cubicBezTo>
                  <a:pt x="7940437" y="6435127"/>
                  <a:pt x="7974101" y="6524219"/>
                  <a:pt x="8178908" y="6480700"/>
                </a:cubicBezTo>
                <a:cubicBezTo>
                  <a:pt x="8383715" y="6437181"/>
                  <a:pt x="8562482" y="6500676"/>
                  <a:pt x="8716324" y="6480700"/>
                </a:cubicBezTo>
                <a:cubicBezTo>
                  <a:pt x="8870166" y="6460724"/>
                  <a:pt x="9114069" y="6503470"/>
                  <a:pt x="9334641" y="6480700"/>
                </a:cubicBezTo>
                <a:cubicBezTo>
                  <a:pt x="9555213" y="6457930"/>
                  <a:pt x="9612986" y="6522124"/>
                  <a:pt x="9872057" y="6480699"/>
                </a:cubicBezTo>
                <a:cubicBezTo>
                  <a:pt x="10131128" y="6439275"/>
                  <a:pt x="10140819" y="6514782"/>
                  <a:pt x="10409472" y="6480699"/>
                </a:cubicBezTo>
                <a:cubicBezTo>
                  <a:pt x="10678126" y="6446616"/>
                  <a:pt x="10659229" y="6502449"/>
                  <a:pt x="10865987" y="6480699"/>
                </a:cubicBezTo>
                <a:cubicBezTo>
                  <a:pt x="11072745" y="6458949"/>
                  <a:pt x="11402895" y="6562344"/>
                  <a:pt x="11767458" y="6480699"/>
                </a:cubicBezTo>
                <a:cubicBezTo>
                  <a:pt x="11657123" y="6337364"/>
                  <a:pt x="11644956" y="6209408"/>
                  <a:pt x="11522303" y="6030652"/>
                </a:cubicBezTo>
                <a:cubicBezTo>
                  <a:pt x="11399650" y="5851896"/>
                  <a:pt x="11331340" y="5640345"/>
                  <a:pt x="11247729" y="5526600"/>
                </a:cubicBezTo>
                <a:cubicBezTo>
                  <a:pt x="11164118" y="5412855"/>
                  <a:pt x="11083114" y="5221829"/>
                  <a:pt x="11002573" y="5076553"/>
                </a:cubicBezTo>
                <a:cubicBezTo>
                  <a:pt x="10922032" y="4931277"/>
                  <a:pt x="10847695" y="4719064"/>
                  <a:pt x="10742709" y="4599504"/>
                </a:cubicBezTo>
                <a:cubicBezTo>
                  <a:pt x="10637723" y="4479944"/>
                  <a:pt x="10631256" y="4375502"/>
                  <a:pt x="10526972" y="4203463"/>
                </a:cubicBezTo>
                <a:cubicBezTo>
                  <a:pt x="10422689" y="4031424"/>
                  <a:pt x="10421353" y="3904538"/>
                  <a:pt x="10296526" y="3780419"/>
                </a:cubicBezTo>
                <a:cubicBezTo>
                  <a:pt x="10323804" y="3650125"/>
                  <a:pt x="10452218" y="3501779"/>
                  <a:pt x="10541681" y="3330372"/>
                </a:cubicBezTo>
                <a:cubicBezTo>
                  <a:pt x="10631145" y="3158965"/>
                  <a:pt x="10712250" y="3100925"/>
                  <a:pt x="10801546" y="2853323"/>
                </a:cubicBezTo>
                <a:cubicBezTo>
                  <a:pt x="10890842" y="2605721"/>
                  <a:pt x="11007874" y="2478918"/>
                  <a:pt x="11061411" y="2376273"/>
                </a:cubicBezTo>
                <a:cubicBezTo>
                  <a:pt x="11114948" y="2273628"/>
                  <a:pt x="11269696" y="2094604"/>
                  <a:pt x="11335985" y="1872220"/>
                </a:cubicBezTo>
                <a:cubicBezTo>
                  <a:pt x="11402274" y="1649836"/>
                  <a:pt x="11484589" y="1637865"/>
                  <a:pt x="11551721" y="1476179"/>
                </a:cubicBezTo>
                <a:cubicBezTo>
                  <a:pt x="11618853" y="1314493"/>
                  <a:pt x="11708065" y="1232144"/>
                  <a:pt x="11767458" y="1080138"/>
                </a:cubicBezTo>
                <a:cubicBezTo>
                  <a:pt x="11606125" y="1116877"/>
                  <a:pt x="11296082" y="1042044"/>
                  <a:pt x="11149667" y="1080138"/>
                </a:cubicBezTo>
                <a:cubicBezTo>
                  <a:pt x="11003252" y="1118232"/>
                  <a:pt x="10750995" y="1068564"/>
                  <a:pt x="10561294" y="1080138"/>
                </a:cubicBezTo>
                <a:cubicBezTo>
                  <a:pt x="10371593" y="1091712"/>
                  <a:pt x="10157654" y="1057940"/>
                  <a:pt x="10031758" y="1080138"/>
                </a:cubicBezTo>
                <a:cubicBezTo>
                  <a:pt x="9905862" y="1102336"/>
                  <a:pt x="9703966" y="1050603"/>
                  <a:pt x="9502223" y="1080138"/>
                </a:cubicBezTo>
                <a:cubicBezTo>
                  <a:pt x="9300481" y="1109673"/>
                  <a:pt x="9132250" y="1073952"/>
                  <a:pt x="8825594" y="1080138"/>
                </a:cubicBezTo>
                <a:cubicBezTo>
                  <a:pt x="8803069" y="958949"/>
                  <a:pt x="8839384" y="800773"/>
                  <a:pt x="8825594" y="658884"/>
                </a:cubicBezTo>
                <a:cubicBezTo>
                  <a:pt x="8811804" y="516995"/>
                  <a:pt x="8868871" y="457659"/>
                  <a:pt x="8825594" y="270035"/>
                </a:cubicBezTo>
                <a:cubicBezTo>
                  <a:pt x="8796335" y="120675"/>
                  <a:pt x="8622650" y="20365"/>
                  <a:pt x="8457861" y="0"/>
                </a:cubicBezTo>
                <a:cubicBezTo>
                  <a:pt x="8271889" y="49211"/>
                  <a:pt x="8085832" y="-49145"/>
                  <a:pt x="7988797" y="0"/>
                </a:cubicBezTo>
                <a:cubicBezTo>
                  <a:pt x="7891762" y="49145"/>
                  <a:pt x="7606935" y="-16566"/>
                  <a:pt x="7468250" y="0"/>
                </a:cubicBezTo>
                <a:cubicBezTo>
                  <a:pt x="7329565" y="16566"/>
                  <a:pt x="7037379" y="-69811"/>
                  <a:pt x="6844739" y="0"/>
                </a:cubicBezTo>
                <a:cubicBezTo>
                  <a:pt x="6652099" y="69811"/>
                  <a:pt x="6570356" y="-3217"/>
                  <a:pt x="6324192" y="0"/>
                </a:cubicBezTo>
                <a:cubicBezTo>
                  <a:pt x="6078028" y="3217"/>
                  <a:pt x="5993590" y="-10143"/>
                  <a:pt x="5855128" y="0"/>
                </a:cubicBezTo>
                <a:cubicBezTo>
                  <a:pt x="5716666" y="10143"/>
                  <a:pt x="5552678" y="-28825"/>
                  <a:pt x="5283099" y="0"/>
                </a:cubicBezTo>
                <a:cubicBezTo>
                  <a:pt x="5013520" y="28825"/>
                  <a:pt x="4821937" y="-74258"/>
                  <a:pt x="4608104" y="0"/>
                </a:cubicBezTo>
                <a:cubicBezTo>
                  <a:pt x="4394271" y="74258"/>
                  <a:pt x="4347270" y="-12524"/>
                  <a:pt x="4087558" y="0"/>
                </a:cubicBezTo>
                <a:cubicBezTo>
                  <a:pt x="3827846" y="12524"/>
                  <a:pt x="3638735" y="-21200"/>
                  <a:pt x="3309598" y="0"/>
                </a:cubicBezTo>
                <a:cubicBezTo>
                  <a:pt x="3098393" y="-34039"/>
                  <a:pt x="2942208" y="125385"/>
                  <a:pt x="2941865" y="270035"/>
                </a:cubicBezTo>
                <a:cubicBezTo>
                  <a:pt x="2944079" y="421132"/>
                  <a:pt x="2922257" y="472337"/>
                  <a:pt x="2941865" y="650783"/>
                </a:cubicBezTo>
                <a:cubicBezTo>
                  <a:pt x="2961473" y="829229"/>
                  <a:pt x="2931124" y="939916"/>
                  <a:pt x="2941865" y="1080138"/>
                </a:cubicBezTo>
                <a:cubicBezTo>
                  <a:pt x="2704600" y="1130527"/>
                  <a:pt x="2551528" y="1050206"/>
                  <a:pt x="2412329" y="1080138"/>
                </a:cubicBezTo>
                <a:cubicBezTo>
                  <a:pt x="2273130" y="1110070"/>
                  <a:pt x="1990520" y="1074555"/>
                  <a:pt x="1853375" y="1080138"/>
                </a:cubicBezTo>
                <a:cubicBezTo>
                  <a:pt x="1716230" y="1085721"/>
                  <a:pt x="1509488" y="1031544"/>
                  <a:pt x="1323839" y="1080138"/>
                </a:cubicBezTo>
                <a:cubicBezTo>
                  <a:pt x="1138190" y="1128732"/>
                  <a:pt x="1000794" y="1031833"/>
                  <a:pt x="794304" y="1080138"/>
                </a:cubicBezTo>
                <a:cubicBezTo>
                  <a:pt x="587815" y="1128443"/>
                  <a:pt x="163218" y="990179"/>
                  <a:pt x="0" y="1080138"/>
                </a:cubicBezTo>
                <a:cubicBezTo>
                  <a:pt x="74703" y="1214963"/>
                  <a:pt x="186471" y="1425275"/>
                  <a:pt x="274574" y="1584190"/>
                </a:cubicBezTo>
                <a:cubicBezTo>
                  <a:pt x="362677" y="1743105"/>
                  <a:pt x="439800" y="1960053"/>
                  <a:pt x="534439" y="2061240"/>
                </a:cubicBezTo>
                <a:cubicBezTo>
                  <a:pt x="629078" y="2162427"/>
                  <a:pt x="648881" y="2283937"/>
                  <a:pt x="735466" y="2430279"/>
                </a:cubicBezTo>
                <a:cubicBezTo>
                  <a:pt x="822051" y="2576621"/>
                  <a:pt x="950100" y="2830393"/>
                  <a:pt x="1010040" y="2934331"/>
                </a:cubicBezTo>
                <a:cubicBezTo>
                  <a:pt x="1069980" y="3038269"/>
                  <a:pt x="1204881" y="3487956"/>
                  <a:pt x="1470932" y="3780419"/>
                </a:cubicBezTo>
                <a:cubicBezTo>
                  <a:pt x="1433326" y="3893232"/>
                  <a:pt x="1289131" y="4078704"/>
                  <a:pt x="1240486" y="4203463"/>
                </a:cubicBezTo>
                <a:cubicBezTo>
                  <a:pt x="1191841" y="4328222"/>
                  <a:pt x="1120469" y="4402478"/>
                  <a:pt x="1039459" y="4572501"/>
                </a:cubicBezTo>
                <a:cubicBezTo>
                  <a:pt x="958448" y="4742524"/>
                  <a:pt x="858566" y="4874145"/>
                  <a:pt x="794303" y="5022548"/>
                </a:cubicBezTo>
                <a:cubicBezTo>
                  <a:pt x="730040" y="5170951"/>
                  <a:pt x="592553" y="5320028"/>
                  <a:pt x="563857" y="5445592"/>
                </a:cubicBezTo>
                <a:cubicBezTo>
                  <a:pt x="535161" y="5571156"/>
                  <a:pt x="357026" y="5802431"/>
                  <a:pt x="289283" y="5949644"/>
                </a:cubicBezTo>
                <a:cubicBezTo>
                  <a:pt x="221540" y="6096857"/>
                  <a:pt x="91572" y="6186802"/>
                  <a:pt x="0" y="6480699"/>
                </a:cubicBezTo>
                <a:close/>
              </a:path>
              <a:path w="11767458" h="6480699" fill="darkenLess" stroke="0" extrusionOk="0">
                <a:moveTo>
                  <a:pt x="4412797" y="6210664"/>
                </a:moveTo>
                <a:cubicBezTo>
                  <a:pt x="4401044" y="6119978"/>
                  <a:pt x="4226705" y="5948164"/>
                  <a:pt x="4045064" y="5940629"/>
                </a:cubicBezTo>
                <a:cubicBezTo>
                  <a:pt x="3906836" y="5951401"/>
                  <a:pt x="3801878" y="5924301"/>
                  <a:pt x="3699395" y="5940629"/>
                </a:cubicBezTo>
                <a:cubicBezTo>
                  <a:pt x="3596912" y="5956957"/>
                  <a:pt x="3457923" y="5922500"/>
                  <a:pt x="3309598" y="5940630"/>
                </a:cubicBezTo>
                <a:cubicBezTo>
                  <a:pt x="3120244" y="5902700"/>
                  <a:pt x="2977510" y="5812329"/>
                  <a:pt x="2941865" y="5670595"/>
                </a:cubicBezTo>
                <a:cubicBezTo>
                  <a:pt x="2968304" y="5519670"/>
                  <a:pt x="3130333" y="5386071"/>
                  <a:pt x="3309598" y="5400560"/>
                </a:cubicBezTo>
                <a:cubicBezTo>
                  <a:pt x="3476382" y="5370394"/>
                  <a:pt x="3705195" y="5411463"/>
                  <a:pt x="3850166" y="5400560"/>
                </a:cubicBezTo>
                <a:cubicBezTo>
                  <a:pt x="3995137" y="5389658"/>
                  <a:pt x="4238094" y="5442039"/>
                  <a:pt x="4412797" y="5400561"/>
                </a:cubicBezTo>
                <a:cubicBezTo>
                  <a:pt x="4436544" y="5581501"/>
                  <a:pt x="4371629" y="5706624"/>
                  <a:pt x="4412797" y="5821815"/>
                </a:cubicBezTo>
                <a:cubicBezTo>
                  <a:pt x="4453965" y="5937006"/>
                  <a:pt x="4399816" y="6087107"/>
                  <a:pt x="4412797" y="6210664"/>
                </a:cubicBezTo>
                <a:close/>
                <a:moveTo>
                  <a:pt x="7354661" y="6210664"/>
                </a:moveTo>
                <a:cubicBezTo>
                  <a:pt x="7324213" y="6089087"/>
                  <a:pt x="7518361" y="5973103"/>
                  <a:pt x="7722394" y="5940629"/>
                </a:cubicBezTo>
                <a:cubicBezTo>
                  <a:pt x="7894991" y="5922177"/>
                  <a:pt x="8002667" y="5948043"/>
                  <a:pt x="8104836" y="5940630"/>
                </a:cubicBezTo>
                <a:cubicBezTo>
                  <a:pt x="8207005" y="5933216"/>
                  <a:pt x="8293516" y="5955677"/>
                  <a:pt x="8457860" y="5940630"/>
                </a:cubicBezTo>
                <a:cubicBezTo>
                  <a:pt x="8676427" y="5951884"/>
                  <a:pt x="8814398" y="5845646"/>
                  <a:pt x="8825593" y="5670595"/>
                </a:cubicBezTo>
                <a:cubicBezTo>
                  <a:pt x="8823733" y="5537504"/>
                  <a:pt x="8671803" y="5359507"/>
                  <a:pt x="8457860" y="5400560"/>
                </a:cubicBezTo>
                <a:cubicBezTo>
                  <a:pt x="8199034" y="5452014"/>
                  <a:pt x="8149151" y="5358981"/>
                  <a:pt x="7939356" y="5400560"/>
                </a:cubicBezTo>
                <a:cubicBezTo>
                  <a:pt x="7729561" y="5442140"/>
                  <a:pt x="7622450" y="5367715"/>
                  <a:pt x="7354661" y="5400561"/>
                </a:cubicBezTo>
                <a:cubicBezTo>
                  <a:pt x="7373720" y="5602245"/>
                  <a:pt x="7328240" y="5645950"/>
                  <a:pt x="7354661" y="5821815"/>
                </a:cubicBezTo>
                <a:cubicBezTo>
                  <a:pt x="7381082" y="5997680"/>
                  <a:pt x="7311804" y="6026866"/>
                  <a:pt x="7354661" y="6210664"/>
                </a:cubicBezTo>
                <a:close/>
              </a:path>
              <a:path w="11767458" h="6480699" fill="none" extrusionOk="0">
                <a:moveTo>
                  <a:pt x="0" y="6480699"/>
                </a:moveTo>
                <a:cubicBezTo>
                  <a:pt x="47672" y="6371375"/>
                  <a:pt x="180276" y="6206815"/>
                  <a:pt x="215737" y="6084658"/>
                </a:cubicBezTo>
                <a:cubicBezTo>
                  <a:pt x="251198" y="5962501"/>
                  <a:pt x="385778" y="5873313"/>
                  <a:pt x="431473" y="5688617"/>
                </a:cubicBezTo>
                <a:cubicBezTo>
                  <a:pt x="477168" y="5503921"/>
                  <a:pt x="599930" y="5411091"/>
                  <a:pt x="647210" y="5292576"/>
                </a:cubicBezTo>
                <a:cubicBezTo>
                  <a:pt x="694490" y="5174061"/>
                  <a:pt x="859274" y="5008137"/>
                  <a:pt x="921784" y="4788524"/>
                </a:cubicBezTo>
                <a:cubicBezTo>
                  <a:pt x="984294" y="4568911"/>
                  <a:pt x="1177329" y="4424338"/>
                  <a:pt x="1196358" y="4284471"/>
                </a:cubicBezTo>
                <a:cubicBezTo>
                  <a:pt x="1215387" y="4144604"/>
                  <a:pt x="1367678" y="4008489"/>
                  <a:pt x="1470932" y="3780419"/>
                </a:cubicBezTo>
                <a:cubicBezTo>
                  <a:pt x="1371456" y="3616438"/>
                  <a:pt x="1294253" y="3386525"/>
                  <a:pt x="1196358" y="3276367"/>
                </a:cubicBezTo>
                <a:cubicBezTo>
                  <a:pt x="1098464" y="3166209"/>
                  <a:pt x="1080087" y="3010360"/>
                  <a:pt x="951203" y="2826320"/>
                </a:cubicBezTo>
                <a:cubicBezTo>
                  <a:pt x="822319" y="2642280"/>
                  <a:pt x="834679" y="2561665"/>
                  <a:pt x="720757" y="2403276"/>
                </a:cubicBezTo>
                <a:cubicBezTo>
                  <a:pt x="606835" y="2244887"/>
                  <a:pt x="595416" y="2100273"/>
                  <a:pt x="519729" y="2034237"/>
                </a:cubicBezTo>
                <a:cubicBezTo>
                  <a:pt x="444042" y="1968201"/>
                  <a:pt x="376587" y="1749428"/>
                  <a:pt x="245155" y="1530185"/>
                </a:cubicBezTo>
                <a:cubicBezTo>
                  <a:pt x="113724" y="1310942"/>
                  <a:pt x="83617" y="1157916"/>
                  <a:pt x="0" y="1080138"/>
                </a:cubicBezTo>
                <a:cubicBezTo>
                  <a:pt x="105356" y="1041352"/>
                  <a:pt x="373929" y="1119469"/>
                  <a:pt x="500117" y="1080138"/>
                </a:cubicBezTo>
                <a:cubicBezTo>
                  <a:pt x="626305" y="1040807"/>
                  <a:pt x="850508" y="1092814"/>
                  <a:pt x="1088490" y="1080138"/>
                </a:cubicBezTo>
                <a:cubicBezTo>
                  <a:pt x="1326472" y="1067462"/>
                  <a:pt x="1455501" y="1092044"/>
                  <a:pt x="1647444" y="1080138"/>
                </a:cubicBezTo>
                <a:cubicBezTo>
                  <a:pt x="1839387" y="1068232"/>
                  <a:pt x="1995433" y="1119538"/>
                  <a:pt x="2265236" y="1080138"/>
                </a:cubicBezTo>
                <a:cubicBezTo>
                  <a:pt x="2535039" y="1040738"/>
                  <a:pt x="2715002" y="1149349"/>
                  <a:pt x="2941865" y="1080138"/>
                </a:cubicBezTo>
                <a:cubicBezTo>
                  <a:pt x="2924938" y="926321"/>
                  <a:pt x="2946792" y="831945"/>
                  <a:pt x="2941865" y="699390"/>
                </a:cubicBezTo>
                <a:cubicBezTo>
                  <a:pt x="2936938" y="566835"/>
                  <a:pt x="2945256" y="431706"/>
                  <a:pt x="2941865" y="270035"/>
                </a:cubicBezTo>
                <a:cubicBezTo>
                  <a:pt x="2944030" y="84558"/>
                  <a:pt x="3059626" y="-3558"/>
                  <a:pt x="3309598" y="0"/>
                </a:cubicBezTo>
                <a:cubicBezTo>
                  <a:pt x="3546922" y="-12141"/>
                  <a:pt x="3711787" y="256"/>
                  <a:pt x="3984592" y="0"/>
                </a:cubicBezTo>
                <a:cubicBezTo>
                  <a:pt x="4257397" y="-256"/>
                  <a:pt x="4362415" y="20578"/>
                  <a:pt x="4505139" y="0"/>
                </a:cubicBezTo>
                <a:cubicBezTo>
                  <a:pt x="4647863" y="-20578"/>
                  <a:pt x="4744123" y="32600"/>
                  <a:pt x="4974203" y="0"/>
                </a:cubicBezTo>
                <a:cubicBezTo>
                  <a:pt x="5204283" y="-32600"/>
                  <a:pt x="5229027" y="4043"/>
                  <a:pt x="5391784" y="0"/>
                </a:cubicBezTo>
                <a:cubicBezTo>
                  <a:pt x="5554541" y="-4043"/>
                  <a:pt x="5792583" y="31090"/>
                  <a:pt x="5912330" y="0"/>
                </a:cubicBezTo>
                <a:cubicBezTo>
                  <a:pt x="6032077" y="-31090"/>
                  <a:pt x="6395501" y="16845"/>
                  <a:pt x="6535842" y="0"/>
                </a:cubicBezTo>
                <a:cubicBezTo>
                  <a:pt x="6676183" y="-16845"/>
                  <a:pt x="6894811" y="34603"/>
                  <a:pt x="7004906" y="0"/>
                </a:cubicBezTo>
                <a:cubicBezTo>
                  <a:pt x="7115001" y="-34603"/>
                  <a:pt x="7367975" y="35635"/>
                  <a:pt x="7473970" y="0"/>
                </a:cubicBezTo>
                <a:cubicBezTo>
                  <a:pt x="7579965" y="-35635"/>
                  <a:pt x="7975114" y="93354"/>
                  <a:pt x="8457860" y="0"/>
                </a:cubicBezTo>
                <a:cubicBezTo>
                  <a:pt x="8671843" y="-18614"/>
                  <a:pt x="8835119" y="160034"/>
                  <a:pt x="8825593" y="270035"/>
                </a:cubicBezTo>
                <a:cubicBezTo>
                  <a:pt x="8776004" y="585209"/>
                  <a:pt x="8815155" y="797681"/>
                  <a:pt x="8825594" y="1080138"/>
                </a:cubicBezTo>
                <a:lnTo>
                  <a:pt x="8825594" y="1080138"/>
                </a:lnTo>
                <a:cubicBezTo>
                  <a:pt x="8986260" y="1019583"/>
                  <a:pt x="9165162" y="1133845"/>
                  <a:pt x="9384548" y="1080138"/>
                </a:cubicBezTo>
                <a:cubicBezTo>
                  <a:pt x="9603934" y="1026431"/>
                  <a:pt x="9826264" y="1104098"/>
                  <a:pt x="10031758" y="1080138"/>
                </a:cubicBezTo>
                <a:cubicBezTo>
                  <a:pt x="10237252" y="1056178"/>
                  <a:pt x="10399323" y="1124328"/>
                  <a:pt x="10561294" y="1080138"/>
                </a:cubicBezTo>
                <a:cubicBezTo>
                  <a:pt x="10723265" y="1035948"/>
                  <a:pt x="10905709" y="1098866"/>
                  <a:pt x="11208504" y="1080138"/>
                </a:cubicBezTo>
                <a:cubicBezTo>
                  <a:pt x="11511299" y="1061410"/>
                  <a:pt x="11551054" y="1113707"/>
                  <a:pt x="11767458" y="1080138"/>
                </a:cubicBezTo>
                <a:cubicBezTo>
                  <a:pt x="11726514" y="1267751"/>
                  <a:pt x="11530781" y="1405703"/>
                  <a:pt x="11522303" y="1530185"/>
                </a:cubicBezTo>
                <a:cubicBezTo>
                  <a:pt x="11513825" y="1654667"/>
                  <a:pt x="11365187" y="1719457"/>
                  <a:pt x="11306566" y="1926226"/>
                </a:cubicBezTo>
                <a:cubicBezTo>
                  <a:pt x="11247945" y="2132995"/>
                  <a:pt x="11119809" y="2222681"/>
                  <a:pt x="11090829" y="2322267"/>
                </a:cubicBezTo>
                <a:cubicBezTo>
                  <a:pt x="11061849" y="2421853"/>
                  <a:pt x="10855004" y="2696340"/>
                  <a:pt x="10816255" y="2826320"/>
                </a:cubicBezTo>
                <a:cubicBezTo>
                  <a:pt x="10777506" y="2956300"/>
                  <a:pt x="10574301" y="3154650"/>
                  <a:pt x="10571100" y="3276367"/>
                </a:cubicBezTo>
                <a:cubicBezTo>
                  <a:pt x="10567899" y="3398084"/>
                  <a:pt x="10326931" y="3658822"/>
                  <a:pt x="10296526" y="3780419"/>
                </a:cubicBezTo>
                <a:cubicBezTo>
                  <a:pt x="10409138" y="3947634"/>
                  <a:pt x="10424062" y="4051587"/>
                  <a:pt x="10541681" y="4230466"/>
                </a:cubicBezTo>
                <a:cubicBezTo>
                  <a:pt x="10659300" y="4409344"/>
                  <a:pt x="10696708" y="4604491"/>
                  <a:pt x="10816255" y="4734518"/>
                </a:cubicBezTo>
                <a:cubicBezTo>
                  <a:pt x="10935802" y="4864545"/>
                  <a:pt x="10948676" y="5056818"/>
                  <a:pt x="11061411" y="5184565"/>
                </a:cubicBezTo>
                <a:cubicBezTo>
                  <a:pt x="11174146" y="5312312"/>
                  <a:pt x="11175646" y="5477949"/>
                  <a:pt x="11277147" y="5580606"/>
                </a:cubicBezTo>
                <a:cubicBezTo>
                  <a:pt x="11378648" y="5683263"/>
                  <a:pt x="11387874" y="5875793"/>
                  <a:pt x="11537012" y="6057655"/>
                </a:cubicBezTo>
                <a:cubicBezTo>
                  <a:pt x="11686150" y="6239517"/>
                  <a:pt x="11633164" y="6289755"/>
                  <a:pt x="11767458" y="6480699"/>
                </a:cubicBezTo>
                <a:cubicBezTo>
                  <a:pt x="11548308" y="6527029"/>
                  <a:pt x="11382778" y="6429268"/>
                  <a:pt x="11230042" y="6480699"/>
                </a:cubicBezTo>
                <a:cubicBezTo>
                  <a:pt x="11077306" y="6532130"/>
                  <a:pt x="10877092" y="6455015"/>
                  <a:pt x="10733077" y="6480699"/>
                </a:cubicBezTo>
                <a:cubicBezTo>
                  <a:pt x="10589062" y="6506383"/>
                  <a:pt x="10344359" y="6455959"/>
                  <a:pt x="10195662" y="6480699"/>
                </a:cubicBezTo>
                <a:cubicBezTo>
                  <a:pt x="10046966" y="6505439"/>
                  <a:pt x="9842569" y="6433886"/>
                  <a:pt x="9739147" y="6480699"/>
                </a:cubicBezTo>
                <a:cubicBezTo>
                  <a:pt x="9635726" y="6527512"/>
                  <a:pt x="9335083" y="6422785"/>
                  <a:pt x="9080380" y="6480699"/>
                </a:cubicBezTo>
                <a:cubicBezTo>
                  <a:pt x="8825677" y="6538613"/>
                  <a:pt x="8804806" y="6448464"/>
                  <a:pt x="8583415" y="6480699"/>
                </a:cubicBezTo>
                <a:cubicBezTo>
                  <a:pt x="8362024" y="6512934"/>
                  <a:pt x="7997733" y="6457992"/>
                  <a:pt x="7722394" y="6480699"/>
                </a:cubicBezTo>
                <a:cubicBezTo>
                  <a:pt x="7513400" y="6474941"/>
                  <a:pt x="7359512" y="6370733"/>
                  <a:pt x="7354661" y="6210664"/>
                </a:cubicBezTo>
                <a:cubicBezTo>
                  <a:pt x="7335527" y="6051176"/>
                  <a:pt x="7511721" y="5901518"/>
                  <a:pt x="7722394" y="5940629"/>
                </a:cubicBezTo>
                <a:cubicBezTo>
                  <a:pt x="7891003" y="5910348"/>
                  <a:pt x="7989891" y="5962332"/>
                  <a:pt x="8068063" y="5940629"/>
                </a:cubicBezTo>
                <a:cubicBezTo>
                  <a:pt x="8146235" y="5918926"/>
                  <a:pt x="8304733" y="5954186"/>
                  <a:pt x="8457860" y="5940630"/>
                </a:cubicBezTo>
                <a:cubicBezTo>
                  <a:pt x="8693079" y="5939574"/>
                  <a:pt x="8810142" y="5811189"/>
                  <a:pt x="8825593" y="5670595"/>
                </a:cubicBezTo>
                <a:cubicBezTo>
                  <a:pt x="8811041" y="5564723"/>
                  <a:pt x="8674379" y="5366638"/>
                  <a:pt x="8457860" y="5400560"/>
                </a:cubicBezTo>
                <a:cubicBezTo>
                  <a:pt x="8202352" y="5411460"/>
                  <a:pt x="8148100" y="5379461"/>
                  <a:pt x="7937314" y="5400560"/>
                </a:cubicBezTo>
                <a:cubicBezTo>
                  <a:pt x="7726528" y="5421659"/>
                  <a:pt x="7638731" y="5354799"/>
                  <a:pt x="7365284" y="5400560"/>
                </a:cubicBezTo>
                <a:cubicBezTo>
                  <a:pt x="7091837" y="5446321"/>
                  <a:pt x="6972500" y="5361879"/>
                  <a:pt x="6741773" y="5400560"/>
                </a:cubicBezTo>
                <a:cubicBezTo>
                  <a:pt x="6511046" y="5439241"/>
                  <a:pt x="6399059" y="5383011"/>
                  <a:pt x="6272709" y="5400560"/>
                </a:cubicBezTo>
                <a:cubicBezTo>
                  <a:pt x="6146359" y="5418109"/>
                  <a:pt x="5951822" y="5342169"/>
                  <a:pt x="5700680" y="5400561"/>
                </a:cubicBezTo>
                <a:cubicBezTo>
                  <a:pt x="5449538" y="5458953"/>
                  <a:pt x="5332018" y="5382872"/>
                  <a:pt x="5025685" y="5400561"/>
                </a:cubicBezTo>
                <a:cubicBezTo>
                  <a:pt x="4719353" y="5418250"/>
                  <a:pt x="4583182" y="5400267"/>
                  <a:pt x="4402174" y="5400561"/>
                </a:cubicBezTo>
                <a:cubicBezTo>
                  <a:pt x="4221166" y="5400855"/>
                  <a:pt x="3537689" y="5381060"/>
                  <a:pt x="3309598" y="5400561"/>
                </a:cubicBezTo>
                <a:cubicBezTo>
                  <a:pt x="3124350" y="5374708"/>
                  <a:pt x="2950896" y="5530278"/>
                  <a:pt x="2941865" y="5670596"/>
                </a:cubicBezTo>
                <a:cubicBezTo>
                  <a:pt x="2896322" y="5817844"/>
                  <a:pt x="3144891" y="5903896"/>
                  <a:pt x="3309598" y="5940631"/>
                </a:cubicBezTo>
                <a:cubicBezTo>
                  <a:pt x="3474700" y="5932495"/>
                  <a:pt x="3541795" y="5952118"/>
                  <a:pt x="3662622" y="5940631"/>
                </a:cubicBezTo>
                <a:cubicBezTo>
                  <a:pt x="3783449" y="5929143"/>
                  <a:pt x="3863024" y="5957484"/>
                  <a:pt x="4045064" y="5940630"/>
                </a:cubicBezTo>
                <a:cubicBezTo>
                  <a:pt x="4272991" y="5953833"/>
                  <a:pt x="4413872" y="6074801"/>
                  <a:pt x="4412797" y="6210665"/>
                </a:cubicBezTo>
                <a:cubicBezTo>
                  <a:pt x="4461608" y="6359916"/>
                  <a:pt x="4273035" y="6447253"/>
                  <a:pt x="4045064" y="6480700"/>
                </a:cubicBezTo>
                <a:cubicBezTo>
                  <a:pt x="3808366" y="6532655"/>
                  <a:pt x="3713450" y="6449457"/>
                  <a:pt x="3548099" y="6480700"/>
                </a:cubicBezTo>
                <a:cubicBezTo>
                  <a:pt x="3382748" y="6511943"/>
                  <a:pt x="3170148" y="6424202"/>
                  <a:pt x="2889331" y="6480700"/>
                </a:cubicBezTo>
                <a:cubicBezTo>
                  <a:pt x="2608514" y="6537198"/>
                  <a:pt x="2472751" y="6451045"/>
                  <a:pt x="2271015" y="6480700"/>
                </a:cubicBezTo>
                <a:cubicBezTo>
                  <a:pt x="2069279" y="6510355"/>
                  <a:pt x="1799130" y="6436827"/>
                  <a:pt x="1652698" y="6480699"/>
                </a:cubicBezTo>
                <a:cubicBezTo>
                  <a:pt x="1506266" y="6524571"/>
                  <a:pt x="1230512" y="6421921"/>
                  <a:pt x="1115282" y="6480699"/>
                </a:cubicBezTo>
                <a:cubicBezTo>
                  <a:pt x="1000052" y="6539477"/>
                  <a:pt x="729246" y="6447431"/>
                  <a:pt x="537416" y="6480699"/>
                </a:cubicBezTo>
                <a:cubicBezTo>
                  <a:pt x="345586" y="6513967"/>
                  <a:pt x="173591" y="6440911"/>
                  <a:pt x="0" y="6480699"/>
                </a:cubicBezTo>
                <a:close/>
                <a:moveTo>
                  <a:pt x="4412797" y="5400561"/>
                </a:moveTo>
                <a:cubicBezTo>
                  <a:pt x="4430989" y="5511264"/>
                  <a:pt x="4365653" y="5610104"/>
                  <a:pt x="4412797" y="5797511"/>
                </a:cubicBezTo>
                <a:cubicBezTo>
                  <a:pt x="4459941" y="5984918"/>
                  <a:pt x="4368100" y="6028120"/>
                  <a:pt x="4412797" y="6210664"/>
                </a:cubicBezTo>
                <a:moveTo>
                  <a:pt x="7354661" y="6210664"/>
                </a:moveTo>
                <a:cubicBezTo>
                  <a:pt x="7348250" y="6048257"/>
                  <a:pt x="7381518" y="5881268"/>
                  <a:pt x="7354661" y="5789410"/>
                </a:cubicBezTo>
                <a:cubicBezTo>
                  <a:pt x="7327804" y="5697552"/>
                  <a:pt x="7367403" y="5554769"/>
                  <a:pt x="7354661" y="5400561"/>
                </a:cubicBezTo>
                <a:moveTo>
                  <a:pt x="2941865" y="5670595"/>
                </a:moveTo>
                <a:cubicBezTo>
                  <a:pt x="2928686" y="5524265"/>
                  <a:pt x="2974725" y="5261419"/>
                  <a:pt x="2941865" y="5142692"/>
                </a:cubicBezTo>
                <a:cubicBezTo>
                  <a:pt x="2909005" y="5023965"/>
                  <a:pt x="2989258" y="4719047"/>
                  <a:pt x="2941865" y="4477076"/>
                </a:cubicBezTo>
                <a:cubicBezTo>
                  <a:pt x="2894472" y="4235105"/>
                  <a:pt x="2997210" y="4099052"/>
                  <a:pt x="2941865" y="3949174"/>
                </a:cubicBezTo>
                <a:cubicBezTo>
                  <a:pt x="2886520" y="3799296"/>
                  <a:pt x="2986520" y="3612035"/>
                  <a:pt x="2941865" y="3283557"/>
                </a:cubicBezTo>
                <a:cubicBezTo>
                  <a:pt x="2897210" y="2955079"/>
                  <a:pt x="2968653" y="2872457"/>
                  <a:pt x="2941865" y="2663846"/>
                </a:cubicBezTo>
                <a:cubicBezTo>
                  <a:pt x="2915077" y="2455235"/>
                  <a:pt x="2948284" y="2390435"/>
                  <a:pt x="2941865" y="2181848"/>
                </a:cubicBezTo>
                <a:cubicBezTo>
                  <a:pt x="2935446" y="1973261"/>
                  <a:pt x="2996290" y="1835481"/>
                  <a:pt x="2941865" y="1699850"/>
                </a:cubicBezTo>
                <a:cubicBezTo>
                  <a:pt x="2887440" y="1564219"/>
                  <a:pt x="2964685" y="1344320"/>
                  <a:pt x="2941865" y="1080138"/>
                </a:cubicBezTo>
                <a:moveTo>
                  <a:pt x="8825594" y="1080138"/>
                </a:moveTo>
                <a:cubicBezTo>
                  <a:pt x="8843968" y="1331967"/>
                  <a:pt x="8811376" y="1501517"/>
                  <a:pt x="8825594" y="1745754"/>
                </a:cubicBezTo>
                <a:cubicBezTo>
                  <a:pt x="8839812" y="1989991"/>
                  <a:pt x="8800564" y="1982163"/>
                  <a:pt x="8825594" y="2181848"/>
                </a:cubicBezTo>
                <a:cubicBezTo>
                  <a:pt x="8850624" y="2381533"/>
                  <a:pt x="8797378" y="2460089"/>
                  <a:pt x="8825594" y="2709750"/>
                </a:cubicBezTo>
                <a:cubicBezTo>
                  <a:pt x="8853810" y="2959411"/>
                  <a:pt x="8774612" y="2955658"/>
                  <a:pt x="8825594" y="3191748"/>
                </a:cubicBezTo>
                <a:cubicBezTo>
                  <a:pt x="8876576" y="3427838"/>
                  <a:pt x="8797870" y="3483013"/>
                  <a:pt x="8825594" y="3627842"/>
                </a:cubicBezTo>
                <a:cubicBezTo>
                  <a:pt x="8853318" y="3772671"/>
                  <a:pt x="8807333" y="3995926"/>
                  <a:pt x="8825594" y="4247553"/>
                </a:cubicBezTo>
                <a:cubicBezTo>
                  <a:pt x="8843855" y="4499180"/>
                  <a:pt x="8769022" y="4568346"/>
                  <a:pt x="8825594" y="4821360"/>
                </a:cubicBezTo>
                <a:cubicBezTo>
                  <a:pt x="8882166" y="5074374"/>
                  <a:pt x="8771279" y="5364781"/>
                  <a:pt x="8825594" y="5670595"/>
                </a:cubicBezTo>
              </a:path>
              <a:path w="11767458" h="6480699" fill="none" stroke="0" extrusionOk="0">
                <a:moveTo>
                  <a:pt x="0" y="6480699"/>
                </a:moveTo>
                <a:cubicBezTo>
                  <a:pt x="34452" y="6394022"/>
                  <a:pt x="180001" y="6172742"/>
                  <a:pt x="215737" y="6084658"/>
                </a:cubicBezTo>
                <a:cubicBezTo>
                  <a:pt x="251472" y="5996574"/>
                  <a:pt x="429860" y="5792694"/>
                  <a:pt x="446183" y="5661614"/>
                </a:cubicBezTo>
                <a:cubicBezTo>
                  <a:pt x="462506" y="5530534"/>
                  <a:pt x="617615" y="5442261"/>
                  <a:pt x="706047" y="5184565"/>
                </a:cubicBezTo>
                <a:cubicBezTo>
                  <a:pt x="794479" y="4926869"/>
                  <a:pt x="892057" y="4869319"/>
                  <a:pt x="936493" y="4761521"/>
                </a:cubicBezTo>
                <a:cubicBezTo>
                  <a:pt x="980929" y="4653723"/>
                  <a:pt x="1140843" y="4497805"/>
                  <a:pt x="1181649" y="4311474"/>
                </a:cubicBezTo>
                <a:cubicBezTo>
                  <a:pt x="1222454" y="4125143"/>
                  <a:pt x="1393730" y="4040089"/>
                  <a:pt x="1470932" y="3780419"/>
                </a:cubicBezTo>
                <a:cubicBezTo>
                  <a:pt x="1341271" y="3654142"/>
                  <a:pt x="1377191" y="3508046"/>
                  <a:pt x="1240486" y="3357375"/>
                </a:cubicBezTo>
                <a:cubicBezTo>
                  <a:pt x="1103781" y="3206704"/>
                  <a:pt x="1108646" y="2990058"/>
                  <a:pt x="980621" y="2880325"/>
                </a:cubicBezTo>
                <a:cubicBezTo>
                  <a:pt x="852596" y="2770592"/>
                  <a:pt x="868997" y="2652783"/>
                  <a:pt x="750175" y="2457281"/>
                </a:cubicBezTo>
                <a:cubicBezTo>
                  <a:pt x="631353" y="2261779"/>
                  <a:pt x="638821" y="2218291"/>
                  <a:pt x="534439" y="2061240"/>
                </a:cubicBezTo>
                <a:cubicBezTo>
                  <a:pt x="430056" y="1904190"/>
                  <a:pt x="389362" y="1764441"/>
                  <a:pt x="333411" y="1692202"/>
                </a:cubicBezTo>
                <a:cubicBezTo>
                  <a:pt x="277461" y="1619963"/>
                  <a:pt x="163646" y="1207003"/>
                  <a:pt x="0" y="1080138"/>
                </a:cubicBezTo>
                <a:cubicBezTo>
                  <a:pt x="239184" y="1060844"/>
                  <a:pt x="378828" y="1088294"/>
                  <a:pt x="647210" y="1080138"/>
                </a:cubicBezTo>
                <a:cubicBezTo>
                  <a:pt x="915592" y="1071982"/>
                  <a:pt x="990532" y="1120480"/>
                  <a:pt x="1147327" y="1080138"/>
                </a:cubicBezTo>
                <a:cubicBezTo>
                  <a:pt x="1304122" y="1039796"/>
                  <a:pt x="1583742" y="1105047"/>
                  <a:pt x="1765119" y="1080138"/>
                </a:cubicBezTo>
                <a:cubicBezTo>
                  <a:pt x="1946496" y="1055229"/>
                  <a:pt x="2128767" y="1148691"/>
                  <a:pt x="2382911" y="1080138"/>
                </a:cubicBezTo>
                <a:cubicBezTo>
                  <a:pt x="2637055" y="1011585"/>
                  <a:pt x="2671843" y="1134038"/>
                  <a:pt x="2941865" y="1080138"/>
                </a:cubicBezTo>
                <a:cubicBezTo>
                  <a:pt x="2894006" y="990153"/>
                  <a:pt x="2948525" y="821840"/>
                  <a:pt x="2941865" y="675087"/>
                </a:cubicBezTo>
                <a:cubicBezTo>
                  <a:pt x="2935205" y="528334"/>
                  <a:pt x="2982260" y="411777"/>
                  <a:pt x="2941865" y="270035"/>
                </a:cubicBezTo>
                <a:cubicBezTo>
                  <a:pt x="2908504" y="105842"/>
                  <a:pt x="3077430" y="-40782"/>
                  <a:pt x="3309598" y="0"/>
                </a:cubicBezTo>
                <a:cubicBezTo>
                  <a:pt x="3554840" y="-37992"/>
                  <a:pt x="3791588" y="28996"/>
                  <a:pt x="3933110" y="0"/>
                </a:cubicBezTo>
                <a:cubicBezTo>
                  <a:pt x="4074632" y="-28996"/>
                  <a:pt x="4330730" y="5066"/>
                  <a:pt x="4608104" y="0"/>
                </a:cubicBezTo>
                <a:cubicBezTo>
                  <a:pt x="4885478" y="-5066"/>
                  <a:pt x="5088312" y="50628"/>
                  <a:pt x="5231616" y="0"/>
                </a:cubicBezTo>
                <a:cubicBezTo>
                  <a:pt x="5374920" y="-50628"/>
                  <a:pt x="5540952" y="16783"/>
                  <a:pt x="5700680" y="0"/>
                </a:cubicBezTo>
                <a:cubicBezTo>
                  <a:pt x="5860408" y="-16783"/>
                  <a:pt x="6125374" y="28291"/>
                  <a:pt x="6272709" y="0"/>
                </a:cubicBezTo>
                <a:cubicBezTo>
                  <a:pt x="6420044" y="-28291"/>
                  <a:pt x="6517717" y="12800"/>
                  <a:pt x="6741773" y="0"/>
                </a:cubicBezTo>
                <a:cubicBezTo>
                  <a:pt x="6965829" y="-12800"/>
                  <a:pt x="7152345" y="11483"/>
                  <a:pt x="7365284" y="0"/>
                </a:cubicBezTo>
                <a:cubicBezTo>
                  <a:pt x="7578223" y="-11483"/>
                  <a:pt x="7682433" y="62969"/>
                  <a:pt x="7937314" y="0"/>
                </a:cubicBezTo>
                <a:cubicBezTo>
                  <a:pt x="8192195" y="-62969"/>
                  <a:pt x="8333512" y="14345"/>
                  <a:pt x="8457860" y="0"/>
                </a:cubicBezTo>
                <a:cubicBezTo>
                  <a:pt x="8658646" y="-44328"/>
                  <a:pt x="8826087" y="138346"/>
                  <a:pt x="8825593" y="270035"/>
                </a:cubicBezTo>
                <a:cubicBezTo>
                  <a:pt x="8802675" y="570757"/>
                  <a:pt x="8885602" y="819565"/>
                  <a:pt x="8825594" y="1080138"/>
                </a:cubicBezTo>
                <a:lnTo>
                  <a:pt x="8825594" y="1080138"/>
                </a:lnTo>
                <a:cubicBezTo>
                  <a:pt x="9099063" y="1024451"/>
                  <a:pt x="9165004" y="1093535"/>
                  <a:pt x="9384548" y="1080138"/>
                </a:cubicBezTo>
                <a:cubicBezTo>
                  <a:pt x="9604092" y="1066741"/>
                  <a:pt x="9693930" y="1152453"/>
                  <a:pt x="10002340" y="1080138"/>
                </a:cubicBezTo>
                <a:cubicBezTo>
                  <a:pt x="10310750" y="1007823"/>
                  <a:pt x="10401805" y="1119105"/>
                  <a:pt x="10590712" y="1080138"/>
                </a:cubicBezTo>
                <a:cubicBezTo>
                  <a:pt x="10779619" y="1041171"/>
                  <a:pt x="10881748" y="1097489"/>
                  <a:pt x="11149667" y="1080138"/>
                </a:cubicBezTo>
                <a:cubicBezTo>
                  <a:pt x="11417586" y="1062787"/>
                  <a:pt x="11481565" y="1093076"/>
                  <a:pt x="11767458" y="1080138"/>
                </a:cubicBezTo>
                <a:cubicBezTo>
                  <a:pt x="11658882" y="1346101"/>
                  <a:pt x="11579201" y="1342652"/>
                  <a:pt x="11492884" y="1584190"/>
                </a:cubicBezTo>
                <a:cubicBezTo>
                  <a:pt x="11406568" y="1825728"/>
                  <a:pt x="11374139" y="1774660"/>
                  <a:pt x="11291857" y="1953229"/>
                </a:cubicBezTo>
                <a:cubicBezTo>
                  <a:pt x="11209574" y="2131798"/>
                  <a:pt x="11107699" y="2245106"/>
                  <a:pt x="11061411" y="2376273"/>
                </a:cubicBezTo>
                <a:cubicBezTo>
                  <a:pt x="11015122" y="2507440"/>
                  <a:pt x="10860496" y="2643185"/>
                  <a:pt x="10860383" y="2745311"/>
                </a:cubicBezTo>
                <a:cubicBezTo>
                  <a:pt x="10860270" y="2847437"/>
                  <a:pt x="10640569" y="3062047"/>
                  <a:pt x="10600519" y="3222361"/>
                </a:cubicBezTo>
                <a:cubicBezTo>
                  <a:pt x="10560469" y="3382675"/>
                  <a:pt x="10427187" y="3500428"/>
                  <a:pt x="10296526" y="3780419"/>
                </a:cubicBezTo>
                <a:cubicBezTo>
                  <a:pt x="10380958" y="3909645"/>
                  <a:pt x="10404742" y="4058405"/>
                  <a:pt x="10541681" y="4230466"/>
                </a:cubicBezTo>
                <a:cubicBezTo>
                  <a:pt x="10678620" y="4402526"/>
                  <a:pt x="10678229" y="4511070"/>
                  <a:pt x="10786837" y="4680512"/>
                </a:cubicBezTo>
                <a:cubicBezTo>
                  <a:pt x="10895445" y="4849955"/>
                  <a:pt x="10895736" y="5007347"/>
                  <a:pt x="11031992" y="5130559"/>
                </a:cubicBezTo>
                <a:cubicBezTo>
                  <a:pt x="11168249" y="5253771"/>
                  <a:pt x="11161358" y="5373128"/>
                  <a:pt x="11291857" y="5607608"/>
                </a:cubicBezTo>
                <a:cubicBezTo>
                  <a:pt x="11422356" y="5842088"/>
                  <a:pt x="11566206" y="6271329"/>
                  <a:pt x="11767458" y="6480699"/>
                </a:cubicBezTo>
                <a:cubicBezTo>
                  <a:pt x="11466170" y="6485007"/>
                  <a:pt x="11324720" y="6432022"/>
                  <a:pt x="11108690" y="6480699"/>
                </a:cubicBezTo>
                <a:cubicBezTo>
                  <a:pt x="10892660" y="6529376"/>
                  <a:pt x="10774895" y="6451921"/>
                  <a:pt x="10530824" y="6480699"/>
                </a:cubicBezTo>
                <a:cubicBezTo>
                  <a:pt x="10286753" y="6509477"/>
                  <a:pt x="10101859" y="6418432"/>
                  <a:pt x="9872057" y="6480699"/>
                </a:cubicBezTo>
                <a:cubicBezTo>
                  <a:pt x="9642255" y="6542966"/>
                  <a:pt x="9642624" y="6459337"/>
                  <a:pt x="9415542" y="6480699"/>
                </a:cubicBezTo>
                <a:cubicBezTo>
                  <a:pt x="9188460" y="6502061"/>
                  <a:pt x="8946401" y="6465953"/>
                  <a:pt x="8797225" y="6480699"/>
                </a:cubicBezTo>
                <a:cubicBezTo>
                  <a:pt x="8648049" y="6495445"/>
                  <a:pt x="8108320" y="6360172"/>
                  <a:pt x="7722394" y="6480699"/>
                </a:cubicBezTo>
                <a:cubicBezTo>
                  <a:pt x="7510992" y="6510496"/>
                  <a:pt x="7343619" y="6373186"/>
                  <a:pt x="7354661" y="6210664"/>
                </a:cubicBezTo>
                <a:cubicBezTo>
                  <a:pt x="7321221" y="6073394"/>
                  <a:pt x="7546065" y="5913711"/>
                  <a:pt x="7722394" y="5940629"/>
                </a:cubicBezTo>
                <a:cubicBezTo>
                  <a:pt x="7876088" y="5905076"/>
                  <a:pt x="7940704" y="5963125"/>
                  <a:pt x="8082772" y="5940629"/>
                </a:cubicBezTo>
                <a:cubicBezTo>
                  <a:pt x="8224840" y="5918134"/>
                  <a:pt x="8361527" y="5942409"/>
                  <a:pt x="8457860" y="5940630"/>
                </a:cubicBezTo>
                <a:cubicBezTo>
                  <a:pt x="8662292" y="5923648"/>
                  <a:pt x="8804978" y="5819460"/>
                  <a:pt x="8825593" y="5670595"/>
                </a:cubicBezTo>
                <a:cubicBezTo>
                  <a:pt x="8813966" y="5571536"/>
                  <a:pt x="8691069" y="5386483"/>
                  <a:pt x="8457860" y="5400560"/>
                </a:cubicBezTo>
                <a:cubicBezTo>
                  <a:pt x="8308103" y="5439107"/>
                  <a:pt x="8163091" y="5388287"/>
                  <a:pt x="7988796" y="5400560"/>
                </a:cubicBezTo>
                <a:cubicBezTo>
                  <a:pt x="7814501" y="5412833"/>
                  <a:pt x="7684935" y="5378297"/>
                  <a:pt x="7519732" y="5400560"/>
                </a:cubicBezTo>
                <a:cubicBezTo>
                  <a:pt x="7354529" y="5422823"/>
                  <a:pt x="7068518" y="5359313"/>
                  <a:pt x="6896221" y="5400560"/>
                </a:cubicBezTo>
                <a:cubicBezTo>
                  <a:pt x="6723924" y="5441807"/>
                  <a:pt x="6667409" y="5393945"/>
                  <a:pt x="6478639" y="5400560"/>
                </a:cubicBezTo>
                <a:cubicBezTo>
                  <a:pt x="6289869" y="5407175"/>
                  <a:pt x="6196168" y="5393756"/>
                  <a:pt x="6009575" y="5400560"/>
                </a:cubicBezTo>
                <a:cubicBezTo>
                  <a:pt x="5822982" y="5407364"/>
                  <a:pt x="5796851" y="5380285"/>
                  <a:pt x="5591994" y="5400561"/>
                </a:cubicBezTo>
                <a:cubicBezTo>
                  <a:pt x="5387137" y="5420836"/>
                  <a:pt x="5243586" y="5341227"/>
                  <a:pt x="4917000" y="5400561"/>
                </a:cubicBezTo>
                <a:cubicBezTo>
                  <a:pt x="4590414" y="5459895"/>
                  <a:pt x="4511944" y="5361069"/>
                  <a:pt x="4344971" y="5400561"/>
                </a:cubicBezTo>
                <a:cubicBezTo>
                  <a:pt x="4177998" y="5440053"/>
                  <a:pt x="4014392" y="5364915"/>
                  <a:pt x="3927389" y="5400561"/>
                </a:cubicBezTo>
                <a:cubicBezTo>
                  <a:pt x="3840386" y="5436207"/>
                  <a:pt x="3482505" y="5344307"/>
                  <a:pt x="3309598" y="5400561"/>
                </a:cubicBezTo>
                <a:cubicBezTo>
                  <a:pt x="3108112" y="5420465"/>
                  <a:pt x="2940328" y="5516621"/>
                  <a:pt x="2941865" y="5670596"/>
                </a:cubicBezTo>
                <a:cubicBezTo>
                  <a:pt x="2895085" y="5853223"/>
                  <a:pt x="3108591" y="5888547"/>
                  <a:pt x="3309598" y="5940631"/>
                </a:cubicBezTo>
                <a:cubicBezTo>
                  <a:pt x="3489041" y="5915543"/>
                  <a:pt x="3576254" y="5969869"/>
                  <a:pt x="3677331" y="5940631"/>
                </a:cubicBezTo>
                <a:cubicBezTo>
                  <a:pt x="3778408" y="5911393"/>
                  <a:pt x="3962309" y="5962695"/>
                  <a:pt x="4045064" y="5940630"/>
                </a:cubicBezTo>
                <a:cubicBezTo>
                  <a:pt x="4245884" y="5927021"/>
                  <a:pt x="4413701" y="6068625"/>
                  <a:pt x="4412797" y="6210665"/>
                </a:cubicBezTo>
                <a:cubicBezTo>
                  <a:pt x="4367915" y="6376036"/>
                  <a:pt x="4194340" y="6480023"/>
                  <a:pt x="4045064" y="6480700"/>
                </a:cubicBezTo>
                <a:cubicBezTo>
                  <a:pt x="3912394" y="6519248"/>
                  <a:pt x="3564537" y="6402189"/>
                  <a:pt x="3386296" y="6480700"/>
                </a:cubicBezTo>
                <a:cubicBezTo>
                  <a:pt x="3208055" y="6559211"/>
                  <a:pt x="3037892" y="6436397"/>
                  <a:pt x="2889331" y="6480700"/>
                </a:cubicBezTo>
                <a:cubicBezTo>
                  <a:pt x="2740770" y="6525003"/>
                  <a:pt x="2569380" y="6439061"/>
                  <a:pt x="2392366" y="6480700"/>
                </a:cubicBezTo>
                <a:cubicBezTo>
                  <a:pt x="2215352" y="6522339"/>
                  <a:pt x="1911102" y="6435327"/>
                  <a:pt x="1774049" y="6480699"/>
                </a:cubicBezTo>
                <a:cubicBezTo>
                  <a:pt x="1636996" y="6526071"/>
                  <a:pt x="1492086" y="6467393"/>
                  <a:pt x="1317535" y="6480699"/>
                </a:cubicBezTo>
                <a:cubicBezTo>
                  <a:pt x="1142984" y="6494005"/>
                  <a:pt x="993767" y="6434274"/>
                  <a:pt x="739669" y="6480699"/>
                </a:cubicBezTo>
                <a:cubicBezTo>
                  <a:pt x="485571" y="6527124"/>
                  <a:pt x="199148" y="6447999"/>
                  <a:pt x="0" y="6480699"/>
                </a:cubicBezTo>
                <a:close/>
                <a:moveTo>
                  <a:pt x="4412797" y="5400561"/>
                </a:moveTo>
                <a:cubicBezTo>
                  <a:pt x="4414264" y="5581722"/>
                  <a:pt x="4409226" y="5690307"/>
                  <a:pt x="4412797" y="5821815"/>
                </a:cubicBezTo>
                <a:cubicBezTo>
                  <a:pt x="4416368" y="5953323"/>
                  <a:pt x="4404685" y="6057528"/>
                  <a:pt x="4412797" y="6210664"/>
                </a:cubicBezTo>
                <a:moveTo>
                  <a:pt x="7354661" y="6210664"/>
                </a:moveTo>
                <a:cubicBezTo>
                  <a:pt x="7314833" y="6051845"/>
                  <a:pt x="7379177" y="5912850"/>
                  <a:pt x="7354661" y="5829916"/>
                </a:cubicBezTo>
                <a:cubicBezTo>
                  <a:pt x="7330145" y="5746982"/>
                  <a:pt x="7382647" y="5523716"/>
                  <a:pt x="7354661" y="5400561"/>
                </a:cubicBezTo>
                <a:moveTo>
                  <a:pt x="2941865" y="5670595"/>
                </a:moveTo>
                <a:cubicBezTo>
                  <a:pt x="2932981" y="5369713"/>
                  <a:pt x="2944949" y="5204229"/>
                  <a:pt x="2941865" y="5050883"/>
                </a:cubicBezTo>
                <a:cubicBezTo>
                  <a:pt x="2938781" y="4897537"/>
                  <a:pt x="3005896" y="4637816"/>
                  <a:pt x="2941865" y="4385267"/>
                </a:cubicBezTo>
                <a:cubicBezTo>
                  <a:pt x="2877834" y="4132718"/>
                  <a:pt x="2973812" y="3916001"/>
                  <a:pt x="2941865" y="3765555"/>
                </a:cubicBezTo>
                <a:cubicBezTo>
                  <a:pt x="2909918" y="3615109"/>
                  <a:pt x="2984588" y="3399080"/>
                  <a:pt x="2941865" y="3099939"/>
                </a:cubicBezTo>
                <a:cubicBezTo>
                  <a:pt x="2899142" y="2800798"/>
                  <a:pt x="2953580" y="2724530"/>
                  <a:pt x="2941865" y="2434323"/>
                </a:cubicBezTo>
                <a:cubicBezTo>
                  <a:pt x="2930150" y="2144116"/>
                  <a:pt x="3001945" y="2142218"/>
                  <a:pt x="2941865" y="1860516"/>
                </a:cubicBezTo>
                <a:cubicBezTo>
                  <a:pt x="2881785" y="1578814"/>
                  <a:pt x="2984160" y="1354763"/>
                  <a:pt x="2941865" y="1080138"/>
                </a:cubicBezTo>
                <a:moveTo>
                  <a:pt x="8825594" y="1080138"/>
                </a:moveTo>
                <a:cubicBezTo>
                  <a:pt x="8856630" y="1373423"/>
                  <a:pt x="8787710" y="1512209"/>
                  <a:pt x="8825594" y="1699850"/>
                </a:cubicBezTo>
                <a:cubicBezTo>
                  <a:pt x="8863478" y="1887491"/>
                  <a:pt x="8798865" y="2068426"/>
                  <a:pt x="8825594" y="2227752"/>
                </a:cubicBezTo>
                <a:cubicBezTo>
                  <a:pt x="8852323" y="2387078"/>
                  <a:pt x="8806651" y="2613133"/>
                  <a:pt x="8825594" y="2755655"/>
                </a:cubicBezTo>
                <a:cubicBezTo>
                  <a:pt x="8844537" y="2898177"/>
                  <a:pt x="8790449" y="3052318"/>
                  <a:pt x="8825594" y="3283557"/>
                </a:cubicBezTo>
                <a:cubicBezTo>
                  <a:pt x="8860739" y="3514796"/>
                  <a:pt x="8775991" y="3514829"/>
                  <a:pt x="8825594" y="3719651"/>
                </a:cubicBezTo>
                <a:cubicBezTo>
                  <a:pt x="8875197" y="3924473"/>
                  <a:pt x="8808486" y="4092160"/>
                  <a:pt x="8825594" y="4293458"/>
                </a:cubicBezTo>
                <a:cubicBezTo>
                  <a:pt x="8842702" y="4494756"/>
                  <a:pt x="8788790" y="4705450"/>
                  <a:pt x="8825594" y="4867265"/>
                </a:cubicBezTo>
                <a:cubicBezTo>
                  <a:pt x="8862398" y="5029080"/>
                  <a:pt x="8777415" y="5426005"/>
                  <a:pt x="8825594" y="5670595"/>
                </a:cubicBezTo>
              </a:path>
            </a:pathLst>
          </a:custGeom>
          <a:gradFill flip="none" rotWithShape="1">
            <a:gsLst>
              <a:gs pos="0">
                <a:srgbClr val="FFF9E7">
                  <a:shade val="30000"/>
                  <a:satMod val="115000"/>
                </a:srgbClr>
              </a:gs>
              <a:gs pos="50000">
                <a:srgbClr val="FFF9E7">
                  <a:shade val="67500"/>
                  <a:satMod val="115000"/>
                </a:srgbClr>
              </a:gs>
              <a:gs pos="100000">
                <a:srgbClr val="FFF9E7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28575"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089417323">
                  <a:prstGeom prst="ribbon2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28575"/>
              <a:gradFill flip="none" rotWithShape="1">
                <a:gsLst>
                  <a:gs pos="0">
                    <a:schemeClr val="accent2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innerShdw blurRad="114300">
                  <a:prstClr val="black"/>
                </a:inn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28575"/>
              <a:gradFill flip="none" rotWithShape="1">
                <a:gsLst>
                  <a:gs pos="0">
                    <a:schemeClr val="accent2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innerShdw blurRad="114300">
                  <a:prstClr val="black"/>
                </a:inn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28575"/>
              <a:gradFill flip="none" rotWithShape="1">
                <a:gsLst>
                  <a:gs pos="0">
                    <a:schemeClr val="accent2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innerShdw blurRad="114300">
                  <a:prstClr val="black"/>
                </a:inn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28575"/>
              <a:gradFill flip="none" rotWithShape="1">
                <a:gsLst>
                  <a:gs pos="0">
                    <a:schemeClr val="accent2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innerShdw blurRad="114300">
                  <a:prstClr val="black"/>
                </a:inn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000" i="1" dirty="0" err="1">
                <a:ln w="28575"/>
                <a:gradFill flip="none" rotWithShape="1">
                  <a:gsLst>
                    <a:gs pos="0">
                      <a:schemeClr val="accent2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75000"/>
                        <a:shade val="100000"/>
                        <a:satMod val="11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innerShdw blurRad="114300">
                    <a:prstClr val="black"/>
                  </a:inn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Tullio</a:t>
            </a:r>
            <a:r>
              <a:rPr lang="en-US" sz="6000" i="1" dirty="0">
                <a:ln w="28575"/>
                <a:gradFill flip="none" rotWithShape="1">
                  <a:gsLst>
                    <a:gs pos="0">
                      <a:schemeClr val="accent2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75000"/>
                        <a:shade val="100000"/>
                        <a:satMod val="11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innerShdw blurRad="114300">
                    <a:prstClr val="black"/>
                  </a:inn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Lombardo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000" i="1" dirty="0">
                <a:ln w="28575"/>
                <a:gradFill flip="none" rotWithShape="1">
                  <a:gsLst>
                    <a:gs pos="0">
                      <a:schemeClr val="accent2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75000"/>
                        <a:shade val="100000"/>
                        <a:satMod val="11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innerShdw blurRad="114300">
                    <a:prstClr val="black"/>
                  </a:inn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ca. 1455–1532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000" i="1" dirty="0">
                <a:ln w="28575"/>
                <a:gradFill flip="none" rotWithShape="1">
                  <a:gsLst>
                    <a:gs pos="0">
                      <a:schemeClr val="accent2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75000"/>
                        <a:shade val="100000"/>
                        <a:satMod val="11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innerShdw blurRad="114300">
                    <a:prstClr val="black"/>
                  </a:inn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Masterpieces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44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172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67042C-8D75-DEF8-1D5C-CD68352B4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30" y="365125"/>
            <a:ext cx="7168242" cy="2356304"/>
          </a:xfrm>
        </p:spPr>
        <p:txBody>
          <a:bodyPr>
            <a:noAutofit/>
          </a:bodyPr>
          <a:lstStyle/>
          <a:p>
            <a:pPr algn="ctr"/>
            <a:r>
              <a:rPr lang="it-IT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Monument of Andrea Vendramin, </a:t>
            </a:r>
            <a: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1480-95, Marble, Basilica dei Santi Giovanni e Paolo, Venice, Italy</a:t>
            </a:r>
            <a:b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it-IT" sz="12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  <a:hlinkClick r:id="rId2"/>
              </a:rPr>
              <a:t>https://commons.wikimedia.org/wiki/File:Monument_to_doge_Andrea_Vendramin.jpg</a:t>
            </a:r>
            <a:r>
              <a:rPr lang="it-IT" sz="12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and </a:t>
            </a:r>
            <a:r>
              <a:rPr lang="it-IT" sz="12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  <a:hlinkClick r:id="rId3"/>
              </a:rPr>
              <a:t>https://www.wga.hu/html_m/l/lombardo/tullio/1vendra3.html</a:t>
            </a:r>
            <a:r>
              <a:rPr lang="it-IT" sz="12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</a:t>
            </a:r>
            <a:endParaRPr lang="el-GR" sz="20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E90C019-23B1-D66D-4AFC-C2351A880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629" y="81642"/>
            <a:ext cx="4729842" cy="669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18725D0-59B6-45A9-2A51-6365BE2E2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9" y="2721429"/>
            <a:ext cx="7146076" cy="385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3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92B5BC-3BE0-970B-7B9D-A7D73AC55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4730" y="1920240"/>
            <a:ext cx="1682061" cy="4937760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Georgia" panose="02040502050405020303" pitchFamily="18" charset="0"/>
                <a:hlinkClick r:id="rId2"/>
              </a:rPr>
              <a:t>https://www.wga.hu/frames-e.html?/html/l/lombardo/tullio/2adam.html</a:t>
            </a:r>
            <a:r>
              <a:rPr lang="en-US" sz="1200" dirty="0">
                <a:latin typeface="Georgia" panose="02040502050405020303" pitchFamily="18" charset="0"/>
              </a:rPr>
              <a:t> </a:t>
            </a:r>
            <a:endParaRPr lang="el-GR" sz="1200" dirty="0">
              <a:latin typeface="Georgia" panose="02040502050405020303" pitchFamily="18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523D934-4B7A-C0FB-38DF-E42FC1845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08" y="0"/>
            <a:ext cx="10198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366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3621A-895A-08E2-B9BE-9C1E7082E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634" y="2275114"/>
            <a:ext cx="1692731" cy="4582886"/>
          </a:xfrm>
        </p:spPr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Adam,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ca. 1490–95, Marble, Height: 191.8 cm, the MET, NY, USA </a:t>
            </a:r>
            <a:r>
              <a:rPr lang="en-US" sz="12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https://www.metmuseum.org/art/collection/search/197822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8434" name="Picture 2" descr="Adam, Tullio Lombardo (Italian, ca. 1455–1532), Marble, Italian, Venice">
            <a:extLst>
              <a:ext uri="{FF2B5EF4-FFF2-40B4-BE49-F238E27FC236}">
                <a16:creationId xmlns:a16="http://schemas.microsoft.com/office/drawing/2014/main" id="{CE0BE466-C65E-8D6F-789D-0E6254A2D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5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Adam, Tullio Lombardo (Italian, ca. 1455–1532), Marble, Italian, Venice">
            <a:extLst>
              <a:ext uri="{FF2B5EF4-FFF2-40B4-BE49-F238E27FC236}">
                <a16:creationId xmlns:a16="http://schemas.microsoft.com/office/drawing/2014/main" id="{5BF4289F-E5F4-1FD2-1612-5B0CEDBA7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365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615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204D3E-AA58-9A7E-BA75-EE4541763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0" y="3769360"/>
            <a:ext cx="3811270" cy="3088640"/>
          </a:xfrm>
        </p:spPr>
        <p:txBody>
          <a:bodyPr>
            <a:noAutofit/>
          </a:bodyPr>
          <a:lstStyle/>
          <a:p>
            <a:pPr algn="ctr"/>
            <a:r>
              <a:rPr lang="it-IT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Scuola Grande di San Marco: Façade, </a:t>
            </a:r>
            <a: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begun 1489, Campo San Giovanni e Paolo, Venice, Italy</a:t>
            </a:r>
            <a:br>
              <a:rPr lang="it-IT" sz="12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it-IT" sz="12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  <a:hlinkClick r:id="rId2"/>
              </a:rPr>
              <a:t>https://www.wga.hu/frames-e.html?/html/l/lombardo/tullio/2adam.html</a:t>
            </a:r>
            <a:r>
              <a:rPr lang="it-IT" sz="12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879587D-FB97-009B-C550-6BFC2FC2C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70" y="0"/>
            <a:ext cx="8089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872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CC8AD-9B3A-913F-7BEB-51E46C64B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1344" y="565621"/>
            <a:ext cx="1709056" cy="5726757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St Mark Healing Anianus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c. 1489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and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St Mark Baptizing Anianus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c. 1489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Marble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Campo San Giovanni e Paolo, Venice</a:t>
            </a:r>
            <a:br>
              <a:rPr lang="it-IT" sz="12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  <a:hlinkClick r:id="rId2"/>
              </a:rPr>
              <a:t>https://www.wga.hu/frames-e.html?/html/l/lombardo/tullio/2adam.html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 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BFC0EA2-9D90-3D5E-CA9C-CB5A0352F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1" y="565622"/>
            <a:ext cx="5211083" cy="572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9B9B1BC3-10DC-266B-8D8B-95CFDB2CE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055" y="565622"/>
            <a:ext cx="5107684" cy="572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44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4E35C-9743-BE24-6BAD-ABDB760C4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0" y="2764971"/>
            <a:ext cx="7322684" cy="4093029"/>
          </a:xfrm>
        </p:spPr>
        <p:txBody>
          <a:bodyPr>
            <a:noAutofit/>
          </a:bodyPr>
          <a:lstStyle/>
          <a:p>
            <a:pPr algn="ctr"/>
            <a:r>
              <a:rPr lang="it-IT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Monument to Pietro Bernardo, </a:t>
            </a:r>
            <a: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1524, Marble, Santa Maria Gloriosa dei Frari, Venice, Italy</a:t>
            </a:r>
            <a:b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it-IT" sz="12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  <a:hlinkClick r:id="rId2"/>
              </a:rPr>
              <a:t>https://commons.wikimedia.org/wiki/File:Frari_%28Venice%29_interior_facade_-_Monument_to_Pietro_Bernardo_by_Tullio_Lombardo.jpg</a:t>
            </a:r>
            <a:r>
              <a:rPr lang="it-IT" sz="12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5302A4D4-9C7A-E5A4-FECB-2379A21AB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16" y="-1"/>
            <a:ext cx="2903084" cy="686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522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22158-2399-383D-F71D-D02F17B81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8101" y="1676400"/>
            <a:ext cx="2699886" cy="5181600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Coronation of the Virgin, 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1500-02, Marble, San Giovanni Crisostomo, Venice, Italy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  <a:hlinkClick r:id="rId2"/>
              </a:rPr>
              <a:t>https://www.wga.hu/frames-e.html?/html/l/lombardo/tullio/2adam.html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 </a:t>
            </a:r>
            <a:endParaRPr lang="el-GR" sz="28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3BFAE70-A3A6-D47C-9A2B-97B4F0626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986" y="0"/>
            <a:ext cx="4800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D7DA169A-BF59-43CA-7EAA-0078EB69C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4" y="0"/>
            <a:ext cx="4484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08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B51EA-1938-E3E0-6747-D77F820BD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it-IT" sz="800" b="1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br>
              <a:rPr lang="it-IT" sz="800" b="1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it-IT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Effigy of Guidarello Guidarelli, </a:t>
            </a:r>
            <a: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1520-25, Marble, Galleria dell'Accademia, Ravenna, Italy</a:t>
            </a:r>
            <a:b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  <a:hlinkClick r:id="rId2"/>
              </a:rPr>
              <a:t>https://www.wga.hu/frames-e.html?/html/l/lombardo/tullio/2adam.html</a:t>
            </a:r>
            <a: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b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b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2DBAD7D-BA55-7476-C0B6-D58D01D83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910" y="1557152"/>
            <a:ext cx="7960179" cy="502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098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ABD62-5328-0CC6-D4E8-C1206D748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1071" y="2090057"/>
            <a:ext cx="2344058" cy="4767943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Shrine of the Holy </a:t>
            </a:r>
            <a:r>
              <a:rPr lang="en-US" sz="24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Sepulchre</a:t>
            </a: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c. 1484, Marble, San Martino, Venice, Italy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  <a:hlinkClick r:id="rId2"/>
              </a:rPr>
              <a:t>https://www.wga.hu/frames-e.html?/html/l/lombardo/tullio/2adam.html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8938E9F2-7F68-3EAE-AB9A-1E876C17C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129" y="0"/>
            <a:ext cx="5156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5CB518CC-1507-368E-64FB-1E31C8B65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71" y="0"/>
            <a:ext cx="4470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734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6BFAB-C700-56D0-4700-28776D2AE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2" y="365125"/>
            <a:ext cx="4963886" cy="1325563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Georgia" panose="02040502050405020303" pitchFamily="18" charset="0"/>
                <a:hlinkClick r:id="rId2"/>
              </a:rPr>
              <a:t>https://www.veniceinperil.org/altar-tullio-lombardo-church-of-san-martino</a:t>
            </a:r>
            <a:r>
              <a:rPr lang="en-US" sz="1200" dirty="0">
                <a:hlinkClick r:id="rId2"/>
              </a:rPr>
              <a:t>/</a:t>
            </a:r>
            <a:r>
              <a:rPr lang="en-US" sz="1200" dirty="0"/>
              <a:t> </a:t>
            </a:r>
            <a:endParaRPr lang="el-GR" sz="1200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32CEB69C-1D75-13BA-62D7-357DB79FE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286" y="168728"/>
            <a:ext cx="6520543" cy="652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5318D6E6-0C29-A66D-7880-C9DAC5692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1" y="1725385"/>
            <a:ext cx="4963886" cy="496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00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B8258-4DF9-C2E8-A978-E3569D0F3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682" y="119743"/>
            <a:ext cx="2328638" cy="6738258"/>
          </a:xfrm>
        </p:spPr>
        <p:txBody>
          <a:bodyPr>
            <a:noAutofit/>
          </a:bodyPr>
          <a:lstStyle/>
          <a:p>
            <a:pPr algn="ctr"/>
            <a:r>
              <a:rPr lang="it-IT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Monument to Doge Giovanni Mocenigo, </a:t>
            </a:r>
            <a: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1500-10, Marble, Basilica dei Santi Giovanni e Paolo, Venice, Italy</a:t>
            </a:r>
            <a:b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  <a:hlinkClick r:id="rId2"/>
              </a:rPr>
              <a:t>https://www.wga.hu/frames-e.html?/html/l/lombardo/tullio/2adam.html</a:t>
            </a:r>
            <a: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endParaRPr lang="el-GR" sz="12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54F50037-707F-F774-184F-4BAD5A0BE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32" y="0"/>
            <a:ext cx="4768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F23EE21A-BB6D-5C64-473E-8D74908DF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167" y="560614"/>
            <a:ext cx="4740804" cy="573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374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D7505-A2B4-C6D7-1411-28743F7F0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2786" y="2177143"/>
            <a:ext cx="5561013" cy="4680857"/>
          </a:xfrm>
        </p:spPr>
        <p:txBody>
          <a:bodyPr>
            <a:noAutofit/>
          </a:bodyPr>
          <a:lstStyle/>
          <a:p>
            <a:pPr algn="ctr"/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Tomb of Niccolò Orsini di Pitigliano, 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1510s, Marble, Santi Giovanni e Paolo, Venice, Italy</a:t>
            </a:r>
            <a:br>
              <a:rPr lang="it-IT" sz="12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  <a:hlinkClick r:id="rId2"/>
              </a:rPr>
              <a:t>https://www.wga.hu/frames-e.html?/html/l/lombardo/tullio/2adam.html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8C2005DC-6876-A5F1-04D1-DED85DDDA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4954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75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1A4B8-8FD5-E715-CAD0-BB94FA793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1406" y="365125"/>
            <a:ext cx="1649187" cy="6492875"/>
          </a:xfrm>
        </p:spPr>
        <p:txBody>
          <a:bodyPr>
            <a:noAutofit/>
          </a:bodyPr>
          <a:lstStyle/>
          <a:p>
            <a:pPr algn="ctr"/>
            <a:r>
              <a:rPr lang="it-IT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Altar of the Pietà, </a:t>
            </a:r>
            <a: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1526, Marble, Santi Francesco e Giustina, Rovigo, Italy</a:t>
            </a:r>
            <a:b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it-IT" sz="12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  <a:hlinkClick r:id="rId2"/>
              </a:rPr>
              <a:t>https://www.wga.hu/frames-e.html?/html/l/lombardo/tullio/2adam.html</a:t>
            </a:r>
            <a:r>
              <a:rPr lang="it-IT" sz="12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F8CEFB37-4EF9-E6AE-9798-7632B0E45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07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9D7418A5-A33D-844B-E491-F3E81D39A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593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947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2E402-61E1-7918-681B-D78250600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3288" y="1175657"/>
            <a:ext cx="2398712" cy="5682343"/>
          </a:xfrm>
        </p:spPr>
        <p:txBody>
          <a:bodyPr>
            <a:noAutofit/>
          </a:bodyPr>
          <a:lstStyle/>
          <a:p>
            <a:pPr algn="ctr"/>
            <a:r>
              <a:rPr lang="it-IT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View of the Cappella dell'Arca di Sant'Antonio, </a:t>
            </a:r>
            <a: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1500-77, 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Basilica di Sant'Antonio, Padua, Italy</a:t>
            </a:r>
            <a:b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  <a:hlinkClick r:id="rId2"/>
              </a:rPr>
              <a:t>https://www.wga.hu/frames-e.html?/html/l/lombardo/tullio/2adam.html</a:t>
            </a:r>
            <a: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F3220FFD-36C7-3B91-F3BF-F0F17AE94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0"/>
            <a:ext cx="9682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850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80F9-4004-E0E9-B5E2-2806BFE7C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8171" y="1970314"/>
            <a:ext cx="2685595" cy="4887686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Miracle of the Miser's Heart,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1520-25,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Marble, 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130 x 245 cm,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Basilica di Sant'Antonio, Padua, Italy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  <a:hlinkClick r:id="rId2"/>
              </a:rPr>
              <a:t>https://www.wga.hu/frames-e.html?/html/l/lombardo/tullio/2adam.html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91DB0720-341E-D2C4-DF12-5F5CBB75E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33" y="0"/>
            <a:ext cx="8983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11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F6454-ACD8-AAD3-4037-EAE86B514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6786" y="365125"/>
            <a:ext cx="2570614" cy="6492875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Self-portrait (?) with his Wife in Ancient Guise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1490-1510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Marble, 47 x 50 cm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Galleria Franchetti, Ca' </a:t>
            </a:r>
            <a:r>
              <a:rPr lang="en-US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d'Oro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, Venice, Italy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  <a:hlinkClick r:id="rId2"/>
              </a:rPr>
              <a:t>https://www.wga.hu/frames-e.html?/html/l/lombardo/tullio/2adam.html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1BD26D3D-429F-3200-C9A5-89BBD9D17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99" y="0"/>
            <a:ext cx="8612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946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A431B-8EC1-42DA-4FDC-D2794DD80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2370" y="1393371"/>
            <a:ext cx="3443741" cy="5334000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Young Couple (formerly: Bacchus and Ariadne),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1505-10, Marble, Height 56 x 71 cm, </a:t>
            </a:r>
            <a:r>
              <a:rPr lang="en-US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Kunsthistorisches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 Museum, Vienna, Austria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  <a:hlinkClick r:id="rId2"/>
              </a:rPr>
              <a:t>https://www.wga.hu/frames-e.html?/html/l/lombardo/tullio/2adam.html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198459FC-F951-5E67-3678-28CD5A28F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129634"/>
            <a:ext cx="8425859" cy="65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198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Tilted Up 2">
            <a:extLst>
              <a:ext uri="{FF2B5EF4-FFF2-40B4-BE49-F238E27FC236}">
                <a16:creationId xmlns:a16="http://schemas.microsoft.com/office/drawing/2014/main" id="{4E59A468-A8E6-4CFC-B94D-2E182EFC89BB}"/>
              </a:ext>
            </a:extLst>
          </p:cNvPr>
          <p:cNvSpPr/>
          <p:nvPr/>
        </p:nvSpPr>
        <p:spPr>
          <a:xfrm>
            <a:off x="174169" y="188651"/>
            <a:ext cx="11767458" cy="6480699"/>
          </a:xfrm>
          <a:custGeom>
            <a:avLst/>
            <a:gdLst>
              <a:gd name="connsiteX0" fmla="*/ 0 w 11767458"/>
              <a:gd name="connsiteY0" fmla="*/ 6480699 h 6480699"/>
              <a:gd name="connsiteX1" fmla="*/ 496965 w 11767458"/>
              <a:gd name="connsiteY1" fmla="*/ 6480699 h 6480699"/>
              <a:gd name="connsiteX2" fmla="*/ 1034381 w 11767458"/>
              <a:gd name="connsiteY2" fmla="*/ 6480699 h 6480699"/>
              <a:gd name="connsiteX3" fmla="*/ 1693148 w 11767458"/>
              <a:gd name="connsiteY3" fmla="*/ 6480699 h 6480699"/>
              <a:gd name="connsiteX4" fmla="*/ 2311465 w 11767458"/>
              <a:gd name="connsiteY4" fmla="*/ 6480699 h 6480699"/>
              <a:gd name="connsiteX5" fmla="*/ 2970233 w 11767458"/>
              <a:gd name="connsiteY5" fmla="*/ 6480699 h 6480699"/>
              <a:gd name="connsiteX6" fmla="*/ 3548099 w 11767458"/>
              <a:gd name="connsiteY6" fmla="*/ 6480699 h 6480699"/>
              <a:gd name="connsiteX7" fmla="*/ 4045064 w 11767458"/>
              <a:gd name="connsiteY7" fmla="*/ 6480699 h 6480699"/>
              <a:gd name="connsiteX8" fmla="*/ 4412797 w 11767458"/>
              <a:gd name="connsiteY8" fmla="*/ 6210664 h 6480699"/>
              <a:gd name="connsiteX9" fmla="*/ 4045064 w 11767458"/>
              <a:gd name="connsiteY9" fmla="*/ 5940629 h 6480699"/>
              <a:gd name="connsiteX10" fmla="*/ 3669976 w 11767458"/>
              <a:gd name="connsiteY10" fmla="*/ 5940630 h 6480699"/>
              <a:gd name="connsiteX11" fmla="*/ 3309598 w 11767458"/>
              <a:gd name="connsiteY11" fmla="*/ 5940630 h 6480699"/>
              <a:gd name="connsiteX12" fmla="*/ 2941865 w 11767458"/>
              <a:gd name="connsiteY12" fmla="*/ 5670595 h 6480699"/>
              <a:gd name="connsiteX13" fmla="*/ 3309598 w 11767458"/>
              <a:gd name="connsiteY13" fmla="*/ 5400560 h 6480699"/>
              <a:gd name="connsiteX14" fmla="*/ 3727179 w 11767458"/>
              <a:gd name="connsiteY14" fmla="*/ 5400560 h 6480699"/>
              <a:gd name="connsiteX15" fmla="*/ 4144761 w 11767458"/>
              <a:gd name="connsiteY15" fmla="*/ 5400560 h 6480699"/>
              <a:gd name="connsiteX16" fmla="*/ 4613824 w 11767458"/>
              <a:gd name="connsiteY16" fmla="*/ 5400560 h 6480699"/>
              <a:gd name="connsiteX17" fmla="*/ 5134371 w 11767458"/>
              <a:gd name="connsiteY17" fmla="*/ 5400560 h 6480699"/>
              <a:gd name="connsiteX18" fmla="*/ 5757883 w 11767458"/>
              <a:gd name="connsiteY18" fmla="*/ 5400560 h 6480699"/>
              <a:gd name="connsiteX19" fmla="*/ 6226946 w 11767458"/>
              <a:gd name="connsiteY19" fmla="*/ 5400561 h 6480699"/>
              <a:gd name="connsiteX20" fmla="*/ 6850458 w 11767458"/>
              <a:gd name="connsiteY20" fmla="*/ 5400561 h 6480699"/>
              <a:gd name="connsiteX21" fmla="*/ 7268039 w 11767458"/>
              <a:gd name="connsiteY21" fmla="*/ 5400561 h 6480699"/>
              <a:gd name="connsiteX22" fmla="*/ 7840069 w 11767458"/>
              <a:gd name="connsiteY22" fmla="*/ 5400561 h 6480699"/>
              <a:gd name="connsiteX23" fmla="*/ 8457860 w 11767458"/>
              <a:gd name="connsiteY23" fmla="*/ 5400561 h 6480699"/>
              <a:gd name="connsiteX24" fmla="*/ 8825593 w 11767458"/>
              <a:gd name="connsiteY24" fmla="*/ 5670596 h 6480699"/>
              <a:gd name="connsiteX25" fmla="*/ 8457860 w 11767458"/>
              <a:gd name="connsiteY25" fmla="*/ 5940631 h 6480699"/>
              <a:gd name="connsiteX26" fmla="*/ 8112191 w 11767458"/>
              <a:gd name="connsiteY26" fmla="*/ 5940631 h 6480699"/>
              <a:gd name="connsiteX27" fmla="*/ 7722394 w 11767458"/>
              <a:gd name="connsiteY27" fmla="*/ 5940630 h 6480699"/>
              <a:gd name="connsiteX28" fmla="*/ 7354661 w 11767458"/>
              <a:gd name="connsiteY28" fmla="*/ 6210665 h 6480699"/>
              <a:gd name="connsiteX29" fmla="*/ 7722394 w 11767458"/>
              <a:gd name="connsiteY29" fmla="*/ 6480700 h 6480699"/>
              <a:gd name="connsiteX30" fmla="*/ 8178908 w 11767458"/>
              <a:gd name="connsiteY30" fmla="*/ 6480700 h 6480699"/>
              <a:gd name="connsiteX31" fmla="*/ 8716324 w 11767458"/>
              <a:gd name="connsiteY31" fmla="*/ 6480700 h 6480699"/>
              <a:gd name="connsiteX32" fmla="*/ 9334641 w 11767458"/>
              <a:gd name="connsiteY32" fmla="*/ 6480700 h 6480699"/>
              <a:gd name="connsiteX33" fmla="*/ 9872057 w 11767458"/>
              <a:gd name="connsiteY33" fmla="*/ 6480699 h 6480699"/>
              <a:gd name="connsiteX34" fmla="*/ 10409472 w 11767458"/>
              <a:gd name="connsiteY34" fmla="*/ 6480699 h 6480699"/>
              <a:gd name="connsiteX35" fmla="*/ 10865987 w 11767458"/>
              <a:gd name="connsiteY35" fmla="*/ 6480699 h 6480699"/>
              <a:gd name="connsiteX36" fmla="*/ 11767458 w 11767458"/>
              <a:gd name="connsiteY36" fmla="*/ 6480699 h 6480699"/>
              <a:gd name="connsiteX37" fmla="*/ 11522303 w 11767458"/>
              <a:gd name="connsiteY37" fmla="*/ 6030652 h 6480699"/>
              <a:gd name="connsiteX38" fmla="*/ 11247729 w 11767458"/>
              <a:gd name="connsiteY38" fmla="*/ 5526600 h 6480699"/>
              <a:gd name="connsiteX39" fmla="*/ 11002573 w 11767458"/>
              <a:gd name="connsiteY39" fmla="*/ 5076553 h 6480699"/>
              <a:gd name="connsiteX40" fmla="*/ 10742709 w 11767458"/>
              <a:gd name="connsiteY40" fmla="*/ 4599504 h 6480699"/>
              <a:gd name="connsiteX41" fmla="*/ 10526972 w 11767458"/>
              <a:gd name="connsiteY41" fmla="*/ 4203463 h 6480699"/>
              <a:gd name="connsiteX42" fmla="*/ 10296526 w 11767458"/>
              <a:gd name="connsiteY42" fmla="*/ 3780419 h 6480699"/>
              <a:gd name="connsiteX43" fmla="*/ 10541681 w 11767458"/>
              <a:gd name="connsiteY43" fmla="*/ 3330372 h 6480699"/>
              <a:gd name="connsiteX44" fmla="*/ 10801546 w 11767458"/>
              <a:gd name="connsiteY44" fmla="*/ 2853323 h 6480699"/>
              <a:gd name="connsiteX45" fmla="*/ 11061411 w 11767458"/>
              <a:gd name="connsiteY45" fmla="*/ 2376273 h 6480699"/>
              <a:gd name="connsiteX46" fmla="*/ 11335985 w 11767458"/>
              <a:gd name="connsiteY46" fmla="*/ 1872220 h 6480699"/>
              <a:gd name="connsiteX47" fmla="*/ 11551721 w 11767458"/>
              <a:gd name="connsiteY47" fmla="*/ 1476179 h 6480699"/>
              <a:gd name="connsiteX48" fmla="*/ 11767458 w 11767458"/>
              <a:gd name="connsiteY48" fmla="*/ 1080138 h 6480699"/>
              <a:gd name="connsiteX49" fmla="*/ 11149667 w 11767458"/>
              <a:gd name="connsiteY49" fmla="*/ 1080138 h 6480699"/>
              <a:gd name="connsiteX50" fmla="*/ 10561294 w 11767458"/>
              <a:gd name="connsiteY50" fmla="*/ 1080138 h 6480699"/>
              <a:gd name="connsiteX51" fmla="*/ 10031758 w 11767458"/>
              <a:gd name="connsiteY51" fmla="*/ 1080138 h 6480699"/>
              <a:gd name="connsiteX52" fmla="*/ 9502223 w 11767458"/>
              <a:gd name="connsiteY52" fmla="*/ 1080138 h 6480699"/>
              <a:gd name="connsiteX53" fmla="*/ 8825594 w 11767458"/>
              <a:gd name="connsiteY53" fmla="*/ 1080138 h 6480699"/>
              <a:gd name="connsiteX54" fmla="*/ 8825594 w 11767458"/>
              <a:gd name="connsiteY54" fmla="*/ 658884 h 6480699"/>
              <a:gd name="connsiteX55" fmla="*/ 8825594 w 11767458"/>
              <a:gd name="connsiteY55" fmla="*/ 270035 h 6480699"/>
              <a:gd name="connsiteX56" fmla="*/ 8457861 w 11767458"/>
              <a:gd name="connsiteY56" fmla="*/ 0 h 6480699"/>
              <a:gd name="connsiteX57" fmla="*/ 7988797 w 11767458"/>
              <a:gd name="connsiteY57" fmla="*/ 0 h 6480699"/>
              <a:gd name="connsiteX58" fmla="*/ 7468250 w 11767458"/>
              <a:gd name="connsiteY58" fmla="*/ 0 h 6480699"/>
              <a:gd name="connsiteX59" fmla="*/ 6844739 w 11767458"/>
              <a:gd name="connsiteY59" fmla="*/ 0 h 6480699"/>
              <a:gd name="connsiteX60" fmla="*/ 6324192 w 11767458"/>
              <a:gd name="connsiteY60" fmla="*/ 0 h 6480699"/>
              <a:gd name="connsiteX61" fmla="*/ 5855128 w 11767458"/>
              <a:gd name="connsiteY61" fmla="*/ 0 h 6480699"/>
              <a:gd name="connsiteX62" fmla="*/ 5283099 w 11767458"/>
              <a:gd name="connsiteY62" fmla="*/ 0 h 6480699"/>
              <a:gd name="connsiteX63" fmla="*/ 4608104 w 11767458"/>
              <a:gd name="connsiteY63" fmla="*/ 0 h 6480699"/>
              <a:gd name="connsiteX64" fmla="*/ 4087558 w 11767458"/>
              <a:gd name="connsiteY64" fmla="*/ 0 h 6480699"/>
              <a:gd name="connsiteX65" fmla="*/ 3309598 w 11767458"/>
              <a:gd name="connsiteY65" fmla="*/ 0 h 6480699"/>
              <a:gd name="connsiteX66" fmla="*/ 2941865 w 11767458"/>
              <a:gd name="connsiteY66" fmla="*/ 270035 h 6480699"/>
              <a:gd name="connsiteX67" fmla="*/ 2941865 w 11767458"/>
              <a:gd name="connsiteY67" fmla="*/ 650783 h 6480699"/>
              <a:gd name="connsiteX68" fmla="*/ 2941865 w 11767458"/>
              <a:gd name="connsiteY68" fmla="*/ 1080138 h 6480699"/>
              <a:gd name="connsiteX69" fmla="*/ 2412329 w 11767458"/>
              <a:gd name="connsiteY69" fmla="*/ 1080138 h 6480699"/>
              <a:gd name="connsiteX70" fmla="*/ 1853375 w 11767458"/>
              <a:gd name="connsiteY70" fmla="*/ 1080138 h 6480699"/>
              <a:gd name="connsiteX71" fmla="*/ 1323839 w 11767458"/>
              <a:gd name="connsiteY71" fmla="*/ 1080138 h 6480699"/>
              <a:gd name="connsiteX72" fmla="*/ 794304 w 11767458"/>
              <a:gd name="connsiteY72" fmla="*/ 1080138 h 6480699"/>
              <a:gd name="connsiteX73" fmla="*/ 0 w 11767458"/>
              <a:gd name="connsiteY73" fmla="*/ 1080138 h 6480699"/>
              <a:gd name="connsiteX74" fmla="*/ 274574 w 11767458"/>
              <a:gd name="connsiteY74" fmla="*/ 1584190 h 6480699"/>
              <a:gd name="connsiteX75" fmla="*/ 534439 w 11767458"/>
              <a:gd name="connsiteY75" fmla="*/ 2061240 h 6480699"/>
              <a:gd name="connsiteX76" fmla="*/ 735466 w 11767458"/>
              <a:gd name="connsiteY76" fmla="*/ 2430279 h 6480699"/>
              <a:gd name="connsiteX77" fmla="*/ 1010040 w 11767458"/>
              <a:gd name="connsiteY77" fmla="*/ 2934331 h 6480699"/>
              <a:gd name="connsiteX78" fmla="*/ 1470932 w 11767458"/>
              <a:gd name="connsiteY78" fmla="*/ 3780419 h 6480699"/>
              <a:gd name="connsiteX79" fmla="*/ 1240486 w 11767458"/>
              <a:gd name="connsiteY79" fmla="*/ 4203463 h 6480699"/>
              <a:gd name="connsiteX80" fmla="*/ 1039459 w 11767458"/>
              <a:gd name="connsiteY80" fmla="*/ 4572501 h 6480699"/>
              <a:gd name="connsiteX81" fmla="*/ 794303 w 11767458"/>
              <a:gd name="connsiteY81" fmla="*/ 5022548 h 6480699"/>
              <a:gd name="connsiteX82" fmla="*/ 563857 w 11767458"/>
              <a:gd name="connsiteY82" fmla="*/ 5445592 h 6480699"/>
              <a:gd name="connsiteX83" fmla="*/ 289283 w 11767458"/>
              <a:gd name="connsiteY83" fmla="*/ 5949644 h 6480699"/>
              <a:gd name="connsiteX84" fmla="*/ 0 w 11767458"/>
              <a:gd name="connsiteY84" fmla="*/ 6480699 h 6480699"/>
              <a:gd name="connsiteX0" fmla="*/ 4412797 w 11767458"/>
              <a:gd name="connsiteY0" fmla="*/ 6210664 h 6480699"/>
              <a:gd name="connsiteX1" fmla="*/ 4045064 w 11767458"/>
              <a:gd name="connsiteY1" fmla="*/ 5940629 h 6480699"/>
              <a:gd name="connsiteX2" fmla="*/ 3699395 w 11767458"/>
              <a:gd name="connsiteY2" fmla="*/ 5940629 h 6480699"/>
              <a:gd name="connsiteX3" fmla="*/ 3309598 w 11767458"/>
              <a:gd name="connsiteY3" fmla="*/ 5940630 h 6480699"/>
              <a:gd name="connsiteX4" fmla="*/ 2941865 w 11767458"/>
              <a:gd name="connsiteY4" fmla="*/ 5670595 h 6480699"/>
              <a:gd name="connsiteX5" fmla="*/ 3309598 w 11767458"/>
              <a:gd name="connsiteY5" fmla="*/ 5400560 h 6480699"/>
              <a:gd name="connsiteX6" fmla="*/ 3850166 w 11767458"/>
              <a:gd name="connsiteY6" fmla="*/ 5400560 h 6480699"/>
              <a:gd name="connsiteX7" fmla="*/ 4412797 w 11767458"/>
              <a:gd name="connsiteY7" fmla="*/ 5400561 h 6480699"/>
              <a:gd name="connsiteX8" fmla="*/ 4412797 w 11767458"/>
              <a:gd name="connsiteY8" fmla="*/ 5821815 h 6480699"/>
              <a:gd name="connsiteX9" fmla="*/ 4412797 w 11767458"/>
              <a:gd name="connsiteY9" fmla="*/ 6210664 h 6480699"/>
              <a:gd name="connsiteX10" fmla="*/ 7354661 w 11767458"/>
              <a:gd name="connsiteY10" fmla="*/ 6210664 h 6480699"/>
              <a:gd name="connsiteX11" fmla="*/ 7722394 w 11767458"/>
              <a:gd name="connsiteY11" fmla="*/ 5940629 h 6480699"/>
              <a:gd name="connsiteX12" fmla="*/ 8104836 w 11767458"/>
              <a:gd name="connsiteY12" fmla="*/ 5940630 h 6480699"/>
              <a:gd name="connsiteX13" fmla="*/ 8457860 w 11767458"/>
              <a:gd name="connsiteY13" fmla="*/ 5940630 h 6480699"/>
              <a:gd name="connsiteX14" fmla="*/ 8825593 w 11767458"/>
              <a:gd name="connsiteY14" fmla="*/ 5670595 h 6480699"/>
              <a:gd name="connsiteX15" fmla="*/ 8457860 w 11767458"/>
              <a:gd name="connsiteY15" fmla="*/ 5400560 h 6480699"/>
              <a:gd name="connsiteX16" fmla="*/ 7939356 w 11767458"/>
              <a:gd name="connsiteY16" fmla="*/ 5400560 h 6480699"/>
              <a:gd name="connsiteX17" fmla="*/ 7354661 w 11767458"/>
              <a:gd name="connsiteY17" fmla="*/ 5400561 h 6480699"/>
              <a:gd name="connsiteX18" fmla="*/ 7354661 w 11767458"/>
              <a:gd name="connsiteY18" fmla="*/ 5821815 h 6480699"/>
              <a:gd name="connsiteX19" fmla="*/ 7354661 w 11767458"/>
              <a:gd name="connsiteY19" fmla="*/ 6210664 h 6480699"/>
              <a:gd name="connsiteX0" fmla="*/ 0 w 11767458"/>
              <a:gd name="connsiteY0" fmla="*/ 6480699 h 6480699"/>
              <a:gd name="connsiteX1" fmla="*/ 215737 w 11767458"/>
              <a:gd name="connsiteY1" fmla="*/ 6084658 h 6480699"/>
              <a:gd name="connsiteX2" fmla="*/ 431473 w 11767458"/>
              <a:gd name="connsiteY2" fmla="*/ 5688617 h 6480699"/>
              <a:gd name="connsiteX3" fmla="*/ 647210 w 11767458"/>
              <a:gd name="connsiteY3" fmla="*/ 5292576 h 6480699"/>
              <a:gd name="connsiteX4" fmla="*/ 921784 w 11767458"/>
              <a:gd name="connsiteY4" fmla="*/ 4788524 h 6480699"/>
              <a:gd name="connsiteX5" fmla="*/ 1196358 w 11767458"/>
              <a:gd name="connsiteY5" fmla="*/ 4284471 h 6480699"/>
              <a:gd name="connsiteX6" fmla="*/ 1470932 w 11767458"/>
              <a:gd name="connsiteY6" fmla="*/ 3780419 h 6480699"/>
              <a:gd name="connsiteX7" fmla="*/ 1196358 w 11767458"/>
              <a:gd name="connsiteY7" fmla="*/ 3276367 h 6480699"/>
              <a:gd name="connsiteX8" fmla="*/ 951203 w 11767458"/>
              <a:gd name="connsiteY8" fmla="*/ 2826320 h 6480699"/>
              <a:gd name="connsiteX9" fmla="*/ 720757 w 11767458"/>
              <a:gd name="connsiteY9" fmla="*/ 2403276 h 6480699"/>
              <a:gd name="connsiteX10" fmla="*/ 519729 w 11767458"/>
              <a:gd name="connsiteY10" fmla="*/ 2034237 h 6480699"/>
              <a:gd name="connsiteX11" fmla="*/ 245155 w 11767458"/>
              <a:gd name="connsiteY11" fmla="*/ 1530185 h 6480699"/>
              <a:gd name="connsiteX12" fmla="*/ 0 w 11767458"/>
              <a:gd name="connsiteY12" fmla="*/ 1080138 h 6480699"/>
              <a:gd name="connsiteX13" fmla="*/ 500117 w 11767458"/>
              <a:gd name="connsiteY13" fmla="*/ 1080138 h 6480699"/>
              <a:gd name="connsiteX14" fmla="*/ 1088490 w 11767458"/>
              <a:gd name="connsiteY14" fmla="*/ 1080138 h 6480699"/>
              <a:gd name="connsiteX15" fmla="*/ 1647444 w 11767458"/>
              <a:gd name="connsiteY15" fmla="*/ 1080138 h 6480699"/>
              <a:gd name="connsiteX16" fmla="*/ 2265236 w 11767458"/>
              <a:gd name="connsiteY16" fmla="*/ 1080138 h 6480699"/>
              <a:gd name="connsiteX17" fmla="*/ 2941865 w 11767458"/>
              <a:gd name="connsiteY17" fmla="*/ 1080138 h 6480699"/>
              <a:gd name="connsiteX18" fmla="*/ 2941865 w 11767458"/>
              <a:gd name="connsiteY18" fmla="*/ 699390 h 6480699"/>
              <a:gd name="connsiteX19" fmla="*/ 2941865 w 11767458"/>
              <a:gd name="connsiteY19" fmla="*/ 270035 h 6480699"/>
              <a:gd name="connsiteX20" fmla="*/ 3309598 w 11767458"/>
              <a:gd name="connsiteY20" fmla="*/ 0 h 6480699"/>
              <a:gd name="connsiteX21" fmla="*/ 3984592 w 11767458"/>
              <a:gd name="connsiteY21" fmla="*/ 0 h 6480699"/>
              <a:gd name="connsiteX22" fmla="*/ 4505139 w 11767458"/>
              <a:gd name="connsiteY22" fmla="*/ 0 h 6480699"/>
              <a:gd name="connsiteX23" fmla="*/ 4974203 w 11767458"/>
              <a:gd name="connsiteY23" fmla="*/ 0 h 6480699"/>
              <a:gd name="connsiteX24" fmla="*/ 5391784 w 11767458"/>
              <a:gd name="connsiteY24" fmla="*/ 0 h 6480699"/>
              <a:gd name="connsiteX25" fmla="*/ 5912330 w 11767458"/>
              <a:gd name="connsiteY25" fmla="*/ 0 h 6480699"/>
              <a:gd name="connsiteX26" fmla="*/ 6535842 w 11767458"/>
              <a:gd name="connsiteY26" fmla="*/ 0 h 6480699"/>
              <a:gd name="connsiteX27" fmla="*/ 7004906 w 11767458"/>
              <a:gd name="connsiteY27" fmla="*/ 0 h 6480699"/>
              <a:gd name="connsiteX28" fmla="*/ 7473970 w 11767458"/>
              <a:gd name="connsiteY28" fmla="*/ 0 h 6480699"/>
              <a:gd name="connsiteX29" fmla="*/ 8457860 w 11767458"/>
              <a:gd name="connsiteY29" fmla="*/ 0 h 6480699"/>
              <a:gd name="connsiteX30" fmla="*/ 8825593 w 11767458"/>
              <a:gd name="connsiteY30" fmla="*/ 270035 h 6480699"/>
              <a:gd name="connsiteX31" fmla="*/ 8825594 w 11767458"/>
              <a:gd name="connsiteY31" fmla="*/ 1080138 h 6480699"/>
              <a:gd name="connsiteX32" fmla="*/ 8825594 w 11767458"/>
              <a:gd name="connsiteY32" fmla="*/ 1080138 h 6480699"/>
              <a:gd name="connsiteX33" fmla="*/ 9384548 w 11767458"/>
              <a:gd name="connsiteY33" fmla="*/ 1080138 h 6480699"/>
              <a:gd name="connsiteX34" fmla="*/ 10031758 w 11767458"/>
              <a:gd name="connsiteY34" fmla="*/ 1080138 h 6480699"/>
              <a:gd name="connsiteX35" fmla="*/ 10561294 w 11767458"/>
              <a:gd name="connsiteY35" fmla="*/ 1080138 h 6480699"/>
              <a:gd name="connsiteX36" fmla="*/ 11208504 w 11767458"/>
              <a:gd name="connsiteY36" fmla="*/ 1080138 h 6480699"/>
              <a:gd name="connsiteX37" fmla="*/ 11767458 w 11767458"/>
              <a:gd name="connsiteY37" fmla="*/ 1080138 h 6480699"/>
              <a:gd name="connsiteX38" fmla="*/ 11522303 w 11767458"/>
              <a:gd name="connsiteY38" fmla="*/ 1530185 h 6480699"/>
              <a:gd name="connsiteX39" fmla="*/ 11306566 w 11767458"/>
              <a:gd name="connsiteY39" fmla="*/ 1926226 h 6480699"/>
              <a:gd name="connsiteX40" fmla="*/ 11090829 w 11767458"/>
              <a:gd name="connsiteY40" fmla="*/ 2322267 h 6480699"/>
              <a:gd name="connsiteX41" fmla="*/ 10816255 w 11767458"/>
              <a:gd name="connsiteY41" fmla="*/ 2826320 h 6480699"/>
              <a:gd name="connsiteX42" fmla="*/ 10571100 w 11767458"/>
              <a:gd name="connsiteY42" fmla="*/ 3276367 h 6480699"/>
              <a:gd name="connsiteX43" fmla="*/ 10296526 w 11767458"/>
              <a:gd name="connsiteY43" fmla="*/ 3780419 h 6480699"/>
              <a:gd name="connsiteX44" fmla="*/ 10541681 w 11767458"/>
              <a:gd name="connsiteY44" fmla="*/ 4230466 h 6480699"/>
              <a:gd name="connsiteX45" fmla="*/ 10816255 w 11767458"/>
              <a:gd name="connsiteY45" fmla="*/ 4734518 h 6480699"/>
              <a:gd name="connsiteX46" fmla="*/ 11061411 w 11767458"/>
              <a:gd name="connsiteY46" fmla="*/ 5184565 h 6480699"/>
              <a:gd name="connsiteX47" fmla="*/ 11277147 w 11767458"/>
              <a:gd name="connsiteY47" fmla="*/ 5580606 h 6480699"/>
              <a:gd name="connsiteX48" fmla="*/ 11537012 w 11767458"/>
              <a:gd name="connsiteY48" fmla="*/ 6057655 h 6480699"/>
              <a:gd name="connsiteX49" fmla="*/ 11767458 w 11767458"/>
              <a:gd name="connsiteY49" fmla="*/ 6480699 h 6480699"/>
              <a:gd name="connsiteX50" fmla="*/ 11230042 w 11767458"/>
              <a:gd name="connsiteY50" fmla="*/ 6480699 h 6480699"/>
              <a:gd name="connsiteX51" fmla="*/ 10733077 w 11767458"/>
              <a:gd name="connsiteY51" fmla="*/ 6480699 h 6480699"/>
              <a:gd name="connsiteX52" fmla="*/ 10195662 w 11767458"/>
              <a:gd name="connsiteY52" fmla="*/ 6480699 h 6480699"/>
              <a:gd name="connsiteX53" fmla="*/ 9739147 w 11767458"/>
              <a:gd name="connsiteY53" fmla="*/ 6480699 h 6480699"/>
              <a:gd name="connsiteX54" fmla="*/ 9080380 w 11767458"/>
              <a:gd name="connsiteY54" fmla="*/ 6480699 h 6480699"/>
              <a:gd name="connsiteX55" fmla="*/ 8583415 w 11767458"/>
              <a:gd name="connsiteY55" fmla="*/ 6480699 h 6480699"/>
              <a:gd name="connsiteX56" fmla="*/ 7722394 w 11767458"/>
              <a:gd name="connsiteY56" fmla="*/ 6480699 h 6480699"/>
              <a:gd name="connsiteX57" fmla="*/ 7354661 w 11767458"/>
              <a:gd name="connsiteY57" fmla="*/ 6210664 h 6480699"/>
              <a:gd name="connsiteX58" fmla="*/ 7722394 w 11767458"/>
              <a:gd name="connsiteY58" fmla="*/ 5940629 h 6480699"/>
              <a:gd name="connsiteX59" fmla="*/ 8068063 w 11767458"/>
              <a:gd name="connsiteY59" fmla="*/ 5940629 h 6480699"/>
              <a:gd name="connsiteX60" fmla="*/ 8457860 w 11767458"/>
              <a:gd name="connsiteY60" fmla="*/ 5940630 h 6480699"/>
              <a:gd name="connsiteX61" fmla="*/ 8825593 w 11767458"/>
              <a:gd name="connsiteY61" fmla="*/ 5670595 h 6480699"/>
              <a:gd name="connsiteX62" fmla="*/ 8457860 w 11767458"/>
              <a:gd name="connsiteY62" fmla="*/ 5400560 h 6480699"/>
              <a:gd name="connsiteX63" fmla="*/ 7937314 w 11767458"/>
              <a:gd name="connsiteY63" fmla="*/ 5400560 h 6480699"/>
              <a:gd name="connsiteX64" fmla="*/ 7365284 w 11767458"/>
              <a:gd name="connsiteY64" fmla="*/ 5400560 h 6480699"/>
              <a:gd name="connsiteX65" fmla="*/ 6741773 w 11767458"/>
              <a:gd name="connsiteY65" fmla="*/ 5400560 h 6480699"/>
              <a:gd name="connsiteX66" fmla="*/ 6272709 w 11767458"/>
              <a:gd name="connsiteY66" fmla="*/ 5400560 h 6480699"/>
              <a:gd name="connsiteX67" fmla="*/ 5700680 w 11767458"/>
              <a:gd name="connsiteY67" fmla="*/ 5400561 h 6480699"/>
              <a:gd name="connsiteX68" fmla="*/ 5025685 w 11767458"/>
              <a:gd name="connsiteY68" fmla="*/ 5400561 h 6480699"/>
              <a:gd name="connsiteX69" fmla="*/ 4402174 w 11767458"/>
              <a:gd name="connsiteY69" fmla="*/ 5400561 h 6480699"/>
              <a:gd name="connsiteX70" fmla="*/ 3309598 w 11767458"/>
              <a:gd name="connsiteY70" fmla="*/ 5400561 h 6480699"/>
              <a:gd name="connsiteX71" fmla="*/ 2941865 w 11767458"/>
              <a:gd name="connsiteY71" fmla="*/ 5670596 h 6480699"/>
              <a:gd name="connsiteX72" fmla="*/ 3309598 w 11767458"/>
              <a:gd name="connsiteY72" fmla="*/ 5940631 h 6480699"/>
              <a:gd name="connsiteX73" fmla="*/ 3662622 w 11767458"/>
              <a:gd name="connsiteY73" fmla="*/ 5940631 h 6480699"/>
              <a:gd name="connsiteX74" fmla="*/ 4045064 w 11767458"/>
              <a:gd name="connsiteY74" fmla="*/ 5940630 h 6480699"/>
              <a:gd name="connsiteX75" fmla="*/ 4412797 w 11767458"/>
              <a:gd name="connsiteY75" fmla="*/ 6210665 h 6480699"/>
              <a:gd name="connsiteX76" fmla="*/ 4045064 w 11767458"/>
              <a:gd name="connsiteY76" fmla="*/ 6480700 h 6480699"/>
              <a:gd name="connsiteX77" fmla="*/ 3548099 w 11767458"/>
              <a:gd name="connsiteY77" fmla="*/ 6480700 h 6480699"/>
              <a:gd name="connsiteX78" fmla="*/ 2889331 w 11767458"/>
              <a:gd name="connsiteY78" fmla="*/ 6480700 h 6480699"/>
              <a:gd name="connsiteX79" fmla="*/ 2271015 w 11767458"/>
              <a:gd name="connsiteY79" fmla="*/ 6480700 h 6480699"/>
              <a:gd name="connsiteX80" fmla="*/ 1652698 w 11767458"/>
              <a:gd name="connsiteY80" fmla="*/ 6480699 h 6480699"/>
              <a:gd name="connsiteX81" fmla="*/ 1115282 w 11767458"/>
              <a:gd name="connsiteY81" fmla="*/ 6480699 h 6480699"/>
              <a:gd name="connsiteX82" fmla="*/ 537416 w 11767458"/>
              <a:gd name="connsiteY82" fmla="*/ 6480699 h 6480699"/>
              <a:gd name="connsiteX83" fmla="*/ 0 w 11767458"/>
              <a:gd name="connsiteY83" fmla="*/ 6480699 h 6480699"/>
              <a:gd name="connsiteX84" fmla="*/ 4412797 w 11767458"/>
              <a:gd name="connsiteY84" fmla="*/ 5400561 h 6480699"/>
              <a:gd name="connsiteX85" fmla="*/ 4412797 w 11767458"/>
              <a:gd name="connsiteY85" fmla="*/ 5797511 h 6480699"/>
              <a:gd name="connsiteX86" fmla="*/ 4412797 w 11767458"/>
              <a:gd name="connsiteY86" fmla="*/ 6210664 h 6480699"/>
              <a:gd name="connsiteX87" fmla="*/ 7354661 w 11767458"/>
              <a:gd name="connsiteY87" fmla="*/ 6210664 h 6480699"/>
              <a:gd name="connsiteX88" fmla="*/ 7354661 w 11767458"/>
              <a:gd name="connsiteY88" fmla="*/ 5789410 h 6480699"/>
              <a:gd name="connsiteX89" fmla="*/ 7354661 w 11767458"/>
              <a:gd name="connsiteY89" fmla="*/ 5400561 h 6480699"/>
              <a:gd name="connsiteX90" fmla="*/ 2941865 w 11767458"/>
              <a:gd name="connsiteY90" fmla="*/ 5670595 h 6480699"/>
              <a:gd name="connsiteX91" fmla="*/ 2941865 w 11767458"/>
              <a:gd name="connsiteY91" fmla="*/ 5142692 h 6480699"/>
              <a:gd name="connsiteX92" fmla="*/ 2941865 w 11767458"/>
              <a:gd name="connsiteY92" fmla="*/ 4477076 h 6480699"/>
              <a:gd name="connsiteX93" fmla="*/ 2941865 w 11767458"/>
              <a:gd name="connsiteY93" fmla="*/ 3949174 h 6480699"/>
              <a:gd name="connsiteX94" fmla="*/ 2941865 w 11767458"/>
              <a:gd name="connsiteY94" fmla="*/ 3283557 h 6480699"/>
              <a:gd name="connsiteX95" fmla="*/ 2941865 w 11767458"/>
              <a:gd name="connsiteY95" fmla="*/ 2663846 h 6480699"/>
              <a:gd name="connsiteX96" fmla="*/ 2941865 w 11767458"/>
              <a:gd name="connsiteY96" fmla="*/ 2181848 h 6480699"/>
              <a:gd name="connsiteX97" fmla="*/ 2941865 w 11767458"/>
              <a:gd name="connsiteY97" fmla="*/ 1699850 h 6480699"/>
              <a:gd name="connsiteX98" fmla="*/ 2941865 w 11767458"/>
              <a:gd name="connsiteY98" fmla="*/ 1080138 h 6480699"/>
              <a:gd name="connsiteX99" fmla="*/ 8825594 w 11767458"/>
              <a:gd name="connsiteY99" fmla="*/ 1080138 h 6480699"/>
              <a:gd name="connsiteX100" fmla="*/ 8825594 w 11767458"/>
              <a:gd name="connsiteY100" fmla="*/ 1745754 h 6480699"/>
              <a:gd name="connsiteX101" fmla="*/ 8825594 w 11767458"/>
              <a:gd name="connsiteY101" fmla="*/ 2181848 h 6480699"/>
              <a:gd name="connsiteX102" fmla="*/ 8825594 w 11767458"/>
              <a:gd name="connsiteY102" fmla="*/ 2709750 h 6480699"/>
              <a:gd name="connsiteX103" fmla="*/ 8825594 w 11767458"/>
              <a:gd name="connsiteY103" fmla="*/ 3191748 h 6480699"/>
              <a:gd name="connsiteX104" fmla="*/ 8825594 w 11767458"/>
              <a:gd name="connsiteY104" fmla="*/ 3627842 h 6480699"/>
              <a:gd name="connsiteX105" fmla="*/ 8825594 w 11767458"/>
              <a:gd name="connsiteY105" fmla="*/ 4247553 h 6480699"/>
              <a:gd name="connsiteX106" fmla="*/ 8825594 w 11767458"/>
              <a:gd name="connsiteY106" fmla="*/ 4821360 h 6480699"/>
              <a:gd name="connsiteX107" fmla="*/ 8825594 w 11767458"/>
              <a:gd name="connsiteY107" fmla="*/ 5670595 h 648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1767458" h="6480699" stroke="0" extrusionOk="0">
                <a:moveTo>
                  <a:pt x="0" y="6480699"/>
                </a:moveTo>
                <a:cubicBezTo>
                  <a:pt x="248209" y="6440436"/>
                  <a:pt x="265796" y="6503612"/>
                  <a:pt x="496965" y="6480699"/>
                </a:cubicBezTo>
                <a:cubicBezTo>
                  <a:pt x="728135" y="6457786"/>
                  <a:pt x="841431" y="6532002"/>
                  <a:pt x="1034381" y="6480699"/>
                </a:cubicBezTo>
                <a:cubicBezTo>
                  <a:pt x="1227331" y="6429396"/>
                  <a:pt x="1388643" y="6514313"/>
                  <a:pt x="1693148" y="6480699"/>
                </a:cubicBezTo>
                <a:cubicBezTo>
                  <a:pt x="1997653" y="6447085"/>
                  <a:pt x="2026468" y="6513242"/>
                  <a:pt x="2311465" y="6480699"/>
                </a:cubicBezTo>
                <a:cubicBezTo>
                  <a:pt x="2596462" y="6448156"/>
                  <a:pt x="2659029" y="6494130"/>
                  <a:pt x="2970233" y="6480699"/>
                </a:cubicBezTo>
                <a:cubicBezTo>
                  <a:pt x="3281437" y="6467268"/>
                  <a:pt x="3301202" y="6507577"/>
                  <a:pt x="3548099" y="6480699"/>
                </a:cubicBezTo>
                <a:cubicBezTo>
                  <a:pt x="3794996" y="6453821"/>
                  <a:pt x="3834730" y="6509397"/>
                  <a:pt x="4045064" y="6480699"/>
                </a:cubicBezTo>
                <a:cubicBezTo>
                  <a:pt x="4223270" y="6497377"/>
                  <a:pt x="4408795" y="6360065"/>
                  <a:pt x="4412797" y="6210664"/>
                </a:cubicBezTo>
                <a:cubicBezTo>
                  <a:pt x="4373229" y="6053737"/>
                  <a:pt x="4229014" y="5927187"/>
                  <a:pt x="4045064" y="5940629"/>
                </a:cubicBezTo>
                <a:cubicBezTo>
                  <a:pt x="3884888" y="5943303"/>
                  <a:pt x="3823888" y="5929044"/>
                  <a:pt x="3669976" y="5940630"/>
                </a:cubicBezTo>
                <a:cubicBezTo>
                  <a:pt x="3516064" y="5952215"/>
                  <a:pt x="3389068" y="5901626"/>
                  <a:pt x="3309598" y="5940630"/>
                </a:cubicBezTo>
                <a:cubicBezTo>
                  <a:pt x="3122226" y="5941853"/>
                  <a:pt x="2907605" y="5823148"/>
                  <a:pt x="2941865" y="5670595"/>
                </a:cubicBezTo>
                <a:cubicBezTo>
                  <a:pt x="2942832" y="5482076"/>
                  <a:pt x="3117357" y="5420557"/>
                  <a:pt x="3309598" y="5400560"/>
                </a:cubicBezTo>
                <a:cubicBezTo>
                  <a:pt x="3418228" y="5369442"/>
                  <a:pt x="3552523" y="5415305"/>
                  <a:pt x="3727179" y="5400560"/>
                </a:cubicBezTo>
                <a:cubicBezTo>
                  <a:pt x="3901835" y="5385815"/>
                  <a:pt x="3937683" y="5433168"/>
                  <a:pt x="4144761" y="5400560"/>
                </a:cubicBezTo>
                <a:cubicBezTo>
                  <a:pt x="4351839" y="5367952"/>
                  <a:pt x="4470922" y="5411858"/>
                  <a:pt x="4613824" y="5400560"/>
                </a:cubicBezTo>
                <a:cubicBezTo>
                  <a:pt x="4756726" y="5389262"/>
                  <a:pt x="4932702" y="5458371"/>
                  <a:pt x="5134371" y="5400560"/>
                </a:cubicBezTo>
                <a:cubicBezTo>
                  <a:pt x="5336040" y="5342749"/>
                  <a:pt x="5497450" y="5463338"/>
                  <a:pt x="5757883" y="5400560"/>
                </a:cubicBezTo>
                <a:cubicBezTo>
                  <a:pt x="6018316" y="5337783"/>
                  <a:pt x="6023114" y="5436937"/>
                  <a:pt x="6226946" y="5400561"/>
                </a:cubicBezTo>
                <a:cubicBezTo>
                  <a:pt x="6430778" y="5364184"/>
                  <a:pt x="6613413" y="5427495"/>
                  <a:pt x="6850458" y="5400561"/>
                </a:cubicBezTo>
                <a:cubicBezTo>
                  <a:pt x="7087503" y="5373627"/>
                  <a:pt x="7081243" y="5411200"/>
                  <a:pt x="7268039" y="5400561"/>
                </a:cubicBezTo>
                <a:cubicBezTo>
                  <a:pt x="7454835" y="5389922"/>
                  <a:pt x="7630627" y="5434417"/>
                  <a:pt x="7840069" y="5400561"/>
                </a:cubicBezTo>
                <a:cubicBezTo>
                  <a:pt x="8049511" y="5366705"/>
                  <a:pt x="8266065" y="5407482"/>
                  <a:pt x="8457860" y="5400561"/>
                </a:cubicBezTo>
                <a:cubicBezTo>
                  <a:pt x="8644590" y="5373956"/>
                  <a:pt x="8845849" y="5513058"/>
                  <a:pt x="8825593" y="5670596"/>
                </a:cubicBezTo>
                <a:cubicBezTo>
                  <a:pt x="8842028" y="5781656"/>
                  <a:pt x="8647639" y="5974021"/>
                  <a:pt x="8457860" y="5940631"/>
                </a:cubicBezTo>
                <a:cubicBezTo>
                  <a:pt x="8338277" y="5948871"/>
                  <a:pt x="8239328" y="5910478"/>
                  <a:pt x="8112191" y="5940631"/>
                </a:cubicBezTo>
                <a:cubicBezTo>
                  <a:pt x="7985054" y="5970784"/>
                  <a:pt x="7853553" y="5926242"/>
                  <a:pt x="7722394" y="5940630"/>
                </a:cubicBezTo>
                <a:cubicBezTo>
                  <a:pt x="7497325" y="5925053"/>
                  <a:pt x="7351267" y="6052385"/>
                  <a:pt x="7354661" y="6210665"/>
                </a:cubicBezTo>
                <a:cubicBezTo>
                  <a:pt x="7400219" y="6343995"/>
                  <a:pt x="7502605" y="6455432"/>
                  <a:pt x="7722394" y="6480700"/>
                </a:cubicBezTo>
                <a:cubicBezTo>
                  <a:pt x="7940437" y="6435127"/>
                  <a:pt x="7974101" y="6524219"/>
                  <a:pt x="8178908" y="6480700"/>
                </a:cubicBezTo>
                <a:cubicBezTo>
                  <a:pt x="8383715" y="6437181"/>
                  <a:pt x="8562482" y="6500676"/>
                  <a:pt x="8716324" y="6480700"/>
                </a:cubicBezTo>
                <a:cubicBezTo>
                  <a:pt x="8870166" y="6460724"/>
                  <a:pt x="9114069" y="6503470"/>
                  <a:pt x="9334641" y="6480700"/>
                </a:cubicBezTo>
                <a:cubicBezTo>
                  <a:pt x="9555213" y="6457930"/>
                  <a:pt x="9612986" y="6522124"/>
                  <a:pt x="9872057" y="6480699"/>
                </a:cubicBezTo>
                <a:cubicBezTo>
                  <a:pt x="10131128" y="6439275"/>
                  <a:pt x="10140819" y="6514782"/>
                  <a:pt x="10409472" y="6480699"/>
                </a:cubicBezTo>
                <a:cubicBezTo>
                  <a:pt x="10678126" y="6446616"/>
                  <a:pt x="10659229" y="6502449"/>
                  <a:pt x="10865987" y="6480699"/>
                </a:cubicBezTo>
                <a:cubicBezTo>
                  <a:pt x="11072745" y="6458949"/>
                  <a:pt x="11402895" y="6562344"/>
                  <a:pt x="11767458" y="6480699"/>
                </a:cubicBezTo>
                <a:cubicBezTo>
                  <a:pt x="11657123" y="6337364"/>
                  <a:pt x="11644956" y="6209408"/>
                  <a:pt x="11522303" y="6030652"/>
                </a:cubicBezTo>
                <a:cubicBezTo>
                  <a:pt x="11399650" y="5851896"/>
                  <a:pt x="11331340" y="5640345"/>
                  <a:pt x="11247729" y="5526600"/>
                </a:cubicBezTo>
                <a:cubicBezTo>
                  <a:pt x="11164118" y="5412855"/>
                  <a:pt x="11083114" y="5221829"/>
                  <a:pt x="11002573" y="5076553"/>
                </a:cubicBezTo>
                <a:cubicBezTo>
                  <a:pt x="10922032" y="4931277"/>
                  <a:pt x="10847695" y="4719064"/>
                  <a:pt x="10742709" y="4599504"/>
                </a:cubicBezTo>
                <a:cubicBezTo>
                  <a:pt x="10637723" y="4479944"/>
                  <a:pt x="10631256" y="4375502"/>
                  <a:pt x="10526972" y="4203463"/>
                </a:cubicBezTo>
                <a:cubicBezTo>
                  <a:pt x="10422689" y="4031424"/>
                  <a:pt x="10421353" y="3904538"/>
                  <a:pt x="10296526" y="3780419"/>
                </a:cubicBezTo>
                <a:cubicBezTo>
                  <a:pt x="10323804" y="3650125"/>
                  <a:pt x="10452218" y="3501779"/>
                  <a:pt x="10541681" y="3330372"/>
                </a:cubicBezTo>
                <a:cubicBezTo>
                  <a:pt x="10631145" y="3158965"/>
                  <a:pt x="10712250" y="3100925"/>
                  <a:pt x="10801546" y="2853323"/>
                </a:cubicBezTo>
                <a:cubicBezTo>
                  <a:pt x="10890842" y="2605721"/>
                  <a:pt x="11007874" y="2478918"/>
                  <a:pt x="11061411" y="2376273"/>
                </a:cubicBezTo>
                <a:cubicBezTo>
                  <a:pt x="11114948" y="2273628"/>
                  <a:pt x="11269696" y="2094604"/>
                  <a:pt x="11335985" y="1872220"/>
                </a:cubicBezTo>
                <a:cubicBezTo>
                  <a:pt x="11402274" y="1649836"/>
                  <a:pt x="11484589" y="1637865"/>
                  <a:pt x="11551721" y="1476179"/>
                </a:cubicBezTo>
                <a:cubicBezTo>
                  <a:pt x="11618853" y="1314493"/>
                  <a:pt x="11708065" y="1232144"/>
                  <a:pt x="11767458" y="1080138"/>
                </a:cubicBezTo>
                <a:cubicBezTo>
                  <a:pt x="11606125" y="1116877"/>
                  <a:pt x="11296082" y="1042044"/>
                  <a:pt x="11149667" y="1080138"/>
                </a:cubicBezTo>
                <a:cubicBezTo>
                  <a:pt x="11003252" y="1118232"/>
                  <a:pt x="10750995" y="1068564"/>
                  <a:pt x="10561294" y="1080138"/>
                </a:cubicBezTo>
                <a:cubicBezTo>
                  <a:pt x="10371593" y="1091712"/>
                  <a:pt x="10157654" y="1057940"/>
                  <a:pt x="10031758" y="1080138"/>
                </a:cubicBezTo>
                <a:cubicBezTo>
                  <a:pt x="9905862" y="1102336"/>
                  <a:pt x="9703966" y="1050603"/>
                  <a:pt x="9502223" y="1080138"/>
                </a:cubicBezTo>
                <a:cubicBezTo>
                  <a:pt x="9300481" y="1109673"/>
                  <a:pt x="9132250" y="1073952"/>
                  <a:pt x="8825594" y="1080138"/>
                </a:cubicBezTo>
                <a:cubicBezTo>
                  <a:pt x="8803069" y="958949"/>
                  <a:pt x="8839384" y="800773"/>
                  <a:pt x="8825594" y="658884"/>
                </a:cubicBezTo>
                <a:cubicBezTo>
                  <a:pt x="8811804" y="516995"/>
                  <a:pt x="8868871" y="457659"/>
                  <a:pt x="8825594" y="270035"/>
                </a:cubicBezTo>
                <a:cubicBezTo>
                  <a:pt x="8796335" y="120675"/>
                  <a:pt x="8622650" y="20365"/>
                  <a:pt x="8457861" y="0"/>
                </a:cubicBezTo>
                <a:cubicBezTo>
                  <a:pt x="8271889" y="49211"/>
                  <a:pt x="8085832" y="-49145"/>
                  <a:pt x="7988797" y="0"/>
                </a:cubicBezTo>
                <a:cubicBezTo>
                  <a:pt x="7891762" y="49145"/>
                  <a:pt x="7606935" y="-16566"/>
                  <a:pt x="7468250" y="0"/>
                </a:cubicBezTo>
                <a:cubicBezTo>
                  <a:pt x="7329565" y="16566"/>
                  <a:pt x="7037379" y="-69811"/>
                  <a:pt x="6844739" y="0"/>
                </a:cubicBezTo>
                <a:cubicBezTo>
                  <a:pt x="6652099" y="69811"/>
                  <a:pt x="6570356" y="-3217"/>
                  <a:pt x="6324192" y="0"/>
                </a:cubicBezTo>
                <a:cubicBezTo>
                  <a:pt x="6078028" y="3217"/>
                  <a:pt x="5993590" y="-10143"/>
                  <a:pt x="5855128" y="0"/>
                </a:cubicBezTo>
                <a:cubicBezTo>
                  <a:pt x="5716666" y="10143"/>
                  <a:pt x="5552678" y="-28825"/>
                  <a:pt x="5283099" y="0"/>
                </a:cubicBezTo>
                <a:cubicBezTo>
                  <a:pt x="5013520" y="28825"/>
                  <a:pt x="4821937" y="-74258"/>
                  <a:pt x="4608104" y="0"/>
                </a:cubicBezTo>
                <a:cubicBezTo>
                  <a:pt x="4394271" y="74258"/>
                  <a:pt x="4347270" y="-12524"/>
                  <a:pt x="4087558" y="0"/>
                </a:cubicBezTo>
                <a:cubicBezTo>
                  <a:pt x="3827846" y="12524"/>
                  <a:pt x="3638735" y="-21200"/>
                  <a:pt x="3309598" y="0"/>
                </a:cubicBezTo>
                <a:cubicBezTo>
                  <a:pt x="3098393" y="-34039"/>
                  <a:pt x="2942208" y="125385"/>
                  <a:pt x="2941865" y="270035"/>
                </a:cubicBezTo>
                <a:cubicBezTo>
                  <a:pt x="2944079" y="421132"/>
                  <a:pt x="2922257" y="472337"/>
                  <a:pt x="2941865" y="650783"/>
                </a:cubicBezTo>
                <a:cubicBezTo>
                  <a:pt x="2961473" y="829229"/>
                  <a:pt x="2931124" y="939916"/>
                  <a:pt x="2941865" y="1080138"/>
                </a:cubicBezTo>
                <a:cubicBezTo>
                  <a:pt x="2704600" y="1130527"/>
                  <a:pt x="2551528" y="1050206"/>
                  <a:pt x="2412329" y="1080138"/>
                </a:cubicBezTo>
                <a:cubicBezTo>
                  <a:pt x="2273130" y="1110070"/>
                  <a:pt x="1990520" y="1074555"/>
                  <a:pt x="1853375" y="1080138"/>
                </a:cubicBezTo>
                <a:cubicBezTo>
                  <a:pt x="1716230" y="1085721"/>
                  <a:pt x="1509488" y="1031544"/>
                  <a:pt x="1323839" y="1080138"/>
                </a:cubicBezTo>
                <a:cubicBezTo>
                  <a:pt x="1138190" y="1128732"/>
                  <a:pt x="1000794" y="1031833"/>
                  <a:pt x="794304" y="1080138"/>
                </a:cubicBezTo>
                <a:cubicBezTo>
                  <a:pt x="587815" y="1128443"/>
                  <a:pt x="163218" y="990179"/>
                  <a:pt x="0" y="1080138"/>
                </a:cubicBezTo>
                <a:cubicBezTo>
                  <a:pt x="74703" y="1214963"/>
                  <a:pt x="186471" y="1425275"/>
                  <a:pt x="274574" y="1584190"/>
                </a:cubicBezTo>
                <a:cubicBezTo>
                  <a:pt x="362677" y="1743105"/>
                  <a:pt x="439800" y="1960053"/>
                  <a:pt x="534439" y="2061240"/>
                </a:cubicBezTo>
                <a:cubicBezTo>
                  <a:pt x="629078" y="2162427"/>
                  <a:pt x="648881" y="2283937"/>
                  <a:pt x="735466" y="2430279"/>
                </a:cubicBezTo>
                <a:cubicBezTo>
                  <a:pt x="822051" y="2576621"/>
                  <a:pt x="950100" y="2830393"/>
                  <a:pt x="1010040" y="2934331"/>
                </a:cubicBezTo>
                <a:cubicBezTo>
                  <a:pt x="1069980" y="3038269"/>
                  <a:pt x="1204881" y="3487956"/>
                  <a:pt x="1470932" y="3780419"/>
                </a:cubicBezTo>
                <a:cubicBezTo>
                  <a:pt x="1433326" y="3893232"/>
                  <a:pt x="1289131" y="4078704"/>
                  <a:pt x="1240486" y="4203463"/>
                </a:cubicBezTo>
                <a:cubicBezTo>
                  <a:pt x="1191841" y="4328222"/>
                  <a:pt x="1120469" y="4402478"/>
                  <a:pt x="1039459" y="4572501"/>
                </a:cubicBezTo>
                <a:cubicBezTo>
                  <a:pt x="958448" y="4742524"/>
                  <a:pt x="858566" y="4874145"/>
                  <a:pt x="794303" y="5022548"/>
                </a:cubicBezTo>
                <a:cubicBezTo>
                  <a:pt x="730040" y="5170951"/>
                  <a:pt x="592553" y="5320028"/>
                  <a:pt x="563857" y="5445592"/>
                </a:cubicBezTo>
                <a:cubicBezTo>
                  <a:pt x="535161" y="5571156"/>
                  <a:pt x="357026" y="5802431"/>
                  <a:pt x="289283" y="5949644"/>
                </a:cubicBezTo>
                <a:cubicBezTo>
                  <a:pt x="221540" y="6096857"/>
                  <a:pt x="91572" y="6186802"/>
                  <a:pt x="0" y="6480699"/>
                </a:cubicBezTo>
                <a:close/>
              </a:path>
              <a:path w="11767458" h="6480699" fill="darkenLess" stroke="0" extrusionOk="0">
                <a:moveTo>
                  <a:pt x="4412797" y="6210664"/>
                </a:moveTo>
                <a:cubicBezTo>
                  <a:pt x="4401044" y="6119978"/>
                  <a:pt x="4226705" y="5948164"/>
                  <a:pt x="4045064" y="5940629"/>
                </a:cubicBezTo>
                <a:cubicBezTo>
                  <a:pt x="3906836" y="5951401"/>
                  <a:pt x="3801878" y="5924301"/>
                  <a:pt x="3699395" y="5940629"/>
                </a:cubicBezTo>
                <a:cubicBezTo>
                  <a:pt x="3596912" y="5956957"/>
                  <a:pt x="3457923" y="5922500"/>
                  <a:pt x="3309598" y="5940630"/>
                </a:cubicBezTo>
                <a:cubicBezTo>
                  <a:pt x="3120244" y="5902700"/>
                  <a:pt x="2977510" y="5812329"/>
                  <a:pt x="2941865" y="5670595"/>
                </a:cubicBezTo>
                <a:cubicBezTo>
                  <a:pt x="2968304" y="5519670"/>
                  <a:pt x="3130333" y="5386071"/>
                  <a:pt x="3309598" y="5400560"/>
                </a:cubicBezTo>
                <a:cubicBezTo>
                  <a:pt x="3476382" y="5370394"/>
                  <a:pt x="3705195" y="5411463"/>
                  <a:pt x="3850166" y="5400560"/>
                </a:cubicBezTo>
                <a:cubicBezTo>
                  <a:pt x="3995137" y="5389658"/>
                  <a:pt x="4238094" y="5442039"/>
                  <a:pt x="4412797" y="5400561"/>
                </a:cubicBezTo>
                <a:cubicBezTo>
                  <a:pt x="4436544" y="5581501"/>
                  <a:pt x="4371629" y="5706624"/>
                  <a:pt x="4412797" y="5821815"/>
                </a:cubicBezTo>
                <a:cubicBezTo>
                  <a:pt x="4453965" y="5937006"/>
                  <a:pt x="4399816" y="6087107"/>
                  <a:pt x="4412797" y="6210664"/>
                </a:cubicBezTo>
                <a:close/>
                <a:moveTo>
                  <a:pt x="7354661" y="6210664"/>
                </a:moveTo>
                <a:cubicBezTo>
                  <a:pt x="7324213" y="6089087"/>
                  <a:pt x="7518361" y="5973103"/>
                  <a:pt x="7722394" y="5940629"/>
                </a:cubicBezTo>
                <a:cubicBezTo>
                  <a:pt x="7894991" y="5922177"/>
                  <a:pt x="8002667" y="5948043"/>
                  <a:pt x="8104836" y="5940630"/>
                </a:cubicBezTo>
                <a:cubicBezTo>
                  <a:pt x="8207005" y="5933216"/>
                  <a:pt x="8293516" y="5955677"/>
                  <a:pt x="8457860" y="5940630"/>
                </a:cubicBezTo>
                <a:cubicBezTo>
                  <a:pt x="8676427" y="5951884"/>
                  <a:pt x="8814398" y="5845646"/>
                  <a:pt x="8825593" y="5670595"/>
                </a:cubicBezTo>
                <a:cubicBezTo>
                  <a:pt x="8823733" y="5537504"/>
                  <a:pt x="8671803" y="5359507"/>
                  <a:pt x="8457860" y="5400560"/>
                </a:cubicBezTo>
                <a:cubicBezTo>
                  <a:pt x="8199034" y="5452014"/>
                  <a:pt x="8149151" y="5358981"/>
                  <a:pt x="7939356" y="5400560"/>
                </a:cubicBezTo>
                <a:cubicBezTo>
                  <a:pt x="7729561" y="5442140"/>
                  <a:pt x="7622450" y="5367715"/>
                  <a:pt x="7354661" y="5400561"/>
                </a:cubicBezTo>
                <a:cubicBezTo>
                  <a:pt x="7373720" y="5602245"/>
                  <a:pt x="7328240" y="5645950"/>
                  <a:pt x="7354661" y="5821815"/>
                </a:cubicBezTo>
                <a:cubicBezTo>
                  <a:pt x="7381082" y="5997680"/>
                  <a:pt x="7311804" y="6026866"/>
                  <a:pt x="7354661" y="6210664"/>
                </a:cubicBezTo>
                <a:close/>
              </a:path>
              <a:path w="11767458" h="6480699" fill="none" extrusionOk="0">
                <a:moveTo>
                  <a:pt x="0" y="6480699"/>
                </a:moveTo>
                <a:cubicBezTo>
                  <a:pt x="47672" y="6371375"/>
                  <a:pt x="180276" y="6206815"/>
                  <a:pt x="215737" y="6084658"/>
                </a:cubicBezTo>
                <a:cubicBezTo>
                  <a:pt x="251198" y="5962501"/>
                  <a:pt x="385778" y="5873313"/>
                  <a:pt x="431473" y="5688617"/>
                </a:cubicBezTo>
                <a:cubicBezTo>
                  <a:pt x="477168" y="5503921"/>
                  <a:pt x="599930" y="5411091"/>
                  <a:pt x="647210" y="5292576"/>
                </a:cubicBezTo>
                <a:cubicBezTo>
                  <a:pt x="694490" y="5174061"/>
                  <a:pt x="859274" y="5008137"/>
                  <a:pt x="921784" y="4788524"/>
                </a:cubicBezTo>
                <a:cubicBezTo>
                  <a:pt x="984294" y="4568911"/>
                  <a:pt x="1177329" y="4424338"/>
                  <a:pt x="1196358" y="4284471"/>
                </a:cubicBezTo>
                <a:cubicBezTo>
                  <a:pt x="1215387" y="4144604"/>
                  <a:pt x="1367678" y="4008489"/>
                  <a:pt x="1470932" y="3780419"/>
                </a:cubicBezTo>
                <a:cubicBezTo>
                  <a:pt x="1371456" y="3616438"/>
                  <a:pt x="1294253" y="3386525"/>
                  <a:pt x="1196358" y="3276367"/>
                </a:cubicBezTo>
                <a:cubicBezTo>
                  <a:pt x="1098464" y="3166209"/>
                  <a:pt x="1080087" y="3010360"/>
                  <a:pt x="951203" y="2826320"/>
                </a:cubicBezTo>
                <a:cubicBezTo>
                  <a:pt x="822319" y="2642280"/>
                  <a:pt x="834679" y="2561665"/>
                  <a:pt x="720757" y="2403276"/>
                </a:cubicBezTo>
                <a:cubicBezTo>
                  <a:pt x="606835" y="2244887"/>
                  <a:pt x="595416" y="2100273"/>
                  <a:pt x="519729" y="2034237"/>
                </a:cubicBezTo>
                <a:cubicBezTo>
                  <a:pt x="444042" y="1968201"/>
                  <a:pt x="376587" y="1749428"/>
                  <a:pt x="245155" y="1530185"/>
                </a:cubicBezTo>
                <a:cubicBezTo>
                  <a:pt x="113724" y="1310942"/>
                  <a:pt x="83617" y="1157916"/>
                  <a:pt x="0" y="1080138"/>
                </a:cubicBezTo>
                <a:cubicBezTo>
                  <a:pt x="105356" y="1041352"/>
                  <a:pt x="373929" y="1119469"/>
                  <a:pt x="500117" y="1080138"/>
                </a:cubicBezTo>
                <a:cubicBezTo>
                  <a:pt x="626305" y="1040807"/>
                  <a:pt x="850508" y="1092814"/>
                  <a:pt x="1088490" y="1080138"/>
                </a:cubicBezTo>
                <a:cubicBezTo>
                  <a:pt x="1326472" y="1067462"/>
                  <a:pt x="1455501" y="1092044"/>
                  <a:pt x="1647444" y="1080138"/>
                </a:cubicBezTo>
                <a:cubicBezTo>
                  <a:pt x="1839387" y="1068232"/>
                  <a:pt x="1995433" y="1119538"/>
                  <a:pt x="2265236" y="1080138"/>
                </a:cubicBezTo>
                <a:cubicBezTo>
                  <a:pt x="2535039" y="1040738"/>
                  <a:pt x="2715002" y="1149349"/>
                  <a:pt x="2941865" y="1080138"/>
                </a:cubicBezTo>
                <a:cubicBezTo>
                  <a:pt x="2924938" y="926321"/>
                  <a:pt x="2946792" y="831945"/>
                  <a:pt x="2941865" y="699390"/>
                </a:cubicBezTo>
                <a:cubicBezTo>
                  <a:pt x="2936938" y="566835"/>
                  <a:pt x="2945256" y="431706"/>
                  <a:pt x="2941865" y="270035"/>
                </a:cubicBezTo>
                <a:cubicBezTo>
                  <a:pt x="2944030" y="84558"/>
                  <a:pt x="3059626" y="-3558"/>
                  <a:pt x="3309598" y="0"/>
                </a:cubicBezTo>
                <a:cubicBezTo>
                  <a:pt x="3546922" y="-12141"/>
                  <a:pt x="3711787" y="256"/>
                  <a:pt x="3984592" y="0"/>
                </a:cubicBezTo>
                <a:cubicBezTo>
                  <a:pt x="4257397" y="-256"/>
                  <a:pt x="4362415" y="20578"/>
                  <a:pt x="4505139" y="0"/>
                </a:cubicBezTo>
                <a:cubicBezTo>
                  <a:pt x="4647863" y="-20578"/>
                  <a:pt x="4744123" y="32600"/>
                  <a:pt x="4974203" y="0"/>
                </a:cubicBezTo>
                <a:cubicBezTo>
                  <a:pt x="5204283" y="-32600"/>
                  <a:pt x="5229027" y="4043"/>
                  <a:pt x="5391784" y="0"/>
                </a:cubicBezTo>
                <a:cubicBezTo>
                  <a:pt x="5554541" y="-4043"/>
                  <a:pt x="5792583" y="31090"/>
                  <a:pt x="5912330" y="0"/>
                </a:cubicBezTo>
                <a:cubicBezTo>
                  <a:pt x="6032077" y="-31090"/>
                  <a:pt x="6395501" y="16845"/>
                  <a:pt x="6535842" y="0"/>
                </a:cubicBezTo>
                <a:cubicBezTo>
                  <a:pt x="6676183" y="-16845"/>
                  <a:pt x="6894811" y="34603"/>
                  <a:pt x="7004906" y="0"/>
                </a:cubicBezTo>
                <a:cubicBezTo>
                  <a:pt x="7115001" y="-34603"/>
                  <a:pt x="7367975" y="35635"/>
                  <a:pt x="7473970" y="0"/>
                </a:cubicBezTo>
                <a:cubicBezTo>
                  <a:pt x="7579965" y="-35635"/>
                  <a:pt x="7975114" y="93354"/>
                  <a:pt x="8457860" y="0"/>
                </a:cubicBezTo>
                <a:cubicBezTo>
                  <a:pt x="8671843" y="-18614"/>
                  <a:pt x="8835119" y="160034"/>
                  <a:pt x="8825593" y="270035"/>
                </a:cubicBezTo>
                <a:cubicBezTo>
                  <a:pt x="8776004" y="585209"/>
                  <a:pt x="8815155" y="797681"/>
                  <a:pt x="8825594" y="1080138"/>
                </a:cubicBezTo>
                <a:lnTo>
                  <a:pt x="8825594" y="1080138"/>
                </a:lnTo>
                <a:cubicBezTo>
                  <a:pt x="8986260" y="1019583"/>
                  <a:pt x="9165162" y="1133845"/>
                  <a:pt x="9384548" y="1080138"/>
                </a:cubicBezTo>
                <a:cubicBezTo>
                  <a:pt x="9603934" y="1026431"/>
                  <a:pt x="9826264" y="1104098"/>
                  <a:pt x="10031758" y="1080138"/>
                </a:cubicBezTo>
                <a:cubicBezTo>
                  <a:pt x="10237252" y="1056178"/>
                  <a:pt x="10399323" y="1124328"/>
                  <a:pt x="10561294" y="1080138"/>
                </a:cubicBezTo>
                <a:cubicBezTo>
                  <a:pt x="10723265" y="1035948"/>
                  <a:pt x="10905709" y="1098866"/>
                  <a:pt x="11208504" y="1080138"/>
                </a:cubicBezTo>
                <a:cubicBezTo>
                  <a:pt x="11511299" y="1061410"/>
                  <a:pt x="11551054" y="1113707"/>
                  <a:pt x="11767458" y="1080138"/>
                </a:cubicBezTo>
                <a:cubicBezTo>
                  <a:pt x="11726514" y="1267751"/>
                  <a:pt x="11530781" y="1405703"/>
                  <a:pt x="11522303" y="1530185"/>
                </a:cubicBezTo>
                <a:cubicBezTo>
                  <a:pt x="11513825" y="1654667"/>
                  <a:pt x="11365187" y="1719457"/>
                  <a:pt x="11306566" y="1926226"/>
                </a:cubicBezTo>
                <a:cubicBezTo>
                  <a:pt x="11247945" y="2132995"/>
                  <a:pt x="11119809" y="2222681"/>
                  <a:pt x="11090829" y="2322267"/>
                </a:cubicBezTo>
                <a:cubicBezTo>
                  <a:pt x="11061849" y="2421853"/>
                  <a:pt x="10855004" y="2696340"/>
                  <a:pt x="10816255" y="2826320"/>
                </a:cubicBezTo>
                <a:cubicBezTo>
                  <a:pt x="10777506" y="2956300"/>
                  <a:pt x="10574301" y="3154650"/>
                  <a:pt x="10571100" y="3276367"/>
                </a:cubicBezTo>
                <a:cubicBezTo>
                  <a:pt x="10567899" y="3398084"/>
                  <a:pt x="10326931" y="3658822"/>
                  <a:pt x="10296526" y="3780419"/>
                </a:cubicBezTo>
                <a:cubicBezTo>
                  <a:pt x="10409138" y="3947634"/>
                  <a:pt x="10424062" y="4051587"/>
                  <a:pt x="10541681" y="4230466"/>
                </a:cubicBezTo>
                <a:cubicBezTo>
                  <a:pt x="10659300" y="4409344"/>
                  <a:pt x="10696708" y="4604491"/>
                  <a:pt x="10816255" y="4734518"/>
                </a:cubicBezTo>
                <a:cubicBezTo>
                  <a:pt x="10935802" y="4864545"/>
                  <a:pt x="10948676" y="5056818"/>
                  <a:pt x="11061411" y="5184565"/>
                </a:cubicBezTo>
                <a:cubicBezTo>
                  <a:pt x="11174146" y="5312312"/>
                  <a:pt x="11175646" y="5477949"/>
                  <a:pt x="11277147" y="5580606"/>
                </a:cubicBezTo>
                <a:cubicBezTo>
                  <a:pt x="11378648" y="5683263"/>
                  <a:pt x="11387874" y="5875793"/>
                  <a:pt x="11537012" y="6057655"/>
                </a:cubicBezTo>
                <a:cubicBezTo>
                  <a:pt x="11686150" y="6239517"/>
                  <a:pt x="11633164" y="6289755"/>
                  <a:pt x="11767458" y="6480699"/>
                </a:cubicBezTo>
                <a:cubicBezTo>
                  <a:pt x="11548308" y="6527029"/>
                  <a:pt x="11382778" y="6429268"/>
                  <a:pt x="11230042" y="6480699"/>
                </a:cubicBezTo>
                <a:cubicBezTo>
                  <a:pt x="11077306" y="6532130"/>
                  <a:pt x="10877092" y="6455015"/>
                  <a:pt x="10733077" y="6480699"/>
                </a:cubicBezTo>
                <a:cubicBezTo>
                  <a:pt x="10589062" y="6506383"/>
                  <a:pt x="10344359" y="6455959"/>
                  <a:pt x="10195662" y="6480699"/>
                </a:cubicBezTo>
                <a:cubicBezTo>
                  <a:pt x="10046966" y="6505439"/>
                  <a:pt x="9842569" y="6433886"/>
                  <a:pt x="9739147" y="6480699"/>
                </a:cubicBezTo>
                <a:cubicBezTo>
                  <a:pt x="9635726" y="6527512"/>
                  <a:pt x="9335083" y="6422785"/>
                  <a:pt x="9080380" y="6480699"/>
                </a:cubicBezTo>
                <a:cubicBezTo>
                  <a:pt x="8825677" y="6538613"/>
                  <a:pt x="8804806" y="6448464"/>
                  <a:pt x="8583415" y="6480699"/>
                </a:cubicBezTo>
                <a:cubicBezTo>
                  <a:pt x="8362024" y="6512934"/>
                  <a:pt x="7997733" y="6457992"/>
                  <a:pt x="7722394" y="6480699"/>
                </a:cubicBezTo>
                <a:cubicBezTo>
                  <a:pt x="7513400" y="6474941"/>
                  <a:pt x="7359512" y="6370733"/>
                  <a:pt x="7354661" y="6210664"/>
                </a:cubicBezTo>
                <a:cubicBezTo>
                  <a:pt x="7335527" y="6051176"/>
                  <a:pt x="7511721" y="5901518"/>
                  <a:pt x="7722394" y="5940629"/>
                </a:cubicBezTo>
                <a:cubicBezTo>
                  <a:pt x="7891003" y="5910348"/>
                  <a:pt x="7989891" y="5962332"/>
                  <a:pt x="8068063" y="5940629"/>
                </a:cubicBezTo>
                <a:cubicBezTo>
                  <a:pt x="8146235" y="5918926"/>
                  <a:pt x="8304733" y="5954186"/>
                  <a:pt x="8457860" y="5940630"/>
                </a:cubicBezTo>
                <a:cubicBezTo>
                  <a:pt x="8693079" y="5939574"/>
                  <a:pt x="8810142" y="5811189"/>
                  <a:pt x="8825593" y="5670595"/>
                </a:cubicBezTo>
                <a:cubicBezTo>
                  <a:pt x="8811041" y="5564723"/>
                  <a:pt x="8674379" y="5366638"/>
                  <a:pt x="8457860" y="5400560"/>
                </a:cubicBezTo>
                <a:cubicBezTo>
                  <a:pt x="8202352" y="5411460"/>
                  <a:pt x="8148100" y="5379461"/>
                  <a:pt x="7937314" y="5400560"/>
                </a:cubicBezTo>
                <a:cubicBezTo>
                  <a:pt x="7726528" y="5421659"/>
                  <a:pt x="7638731" y="5354799"/>
                  <a:pt x="7365284" y="5400560"/>
                </a:cubicBezTo>
                <a:cubicBezTo>
                  <a:pt x="7091837" y="5446321"/>
                  <a:pt x="6972500" y="5361879"/>
                  <a:pt x="6741773" y="5400560"/>
                </a:cubicBezTo>
                <a:cubicBezTo>
                  <a:pt x="6511046" y="5439241"/>
                  <a:pt x="6399059" y="5383011"/>
                  <a:pt x="6272709" y="5400560"/>
                </a:cubicBezTo>
                <a:cubicBezTo>
                  <a:pt x="6146359" y="5418109"/>
                  <a:pt x="5951822" y="5342169"/>
                  <a:pt x="5700680" y="5400561"/>
                </a:cubicBezTo>
                <a:cubicBezTo>
                  <a:pt x="5449538" y="5458953"/>
                  <a:pt x="5332018" y="5382872"/>
                  <a:pt x="5025685" y="5400561"/>
                </a:cubicBezTo>
                <a:cubicBezTo>
                  <a:pt x="4719353" y="5418250"/>
                  <a:pt x="4583182" y="5400267"/>
                  <a:pt x="4402174" y="5400561"/>
                </a:cubicBezTo>
                <a:cubicBezTo>
                  <a:pt x="4221166" y="5400855"/>
                  <a:pt x="3537689" y="5381060"/>
                  <a:pt x="3309598" y="5400561"/>
                </a:cubicBezTo>
                <a:cubicBezTo>
                  <a:pt x="3124350" y="5374708"/>
                  <a:pt x="2950896" y="5530278"/>
                  <a:pt x="2941865" y="5670596"/>
                </a:cubicBezTo>
                <a:cubicBezTo>
                  <a:pt x="2896322" y="5817844"/>
                  <a:pt x="3144891" y="5903896"/>
                  <a:pt x="3309598" y="5940631"/>
                </a:cubicBezTo>
                <a:cubicBezTo>
                  <a:pt x="3474700" y="5932495"/>
                  <a:pt x="3541795" y="5952118"/>
                  <a:pt x="3662622" y="5940631"/>
                </a:cubicBezTo>
                <a:cubicBezTo>
                  <a:pt x="3783449" y="5929143"/>
                  <a:pt x="3863024" y="5957484"/>
                  <a:pt x="4045064" y="5940630"/>
                </a:cubicBezTo>
                <a:cubicBezTo>
                  <a:pt x="4272991" y="5953833"/>
                  <a:pt x="4413872" y="6074801"/>
                  <a:pt x="4412797" y="6210665"/>
                </a:cubicBezTo>
                <a:cubicBezTo>
                  <a:pt x="4461608" y="6359916"/>
                  <a:pt x="4273035" y="6447253"/>
                  <a:pt x="4045064" y="6480700"/>
                </a:cubicBezTo>
                <a:cubicBezTo>
                  <a:pt x="3808366" y="6532655"/>
                  <a:pt x="3713450" y="6449457"/>
                  <a:pt x="3548099" y="6480700"/>
                </a:cubicBezTo>
                <a:cubicBezTo>
                  <a:pt x="3382748" y="6511943"/>
                  <a:pt x="3170148" y="6424202"/>
                  <a:pt x="2889331" y="6480700"/>
                </a:cubicBezTo>
                <a:cubicBezTo>
                  <a:pt x="2608514" y="6537198"/>
                  <a:pt x="2472751" y="6451045"/>
                  <a:pt x="2271015" y="6480700"/>
                </a:cubicBezTo>
                <a:cubicBezTo>
                  <a:pt x="2069279" y="6510355"/>
                  <a:pt x="1799130" y="6436827"/>
                  <a:pt x="1652698" y="6480699"/>
                </a:cubicBezTo>
                <a:cubicBezTo>
                  <a:pt x="1506266" y="6524571"/>
                  <a:pt x="1230512" y="6421921"/>
                  <a:pt x="1115282" y="6480699"/>
                </a:cubicBezTo>
                <a:cubicBezTo>
                  <a:pt x="1000052" y="6539477"/>
                  <a:pt x="729246" y="6447431"/>
                  <a:pt x="537416" y="6480699"/>
                </a:cubicBezTo>
                <a:cubicBezTo>
                  <a:pt x="345586" y="6513967"/>
                  <a:pt x="173591" y="6440911"/>
                  <a:pt x="0" y="6480699"/>
                </a:cubicBezTo>
                <a:close/>
                <a:moveTo>
                  <a:pt x="4412797" y="5400561"/>
                </a:moveTo>
                <a:cubicBezTo>
                  <a:pt x="4430989" y="5511264"/>
                  <a:pt x="4365653" y="5610104"/>
                  <a:pt x="4412797" y="5797511"/>
                </a:cubicBezTo>
                <a:cubicBezTo>
                  <a:pt x="4459941" y="5984918"/>
                  <a:pt x="4368100" y="6028120"/>
                  <a:pt x="4412797" y="6210664"/>
                </a:cubicBezTo>
                <a:moveTo>
                  <a:pt x="7354661" y="6210664"/>
                </a:moveTo>
                <a:cubicBezTo>
                  <a:pt x="7348250" y="6048257"/>
                  <a:pt x="7381518" y="5881268"/>
                  <a:pt x="7354661" y="5789410"/>
                </a:cubicBezTo>
                <a:cubicBezTo>
                  <a:pt x="7327804" y="5697552"/>
                  <a:pt x="7367403" y="5554769"/>
                  <a:pt x="7354661" y="5400561"/>
                </a:cubicBezTo>
                <a:moveTo>
                  <a:pt x="2941865" y="5670595"/>
                </a:moveTo>
                <a:cubicBezTo>
                  <a:pt x="2928686" y="5524265"/>
                  <a:pt x="2974725" y="5261419"/>
                  <a:pt x="2941865" y="5142692"/>
                </a:cubicBezTo>
                <a:cubicBezTo>
                  <a:pt x="2909005" y="5023965"/>
                  <a:pt x="2989258" y="4719047"/>
                  <a:pt x="2941865" y="4477076"/>
                </a:cubicBezTo>
                <a:cubicBezTo>
                  <a:pt x="2894472" y="4235105"/>
                  <a:pt x="2997210" y="4099052"/>
                  <a:pt x="2941865" y="3949174"/>
                </a:cubicBezTo>
                <a:cubicBezTo>
                  <a:pt x="2886520" y="3799296"/>
                  <a:pt x="2986520" y="3612035"/>
                  <a:pt x="2941865" y="3283557"/>
                </a:cubicBezTo>
                <a:cubicBezTo>
                  <a:pt x="2897210" y="2955079"/>
                  <a:pt x="2968653" y="2872457"/>
                  <a:pt x="2941865" y="2663846"/>
                </a:cubicBezTo>
                <a:cubicBezTo>
                  <a:pt x="2915077" y="2455235"/>
                  <a:pt x="2948284" y="2390435"/>
                  <a:pt x="2941865" y="2181848"/>
                </a:cubicBezTo>
                <a:cubicBezTo>
                  <a:pt x="2935446" y="1973261"/>
                  <a:pt x="2996290" y="1835481"/>
                  <a:pt x="2941865" y="1699850"/>
                </a:cubicBezTo>
                <a:cubicBezTo>
                  <a:pt x="2887440" y="1564219"/>
                  <a:pt x="2964685" y="1344320"/>
                  <a:pt x="2941865" y="1080138"/>
                </a:cubicBezTo>
                <a:moveTo>
                  <a:pt x="8825594" y="1080138"/>
                </a:moveTo>
                <a:cubicBezTo>
                  <a:pt x="8843968" y="1331967"/>
                  <a:pt x="8811376" y="1501517"/>
                  <a:pt x="8825594" y="1745754"/>
                </a:cubicBezTo>
                <a:cubicBezTo>
                  <a:pt x="8839812" y="1989991"/>
                  <a:pt x="8800564" y="1982163"/>
                  <a:pt x="8825594" y="2181848"/>
                </a:cubicBezTo>
                <a:cubicBezTo>
                  <a:pt x="8850624" y="2381533"/>
                  <a:pt x="8797378" y="2460089"/>
                  <a:pt x="8825594" y="2709750"/>
                </a:cubicBezTo>
                <a:cubicBezTo>
                  <a:pt x="8853810" y="2959411"/>
                  <a:pt x="8774612" y="2955658"/>
                  <a:pt x="8825594" y="3191748"/>
                </a:cubicBezTo>
                <a:cubicBezTo>
                  <a:pt x="8876576" y="3427838"/>
                  <a:pt x="8797870" y="3483013"/>
                  <a:pt x="8825594" y="3627842"/>
                </a:cubicBezTo>
                <a:cubicBezTo>
                  <a:pt x="8853318" y="3772671"/>
                  <a:pt x="8807333" y="3995926"/>
                  <a:pt x="8825594" y="4247553"/>
                </a:cubicBezTo>
                <a:cubicBezTo>
                  <a:pt x="8843855" y="4499180"/>
                  <a:pt x="8769022" y="4568346"/>
                  <a:pt x="8825594" y="4821360"/>
                </a:cubicBezTo>
                <a:cubicBezTo>
                  <a:pt x="8882166" y="5074374"/>
                  <a:pt x="8771279" y="5364781"/>
                  <a:pt x="8825594" y="5670595"/>
                </a:cubicBezTo>
              </a:path>
              <a:path w="11767458" h="6480699" fill="none" stroke="0" extrusionOk="0">
                <a:moveTo>
                  <a:pt x="0" y="6480699"/>
                </a:moveTo>
                <a:cubicBezTo>
                  <a:pt x="34452" y="6394022"/>
                  <a:pt x="180001" y="6172742"/>
                  <a:pt x="215737" y="6084658"/>
                </a:cubicBezTo>
                <a:cubicBezTo>
                  <a:pt x="251472" y="5996574"/>
                  <a:pt x="429860" y="5792694"/>
                  <a:pt x="446183" y="5661614"/>
                </a:cubicBezTo>
                <a:cubicBezTo>
                  <a:pt x="462506" y="5530534"/>
                  <a:pt x="617615" y="5442261"/>
                  <a:pt x="706047" y="5184565"/>
                </a:cubicBezTo>
                <a:cubicBezTo>
                  <a:pt x="794479" y="4926869"/>
                  <a:pt x="892057" y="4869319"/>
                  <a:pt x="936493" y="4761521"/>
                </a:cubicBezTo>
                <a:cubicBezTo>
                  <a:pt x="980929" y="4653723"/>
                  <a:pt x="1140843" y="4497805"/>
                  <a:pt x="1181649" y="4311474"/>
                </a:cubicBezTo>
                <a:cubicBezTo>
                  <a:pt x="1222454" y="4125143"/>
                  <a:pt x="1393730" y="4040089"/>
                  <a:pt x="1470932" y="3780419"/>
                </a:cubicBezTo>
                <a:cubicBezTo>
                  <a:pt x="1341271" y="3654142"/>
                  <a:pt x="1377191" y="3508046"/>
                  <a:pt x="1240486" y="3357375"/>
                </a:cubicBezTo>
                <a:cubicBezTo>
                  <a:pt x="1103781" y="3206704"/>
                  <a:pt x="1108646" y="2990058"/>
                  <a:pt x="980621" y="2880325"/>
                </a:cubicBezTo>
                <a:cubicBezTo>
                  <a:pt x="852596" y="2770592"/>
                  <a:pt x="868997" y="2652783"/>
                  <a:pt x="750175" y="2457281"/>
                </a:cubicBezTo>
                <a:cubicBezTo>
                  <a:pt x="631353" y="2261779"/>
                  <a:pt x="638821" y="2218291"/>
                  <a:pt x="534439" y="2061240"/>
                </a:cubicBezTo>
                <a:cubicBezTo>
                  <a:pt x="430056" y="1904190"/>
                  <a:pt x="389362" y="1764441"/>
                  <a:pt x="333411" y="1692202"/>
                </a:cubicBezTo>
                <a:cubicBezTo>
                  <a:pt x="277461" y="1619963"/>
                  <a:pt x="163646" y="1207003"/>
                  <a:pt x="0" y="1080138"/>
                </a:cubicBezTo>
                <a:cubicBezTo>
                  <a:pt x="239184" y="1060844"/>
                  <a:pt x="378828" y="1088294"/>
                  <a:pt x="647210" y="1080138"/>
                </a:cubicBezTo>
                <a:cubicBezTo>
                  <a:pt x="915592" y="1071982"/>
                  <a:pt x="990532" y="1120480"/>
                  <a:pt x="1147327" y="1080138"/>
                </a:cubicBezTo>
                <a:cubicBezTo>
                  <a:pt x="1304122" y="1039796"/>
                  <a:pt x="1583742" y="1105047"/>
                  <a:pt x="1765119" y="1080138"/>
                </a:cubicBezTo>
                <a:cubicBezTo>
                  <a:pt x="1946496" y="1055229"/>
                  <a:pt x="2128767" y="1148691"/>
                  <a:pt x="2382911" y="1080138"/>
                </a:cubicBezTo>
                <a:cubicBezTo>
                  <a:pt x="2637055" y="1011585"/>
                  <a:pt x="2671843" y="1134038"/>
                  <a:pt x="2941865" y="1080138"/>
                </a:cubicBezTo>
                <a:cubicBezTo>
                  <a:pt x="2894006" y="990153"/>
                  <a:pt x="2948525" y="821840"/>
                  <a:pt x="2941865" y="675087"/>
                </a:cubicBezTo>
                <a:cubicBezTo>
                  <a:pt x="2935205" y="528334"/>
                  <a:pt x="2982260" y="411777"/>
                  <a:pt x="2941865" y="270035"/>
                </a:cubicBezTo>
                <a:cubicBezTo>
                  <a:pt x="2908504" y="105842"/>
                  <a:pt x="3077430" y="-40782"/>
                  <a:pt x="3309598" y="0"/>
                </a:cubicBezTo>
                <a:cubicBezTo>
                  <a:pt x="3554840" y="-37992"/>
                  <a:pt x="3791588" y="28996"/>
                  <a:pt x="3933110" y="0"/>
                </a:cubicBezTo>
                <a:cubicBezTo>
                  <a:pt x="4074632" y="-28996"/>
                  <a:pt x="4330730" y="5066"/>
                  <a:pt x="4608104" y="0"/>
                </a:cubicBezTo>
                <a:cubicBezTo>
                  <a:pt x="4885478" y="-5066"/>
                  <a:pt x="5088312" y="50628"/>
                  <a:pt x="5231616" y="0"/>
                </a:cubicBezTo>
                <a:cubicBezTo>
                  <a:pt x="5374920" y="-50628"/>
                  <a:pt x="5540952" y="16783"/>
                  <a:pt x="5700680" y="0"/>
                </a:cubicBezTo>
                <a:cubicBezTo>
                  <a:pt x="5860408" y="-16783"/>
                  <a:pt x="6125374" y="28291"/>
                  <a:pt x="6272709" y="0"/>
                </a:cubicBezTo>
                <a:cubicBezTo>
                  <a:pt x="6420044" y="-28291"/>
                  <a:pt x="6517717" y="12800"/>
                  <a:pt x="6741773" y="0"/>
                </a:cubicBezTo>
                <a:cubicBezTo>
                  <a:pt x="6965829" y="-12800"/>
                  <a:pt x="7152345" y="11483"/>
                  <a:pt x="7365284" y="0"/>
                </a:cubicBezTo>
                <a:cubicBezTo>
                  <a:pt x="7578223" y="-11483"/>
                  <a:pt x="7682433" y="62969"/>
                  <a:pt x="7937314" y="0"/>
                </a:cubicBezTo>
                <a:cubicBezTo>
                  <a:pt x="8192195" y="-62969"/>
                  <a:pt x="8333512" y="14345"/>
                  <a:pt x="8457860" y="0"/>
                </a:cubicBezTo>
                <a:cubicBezTo>
                  <a:pt x="8658646" y="-44328"/>
                  <a:pt x="8826087" y="138346"/>
                  <a:pt x="8825593" y="270035"/>
                </a:cubicBezTo>
                <a:cubicBezTo>
                  <a:pt x="8802675" y="570757"/>
                  <a:pt x="8885602" y="819565"/>
                  <a:pt x="8825594" y="1080138"/>
                </a:cubicBezTo>
                <a:lnTo>
                  <a:pt x="8825594" y="1080138"/>
                </a:lnTo>
                <a:cubicBezTo>
                  <a:pt x="9099063" y="1024451"/>
                  <a:pt x="9165004" y="1093535"/>
                  <a:pt x="9384548" y="1080138"/>
                </a:cubicBezTo>
                <a:cubicBezTo>
                  <a:pt x="9604092" y="1066741"/>
                  <a:pt x="9693930" y="1152453"/>
                  <a:pt x="10002340" y="1080138"/>
                </a:cubicBezTo>
                <a:cubicBezTo>
                  <a:pt x="10310750" y="1007823"/>
                  <a:pt x="10401805" y="1119105"/>
                  <a:pt x="10590712" y="1080138"/>
                </a:cubicBezTo>
                <a:cubicBezTo>
                  <a:pt x="10779619" y="1041171"/>
                  <a:pt x="10881748" y="1097489"/>
                  <a:pt x="11149667" y="1080138"/>
                </a:cubicBezTo>
                <a:cubicBezTo>
                  <a:pt x="11417586" y="1062787"/>
                  <a:pt x="11481565" y="1093076"/>
                  <a:pt x="11767458" y="1080138"/>
                </a:cubicBezTo>
                <a:cubicBezTo>
                  <a:pt x="11658882" y="1346101"/>
                  <a:pt x="11579201" y="1342652"/>
                  <a:pt x="11492884" y="1584190"/>
                </a:cubicBezTo>
                <a:cubicBezTo>
                  <a:pt x="11406568" y="1825728"/>
                  <a:pt x="11374139" y="1774660"/>
                  <a:pt x="11291857" y="1953229"/>
                </a:cubicBezTo>
                <a:cubicBezTo>
                  <a:pt x="11209574" y="2131798"/>
                  <a:pt x="11107699" y="2245106"/>
                  <a:pt x="11061411" y="2376273"/>
                </a:cubicBezTo>
                <a:cubicBezTo>
                  <a:pt x="11015122" y="2507440"/>
                  <a:pt x="10860496" y="2643185"/>
                  <a:pt x="10860383" y="2745311"/>
                </a:cubicBezTo>
                <a:cubicBezTo>
                  <a:pt x="10860270" y="2847437"/>
                  <a:pt x="10640569" y="3062047"/>
                  <a:pt x="10600519" y="3222361"/>
                </a:cubicBezTo>
                <a:cubicBezTo>
                  <a:pt x="10560469" y="3382675"/>
                  <a:pt x="10427187" y="3500428"/>
                  <a:pt x="10296526" y="3780419"/>
                </a:cubicBezTo>
                <a:cubicBezTo>
                  <a:pt x="10380958" y="3909645"/>
                  <a:pt x="10404742" y="4058405"/>
                  <a:pt x="10541681" y="4230466"/>
                </a:cubicBezTo>
                <a:cubicBezTo>
                  <a:pt x="10678620" y="4402526"/>
                  <a:pt x="10678229" y="4511070"/>
                  <a:pt x="10786837" y="4680512"/>
                </a:cubicBezTo>
                <a:cubicBezTo>
                  <a:pt x="10895445" y="4849955"/>
                  <a:pt x="10895736" y="5007347"/>
                  <a:pt x="11031992" y="5130559"/>
                </a:cubicBezTo>
                <a:cubicBezTo>
                  <a:pt x="11168249" y="5253771"/>
                  <a:pt x="11161358" y="5373128"/>
                  <a:pt x="11291857" y="5607608"/>
                </a:cubicBezTo>
                <a:cubicBezTo>
                  <a:pt x="11422356" y="5842088"/>
                  <a:pt x="11566206" y="6271329"/>
                  <a:pt x="11767458" y="6480699"/>
                </a:cubicBezTo>
                <a:cubicBezTo>
                  <a:pt x="11466170" y="6485007"/>
                  <a:pt x="11324720" y="6432022"/>
                  <a:pt x="11108690" y="6480699"/>
                </a:cubicBezTo>
                <a:cubicBezTo>
                  <a:pt x="10892660" y="6529376"/>
                  <a:pt x="10774895" y="6451921"/>
                  <a:pt x="10530824" y="6480699"/>
                </a:cubicBezTo>
                <a:cubicBezTo>
                  <a:pt x="10286753" y="6509477"/>
                  <a:pt x="10101859" y="6418432"/>
                  <a:pt x="9872057" y="6480699"/>
                </a:cubicBezTo>
                <a:cubicBezTo>
                  <a:pt x="9642255" y="6542966"/>
                  <a:pt x="9642624" y="6459337"/>
                  <a:pt x="9415542" y="6480699"/>
                </a:cubicBezTo>
                <a:cubicBezTo>
                  <a:pt x="9188460" y="6502061"/>
                  <a:pt x="8946401" y="6465953"/>
                  <a:pt x="8797225" y="6480699"/>
                </a:cubicBezTo>
                <a:cubicBezTo>
                  <a:pt x="8648049" y="6495445"/>
                  <a:pt x="8108320" y="6360172"/>
                  <a:pt x="7722394" y="6480699"/>
                </a:cubicBezTo>
                <a:cubicBezTo>
                  <a:pt x="7510992" y="6510496"/>
                  <a:pt x="7343619" y="6373186"/>
                  <a:pt x="7354661" y="6210664"/>
                </a:cubicBezTo>
                <a:cubicBezTo>
                  <a:pt x="7321221" y="6073394"/>
                  <a:pt x="7546065" y="5913711"/>
                  <a:pt x="7722394" y="5940629"/>
                </a:cubicBezTo>
                <a:cubicBezTo>
                  <a:pt x="7876088" y="5905076"/>
                  <a:pt x="7940704" y="5963125"/>
                  <a:pt x="8082772" y="5940629"/>
                </a:cubicBezTo>
                <a:cubicBezTo>
                  <a:pt x="8224840" y="5918134"/>
                  <a:pt x="8361527" y="5942409"/>
                  <a:pt x="8457860" y="5940630"/>
                </a:cubicBezTo>
                <a:cubicBezTo>
                  <a:pt x="8662292" y="5923648"/>
                  <a:pt x="8804978" y="5819460"/>
                  <a:pt x="8825593" y="5670595"/>
                </a:cubicBezTo>
                <a:cubicBezTo>
                  <a:pt x="8813966" y="5571536"/>
                  <a:pt x="8691069" y="5386483"/>
                  <a:pt x="8457860" y="5400560"/>
                </a:cubicBezTo>
                <a:cubicBezTo>
                  <a:pt x="8308103" y="5439107"/>
                  <a:pt x="8163091" y="5388287"/>
                  <a:pt x="7988796" y="5400560"/>
                </a:cubicBezTo>
                <a:cubicBezTo>
                  <a:pt x="7814501" y="5412833"/>
                  <a:pt x="7684935" y="5378297"/>
                  <a:pt x="7519732" y="5400560"/>
                </a:cubicBezTo>
                <a:cubicBezTo>
                  <a:pt x="7354529" y="5422823"/>
                  <a:pt x="7068518" y="5359313"/>
                  <a:pt x="6896221" y="5400560"/>
                </a:cubicBezTo>
                <a:cubicBezTo>
                  <a:pt x="6723924" y="5441807"/>
                  <a:pt x="6667409" y="5393945"/>
                  <a:pt x="6478639" y="5400560"/>
                </a:cubicBezTo>
                <a:cubicBezTo>
                  <a:pt x="6289869" y="5407175"/>
                  <a:pt x="6196168" y="5393756"/>
                  <a:pt x="6009575" y="5400560"/>
                </a:cubicBezTo>
                <a:cubicBezTo>
                  <a:pt x="5822982" y="5407364"/>
                  <a:pt x="5796851" y="5380285"/>
                  <a:pt x="5591994" y="5400561"/>
                </a:cubicBezTo>
                <a:cubicBezTo>
                  <a:pt x="5387137" y="5420836"/>
                  <a:pt x="5243586" y="5341227"/>
                  <a:pt x="4917000" y="5400561"/>
                </a:cubicBezTo>
                <a:cubicBezTo>
                  <a:pt x="4590414" y="5459895"/>
                  <a:pt x="4511944" y="5361069"/>
                  <a:pt x="4344971" y="5400561"/>
                </a:cubicBezTo>
                <a:cubicBezTo>
                  <a:pt x="4177998" y="5440053"/>
                  <a:pt x="4014392" y="5364915"/>
                  <a:pt x="3927389" y="5400561"/>
                </a:cubicBezTo>
                <a:cubicBezTo>
                  <a:pt x="3840386" y="5436207"/>
                  <a:pt x="3482505" y="5344307"/>
                  <a:pt x="3309598" y="5400561"/>
                </a:cubicBezTo>
                <a:cubicBezTo>
                  <a:pt x="3108112" y="5420465"/>
                  <a:pt x="2940328" y="5516621"/>
                  <a:pt x="2941865" y="5670596"/>
                </a:cubicBezTo>
                <a:cubicBezTo>
                  <a:pt x="2895085" y="5853223"/>
                  <a:pt x="3108591" y="5888547"/>
                  <a:pt x="3309598" y="5940631"/>
                </a:cubicBezTo>
                <a:cubicBezTo>
                  <a:pt x="3489041" y="5915543"/>
                  <a:pt x="3576254" y="5969869"/>
                  <a:pt x="3677331" y="5940631"/>
                </a:cubicBezTo>
                <a:cubicBezTo>
                  <a:pt x="3778408" y="5911393"/>
                  <a:pt x="3962309" y="5962695"/>
                  <a:pt x="4045064" y="5940630"/>
                </a:cubicBezTo>
                <a:cubicBezTo>
                  <a:pt x="4245884" y="5927021"/>
                  <a:pt x="4413701" y="6068625"/>
                  <a:pt x="4412797" y="6210665"/>
                </a:cubicBezTo>
                <a:cubicBezTo>
                  <a:pt x="4367915" y="6376036"/>
                  <a:pt x="4194340" y="6480023"/>
                  <a:pt x="4045064" y="6480700"/>
                </a:cubicBezTo>
                <a:cubicBezTo>
                  <a:pt x="3912394" y="6519248"/>
                  <a:pt x="3564537" y="6402189"/>
                  <a:pt x="3386296" y="6480700"/>
                </a:cubicBezTo>
                <a:cubicBezTo>
                  <a:pt x="3208055" y="6559211"/>
                  <a:pt x="3037892" y="6436397"/>
                  <a:pt x="2889331" y="6480700"/>
                </a:cubicBezTo>
                <a:cubicBezTo>
                  <a:pt x="2740770" y="6525003"/>
                  <a:pt x="2569380" y="6439061"/>
                  <a:pt x="2392366" y="6480700"/>
                </a:cubicBezTo>
                <a:cubicBezTo>
                  <a:pt x="2215352" y="6522339"/>
                  <a:pt x="1911102" y="6435327"/>
                  <a:pt x="1774049" y="6480699"/>
                </a:cubicBezTo>
                <a:cubicBezTo>
                  <a:pt x="1636996" y="6526071"/>
                  <a:pt x="1492086" y="6467393"/>
                  <a:pt x="1317535" y="6480699"/>
                </a:cubicBezTo>
                <a:cubicBezTo>
                  <a:pt x="1142984" y="6494005"/>
                  <a:pt x="993767" y="6434274"/>
                  <a:pt x="739669" y="6480699"/>
                </a:cubicBezTo>
                <a:cubicBezTo>
                  <a:pt x="485571" y="6527124"/>
                  <a:pt x="199148" y="6447999"/>
                  <a:pt x="0" y="6480699"/>
                </a:cubicBezTo>
                <a:close/>
                <a:moveTo>
                  <a:pt x="4412797" y="5400561"/>
                </a:moveTo>
                <a:cubicBezTo>
                  <a:pt x="4414264" y="5581722"/>
                  <a:pt x="4409226" y="5690307"/>
                  <a:pt x="4412797" y="5821815"/>
                </a:cubicBezTo>
                <a:cubicBezTo>
                  <a:pt x="4416368" y="5953323"/>
                  <a:pt x="4404685" y="6057528"/>
                  <a:pt x="4412797" y="6210664"/>
                </a:cubicBezTo>
                <a:moveTo>
                  <a:pt x="7354661" y="6210664"/>
                </a:moveTo>
                <a:cubicBezTo>
                  <a:pt x="7314833" y="6051845"/>
                  <a:pt x="7379177" y="5912850"/>
                  <a:pt x="7354661" y="5829916"/>
                </a:cubicBezTo>
                <a:cubicBezTo>
                  <a:pt x="7330145" y="5746982"/>
                  <a:pt x="7382647" y="5523716"/>
                  <a:pt x="7354661" y="5400561"/>
                </a:cubicBezTo>
                <a:moveTo>
                  <a:pt x="2941865" y="5670595"/>
                </a:moveTo>
                <a:cubicBezTo>
                  <a:pt x="2932981" y="5369713"/>
                  <a:pt x="2944949" y="5204229"/>
                  <a:pt x="2941865" y="5050883"/>
                </a:cubicBezTo>
                <a:cubicBezTo>
                  <a:pt x="2938781" y="4897537"/>
                  <a:pt x="3005896" y="4637816"/>
                  <a:pt x="2941865" y="4385267"/>
                </a:cubicBezTo>
                <a:cubicBezTo>
                  <a:pt x="2877834" y="4132718"/>
                  <a:pt x="2973812" y="3916001"/>
                  <a:pt x="2941865" y="3765555"/>
                </a:cubicBezTo>
                <a:cubicBezTo>
                  <a:pt x="2909918" y="3615109"/>
                  <a:pt x="2984588" y="3399080"/>
                  <a:pt x="2941865" y="3099939"/>
                </a:cubicBezTo>
                <a:cubicBezTo>
                  <a:pt x="2899142" y="2800798"/>
                  <a:pt x="2953580" y="2724530"/>
                  <a:pt x="2941865" y="2434323"/>
                </a:cubicBezTo>
                <a:cubicBezTo>
                  <a:pt x="2930150" y="2144116"/>
                  <a:pt x="3001945" y="2142218"/>
                  <a:pt x="2941865" y="1860516"/>
                </a:cubicBezTo>
                <a:cubicBezTo>
                  <a:pt x="2881785" y="1578814"/>
                  <a:pt x="2984160" y="1354763"/>
                  <a:pt x="2941865" y="1080138"/>
                </a:cubicBezTo>
                <a:moveTo>
                  <a:pt x="8825594" y="1080138"/>
                </a:moveTo>
                <a:cubicBezTo>
                  <a:pt x="8856630" y="1373423"/>
                  <a:pt x="8787710" y="1512209"/>
                  <a:pt x="8825594" y="1699850"/>
                </a:cubicBezTo>
                <a:cubicBezTo>
                  <a:pt x="8863478" y="1887491"/>
                  <a:pt x="8798865" y="2068426"/>
                  <a:pt x="8825594" y="2227752"/>
                </a:cubicBezTo>
                <a:cubicBezTo>
                  <a:pt x="8852323" y="2387078"/>
                  <a:pt x="8806651" y="2613133"/>
                  <a:pt x="8825594" y="2755655"/>
                </a:cubicBezTo>
                <a:cubicBezTo>
                  <a:pt x="8844537" y="2898177"/>
                  <a:pt x="8790449" y="3052318"/>
                  <a:pt x="8825594" y="3283557"/>
                </a:cubicBezTo>
                <a:cubicBezTo>
                  <a:pt x="8860739" y="3514796"/>
                  <a:pt x="8775991" y="3514829"/>
                  <a:pt x="8825594" y="3719651"/>
                </a:cubicBezTo>
                <a:cubicBezTo>
                  <a:pt x="8875197" y="3924473"/>
                  <a:pt x="8808486" y="4092160"/>
                  <a:pt x="8825594" y="4293458"/>
                </a:cubicBezTo>
                <a:cubicBezTo>
                  <a:pt x="8842702" y="4494756"/>
                  <a:pt x="8788790" y="4705450"/>
                  <a:pt x="8825594" y="4867265"/>
                </a:cubicBezTo>
                <a:cubicBezTo>
                  <a:pt x="8862398" y="5029080"/>
                  <a:pt x="8777415" y="5426005"/>
                  <a:pt x="8825594" y="5670595"/>
                </a:cubicBezTo>
              </a:path>
            </a:pathLst>
          </a:custGeom>
          <a:gradFill flip="none" rotWithShape="1">
            <a:gsLst>
              <a:gs pos="0">
                <a:srgbClr val="FFF9E7">
                  <a:shade val="30000"/>
                  <a:satMod val="115000"/>
                </a:srgbClr>
              </a:gs>
              <a:gs pos="50000">
                <a:srgbClr val="FFF9E7">
                  <a:shade val="67500"/>
                  <a:satMod val="115000"/>
                </a:srgbClr>
              </a:gs>
              <a:gs pos="100000">
                <a:srgbClr val="FFF9E7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28575"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089417323">
                  <a:prstGeom prst="ribbon2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28575"/>
              <a:gradFill flip="none" rotWithShape="1">
                <a:gsLst>
                  <a:gs pos="0">
                    <a:schemeClr val="accent2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innerShdw blurRad="114300">
                  <a:prstClr val="black"/>
                </a:inn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28575"/>
              <a:gradFill flip="none" rotWithShape="1">
                <a:gsLst>
                  <a:gs pos="0">
                    <a:schemeClr val="accent2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innerShdw blurRad="114300">
                  <a:prstClr val="black"/>
                </a:inn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28575"/>
              <a:gradFill flip="none" rotWithShape="1">
                <a:gsLst>
                  <a:gs pos="0">
                    <a:schemeClr val="accent2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innerShdw blurRad="114300">
                  <a:prstClr val="black"/>
                </a:inn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28575"/>
              <a:gradFill flip="none" rotWithShape="1">
                <a:gsLst>
                  <a:gs pos="0">
                    <a:schemeClr val="accent2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innerShdw blurRad="114300">
                  <a:prstClr val="black"/>
                </a:inn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8800" i="1" dirty="0">
                <a:ln w="28575"/>
                <a:gradFill flip="none" rotWithShape="1">
                  <a:gsLst>
                    <a:gs pos="0">
                      <a:schemeClr val="accent2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75000"/>
                        <a:shade val="100000"/>
                        <a:satMod val="11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innerShdw blurRad="114300">
                    <a:prstClr val="black"/>
                  </a:inn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End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44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753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748</Words>
  <Application>Microsoft Office PowerPoint</Application>
  <PresentationFormat>Widescreen</PresentationFormat>
  <Paragraphs>31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Georgia</vt:lpstr>
      <vt:lpstr>Times New Roman</vt:lpstr>
      <vt:lpstr>Office Theme</vt:lpstr>
      <vt:lpstr>PowerPoint Presentation</vt:lpstr>
      <vt:lpstr>Monument of Andrea Vendramin, 1480-95, Marble, Basilica dei Santi Giovanni e Paolo, Venice, Italy https://commons.wikimedia.org/wiki/File:Monument_to_doge_Andrea_Vendramin.jpg and https://www.wga.hu/html_m/l/lombardo/tullio/1vendra3.html </vt:lpstr>
      <vt:lpstr>https://www.wga.hu/frames-e.html?/html/l/lombardo/tullio/2adam.html </vt:lpstr>
      <vt:lpstr>Adam, ca. 1490–95, Marble, Height: 191.8 cm, the MET, NY, USA https://www.metmuseum.org/art/collection/search/197822  </vt:lpstr>
      <vt:lpstr>Scuola Grande di San Marco: Façade, begun 1489, Campo San Giovanni e Paolo, Venice, Italy https://www.wga.hu/frames-e.html?/html/l/lombardo/tullio/2adam.html </vt:lpstr>
      <vt:lpstr>    St Mark Healing Anianus c. 1489 and St Mark Baptizing Anianus c. 1489 Marble Campo San Giovanni e Paolo, Venice https://www.wga.hu/frames-e.html?/html/l/lombardo/tullio/2adam.html     </vt:lpstr>
      <vt:lpstr>Monument to Pietro Bernardo, 1524, Marble, Santa Maria Gloriosa dei Frari, Venice, Italy https://commons.wikimedia.org/wiki/File:Frari_%28Venice%29_interior_facade_-_Monument_to_Pietro_Bernardo_by_Tullio_Lombardo.jpg </vt:lpstr>
      <vt:lpstr>Coronation of the Virgin, 1500-02, Marble, San Giovanni Crisostomo, Venice, Italy https://www.wga.hu/frames-e.html?/html/l/lombardo/tullio/2adam.html </vt:lpstr>
      <vt:lpstr>  Effigy of Guidarello Guidarelli, 1520-25, Marble, Galleria dell'Accademia, Ravenna, Italy https://www.wga.hu/frames-e.html?/html/l/lombardo/tullio/2adam.html   </vt:lpstr>
      <vt:lpstr>Shrine of the Holy Sepulchre, c. 1484, Marble, San Martino, Venice, Italy https://www.wga.hu/frames-e.html?/html/l/lombardo/tullio/2adam.html </vt:lpstr>
      <vt:lpstr>https://www.veniceinperil.org/altar-tullio-lombardo-church-of-san-martino/ </vt:lpstr>
      <vt:lpstr>Monument to Doge Giovanni Mocenigo, 1500-10, Marble, Basilica dei Santi Giovanni e Paolo, Venice, Italy https://www.wga.hu/frames-e.html?/html/l/lombardo/tullio/2adam.html </vt:lpstr>
      <vt:lpstr>Tomb of Niccolò Orsini di Pitigliano, 1510s, Marble, Santi Giovanni e Paolo, Venice, Italy https://www.wga.hu/frames-e.html?/html/l/lombardo/tullio/2adam.html </vt:lpstr>
      <vt:lpstr>Altar of the Pietà, 1526, Marble, Santi Francesco e Giustina, Rovigo, Italy https://www.wga.hu/frames-e.html?/html/l/lombardo/tullio/2adam.html </vt:lpstr>
      <vt:lpstr>View of the Cappella dell'Arca di Sant'Antonio, 1500-77,  Basilica di Sant'Antonio, Padua, Italy https://www.wga.hu/frames-e.html?/html/l/lombardo/tullio/2adam.html </vt:lpstr>
      <vt:lpstr>Miracle of the Miser's Heart, 1520-25, Marble,  130 x 245 cm, Basilica di Sant'Antonio, Padua, Italy https://www.wga.hu/frames-e.html?/html/l/lombardo/tullio/2adam.html </vt:lpstr>
      <vt:lpstr>Self-portrait (?) with his Wife in Ancient Guise 1490-1510 Marble, 47 x 50 cm Galleria Franchetti, Ca' d'Oro, Venice, Italy https://www.wga.hu/frames-e.html?/html/l/lombardo/tullio/2adam.html </vt:lpstr>
      <vt:lpstr>Young Couple (formerly: Bacchus and Ariadne), 1505-10, Marble, Height 56 x 71 cm, Kunsthistorisches Museum, Vienna, Austria https://www.wga.hu/frames-e.html?/html/l/lombardo/tullio/2adam.html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2024-08-29T09:18:17Z</dcterms:created>
  <dcterms:modified xsi:type="dcterms:W3CDTF">2024-08-29T12:00:01Z</dcterms:modified>
</cp:coreProperties>
</file>