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3" r:id="rId6"/>
    <p:sldId id="264" r:id="rId7"/>
    <p:sldId id="270" r:id="rId8"/>
    <p:sldId id="262" r:id="rId9"/>
    <p:sldId id="276" r:id="rId10"/>
    <p:sldId id="277" r:id="rId11"/>
    <p:sldId id="278" r:id="rId12"/>
    <p:sldId id="273" r:id="rId13"/>
    <p:sldId id="274" r:id="rId14"/>
    <p:sldId id="275" r:id="rId15"/>
    <p:sldId id="279" r:id="rId16"/>
    <p:sldId id="271" r:id="rId17"/>
    <p:sldId id="272" r:id="rId18"/>
    <p:sldId id="265" r:id="rId19"/>
    <p:sldId id="266" r:id="rId20"/>
    <p:sldId id="267" r:id="rId21"/>
    <p:sldId id="268" r:id="rId22"/>
    <p:sldId id="269" r:id="rId23"/>
    <p:sldId id="280" r:id="rId24"/>
    <p:sldId id="281" r:id="rId25"/>
    <p:sldId id="282" r:id="rId26"/>
    <p:sldId id="283" r:id="rId27"/>
    <p:sldId id="284" r:id="rId28"/>
    <p:sldId id="286" r:id="rId29"/>
    <p:sldId id="287" r:id="rId30"/>
    <p:sldId id="285" r:id="rId31"/>
    <p:sldId id="288" r:id="rId32"/>
    <p:sldId id="289" r:id="rId33"/>
    <p:sldId id="290" r:id="rId34"/>
    <p:sldId id="291" r:id="rId35"/>
    <p:sldId id="292" r:id="rId36"/>
    <p:sldId id="294" r:id="rId37"/>
    <p:sldId id="295" r:id="rId38"/>
    <p:sldId id="297" r:id="rId39"/>
    <p:sldId id="298" r:id="rId40"/>
    <p:sldId id="299" r:id="rId41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DC2F84-9AD9-4826-B05D-D18C6E43B53F}" v="14" dt="2023-12-27T11:36:48.8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E0DC2F84-9AD9-4826-B05D-D18C6E43B53F}"/>
    <pc:docChg chg="custSel modSld">
      <pc:chgData name="Amalia Spiliakou" userId="f4bd6b91a0b5818a" providerId="LiveId" clId="{E0DC2F84-9AD9-4826-B05D-D18C6E43B53F}" dt="2023-12-27T11:38:48.768" v="29" actId="14100"/>
      <pc:docMkLst>
        <pc:docMk/>
      </pc:docMkLst>
      <pc:sldChg chg="addSp modSp mod">
        <pc:chgData name="Amalia Spiliakou" userId="f4bd6b91a0b5818a" providerId="LiveId" clId="{E0DC2F84-9AD9-4826-B05D-D18C6E43B53F}" dt="2023-12-27T10:48:47.628" v="6" actId="1582"/>
        <pc:sldMkLst>
          <pc:docMk/>
          <pc:sldMk cId="1582472043" sldId="259"/>
        </pc:sldMkLst>
        <pc:spChg chg="mod">
          <ac:chgData name="Amalia Spiliakou" userId="f4bd6b91a0b5818a" providerId="LiveId" clId="{E0DC2F84-9AD9-4826-B05D-D18C6E43B53F}" dt="2023-12-27T10:48:15.460" v="2" actId="27636"/>
          <ac:spMkLst>
            <pc:docMk/>
            <pc:sldMk cId="1582472043" sldId="259"/>
            <ac:spMk id="2" creationId="{EEDC3B4C-EA10-8F3D-88E3-6814129D575C}"/>
          </ac:spMkLst>
        </pc:spChg>
        <pc:picChg chg="add mod">
          <ac:chgData name="Amalia Spiliakou" userId="f4bd6b91a0b5818a" providerId="LiveId" clId="{E0DC2F84-9AD9-4826-B05D-D18C6E43B53F}" dt="2023-12-27T10:48:04.171" v="0"/>
          <ac:picMkLst>
            <pc:docMk/>
            <pc:sldMk cId="1582472043" sldId="259"/>
            <ac:picMk id="3" creationId="{433D369B-3B34-F2F7-BEA4-F64618BE1F12}"/>
          </ac:picMkLst>
        </pc:picChg>
        <pc:cxnChg chg="add mod">
          <ac:chgData name="Amalia Spiliakou" userId="f4bd6b91a0b5818a" providerId="LiveId" clId="{E0DC2F84-9AD9-4826-B05D-D18C6E43B53F}" dt="2023-12-27T10:48:47.628" v="6" actId="1582"/>
          <ac:cxnSpMkLst>
            <pc:docMk/>
            <pc:sldMk cId="1582472043" sldId="259"/>
            <ac:cxnSpMk id="5" creationId="{98C1DDB5-84F2-AD21-FB86-66DA921465A2}"/>
          </ac:cxnSpMkLst>
        </pc:cxnChg>
      </pc:sldChg>
      <pc:sldChg chg="addSp modSp mod">
        <pc:chgData name="Amalia Spiliakou" userId="f4bd6b91a0b5818a" providerId="LiveId" clId="{E0DC2F84-9AD9-4826-B05D-D18C6E43B53F}" dt="2023-12-27T10:52:14.553" v="21" actId="1582"/>
        <pc:sldMkLst>
          <pc:docMk/>
          <pc:sldMk cId="2235642857" sldId="267"/>
        </pc:sldMkLst>
        <pc:picChg chg="add mod">
          <ac:chgData name="Amalia Spiliakou" userId="f4bd6b91a0b5818a" providerId="LiveId" clId="{E0DC2F84-9AD9-4826-B05D-D18C6E43B53F}" dt="2023-12-27T10:51:43.822" v="17" actId="14100"/>
          <ac:picMkLst>
            <pc:docMk/>
            <pc:sldMk cId="2235642857" sldId="267"/>
            <ac:picMk id="3" creationId="{4D5DB77F-3EE1-748C-245B-CA18A44AB2CF}"/>
          </ac:picMkLst>
        </pc:picChg>
        <pc:cxnChg chg="add mod">
          <ac:chgData name="Amalia Spiliakou" userId="f4bd6b91a0b5818a" providerId="LiveId" clId="{E0DC2F84-9AD9-4826-B05D-D18C6E43B53F}" dt="2023-12-27T10:52:14.553" v="21" actId="1582"/>
          <ac:cxnSpMkLst>
            <pc:docMk/>
            <pc:sldMk cId="2235642857" sldId="267"/>
            <ac:cxnSpMk id="5" creationId="{80A4EFE6-CB62-DB05-7D64-D5FAC680E887}"/>
          </ac:cxnSpMkLst>
        </pc:cxnChg>
      </pc:sldChg>
      <pc:sldChg chg="addSp modSp mod">
        <pc:chgData name="Amalia Spiliakou" userId="f4bd6b91a0b5818a" providerId="LiveId" clId="{E0DC2F84-9AD9-4826-B05D-D18C6E43B53F}" dt="2023-12-27T11:38:48.768" v="29" actId="14100"/>
        <pc:sldMkLst>
          <pc:docMk/>
          <pc:sldMk cId="1765278508" sldId="286"/>
        </pc:sldMkLst>
        <pc:picChg chg="add mod">
          <ac:chgData name="Amalia Spiliakou" userId="f4bd6b91a0b5818a" providerId="LiveId" clId="{E0DC2F84-9AD9-4826-B05D-D18C6E43B53F}" dt="2023-12-27T11:36:48.874" v="23" actId="1076"/>
          <ac:picMkLst>
            <pc:docMk/>
            <pc:sldMk cId="1765278508" sldId="286"/>
            <ac:picMk id="3" creationId="{2CCC26B4-E253-89F3-7171-C350C6BF7179}"/>
          </ac:picMkLst>
        </pc:picChg>
        <pc:cxnChg chg="add mod">
          <ac:chgData name="Amalia Spiliakou" userId="f4bd6b91a0b5818a" providerId="LiveId" clId="{E0DC2F84-9AD9-4826-B05D-D18C6E43B53F}" dt="2023-12-27T11:38:48.768" v="29" actId="14100"/>
          <ac:cxnSpMkLst>
            <pc:docMk/>
            <pc:sldMk cId="1765278508" sldId="286"/>
            <ac:cxnSpMk id="5" creationId="{5B044782-4239-A6CC-03BA-46E63267650C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E9415-D778-F4BF-E204-96E29D023F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E8A3BB-6DD5-DAB9-47F7-5DBC3B6B7F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9B3FEB-4DEE-6067-6810-B2F443266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3C2FB-7A0C-41D1-9B9F-9B03C55DCE18}" type="datetimeFigureOut">
              <a:rPr lang="el-GR" smtClean="0"/>
              <a:t>27/12/2023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B497EF-24ED-44B5-C00A-6EEEB04EB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34CFCF-C111-E309-D14A-7F8146CBB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8F6CE-7EBB-42CB-9FCF-FE262CFD497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881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9C33C-EAB8-3BFA-C9C0-460942011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EA09C-3B09-866C-2530-7C457ADF5A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1F881A-6690-7C5E-59EC-FB552746B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3C2FB-7A0C-41D1-9B9F-9B03C55DCE18}" type="datetimeFigureOut">
              <a:rPr lang="el-GR" smtClean="0"/>
              <a:t>27/12/2023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4AEA6E-6157-D270-AA5A-8C03291A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0BC486-0317-8B62-01FD-B53E10A3E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8F6CE-7EBB-42CB-9FCF-FE262CFD497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65059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02E24-710F-762D-A530-114483542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085AAA-AB53-08C1-E41A-4EFFAD7153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F2BA2B-E633-E1E2-FA7B-B0461AAE9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3C2FB-7A0C-41D1-9B9F-9B03C55DCE18}" type="datetimeFigureOut">
              <a:rPr lang="el-GR" smtClean="0"/>
              <a:t>27/12/2023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FB24F0-2C02-3794-A74A-6320B8BD8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8703B1-2045-929E-D31E-D92AFDDB3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8F6CE-7EBB-42CB-9FCF-FE262CFD497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15079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0460C-E6D7-A118-2028-15F29024B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3C664-6409-06B3-0688-1FB1276E00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442455-F643-DC55-1AFD-0BACDA97C3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ED7515-2FB2-7C6A-6E38-342972744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3C2FB-7A0C-41D1-9B9F-9B03C55DCE18}" type="datetimeFigureOut">
              <a:rPr lang="el-GR" smtClean="0"/>
              <a:t>27/12/2023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823B86-0D45-97AF-5644-A49408453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26F9DF-3812-9C07-81F8-689C1708F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8F6CE-7EBB-42CB-9FCF-FE262CFD497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96171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F2317-9052-50A5-16BC-0D136489A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531C3A-6C60-1529-9708-3EEE826E11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B2EBCC-CCC9-6540-B721-DFD55E9188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544A9C-65E7-33E5-0195-C3400E5006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764EC6-069B-02B6-FE80-8C4D29DB47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825502-09F7-F65D-115E-E4A804CEA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3C2FB-7A0C-41D1-9B9F-9B03C55DCE18}" type="datetimeFigureOut">
              <a:rPr lang="el-GR" smtClean="0"/>
              <a:t>27/12/2023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CCF852-AF79-38CA-E075-9C4384AB0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425A99-4AE9-139C-08ED-692707C48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8F6CE-7EBB-42CB-9FCF-FE262CFD497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2702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DC7CE-1FE1-47D5-905F-E25FA8796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D55671-CCDC-1000-2275-390882D4B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3C2FB-7A0C-41D1-9B9F-9B03C55DCE18}" type="datetimeFigureOut">
              <a:rPr lang="el-GR" smtClean="0"/>
              <a:t>27/12/2023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CC3A84-C991-8CB0-1EAB-486DB6969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0A3ECC-2C4D-222F-3F03-DEE7500B6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8F6CE-7EBB-42CB-9FCF-FE262CFD497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71132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26DF45-7C28-DC0E-6C17-307082882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3C2FB-7A0C-41D1-9B9F-9B03C55DCE18}" type="datetimeFigureOut">
              <a:rPr lang="el-GR" smtClean="0"/>
              <a:t>27/12/2023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815CE8-B637-B5CF-171C-09F8C058A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F9EB51-5FE6-B016-D9AD-A0395F849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8F6CE-7EBB-42CB-9FCF-FE262CFD497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32398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74622-7BC3-189A-EDB3-F05D42904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107183-BFAE-8AEB-9E03-6259069FA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509748-014E-EF85-1B2B-60B7D309DC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8FB7A1-D140-08DF-520F-099476AC3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3C2FB-7A0C-41D1-9B9F-9B03C55DCE18}" type="datetimeFigureOut">
              <a:rPr lang="el-GR" smtClean="0"/>
              <a:t>27/12/2023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CFFBA6-29B1-E987-3725-F1D48DBEE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6D0928-6549-40F8-4A5B-4604D73B2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8F6CE-7EBB-42CB-9FCF-FE262CFD497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05662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C629A-FD52-ED77-F6A3-0C7484DDD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48233B-FAE0-D274-42B9-7535D5FEA3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8802D-F705-B924-276E-7AF0119C0B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679CEE-5A85-F2FD-0FF8-130935045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3C2FB-7A0C-41D1-9B9F-9B03C55DCE18}" type="datetimeFigureOut">
              <a:rPr lang="el-GR" smtClean="0"/>
              <a:t>27/12/2023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A89D00-2C2C-A01E-2741-ADC6FB919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617F1A-5C8E-F007-6D33-446540EE3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8F6CE-7EBB-42CB-9FCF-FE262CFD497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32492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14400-E26A-8F9F-CA87-0362C98C3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B03D85-2AC1-716A-5023-45530FA92A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4A912C-EF5B-AF8C-5F34-6670087B1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3C2FB-7A0C-41D1-9B9F-9B03C55DCE18}" type="datetimeFigureOut">
              <a:rPr lang="el-GR" smtClean="0"/>
              <a:t>27/12/2023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7B37D5-30C2-E09C-7641-F837C208F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507118-5CF9-53AF-E85A-78491BFD9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8F6CE-7EBB-42CB-9FCF-FE262CFD497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59311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34DACBA-8475-11B1-3579-9FF84B057D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614AF1-30EB-293B-748E-5C3C45A485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31504-F4B9-4836-6571-6855B3685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3C2FB-7A0C-41D1-9B9F-9B03C55DCE18}" type="datetimeFigureOut">
              <a:rPr lang="el-GR" smtClean="0"/>
              <a:t>27/12/2023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B5814B-A264-7E05-B71D-FB7C5E0C9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9F45FB-8786-F214-04EB-8497ADAEA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8F6CE-7EBB-42CB-9FCF-FE262CFD497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94074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B53C77-0EC3-744E-7F2B-718AE9995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F9F8AC-035B-869C-0A06-F1A390EF71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670A9-AFFA-D79F-5802-E2A4A0B6A1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3C2FB-7A0C-41D1-9B9F-9B03C55DCE18}" type="datetimeFigureOut">
              <a:rPr lang="el-GR" smtClean="0"/>
              <a:t>27/12/2023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60B956-3F4B-9FDA-858E-512E375A5D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DFE52C-9ACF-16D5-9046-22A134F785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C8F6CE-7EBB-42CB-9FCF-FE262CFD497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06481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en.wikipedia.org/wiki/Church_of_Santa_Cruz_de_Cangas_de_On%C3%ADs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en.wikipedia.org/wiki/Church_of_San_Juan_Ap%C3%B3stol_y_Evangelista,_Santianes_de_Pravia#/media/File:Santianes_de_Pravia_-_04.jpg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en.wikipedia.org/wiki/Church_of_San_Juan_Ap%C3%B3stol_y_Evangelista,_Santianes_de_Pravia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spain.info/en/places-of-interest/cathedral-oviedo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google.com/url?sa=i&amp;url=https%3A%2F%2Foviedo.for91days.com%2Finside-the-cathedral-of-san-salvador%2F&amp;psig=AOvVaw30jMdeGcCUt1blM9KizgTf&amp;ust=1693758770371000&amp;source=images&amp;cd=vfe&amp;opi=89978449&amp;ved=0CA4QjRxqFwoTCNjElaKtjIEDFQAAAAAdAAAAABAN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catedraldeoviedo.com/conoce-cada-rincon/camara-santa/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catedraldeoviedo.com/conoce-cada-rincon/camara-santa/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catedraldeoviedo.com/conoce-cada-rincon/camara-santa/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catedraldeoviedo.com/conoce-cada-rincon/camara-santa/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catedraldeoviedo.com/conoce-cada-rincon/camara-santa/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catedraldeoviedo.com/conoce-cada-rincon/camara-santa/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catedraldeoviedo.com/conoce-cada-rincon/camara-santa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catedraldeoviedo.com/conoce-cada-rincon/camara-santa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catedraldeoviedo.com/conoce-cada-rincon/camara-santa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catedraldeoviedo.com/conoce-cada-rincon/camara-santa/" TargetMode="Externa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s://catedraldeoviedo.com/conoce-cada-rincon/camara-santa/" TargetMode="Externa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s://www.spottinghistory.com/view/10923/church-of-santa-maria-de-bendones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s://en.wikipedia.org/wiki/San_Juli%C3%A1n_de_los_Prados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s://en.wikipedia.org/wiki/Santa_Mar%C3%ADa_del_Naranco#/media/File:Santa_Mar%C3%ADa_del_Naranco,_Oviedo_edited.jpg" TargetMode="Externa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hyperlink" Target="https://www.amazon.com/Preromanesque-Pre-Romanesque-Architecture-rezAisaEverett-Collection/dp/B07GVY21CV" TargetMode="Externa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https://en.wikipedia.org/wiki/Santa_Cristina_de_Lena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gi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hyperlink" Target="https://oviedo.for91days.com/san-tirso-oviedos-oldest-church/" TargetMode="Externa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hyperlink" Target="https://en.wikipedia.org/wiki/Church_of_San_Pedro_de_Nora#/media/File:San_Pedro_de_Nora0527.jpg" TargetMode="Externa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hyperlink" Target="https://en.wikipedia.org/wiki/Church_of_San_Salvador_de_Valdedi%C3%B3s#/media/File:SanSalvadorValdedios-1.jpg" TargetMode="Externa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hyperlink" Target="http://www.spainisculture.com/en/monumentos/asturias/iglesia_de_santiago_de_gobiendes.html" TargetMode="Externa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hyperlink" Target="https://es.wikipedia.org/wiki/Santo_Adriano_de_Tu%C3%B1%C3%B3n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hyperlink" Target="https://en.wikipedia.org/wiki/Church_of_San_Salvador_de_Priesca#/media/File:Priesca1.jpg" TargetMode="Externa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hyperlink" Target="https://www.turismoasturias.es/en/descubre/cultura/prerromanico/iglesia-de-san-salvador-de-priesca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Internal Storage 3">
            <a:extLst>
              <a:ext uri="{FF2B5EF4-FFF2-40B4-BE49-F238E27FC236}">
                <a16:creationId xmlns:a16="http://schemas.microsoft.com/office/drawing/2014/main" id="{4E375920-CAAE-98B4-4020-774628899D60}"/>
              </a:ext>
            </a:extLst>
          </p:cNvPr>
          <p:cNvSpPr/>
          <p:nvPr/>
        </p:nvSpPr>
        <p:spPr>
          <a:xfrm>
            <a:off x="350520" y="350520"/>
            <a:ext cx="11490960" cy="6156960"/>
          </a:xfrm>
          <a:custGeom>
            <a:avLst/>
            <a:gdLst>
              <a:gd name="connsiteX0" fmla="*/ 0 w 11490960"/>
              <a:gd name="connsiteY0" fmla="*/ 0 h 6156960"/>
              <a:gd name="connsiteX1" fmla="*/ 804367 w 11490960"/>
              <a:gd name="connsiteY1" fmla="*/ 0 h 6156960"/>
              <a:gd name="connsiteX2" fmla="*/ 1608734 w 11490960"/>
              <a:gd name="connsiteY2" fmla="*/ 0 h 6156960"/>
              <a:gd name="connsiteX3" fmla="*/ 1953463 w 11490960"/>
              <a:gd name="connsiteY3" fmla="*/ 0 h 6156960"/>
              <a:gd name="connsiteX4" fmla="*/ 2413102 w 11490960"/>
              <a:gd name="connsiteY4" fmla="*/ 0 h 6156960"/>
              <a:gd name="connsiteX5" fmla="*/ 2872740 w 11490960"/>
              <a:gd name="connsiteY5" fmla="*/ 0 h 6156960"/>
              <a:gd name="connsiteX6" fmla="*/ 3562198 w 11490960"/>
              <a:gd name="connsiteY6" fmla="*/ 0 h 6156960"/>
              <a:gd name="connsiteX7" fmla="*/ 3792017 w 11490960"/>
              <a:gd name="connsiteY7" fmla="*/ 0 h 6156960"/>
              <a:gd name="connsiteX8" fmla="*/ 4596384 w 11490960"/>
              <a:gd name="connsiteY8" fmla="*/ 0 h 6156960"/>
              <a:gd name="connsiteX9" fmla="*/ 5056022 w 11490960"/>
              <a:gd name="connsiteY9" fmla="*/ 0 h 6156960"/>
              <a:gd name="connsiteX10" fmla="*/ 5285842 w 11490960"/>
              <a:gd name="connsiteY10" fmla="*/ 0 h 6156960"/>
              <a:gd name="connsiteX11" fmla="*/ 5630570 w 11490960"/>
              <a:gd name="connsiteY11" fmla="*/ 0 h 6156960"/>
              <a:gd name="connsiteX12" fmla="*/ 5860390 w 11490960"/>
              <a:gd name="connsiteY12" fmla="*/ 0 h 6156960"/>
              <a:gd name="connsiteX13" fmla="*/ 6205118 w 11490960"/>
              <a:gd name="connsiteY13" fmla="*/ 0 h 6156960"/>
              <a:gd name="connsiteX14" fmla="*/ 6664757 w 11490960"/>
              <a:gd name="connsiteY14" fmla="*/ 0 h 6156960"/>
              <a:gd name="connsiteX15" fmla="*/ 7124395 w 11490960"/>
              <a:gd name="connsiteY15" fmla="*/ 0 h 6156960"/>
              <a:gd name="connsiteX16" fmla="*/ 7469124 w 11490960"/>
              <a:gd name="connsiteY16" fmla="*/ 0 h 6156960"/>
              <a:gd name="connsiteX17" fmla="*/ 8158582 w 11490960"/>
              <a:gd name="connsiteY17" fmla="*/ 0 h 6156960"/>
              <a:gd name="connsiteX18" fmla="*/ 8618220 w 11490960"/>
              <a:gd name="connsiteY18" fmla="*/ 0 h 6156960"/>
              <a:gd name="connsiteX19" fmla="*/ 9307678 w 11490960"/>
              <a:gd name="connsiteY19" fmla="*/ 0 h 6156960"/>
              <a:gd name="connsiteX20" fmla="*/ 9767316 w 11490960"/>
              <a:gd name="connsiteY20" fmla="*/ 0 h 6156960"/>
              <a:gd name="connsiteX21" fmla="*/ 10456774 w 11490960"/>
              <a:gd name="connsiteY21" fmla="*/ 0 h 6156960"/>
              <a:gd name="connsiteX22" fmla="*/ 10801502 w 11490960"/>
              <a:gd name="connsiteY22" fmla="*/ 0 h 6156960"/>
              <a:gd name="connsiteX23" fmla="*/ 11490960 w 11490960"/>
              <a:gd name="connsiteY23" fmla="*/ 0 h 6156960"/>
              <a:gd name="connsiteX24" fmla="*/ 11490960 w 11490960"/>
              <a:gd name="connsiteY24" fmla="*/ 559724 h 6156960"/>
              <a:gd name="connsiteX25" fmla="*/ 11490960 w 11490960"/>
              <a:gd name="connsiteY25" fmla="*/ 934738 h 6156960"/>
              <a:gd name="connsiteX26" fmla="*/ 11490960 w 11490960"/>
              <a:gd name="connsiteY26" fmla="*/ 1309753 h 6156960"/>
              <a:gd name="connsiteX27" fmla="*/ 11490960 w 11490960"/>
              <a:gd name="connsiteY27" fmla="*/ 1869477 h 6156960"/>
              <a:gd name="connsiteX28" fmla="*/ 11490960 w 11490960"/>
              <a:gd name="connsiteY28" fmla="*/ 2306061 h 6156960"/>
              <a:gd name="connsiteX29" fmla="*/ 11490960 w 11490960"/>
              <a:gd name="connsiteY29" fmla="*/ 2988924 h 6156960"/>
              <a:gd name="connsiteX30" fmla="*/ 11490960 w 11490960"/>
              <a:gd name="connsiteY30" fmla="*/ 3671787 h 6156960"/>
              <a:gd name="connsiteX31" fmla="*/ 11490960 w 11490960"/>
              <a:gd name="connsiteY31" fmla="*/ 4169941 h 6156960"/>
              <a:gd name="connsiteX32" fmla="*/ 11490960 w 11490960"/>
              <a:gd name="connsiteY32" fmla="*/ 4729665 h 6156960"/>
              <a:gd name="connsiteX33" fmla="*/ 11490960 w 11490960"/>
              <a:gd name="connsiteY33" fmla="*/ 5412528 h 6156960"/>
              <a:gd name="connsiteX34" fmla="*/ 11490960 w 11490960"/>
              <a:gd name="connsiteY34" fmla="*/ 6156960 h 6156960"/>
              <a:gd name="connsiteX35" fmla="*/ 10801502 w 11490960"/>
              <a:gd name="connsiteY35" fmla="*/ 6156960 h 6156960"/>
              <a:gd name="connsiteX36" fmla="*/ 10112045 w 11490960"/>
              <a:gd name="connsiteY36" fmla="*/ 6156960 h 6156960"/>
              <a:gd name="connsiteX37" fmla="*/ 9307678 w 11490960"/>
              <a:gd name="connsiteY37" fmla="*/ 6156960 h 6156960"/>
              <a:gd name="connsiteX38" fmla="*/ 8618220 w 11490960"/>
              <a:gd name="connsiteY38" fmla="*/ 6156960 h 6156960"/>
              <a:gd name="connsiteX39" fmla="*/ 8388401 w 11490960"/>
              <a:gd name="connsiteY39" fmla="*/ 6156960 h 6156960"/>
              <a:gd name="connsiteX40" fmla="*/ 8043672 w 11490960"/>
              <a:gd name="connsiteY40" fmla="*/ 6156960 h 6156960"/>
              <a:gd name="connsiteX41" fmla="*/ 7698943 w 11490960"/>
              <a:gd name="connsiteY41" fmla="*/ 6156960 h 6156960"/>
              <a:gd name="connsiteX42" fmla="*/ 7469124 w 11490960"/>
              <a:gd name="connsiteY42" fmla="*/ 6156960 h 6156960"/>
              <a:gd name="connsiteX43" fmla="*/ 6779666 w 11490960"/>
              <a:gd name="connsiteY43" fmla="*/ 6156960 h 6156960"/>
              <a:gd name="connsiteX44" fmla="*/ 5975299 w 11490960"/>
              <a:gd name="connsiteY44" fmla="*/ 6156960 h 6156960"/>
              <a:gd name="connsiteX45" fmla="*/ 5630570 w 11490960"/>
              <a:gd name="connsiteY45" fmla="*/ 6156960 h 6156960"/>
              <a:gd name="connsiteX46" fmla="*/ 5056022 w 11490960"/>
              <a:gd name="connsiteY46" fmla="*/ 6156960 h 6156960"/>
              <a:gd name="connsiteX47" fmla="*/ 4366565 w 11490960"/>
              <a:gd name="connsiteY47" fmla="*/ 6156960 h 6156960"/>
              <a:gd name="connsiteX48" fmla="*/ 3677107 w 11490960"/>
              <a:gd name="connsiteY48" fmla="*/ 6156960 h 6156960"/>
              <a:gd name="connsiteX49" fmla="*/ 3332378 w 11490960"/>
              <a:gd name="connsiteY49" fmla="*/ 6156960 h 6156960"/>
              <a:gd name="connsiteX50" fmla="*/ 2642921 w 11490960"/>
              <a:gd name="connsiteY50" fmla="*/ 6156960 h 6156960"/>
              <a:gd name="connsiteX51" fmla="*/ 1838554 w 11490960"/>
              <a:gd name="connsiteY51" fmla="*/ 6156960 h 6156960"/>
              <a:gd name="connsiteX52" fmla="*/ 1149096 w 11490960"/>
              <a:gd name="connsiteY52" fmla="*/ 6156960 h 6156960"/>
              <a:gd name="connsiteX53" fmla="*/ 0 w 11490960"/>
              <a:gd name="connsiteY53" fmla="*/ 6156960 h 6156960"/>
              <a:gd name="connsiteX54" fmla="*/ 0 w 11490960"/>
              <a:gd name="connsiteY54" fmla="*/ 5781945 h 6156960"/>
              <a:gd name="connsiteX55" fmla="*/ 0 w 11490960"/>
              <a:gd name="connsiteY55" fmla="*/ 5222222 h 6156960"/>
              <a:gd name="connsiteX56" fmla="*/ 0 w 11490960"/>
              <a:gd name="connsiteY56" fmla="*/ 4785637 h 6156960"/>
              <a:gd name="connsiteX57" fmla="*/ 0 w 11490960"/>
              <a:gd name="connsiteY57" fmla="*/ 4164344 h 6156960"/>
              <a:gd name="connsiteX58" fmla="*/ 0 w 11490960"/>
              <a:gd name="connsiteY58" fmla="*/ 3604620 h 6156960"/>
              <a:gd name="connsiteX59" fmla="*/ 0 w 11490960"/>
              <a:gd name="connsiteY59" fmla="*/ 3044897 h 6156960"/>
              <a:gd name="connsiteX60" fmla="*/ 0 w 11490960"/>
              <a:gd name="connsiteY60" fmla="*/ 2669882 h 6156960"/>
              <a:gd name="connsiteX61" fmla="*/ 0 w 11490960"/>
              <a:gd name="connsiteY61" fmla="*/ 2233297 h 6156960"/>
              <a:gd name="connsiteX62" fmla="*/ 0 w 11490960"/>
              <a:gd name="connsiteY62" fmla="*/ 1796713 h 6156960"/>
              <a:gd name="connsiteX63" fmla="*/ 0 w 11490960"/>
              <a:gd name="connsiteY63" fmla="*/ 1236989 h 6156960"/>
              <a:gd name="connsiteX64" fmla="*/ 0 w 11490960"/>
              <a:gd name="connsiteY64" fmla="*/ 554126 h 6156960"/>
              <a:gd name="connsiteX65" fmla="*/ 0 w 11490960"/>
              <a:gd name="connsiteY65" fmla="*/ 0 h 6156960"/>
              <a:gd name="connsiteX0" fmla="*/ 1436370 w 11490960"/>
              <a:gd name="connsiteY0" fmla="*/ 0 h 6156960"/>
              <a:gd name="connsiteX1" fmla="*/ 1436370 w 11490960"/>
              <a:gd name="connsiteY1" fmla="*/ 498154 h 6156960"/>
              <a:gd name="connsiteX2" fmla="*/ 1436370 w 11490960"/>
              <a:gd name="connsiteY2" fmla="*/ 873169 h 6156960"/>
              <a:gd name="connsiteX3" fmla="*/ 1436370 w 11490960"/>
              <a:gd name="connsiteY3" fmla="*/ 1556032 h 6156960"/>
              <a:gd name="connsiteX4" fmla="*/ 1436370 w 11490960"/>
              <a:gd name="connsiteY4" fmla="*/ 1931047 h 6156960"/>
              <a:gd name="connsiteX5" fmla="*/ 1436370 w 11490960"/>
              <a:gd name="connsiteY5" fmla="*/ 2367631 h 6156960"/>
              <a:gd name="connsiteX6" fmla="*/ 1436370 w 11490960"/>
              <a:gd name="connsiteY6" fmla="*/ 2742646 h 6156960"/>
              <a:gd name="connsiteX7" fmla="*/ 1436370 w 11490960"/>
              <a:gd name="connsiteY7" fmla="*/ 3117661 h 6156960"/>
              <a:gd name="connsiteX8" fmla="*/ 1436370 w 11490960"/>
              <a:gd name="connsiteY8" fmla="*/ 3800523 h 6156960"/>
              <a:gd name="connsiteX9" fmla="*/ 1436370 w 11490960"/>
              <a:gd name="connsiteY9" fmla="*/ 4483386 h 6156960"/>
              <a:gd name="connsiteX10" fmla="*/ 1436370 w 11490960"/>
              <a:gd name="connsiteY10" fmla="*/ 4858401 h 6156960"/>
              <a:gd name="connsiteX11" fmla="*/ 1436370 w 11490960"/>
              <a:gd name="connsiteY11" fmla="*/ 5479694 h 6156960"/>
              <a:gd name="connsiteX12" fmla="*/ 1436370 w 11490960"/>
              <a:gd name="connsiteY12" fmla="*/ 6156960 h 6156960"/>
              <a:gd name="connsiteX13" fmla="*/ 0 w 11490960"/>
              <a:gd name="connsiteY13" fmla="*/ 769620 h 6156960"/>
              <a:gd name="connsiteX14" fmla="*/ 459638 w 11490960"/>
              <a:gd name="connsiteY14" fmla="*/ 769620 h 6156960"/>
              <a:gd name="connsiteX15" fmla="*/ 804367 w 11490960"/>
              <a:gd name="connsiteY15" fmla="*/ 769620 h 6156960"/>
              <a:gd name="connsiteX16" fmla="*/ 1608734 w 11490960"/>
              <a:gd name="connsiteY16" fmla="*/ 769620 h 6156960"/>
              <a:gd name="connsiteX17" fmla="*/ 2413102 w 11490960"/>
              <a:gd name="connsiteY17" fmla="*/ 769620 h 6156960"/>
              <a:gd name="connsiteX18" fmla="*/ 2987650 w 11490960"/>
              <a:gd name="connsiteY18" fmla="*/ 769620 h 6156960"/>
              <a:gd name="connsiteX19" fmla="*/ 3447288 w 11490960"/>
              <a:gd name="connsiteY19" fmla="*/ 769620 h 6156960"/>
              <a:gd name="connsiteX20" fmla="*/ 3792017 w 11490960"/>
              <a:gd name="connsiteY20" fmla="*/ 769620 h 6156960"/>
              <a:gd name="connsiteX21" fmla="*/ 4366565 w 11490960"/>
              <a:gd name="connsiteY21" fmla="*/ 769620 h 6156960"/>
              <a:gd name="connsiteX22" fmla="*/ 4596384 w 11490960"/>
              <a:gd name="connsiteY22" fmla="*/ 769620 h 6156960"/>
              <a:gd name="connsiteX23" fmla="*/ 5285842 w 11490960"/>
              <a:gd name="connsiteY23" fmla="*/ 769620 h 6156960"/>
              <a:gd name="connsiteX24" fmla="*/ 5515661 w 11490960"/>
              <a:gd name="connsiteY24" fmla="*/ 769620 h 6156960"/>
              <a:gd name="connsiteX25" fmla="*/ 5975299 w 11490960"/>
              <a:gd name="connsiteY25" fmla="*/ 769620 h 6156960"/>
              <a:gd name="connsiteX26" fmla="*/ 6320028 w 11490960"/>
              <a:gd name="connsiteY26" fmla="*/ 769620 h 6156960"/>
              <a:gd name="connsiteX27" fmla="*/ 6894576 w 11490960"/>
              <a:gd name="connsiteY27" fmla="*/ 769620 h 6156960"/>
              <a:gd name="connsiteX28" fmla="*/ 7239305 w 11490960"/>
              <a:gd name="connsiteY28" fmla="*/ 769620 h 6156960"/>
              <a:gd name="connsiteX29" fmla="*/ 7698943 w 11490960"/>
              <a:gd name="connsiteY29" fmla="*/ 769620 h 6156960"/>
              <a:gd name="connsiteX30" fmla="*/ 7928762 w 11490960"/>
              <a:gd name="connsiteY30" fmla="*/ 769620 h 6156960"/>
              <a:gd name="connsiteX31" fmla="*/ 8503310 w 11490960"/>
              <a:gd name="connsiteY31" fmla="*/ 769620 h 6156960"/>
              <a:gd name="connsiteX32" fmla="*/ 8848039 w 11490960"/>
              <a:gd name="connsiteY32" fmla="*/ 769620 h 6156960"/>
              <a:gd name="connsiteX33" fmla="*/ 9537497 w 11490960"/>
              <a:gd name="connsiteY33" fmla="*/ 769620 h 6156960"/>
              <a:gd name="connsiteX34" fmla="*/ 9882226 w 11490960"/>
              <a:gd name="connsiteY34" fmla="*/ 769620 h 6156960"/>
              <a:gd name="connsiteX35" fmla="*/ 10456774 w 11490960"/>
              <a:gd name="connsiteY35" fmla="*/ 769620 h 6156960"/>
              <a:gd name="connsiteX36" fmla="*/ 11490960 w 11490960"/>
              <a:gd name="connsiteY36" fmla="*/ 769620 h 6156960"/>
              <a:gd name="connsiteX0" fmla="*/ 0 w 11490960"/>
              <a:gd name="connsiteY0" fmla="*/ 0 h 6156960"/>
              <a:gd name="connsiteX1" fmla="*/ 804367 w 11490960"/>
              <a:gd name="connsiteY1" fmla="*/ 0 h 6156960"/>
              <a:gd name="connsiteX2" fmla="*/ 1034186 w 11490960"/>
              <a:gd name="connsiteY2" fmla="*/ 0 h 6156960"/>
              <a:gd name="connsiteX3" fmla="*/ 1264006 w 11490960"/>
              <a:gd name="connsiteY3" fmla="*/ 0 h 6156960"/>
              <a:gd name="connsiteX4" fmla="*/ 1953463 w 11490960"/>
              <a:gd name="connsiteY4" fmla="*/ 0 h 6156960"/>
              <a:gd name="connsiteX5" fmla="*/ 2642921 w 11490960"/>
              <a:gd name="connsiteY5" fmla="*/ 0 h 6156960"/>
              <a:gd name="connsiteX6" fmla="*/ 2987650 w 11490960"/>
              <a:gd name="connsiteY6" fmla="*/ 0 h 6156960"/>
              <a:gd name="connsiteX7" fmla="*/ 3217469 w 11490960"/>
              <a:gd name="connsiteY7" fmla="*/ 0 h 6156960"/>
              <a:gd name="connsiteX8" fmla="*/ 4021836 w 11490960"/>
              <a:gd name="connsiteY8" fmla="*/ 0 h 6156960"/>
              <a:gd name="connsiteX9" fmla="*/ 4251655 w 11490960"/>
              <a:gd name="connsiteY9" fmla="*/ 0 h 6156960"/>
              <a:gd name="connsiteX10" fmla="*/ 4711294 w 11490960"/>
              <a:gd name="connsiteY10" fmla="*/ 0 h 6156960"/>
              <a:gd name="connsiteX11" fmla="*/ 5170932 w 11490960"/>
              <a:gd name="connsiteY11" fmla="*/ 0 h 6156960"/>
              <a:gd name="connsiteX12" fmla="*/ 5515661 w 11490960"/>
              <a:gd name="connsiteY12" fmla="*/ 0 h 6156960"/>
              <a:gd name="connsiteX13" fmla="*/ 5975299 w 11490960"/>
              <a:gd name="connsiteY13" fmla="*/ 0 h 6156960"/>
              <a:gd name="connsiteX14" fmla="*/ 6549847 w 11490960"/>
              <a:gd name="connsiteY14" fmla="*/ 0 h 6156960"/>
              <a:gd name="connsiteX15" fmla="*/ 7239305 w 11490960"/>
              <a:gd name="connsiteY15" fmla="*/ 0 h 6156960"/>
              <a:gd name="connsiteX16" fmla="*/ 7928762 w 11490960"/>
              <a:gd name="connsiteY16" fmla="*/ 0 h 6156960"/>
              <a:gd name="connsiteX17" fmla="*/ 8503310 w 11490960"/>
              <a:gd name="connsiteY17" fmla="*/ 0 h 6156960"/>
              <a:gd name="connsiteX18" fmla="*/ 9192768 w 11490960"/>
              <a:gd name="connsiteY18" fmla="*/ 0 h 6156960"/>
              <a:gd name="connsiteX19" fmla="*/ 9767316 w 11490960"/>
              <a:gd name="connsiteY19" fmla="*/ 0 h 6156960"/>
              <a:gd name="connsiteX20" fmla="*/ 10456774 w 11490960"/>
              <a:gd name="connsiteY20" fmla="*/ 0 h 6156960"/>
              <a:gd name="connsiteX21" fmla="*/ 11490960 w 11490960"/>
              <a:gd name="connsiteY21" fmla="*/ 0 h 6156960"/>
              <a:gd name="connsiteX22" fmla="*/ 11490960 w 11490960"/>
              <a:gd name="connsiteY22" fmla="*/ 375015 h 6156960"/>
              <a:gd name="connsiteX23" fmla="*/ 11490960 w 11490960"/>
              <a:gd name="connsiteY23" fmla="*/ 873169 h 6156960"/>
              <a:gd name="connsiteX24" fmla="*/ 11490960 w 11490960"/>
              <a:gd name="connsiteY24" fmla="*/ 1309753 h 6156960"/>
              <a:gd name="connsiteX25" fmla="*/ 11490960 w 11490960"/>
              <a:gd name="connsiteY25" fmla="*/ 1807907 h 6156960"/>
              <a:gd name="connsiteX26" fmla="*/ 11490960 w 11490960"/>
              <a:gd name="connsiteY26" fmla="*/ 2244492 h 6156960"/>
              <a:gd name="connsiteX27" fmla="*/ 11490960 w 11490960"/>
              <a:gd name="connsiteY27" fmla="*/ 2804215 h 6156960"/>
              <a:gd name="connsiteX28" fmla="*/ 11490960 w 11490960"/>
              <a:gd name="connsiteY28" fmla="*/ 3302369 h 6156960"/>
              <a:gd name="connsiteX29" fmla="*/ 11490960 w 11490960"/>
              <a:gd name="connsiteY29" fmla="*/ 3677384 h 6156960"/>
              <a:gd name="connsiteX30" fmla="*/ 11490960 w 11490960"/>
              <a:gd name="connsiteY30" fmla="*/ 4360247 h 6156960"/>
              <a:gd name="connsiteX31" fmla="*/ 11490960 w 11490960"/>
              <a:gd name="connsiteY31" fmla="*/ 4919971 h 6156960"/>
              <a:gd name="connsiteX32" fmla="*/ 11490960 w 11490960"/>
              <a:gd name="connsiteY32" fmla="*/ 5418125 h 6156960"/>
              <a:gd name="connsiteX33" fmla="*/ 11490960 w 11490960"/>
              <a:gd name="connsiteY33" fmla="*/ 6156960 h 6156960"/>
              <a:gd name="connsiteX34" fmla="*/ 11146231 w 11490960"/>
              <a:gd name="connsiteY34" fmla="*/ 6156960 h 6156960"/>
              <a:gd name="connsiteX35" fmla="*/ 10801502 w 11490960"/>
              <a:gd name="connsiteY35" fmla="*/ 6156960 h 6156960"/>
              <a:gd name="connsiteX36" fmla="*/ 10571683 w 11490960"/>
              <a:gd name="connsiteY36" fmla="*/ 6156960 h 6156960"/>
              <a:gd name="connsiteX37" fmla="*/ 10226954 w 11490960"/>
              <a:gd name="connsiteY37" fmla="*/ 6156960 h 6156960"/>
              <a:gd name="connsiteX38" fmla="*/ 9537497 w 11490960"/>
              <a:gd name="connsiteY38" fmla="*/ 6156960 h 6156960"/>
              <a:gd name="connsiteX39" fmla="*/ 9307678 w 11490960"/>
              <a:gd name="connsiteY39" fmla="*/ 6156960 h 6156960"/>
              <a:gd name="connsiteX40" fmla="*/ 9077858 w 11490960"/>
              <a:gd name="connsiteY40" fmla="*/ 6156960 h 6156960"/>
              <a:gd name="connsiteX41" fmla="*/ 8388401 w 11490960"/>
              <a:gd name="connsiteY41" fmla="*/ 6156960 h 6156960"/>
              <a:gd name="connsiteX42" fmla="*/ 7928762 w 11490960"/>
              <a:gd name="connsiteY42" fmla="*/ 6156960 h 6156960"/>
              <a:gd name="connsiteX43" fmla="*/ 7584034 w 11490960"/>
              <a:gd name="connsiteY43" fmla="*/ 6156960 h 6156960"/>
              <a:gd name="connsiteX44" fmla="*/ 7124395 w 11490960"/>
              <a:gd name="connsiteY44" fmla="*/ 6156960 h 6156960"/>
              <a:gd name="connsiteX45" fmla="*/ 6779666 w 11490960"/>
              <a:gd name="connsiteY45" fmla="*/ 6156960 h 6156960"/>
              <a:gd name="connsiteX46" fmla="*/ 6320028 w 11490960"/>
              <a:gd name="connsiteY46" fmla="*/ 6156960 h 6156960"/>
              <a:gd name="connsiteX47" fmla="*/ 5860390 w 11490960"/>
              <a:gd name="connsiteY47" fmla="*/ 6156960 h 6156960"/>
              <a:gd name="connsiteX48" fmla="*/ 5056022 w 11490960"/>
              <a:gd name="connsiteY48" fmla="*/ 6156960 h 6156960"/>
              <a:gd name="connsiteX49" fmla="*/ 4481474 w 11490960"/>
              <a:gd name="connsiteY49" fmla="*/ 6156960 h 6156960"/>
              <a:gd name="connsiteX50" fmla="*/ 4136746 w 11490960"/>
              <a:gd name="connsiteY50" fmla="*/ 6156960 h 6156960"/>
              <a:gd name="connsiteX51" fmla="*/ 3906926 w 11490960"/>
              <a:gd name="connsiteY51" fmla="*/ 6156960 h 6156960"/>
              <a:gd name="connsiteX52" fmla="*/ 3447288 w 11490960"/>
              <a:gd name="connsiteY52" fmla="*/ 6156960 h 6156960"/>
              <a:gd name="connsiteX53" fmla="*/ 2987650 w 11490960"/>
              <a:gd name="connsiteY53" fmla="*/ 6156960 h 6156960"/>
              <a:gd name="connsiteX54" fmla="*/ 2528011 w 11490960"/>
              <a:gd name="connsiteY54" fmla="*/ 6156960 h 6156960"/>
              <a:gd name="connsiteX55" fmla="*/ 2183282 w 11490960"/>
              <a:gd name="connsiteY55" fmla="*/ 6156960 h 6156960"/>
              <a:gd name="connsiteX56" fmla="*/ 1608734 w 11490960"/>
              <a:gd name="connsiteY56" fmla="*/ 6156960 h 6156960"/>
              <a:gd name="connsiteX57" fmla="*/ 1034186 w 11490960"/>
              <a:gd name="connsiteY57" fmla="*/ 6156960 h 6156960"/>
              <a:gd name="connsiteX58" fmla="*/ 689458 w 11490960"/>
              <a:gd name="connsiteY58" fmla="*/ 6156960 h 6156960"/>
              <a:gd name="connsiteX59" fmla="*/ 0 w 11490960"/>
              <a:gd name="connsiteY59" fmla="*/ 6156960 h 6156960"/>
              <a:gd name="connsiteX60" fmla="*/ 0 w 11490960"/>
              <a:gd name="connsiteY60" fmla="*/ 5781945 h 6156960"/>
              <a:gd name="connsiteX61" fmla="*/ 0 w 11490960"/>
              <a:gd name="connsiteY61" fmla="*/ 5160652 h 6156960"/>
              <a:gd name="connsiteX62" fmla="*/ 0 w 11490960"/>
              <a:gd name="connsiteY62" fmla="*/ 4785637 h 6156960"/>
              <a:gd name="connsiteX63" fmla="*/ 0 w 11490960"/>
              <a:gd name="connsiteY63" fmla="*/ 4225913 h 6156960"/>
              <a:gd name="connsiteX64" fmla="*/ 0 w 11490960"/>
              <a:gd name="connsiteY64" fmla="*/ 3789329 h 6156960"/>
              <a:gd name="connsiteX65" fmla="*/ 0 w 11490960"/>
              <a:gd name="connsiteY65" fmla="*/ 3291175 h 6156960"/>
              <a:gd name="connsiteX66" fmla="*/ 0 w 11490960"/>
              <a:gd name="connsiteY66" fmla="*/ 2854591 h 6156960"/>
              <a:gd name="connsiteX67" fmla="*/ 0 w 11490960"/>
              <a:gd name="connsiteY67" fmla="*/ 2356437 h 6156960"/>
              <a:gd name="connsiteX68" fmla="*/ 0 w 11490960"/>
              <a:gd name="connsiteY68" fmla="*/ 1796713 h 6156960"/>
              <a:gd name="connsiteX69" fmla="*/ 0 w 11490960"/>
              <a:gd name="connsiteY69" fmla="*/ 1175420 h 6156960"/>
              <a:gd name="connsiteX70" fmla="*/ 0 w 11490960"/>
              <a:gd name="connsiteY70" fmla="*/ 492557 h 6156960"/>
              <a:gd name="connsiteX71" fmla="*/ 0 w 11490960"/>
              <a:gd name="connsiteY71" fmla="*/ 0 h 6156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11490960" h="6156960" stroke="0" extrusionOk="0">
                <a:moveTo>
                  <a:pt x="0" y="0"/>
                </a:moveTo>
                <a:cubicBezTo>
                  <a:pt x="333747" y="-94710"/>
                  <a:pt x="608702" y="47402"/>
                  <a:pt x="804367" y="0"/>
                </a:cubicBezTo>
                <a:cubicBezTo>
                  <a:pt x="1000032" y="-47402"/>
                  <a:pt x="1373649" y="38332"/>
                  <a:pt x="1608734" y="0"/>
                </a:cubicBezTo>
                <a:cubicBezTo>
                  <a:pt x="1843819" y="-38332"/>
                  <a:pt x="1832648" y="33200"/>
                  <a:pt x="1953463" y="0"/>
                </a:cubicBezTo>
                <a:cubicBezTo>
                  <a:pt x="2074278" y="-33200"/>
                  <a:pt x="2314405" y="11244"/>
                  <a:pt x="2413102" y="0"/>
                </a:cubicBezTo>
                <a:cubicBezTo>
                  <a:pt x="2511799" y="-11244"/>
                  <a:pt x="2775089" y="53567"/>
                  <a:pt x="2872740" y="0"/>
                </a:cubicBezTo>
                <a:cubicBezTo>
                  <a:pt x="2970391" y="-53567"/>
                  <a:pt x="3370497" y="35188"/>
                  <a:pt x="3562198" y="0"/>
                </a:cubicBezTo>
                <a:cubicBezTo>
                  <a:pt x="3753899" y="-35188"/>
                  <a:pt x="3680726" y="6823"/>
                  <a:pt x="3792017" y="0"/>
                </a:cubicBezTo>
                <a:cubicBezTo>
                  <a:pt x="3903308" y="-6823"/>
                  <a:pt x="4371415" y="43513"/>
                  <a:pt x="4596384" y="0"/>
                </a:cubicBezTo>
                <a:cubicBezTo>
                  <a:pt x="4821353" y="-43513"/>
                  <a:pt x="4861921" y="29358"/>
                  <a:pt x="5056022" y="0"/>
                </a:cubicBezTo>
                <a:cubicBezTo>
                  <a:pt x="5250123" y="-29358"/>
                  <a:pt x="5236662" y="4843"/>
                  <a:pt x="5285842" y="0"/>
                </a:cubicBezTo>
                <a:cubicBezTo>
                  <a:pt x="5335022" y="-4843"/>
                  <a:pt x="5494824" y="23498"/>
                  <a:pt x="5630570" y="0"/>
                </a:cubicBezTo>
                <a:cubicBezTo>
                  <a:pt x="5766316" y="-23498"/>
                  <a:pt x="5792698" y="10617"/>
                  <a:pt x="5860390" y="0"/>
                </a:cubicBezTo>
                <a:cubicBezTo>
                  <a:pt x="5928082" y="-10617"/>
                  <a:pt x="6112106" y="8431"/>
                  <a:pt x="6205118" y="0"/>
                </a:cubicBezTo>
                <a:cubicBezTo>
                  <a:pt x="6298130" y="-8431"/>
                  <a:pt x="6475701" y="14107"/>
                  <a:pt x="6664757" y="0"/>
                </a:cubicBezTo>
                <a:cubicBezTo>
                  <a:pt x="6853813" y="-14107"/>
                  <a:pt x="6974014" y="40430"/>
                  <a:pt x="7124395" y="0"/>
                </a:cubicBezTo>
                <a:cubicBezTo>
                  <a:pt x="7274776" y="-40430"/>
                  <a:pt x="7391272" y="38896"/>
                  <a:pt x="7469124" y="0"/>
                </a:cubicBezTo>
                <a:cubicBezTo>
                  <a:pt x="7546976" y="-38896"/>
                  <a:pt x="7857671" y="58280"/>
                  <a:pt x="8158582" y="0"/>
                </a:cubicBezTo>
                <a:cubicBezTo>
                  <a:pt x="8459493" y="-58280"/>
                  <a:pt x="8441264" y="25381"/>
                  <a:pt x="8618220" y="0"/>
                </a:cubicBezTo>
                <a:cubicBezTo>
                  <a:pt x="8795176" y="-25381"/>
                  <a:pt x="9073326" y="23142"/>
                  <a:pt x="9307678" y="0"/>
                </a:cubicBezTo>
                <a:cubicBezTo>
                  <a:pt x="9542030" y="-23142"/>
                  <a:pt x="9637620" y="155"/>
                  <a:pt x="9767316" y="0"/>
                </a:cubicBezTo>
                <a:cubicBezTo>
                  <a:pt x="9897012" y="-155"/>
                  <a:pt x="10160177" y="49505"/>
                  <a:pt x="10456774" y="0"/>
                </a:cubicBezTo>
                <a:cubicBezTo>
                  <a:pt x="10753371" y="-49505"/>
                  <a:pt x="10678175" y="5894"/>
                  <a:pt x="10801502" y="0"/>
                </a:cubicBezTo>
                <a:cubicBezTo>
                  <a:pt x="10924829" y="-5894"/>
                  <a:pt x="11257825" y="56284"/>
                  <a:pt x="11490960" y="0"/>
                </a:cubicBezTo>
                <a:cubicBezTo>
                  <a:pt x="11555779" y="222429"/>
                  <a:pt x="11488430" y="376025"/>
                  <a:pt x="11490960" y="559724"/>
                </a:cubicBezTo>
                <a:cubicBezTo>
                  <a:pt x="11493490" y="743423"/>
                  <a:pt x="11452190" y="750367"/>
                  <a:pt x="11490960" y="934738"/>
                </a:cubicBezTo>
                <a:cubicBezTo>
                  <a:pt x="11529730" y="1119109"/>
                  <a:pt x="11487938" y="1206356"/>
                  <a:pt x="11490960" y="1309753"/>
                </a:cubicBezTo>
                <a:cubicBezTo>
                  <a:pt x="11493982" y="1413151"/>
                  <a:pt x="11483089" y="1729249"/>
                  <a:pt x="11490960" y="1869477"/>
                </a:cubicBezTo>
                <a:cubicBezTo>
                  <a:pt x="11498831" y="2009705"/>
                  <a:pt x="11452479" y="2130735"/>
                  <a:pt x="11490960" y="2306061"/>
                </a:cubicBezTo>
                <a:cubicBezTo>
                  <a:pt x="11529441" y="2481387"/>
                  <a:pt x="11426650" y="2654244"/>
                  <a:pt x="11490960" y="2988924"/>
                </a:cubicBezTo>
                <a:cubicBezTo>
                  <a:pt x="11555270" y="3323604"/>
                  <a:pt x="11485985" y="3475412"/>
                  <a:pt x="11490960" y="3671787"/>
                </a:cubicBezTo>
                <a:cubicBezTo>
                  <a:pt x="11495935" y="3868162"/>
                  <a:pt x="11438133" y="3997540"/>
                  <a:pt x="11490960" y="4169941"/>
                </a:cubicBezTo>
                <a:cubicBezTo>
                  <a:pt x="11543787" y="4342342"/>
                  <a:pt x="11447443" y="4479193"/>
                  <a:pt x="11490960" y="4729665"/>
                </a:cubicBezTo>
                <a:cubicBezTo>
                  <a:pt x="11534477" y="4980137"/>
                  <a:pt x="11415102" y="5129217"/>
                  <a:pt x="11490960" y="5412528"/>
                </a:cubicBezTo>
                <a:cubicBezTo>
                  <a:pt x="11566818" y="5695839"/>
                  <a:pt x="11454457" y="5986839"/>
                  <a:pt x="11490960" y="6156960"/>
                </a:cubicBezTo>
                <a:cubicBezTo>
                  <a:pt x="11293517" y="6172444"/>
                  <a:pt x="10965828" y="6094039"/>
                  <a:pt x="10801502" y="6156960"/>
                </a:cubicBezTo>
                <a:cubicBezTo>
                  <a:pt x="10637176" y="6219881"/>
                  <a:pt x="10356007" y="6148029"/>
                  <a:pt x="10112045" y="6156960"/>
                </a:cubicBezTo>
                <a:cubicBezTo>
                  <a:pt x="9868083" y="6165891"/>
                  <a:pt x="9635346" y="6097715"/>
                  <a:pt x="9307678" y="6156960"/>
                </a:cubicBezTo>
                <a:cubicBezTo>
                  <a:pt x="8980010" y="6216205"/>
                  <a:pt x="8803879" y="6127119"/>
                  <a:pt x="8618220" y="6156960"/>
                </a:cubicBezTo>
                <a:cubicBezTo>
                  <a:pt x="8432561" y="6186801"/>
                  <a:pt x="8466787" y="6152827"/>
                  <a:pt x="8388401" y="6156960"/>
                </a:cubicBezTo>
                <a:cubicBezTo>
                  <a:pt x="8310015" y="6161093"/>
                  <a:pt x="8156609" y="6128517"/>
                  <a:pt x="8043672" y="6156960"/>
                </a:cubicBezTo>
                <a:cubicBezTo>
                  <a:pt x="7930735" y="6185403"/>
                  <a:pt x="7860029" y="6146691"/>
                  <a:pt x="7698943" y="6156960"/>
                </a:cubicBezTo>
                <a:cubicBezTo>
                  <a:pt x="7537857" y="6167229"/>
                  <a:pt x="7539120" y="6137846"/>
                  <a:pt x="7469124" y="6156960"/>
                </a:cubicBezTo>
                <a:cubicBezTo>
                  <a:pt x="7399128" y="6176074"/>
                  <a:pt x="7042652" y="6096836"/>
                  <a:pt x="6779666" y="6156960"/>
                </a:cubicBezTo>
                <a:cubicBezTo>
                  <a:pt x="6516680" y="6217084"/>
                  <a:pt x="6160089" y="6072330"/>
                  <a:pt x="5975299" y="6156960"/>
                </a:cubicBezTo>
                <a:cubicBezTo>
                  <a:pt x="5790509" y="6241590"/>
                  <a:pt x="5791451" y="6142822"/>
                  <a:pt x="5630570" y="6156960"/>
                </a:cubicBezTo>
                <a:cubicBezTo>
                  <a:pt x="5469689" y="6171098"/>
                  <a:pt x="5205080" y="6097085"/>
                  <a:pt x="5056022" y="6156960"/>
                </a:cubicBezTo>
                <a:cubicBezTo>
                  <a:pt x="4906964" y="6216835"/>
                  <a:pt x="4587796" y="6152533"/>
                  <a:pt x="4366565" y="6156960"/>
                </a:cubicBezTo>
                <a:cubicBezTo>
                  <a:pt x="4145334" y="6161387"/>
                  <a:pt x="3979989" y="6085519"/>
                  <a:pt x="3677107" y="6156960"/>
                </a:cubicBezTo>
                <a:cubicBezTo>
                  <a:pt x="3374225" y="6228401"/>
                  <a:pt x="3411733" y="6152841"/>
                  <a:pt x="3332378" y="6156960"/>
                </a:cubicBezTo>
                <a:cubicBezTo>
                  <a:pt x="3253023" y="6161079"/>
                  <a:pt x="2811516" y="6118019"/>
                  <a:pt x="2642921" y="6156960"/>
                </a:cubicBezTo>
                <a:cubicBezTo>
                  <a:pt x="2474326" y="6195901"/>
                  <a:pt x="2118787" y="6083911"/>
                  <a:pt x="1838554" y="6156960"/>
                </a:cubicBezTo>
                <a:cubicBezTo>
                  <a:pt x="1558321" y="6230009"/>
                  <a:pt x="1405433" y="6116891"/>
                  <a:pt x="1149096" y="6156960"/>
                </a:cubicBezTo>
                <a:cubicBezTo>
                  <a:pt x="892759" y="6197029"/>
                  <a:pt x="348455" y="6028751"/>
                  <a:pt x="0" y="6156960"/>
                </a:cubicBezTo>
                <a:cubicBezTo>
                  <a:pt x="-29688" y="6051441"/>
                  <a:pt x="22560" y="5921982"/>
                  <a:pt x="0" y="5781945"/>
                </a:cubicBezTo>
                <a:cubicBezTo>
                  <a:pt x="-22560" y="5641908"/>
                  <a:pt x="54764" y="5460412"/>
                  <a:pt x="0" y="5222222"/>
                </a:cubicBezTo>
                <a:cubicBezTo>
                  <a:pt x="-54764" y="4984032"/>
                  <a:pt x="25864" y="4935945"/>
                  <a:pt x="0" y="4785637"/>
                </a:cubicBezTo>
                <a:cubicBezTo>
                  <a:pt x="-25864" y="4635330"/>
                  <a:pt x="21285" y="4388611"/>
                  <a:pt x="0" y="4164344"/>
                </a:cubicBezTo>
                <a:cubicBezTo>
                  <a:pt x="-21285" y="3940077"/>
                  <a:pt x="63551" y="3736956"/>
                  <a:pt x="0" y="3604620"/>
                </a:cubicBezTo>
                <a:cubicBezTo>
                  <a:pt x="-63551" y="3472284"/>
                  <a:pt x="55822" y="3166565"/>
                  <a:pt x="0" y="3044897"/>
                </a:cubicBezTo>
                <a:cubicBezTo>
                  <a:pt x="-55822" y="2923229"/>
                  <a:pt x="24762" y="2810067"/>
                  <a:pt x="0" y="2669882"/>
                </a:cubicBezTo>
                <a:cubicBezTo>
                  <a:pt x="-24762" y="2529697"/>
                  <a:pt x="23896" y="2433783"/>
                  <a:pt x="0" y="2233297"/>
                </a:cubicBezTo>
                <a:cubicBezTo>
                  <a:pt x="-23896" y="2032812"/>
                  <a:pt x="37672" y="1938171"/>
                  <a:pt x="0" y="1796713"/>
                </a:cubicBezTo>
                <a:cubicBezTo>
                  <a:pt x="-37672" y="1655255"/>
                  <a:pt x="361" y="1410456"/>
                  <a:pt x="0" y="1236989"/>
                </a:cubicBezTo>
                <a:cubicBezTo>
                  <a:pt x="-361" y="1063522"/>
                  <a:pt x="40829" y="752778"/>
                  <a:pt x="0" y="554126"/>
                </a:cubicBezTo>
                <a:cubicBezTo>
                  <a:pt x="-40829" y="355474"/>
                  <a:pt x="13938" y="143277"/>
                  <a:pt x="0" y="0"/>
                </a:cubicBezTo>
                <a:close/>
              </a:path>
              <a:path w="11490960" h="6156960" fill="none" extrusionOk="0">
                <a:moveTo>
                  <a:pt x="1436370" y="0"/>
                </a:moveTo>
                <a:cubicBezTo>
                  <a:pt x="1484458" y="108615"/>
                  <a:pt x="1405278" y="380269"/>
                  <a:pt x="1436370" y="498154"/>
                </a:cubicBezTo>
                <a:cubicBezTo>
                  <a:pt x="1467462" y="616039"/>
                  <a:pt x="1435950" y="714135"/>
                  <a:pt x="1436370" y="873169"/>
                </a:cubicBezTo>
                <a:cubicBezTo>
                  <a:pt x="1436790" y="1032203"/>
                  <a:pt x="1389030" y="1303914"/>
                  <a:pt x="1436370" y="1556032"/>
                </a:cubicBezTo>
                <a:cubicBezTo>
                  <a:pt x="1483710" y="1808150"/>
                  <a:pt x="1394121" y="1746740"/>
                  <a:pt x="1436370" y="1931047"/>
                </a:cubicBezTo>
                <a:cubicBezTo>
                  <a:pt x="1478619" y="2115355"/>
                  <a:pt x="1389220" y="2261392"/>
                  <a:pt x="1436370" y="2367631"/>
                </a:cubicBezTo>
                <a:cubicBezTo>
                  <a:pt x="1483520" y="2473870"/>
                  <a:pt x="1398236" y="2563543"/>
                  <a:pt x="1436370" y="2742646"/>
                </a:cubicBezTo>
                <a:cubicBezTo>
                  <a:pt x="1474504" y="2921749"/>
                  <a:pt x="1415060" y="2982368"/>
                  <a:pt x="1436370" y="3117661"/>
                </a:cubicBezTo>
                <a:cubicBezTo>
                  <a:pt x="1457680" y="3252955"/>
                  <a:pt x="1361124" y="3567931"/>
                  <a:pt x="1436370" y="3800523"/>
                </a:cubicBezTo>
                <a:cubicBezTo>
                  <a:pt x="1511616" y="4033115"/>
                  <a:pt x="1386108" y="4273182"/>
                  <a:pt x="1436370" y="4483386"/>
                </a:cubicBezTo>
                <a:cubicBezTo>
                  <a:pt x="1486632" y="4693590"/>
                  <a:pt x="1397439" y="4697417"/>
                  <a:pt x="1436370" y="4858401"/>
                </a:cubicBezTo>
                <a:cubicBezTo>
                  <a:pt x="1475301" y="5019385"/>
                  <a:pt x="1384678" y="5182991"/>
                  <a:pt x="1436370" y="5479694"/>
                </a:cubicBezTo>
                <a:cubicBezTo>
                  <a:pt x="1488062" y="5776397"/>
                  <a:pt x="1433005" y="5850492"/>
                  <a:pt x="1436370" y="6156960"/>
                </a:cubicBezTo>
                <a:moveTo>
                  <a:pt x="0" y="769620"/>
                </a:moveTo>
                <a:cubicBezTo>
                  <a:pt x="136601" y="751153"/>
                  <a:pt x="329218" y="800170"/>
                  <a:pt x="459638" y="769620"/>
                </a:cubicBezTo>
                <a:cubicBezTo>
                  <a:pt x="590058" y="739070"/>
                  <a:pt x="701310" y="796279"/>
                  <a:pt x="804367" y="769620"/>
                </a:cubicBezTo>
                <a:cubicBezTo>
                  <a:pt x="907424" y="742961"/>
                  <a:pt x="1377243" y="812149"/>
                  <a:pt x="1608734" y="769620"/>
                </a:cubicBezTo>
                <a:cubicBezTo>
                  <a:pt x="1840225" y="727091"/>
                  <a:pt x="2167450" y="783434"/>
                  <a:pt x="2413102" y="769620"/>
                </a:cubicBezTo>
                <a:cubicBezTo>
                  <a:pt x="2658754" y="755806"/>
                  <a:pt x="2744976" y="806054"/>
                  <a:pt x="2987650" y="769620"/>
                </a:cubicBezTo>
                <a:cubicBezTo>
                  <a:pt x="3230324" y="733186"/>
                  <a:pt x="3305399" y="793051"/>
                  <a:pt x="3447288" y="769620"/>
                </a:cubicBezTo>
                <a:cubicBezTo>
                  <a:pt x="3589177" y="746189"/>
                  <a:pt x="3711187" y="794858"/>
                  <a:pt x="3792017" y="769620"/>
                </a:cubicBezTo>
                <a:cubicBezTo>
                  <a:pt x="3872847" y="744382"/>
                  <a:pt x="4222677" y="835230"/>
                  <a:pt x="4366565" y="769620"/>
                </a:cubicBezTo>
                <a:cubicBezTo>
                  <a:pt x="4510453" y="704010"/>
                  <a:pt x="4526588" y="789983"/>
                  <a:pt x="4596384" y="769620"/>
                </a:cubicBezTo>
                <a:cubicBezTo>
                  <a:pt x="4666180" y="749257"/>
                  <a:pt x="5130964" y="846373"/>
                  <a:pt x="5285842" y="769620"/>
                </a:cubicBezTo>
                <a:cubicBezTo>
                  <a:pt x="5440720" y="692867"/>
                  <a:pt x="5428679" y="774902"/>
                  <a:pt x="5515661" y="769620"/>
                </a:cubicBezTo>
                <a:cubicBezTo>
                  <a:pt x="5602643" y="764338"/>
                  <a:pt x="5774795" y="799829"/>
                  <a:pt x="5975299" y="769620"/>
                </a:cubicBezTo>
                <a:cubicBezTo>
                  <a:pt x="6175803" y="739411"/>
                  <a:pt x="6249909" y="781849"/>
                  <a:pt x="6320028" y="769620"/>
                </a:cubicBezTo>
                <a:cubicBezTo>
                  <a:pt x="6390147" y="757391"/>
                  <a:pt x="6623542" y="798915"/>
                  <a:pt x="6894576" y="769620"/>
                </a:cubicBezTo>
                <a:cubicBezTo>
                  <a:pt x="7165610" y="740325"/>
                  <a:pt x="7068925" y="777997"/>
                  <a:pt x="7239305" y="769620"/>
                </a:cubicBezTo>
                <a:cubicBezTo>
                  <a:pt x="7409685" y="761243"/>
                  <a:pt x="7577783" y="806323"/>
                  <a:pt x="7698943" y="769620"/>
                </a:cubicBezTo>
                <a:cubicBezTo>
                  <a:pt x="7820103" y="732917"/>
                  <a:pt x="7817034" y="782995"/>
                  <a:pt x="7928762" y="769620"/>
                </a:cubicBezTo>
                <a:cubicBezTo>
                  <a:pt x="8040490" y="756245"/>
                  <a:pt x="8287073" y="830617"/>
                  <a:pt x="8503310" y="769620"/>
                </a:cubicBezTo>
                <a:cubicBezTo>
                  <a:pt x="8719547" y="708623"/>
                  <a:pt x="8701893" y="781297"/>
                  <a:pt x="8848039" y="769620"/>
                </a:cubicBezTo>
                <a:cubicBezTo>
                  <a:pt x="8994185" y="757943"/>
                  <a:pt x="9364755" y="845033"/>
                  <a:pt x="9537497" y="769620"/>
                </a:cubicBezTo>
                <a:cubicBezTo>
                  <a:pt x="9710239" y="694207"/>
                  <a:pt x="9716892" y="780294"/>
                  <a:pt x="9882226" y="769620"/>
                </a:cubicBezTo>
                <a:cubicBezTo>
                  <a:pt x="10047560" y="758946"/>
                  <a:pt x="10246453" y="783283"/>
                  <a:pt x="10456774" y="769620"/>
                </a:cubicBezTo>
                <a:cubicBezTo>
                  <a:pt x="10667095" y="755957"/>
                  <a:pt x="11136138" y="820871"/>
                  <a:pt x="11490960" y="769620"/>
                </a:cubicBezTo>
              </a:path>
              <a:path w="11490960" h="6156960" fill="none" extrusionOk="0">
                <a:moveTo>
                  <a:pt x="0" y="0"/>
                </a:moveTo>
                <a:cubicBezTo>
                  <a:pt x="349151" y="-36848"/>
                  <a:pt x="425212" y="42750"/>
                  <a:pt x="804367" y="0"/>
                </a:cubicBezTo>
                <a:cubicBezTo>
                  <a:pt x="1183522" y="-42750"/>
                  <a:pt x="982763" y="5296"/>
                  <a:pt x="1034186" y="0"/>
                </a:cubicBezTo>
                <a:cubicBezTo>
                  <a:pt x="1085609" y="-5296"/>
                  <a:pt x="1150813" y="23399"/>
                  <a:pt x="1264006" y="0"/>
                </a:cubicBezTo>
                <a:cubicBezTo>
                  <a:pt x="1377199" y="-23399"/>
                  <a:pt x="1815049" y="55922"/>
                  <a:pt x="1953463" y="0"/>
                </a:cubicBezTo>
                <a:cubicBezTo>
                  <a:pt x="2091877" y="-55922"/>
                  <a:pt x="2382451" y="60709"/>
                  <a:pt x="2642921" y="0"/>
                </a:cubicBezTo>
                <a:cubicBezTo>
                  <a:pt x="2903391" y="-60709"/>
                  <a:pt x="2820005" y="18765"/>
                  <a:pt x="2987650" y="0"/>
                </a:cubicBezTo>
                <a:cubicBezTo>
                  <a:pt x="3155295" y="-18765"/>
                  <a:pt x="3113428" y="27074"/>
                  <a:pt x="3217469" y="0"/>
                </a:cubicBezTo>
                <a:cubicBezTo>
                  <a:pt x="3321510" y="-27074"/>
                  <a:pt x="3776091" y="27154"/>
                  <a:pt x="4021836" y="0"/>
                </a:cubicBezTo>
                <a:cubicBezTo>
                  <a:pt x="4267581" y="-27154"/>
                  <a:pt x="4163497" y="8384"/>
                  <a:pt x="4251655" y="0"/>
                </a:cubicBezTo>
                <a:cubicBezTo>
                  <a:pt x="4339813" y="-8384"/>
                  <a:pt x="4536177" y="45333"/>
                  <a:pt x="4711294" y="0"/>
                </a:cubicBezTo>
                <a:cubicBezTo>
                  <a:pt x="4886411" y="-45333"/>
                  <a:pt x="4952261" y="46970"/>
                  <a:pt x="5170932" y="0"/>
                </a:cubicBezTo>
                <a:cubicBezTo>
                  <a:pt x="5389603" y="-46970"/>
                  <a:pt x="5430723" y="3690"/>
                  <a:pt x="5515661" y="0"/>
                </a:cubicBezTo>
                <a:cubicBezTo>
                  <a:pt x="5600599" y="-3690"/>
                  <a:pt x="5854102" y="18673"/>
                  <a:pt x="5975299" y="0"/>
                </a:cubicBezTo>
                <a:cubicBezTo>
                  <a:pt x="6096496" y="-18673"/>
                  <a:pt x="6383181" y="31661"/>
                  <a:pt x="6549847" y="0"/>
                </a:cubicBezTo>
                <a:cubicBezTo>
                  <a:pt x="6716513" y="-31661"/>
                  <a:pt x="6902173" y="71893"/>
                  <a:pt x="7239305" y="0"/>
                </a:cubicBezTo>
                <a:cubicBezTo>
                  <a:pt x="7576437" y="-71893"/>
                  <a:pt x="7666670" y="7860"/>
                  <a:pt x="7928762" y="0"/>
                </a:cubicBezTo>
                <a:cubicBezTo>
                  <a:pt x="8190854" y="-7860"/>
                  <a:pt x="8321277" y="51825"/>
                  <a:pt x="8503310" y="0"/>
                </a:cubicBezTo>
                <a:cubicBezTo>
                  <a:pt x="8685343" y="-51825"/>
                  <a:pt x="8992841" y="15854"/>
                  <a:pt x="9192768" y="0"/>
                </a:cubicBezTo>
                <a:cubicBezTo>
                  <a:pt x="9392695" y="-15854"/>
                  <a:pt x="9628606" y="62197"/>
                  <a:pt x="9767316" y="0"/>
                </a:cubicBezTo>
                <a:cubicBezTo>
                  <a:pt x="9906026" y="-62197"/>
                  <a:pt x="10155808" y="26463"/>
                  <a:pt x="10456774" y="0"/>
                </a:cubicBezTo>
                <a:cubicBezTo>
                  <a:pt x="10757740" y="-26463"/>
                  <a:pt x="11167494" y="91911"/>
                  <a:pt x="11490960" y="0"/>
                </a:cubicBezTo>
                <a:cubicBezTo>
                  <a:pt x="11526737" y="113355"/>
                  <a:pt x="11481812" y="244871"/>
                  <a:pt x="11490960" y="375015"/>
                </a:cubicBezTo>
                <a:cubicBezTo>
                  <a:pt x="11500108" y="505159"/>
                  <a:pt x="11438234" y="703402"/>
                  <a:pt x="11490960" y="873169"/>
                </a:cubicBezTo>
                <a:cubicBezTo>
                  <a:pt x="11543686" y="1042936"/>
                  <a:pt x="11466256" y="1149970"/>
                  <a:pt x="11490960" y="1309753"/>
                </a:cubicBezTo>
                <a:cubicBezTo>
                  <a:pt x="11515664" y="1469536"/>
                  <a:pt x="11441004" y="1646000"/>
                  <a:pt x="11490960" y="1807907"/>
                </a:cubicBezTo>
                <a:cubicBezTo>
                  <a:pt x="11540916" y="1969814"/>
                  <a:pt x="11444181" y="2076088"/>
                  <a:pt x="11490960" y="2244492"/>
                </a:cubicBezTo>
                <a:cubicBezTo>
                  <a:pt x="11537739" y="2412896"/>
                  <a:pt x="11432135" y="2532522"/>
                  <a:pt x="11490960" y="2804215"/>
                </a:cubicBezTo>
                <a:cubicBezTo>
                  <a:pt x="11549785" y="3075908"/>
                  <a:pt x="11465892" y="3151342"/>
                  <a:pt x="11490960" y="3302369"/>
                </a:cubicBezTo>
                <a:cubicBezTo>
                  <a:pt x="11516028" y="3453396"/>
                  <a:pt x="11475651" y="3541123"/>
                  <a:pt x="11490960" y="3677384"/>
                </a:cubicBezTo>
                <a:cubicBezTo>
                  <a:pt x="11506269" y="3813645"/>
                  <a:pt x="11462440" y="4204797"/>
                  <a:pt x="11490960" y="4360247"/>
                </a:cubicBezTo>
                <a:cubicBezTo>
                  <a:pt x="11519480" y="4515697"/>
                  <a:pt x="11485640" y="4670913"/>
                  <a:pt x="11490960" y="4919971"/>
                </a:cubicBezTo>
                <a:cubicBezTo>
                  <a:pt x="11496280" y="5169029"/>
                  <a:pt x="11483060" y="5170150"/>
                  <a:pt x="11490960" y="5418125"/>
                </a:cubicBezTo>
                <a:cubicBezTo>
                  <a:pt x="11498860" y="5666100"/>
                  <a:pt x="11455570" y="5865888"/>
                  <a:pt x="11490960" y="6156960"/>
                </a:cubicBezTo>
                <a:cubicBezTo>
                  <a:pt x="11409617" y="6160864"/>
                  <a:pt x="11225242" y="6137351"/>
                  <a:pt x="11146231" y="6156960"/>
                </a:cubicBezTo>
                <a:cubicBezTo>
                  <a:pt x="11067220" y="6176569"/>
                  <a:pt x="10881488" y="6137947"/>
                  <a:pt x="10801502" y="6156960"/>
                </a:cubicBezTo>
                <a:cubicBezTo>
                  <a:pt x="10721516" y="6175973"/>
                  <a:pt x="10686078" y="6130236"/>
                  <a:pt x="10571683" y="6156960"/>
                </a:cubicBezTo>
                <a:cubicBezTo>
                  <a:pt x="10457288" y="6183684"/>
                  <a:pt x="10329309" y="6145136"/>
                  <a:pt x="10226954" y="6156960"/>
                </a:cubicBezTo>
                <a:cubicBezTo>
                  <a:pt x="10124599" y="6168784"/>
                  <a:pt x="9804965" y="6110638"/>
                  <a:pt x="9537497" y="6156960"/>
                </a:cubicBezTo>
                <a:cubicBezTo>
                  <a:pt x="9270029" y="6203282"/>
                  <a:pt x="9375650" y="6146018"/>
                  <a:pt x="9307678" y="6156960"/>
                </a:cubicBezTo>
                <a:cubicBezTo>
                  <a:pt x="9239706" y="6167902"/>
                  <a:pt x="9184408" y="6136425"/>
                  <a:pt x="9077858" y="6156960"/>
                </a:cubicBezTo>
                <a:cubicBezTo>
                  <a:pt x="8971308" y="6177495"/>
                  <a:pt x="8568908" y="6127928"/>
                  <a:pt x="8388401" y="6156960"/>
                </a:cubicBezTo>
                <a:cubicBezTo>
                  <a:pt x="8207894" y="6185992"/>
                  <a:pt x="8100516" y="6132887"/>
                  <a:pt x="7928762" y="6156960"/>
                </a:cubicBezTo>
                <a:cubicBezTo>
                  <a:pt x="7757008" y="6181033"/>
                  <a:pt x="7747067" y="6145272"/>
                  <a:pt x="7584034" y="6156960"/>
                </a:cubicBezTo>
                <a:cubicBezTo>
                  <a:pt x="7421001" y="6168648"/>
                  <a:pt x="7333777" y="6137217"/>
                  <a:pt x="7124395" y="6156960"/>
                </a:cubicBezTo>
                <a:cubicBezTo>
                  <a:pt x="6915013" y="6176703"/>
                  <a:pt x="6928900" y="6133445"/>
                  <a:pt x="6779666" y="6156960"/>
                </a:cubicBezTo>
                <a:cubicBezTo>
                  <a:pt x="6630432" y="6180475"/>
                  <a:pt x="6451722" y="6126692"/>
                  <a:pt x="6320028" y="6156960"/>
                </a:cubicBezTo>
                <a:cubicBezTo>
                  <a:pt x="6188334" y="6187228"/>
                  <a:pt x="5980600" y="6105206"/>
                  <a:pt x="5860390" y="6156960"/>
                </a:cubicBezTo>
                <a:cubicBezTo>
                  <a:pt x="5740180" y="6208714"/>
                  <a:pt x="5248389" y="6143343"/>
                  <a:pt x="5056022" y="6156960"/>
                </a:cubicBezTo>
                <a:cubicBezTo>
                  <a:pt x="4863655" y="6170577"/>
                  <a:pt x="4717555" y="6143146"/>
                  <a:pt x="4481474" y="6156960"/>
                </a:cubicBezTo>
                <a:cubicBezTo>
                  <a:pt x="4245393" y="6170774"/>
                  <a:pt x="4289237" y="6142964"/>
                  <a:pt x="4136746" y="6156960"/>
                </a:cubicBezTo>
                <a:cubicBezTo>
                  <a:pt x="3984255" y="6170956"/>
                  <a:pt x="3965423" y="6142819"/>
                  <a:pt x="3906926" y="6156960"/>
                </a:cubicBezTo>
                <a:cubicBezTo>
                  <a:pt x="3848429" y="6171101"/>
                  <a:pt x="3657381" y="6136261"/>
                  <a:pt x="3447288" y="6156960"/>
                </a:cubicBezTo>
                <a:cubicBezTo>
                  <a:pt x="3237195" y="6177659"/>
                  <a:pt x="3148388" y="6144488"/>
                  <a:pt x="2987650" y="6156960"/>
                </a:cubicBezTo>
                <a:cubicBezTo>
                  <a:pt x="2826912" y="6169432"/>
                  <a:pt x="2625778" y="6138519"/>
                  <a:pt x="2528011" y="6156960"/>
                </a:cubicBezTo>
                <a:cubicBezTo>
                  <a:pt x="2430244" y="6175401"/>
                  <a:pt x="2292550" y="6133480"/>
                  <a:pt x="2183282" y="6156960"/>
                </a:cubicBezTo>
                <a:cubicBezTo>
                  <a:pt x="2074014" y="6180440"/>
                  <a:pt x="1841071" y="6126907"/>
                  <a:pt x="1608734" y="6156960"/>
                </a:cubicBezTo>
                <a:cubicBezTo>
                  <a:pt x="1376397" y="6187013"/>
                  <a:pt x="1278062" y="6090895"/>
                  <a:pt x="1034186" y="6156960"/>
                </a:cubicBezTo>
                <a:cubicBezTo>
                  <a:pt x="790310" y="6223025"/>
                  <a:pt x="788229" y="6136049"/>
                  <a:pt x="689458" y="6156960"/>
                </a:cubicBezTo>
                <a:cubicBezTo>
                  <a:pt x="590687" y="6177871"/>
                  <a:pt x="166976" y="6074845"/>
                  <a:pt x="0" y="6156960"/>
                </a:cubicBezTo>
                <a:cubicBezTo>
                  <a:pt x="-36861" y="6069500"/>
                  <a:pt x="12406" y="5955016"/>
                  <a:pt x="0" y="5781945"/>
                </a:cubicBezTo>
                <a:cubicBezTo>
                  <a:pt x="-12406" y="5608874"/>
                  <a:pt x="11970" y="5389292"/>
                  <a:pt x="0" y="5160652"/>
                </a:cubicBezTo>
                <a:cubicBezTo>
                  <a:pt x="-11970" y="4932012"/>
                  <a:pt x="25019" y="4877888"/>
                  <a:pt x="0" y="4785637"/>
                </a:cubicBezTo>
                <a:cubicBezTo>
                  <a:pt x="-25019" y="4693387"/>
                  <a:pt x="26521" y="4471123"/>
                  <a:pt x="0" y="4225913"/>
                </a:cubicBezTo>
                <a:cubicBezTo>
                  <a:pt x="-26521" y="3980703"/>
                  <a:pt x="1017" y="3985061"/>
                  <a:pt x="0" y="3789329"/>
                </a:cubicBezTo>
                <a:cubicBezTo>
                  <a:pt x="-1017" y="3593597"/>
                  <a:pt x="2932" y="3526147"/>
                  <a:pt x="0" y="3291175"/>
                </a:cubicBezTo>
                <a:cubicBezTo>
                  <a:pt x="-2932" y="3056203"/>
                  <a:pt x="16266" y="3012595"/>
                  <a:pt x="0" y="2854591"/>
                </a:cubicBezTo>
                <a:cubicBezTo>
                  <a:pt x="-16266" y="2696587"/>
                  <a:pt x="48174" y="2582561"/>
                  <a:pt x="0" y="2356437"/>
                </a:cubicBezTo>
                <a:cubicBezTo>
                  <a:pt x="-48174" y="2130313"/>
                  <a:pt x="12022" y="2006285"/>
                  <a:pt x="0" y="1796713"/>
                </a:cubicBezTo>
                <a:cubicBezTo>
                  <a:pt x="-12022" y="1587141"/>
                  <a:pt x="8265" y="1476570"/>
                  <a:pt x="0" y="1175420"/>
                </a:cubicBezTo>
                <a:cubicBezTo>
                  <a:pt x="-8265" y="874270"/>
                  <a:pt x="33584" y="787338"/>
                  <a:pt x="0" y="492557"/>
                </a:cubicBezTo>
                <a:cubicBezTo>
                  <a:pt x="-33584" y="197776"/>
                  <a:pt x="44841" y="117789"/>
                  <a:pt x="0" y="0"/>
                </a:cubicBezTo>
                <a:close/>
              </a:path>
              <a:path w="11490960" h="6156960" fill="none" stroke="0" extrusionOk="0">
                <a:moveTo>
                  <a:pt x="1436370" y="0"/>
                </a:moveTo>
                <a:cubicBezTo>
                  <a:pt x="1477625" y="258609"/>
                  <a:pt x="1433671" y="346513"/>
                  <a:pt x="1436370" y="621293"/>
                </a:cubicBezTo>
                <a:cubicBezTo>
                  <a:pt x="1439069" y="896073"/>
                  <a:pt x="1434333" y="939018"/>
                  <a:pt x="1436370" y="1242586"/>
                </a:cubicBezTo>
                <a:cubicBezTo>
                  <a:pt x="1438407" y="1546154"/>
                  <a:pt x="1398492" y="1668870"/>
                  <a:pt x="1436370" y="1802310"/>
                </a:cubicBezTo>
                <a:cubicBezTo>
                  <a:pt x="1474248" y="1935750"/>
                  <a:pt x="1417968" y="2193668"/>
                  <a:pt x="1436370" y="2362034"/>
                </a:cubicBezTo>
                <a:cubicBezTo>
                  <a:pt x="1454772" y="2530400"/>
                  <a:pt x="1419720" y="2552880"/>
                  <a:pt x="1436370" y="2737049"/>
                </a:cubicBezTo>
                <a:cubicBezTo>
                  <a:pt x="1453020" y="2921219"/>
                  <a:pt x="1428182" y="3048403"/>
                  <a:pt x="1436370" y="3235203"/>
                </a:cubicBezTo>
                <a:cubicBezTo>
                  <a:pt x="1444558" y="3422003"/>
                  <a:pt x="1427357" y="3534370"/>
                  <a:pt x="1436370" y="3733357"/>
                </a:cubicBezTo>
                <a:cubicBezTo>
                  <a:pt x="1445383" y="3932344"/>
                  <a:pt x="1394169" y="4137239"/>
                  <a:pt x="1436370" y="4354650"/>
                </a:cubicBezTo>
                <a:cubicBezTo>
                  <a:pt x="1478571" y="4572061"/>
                  <a:pt x="1365276" y="4699056"/>
                  <a:pt x="1436370" y="4975943"/>
                </a:cubicBezTo>
                <a:cubicBezTo>
                  <a:pt x="1507464" y="5252830"/>
                  <a:pt x="1435899" y="5294829"/>
                  <a:pt x="1436370" y="5474097"/>
                </a:cubicBezTo>
                <a:cubicBezTo>
                  <a:pt x="1436841" y="5653365"/>
                  <a:pt x="1372688" y="5981562"/>
                  <a:pt x="1436370" y="6156960"/>
                </a:cubicBezTo>
                <a:moveTo>
                  <a:pt x="0" y="769620"/>
                </a:moveTo>
                <a:cubicBezTo>
                  <a:pt x="221873" y="721674"/>
                  <a:pt x="309909" y="779463"/>
                  <a:pt x="459638" y="769620"/>
                </a:cubicBezTo>
                <a:cubicBezTo>
                  <a:pt x="609367" y="759777"/>
                  <a:pt x="708866" y="769800"/>
                  <a:pt x="804367" y="769620"/>
                </a:cubicBezTo>
                <a:cubicBezTo>
                  <a:pt x="899868" y="769440"/>
                  <a:pt x="1099698" y="796811"/>
                  <a:pt x="1264006" y="769620"/>
                </a:cubicBezTo>
                <a:cubicBezTo>
                  <a:pt x="1428314" y="742429"/>
                  <a:pt x="1627718" y="800472"/>
                  <a:pt x="1723644" y="769620"/>
                </a:cubicBezTo>
                <a:cubicBezTo>
                  <a:pt x="1819570" y="738768"/>
                  <a:pt x="1906806" y="794485"/>
                  <a:pt x="1953463" y="769620"/>
                </a:cubicBezTo>
                <a:cubicBezTo>
                  <a:pt x="2000120" y="744755"/>
                  <a:pt x="2139120" y="783127"/>
                  <a:pt x="2298192" y="769620"/>
                </a:cubicBezTo>
                <a:cubicBezTo>
                  <a:pt x="2457264" y="756113"/>
                  <a:pt x="2735882" y="846443"/>
                  <a:pt x="3102559" y="769620"/>
                </a:cubicBezTo>
                <a:cubicBezTo>
                  <a:pt x="3469236" y="692797"/>
                  <a:pt x="3293847" y="786339"/>
                  <a:pt x="3447288" y="769620"/>
                </a:cubicBezTo>
                <a:cubicBezTo>
                  <a:pt x="3600729" y="752901"/>
                  <a:pt x="3751940" y="805412"/>
                  <a:pt x="3906926" y="769620"/>
                </a:cubicBezTo>
                <a:cubicBezTo>
                  <a:pt x="4061912" y="733828"/>
                  <a:pt x="4376373" y="836313"/>
                  <a:pt x="4596384" y="769620"/>
                </a:cubicBezTo>
                <a:cubicBezTo>
                  <a:pt x="4816395" y="702927"/>
                  <a:pt x="4967147" y="813929"/>
                  <a:pt x="5170932" y="769620"/>
                </a:cubicBezTo>
                <a:cubicBezTo>
                  <a:pt x="5374717" y="725311"/>
                  <a:pt x="5470250" y="774414"/>
                  <a:pt x="5745480" y="769620"/>
                </a:cubicBezTo>
                <a:cubicBezTo>
                  <a:pt x="6020710" y="764826"/>
                  <a:pt x="5956310" y="798419"/>
                  <a:pt x="6090209" y="769620"/>
                </a:cubicBezTo>
                <a:cubicBezTo>
                  <a:pt x="6224108" y="740821"/>
                  <a:pt x="6281348" y="787514"/>
                  <a:pt x="6434938" y="769620"/>
                </a:cubicBezTo>
                <a:cubicBezTo>
                  <a:pt x="6588528" y="751726"/>
                  <a:pt x="6666260" y="796389"/>
                  <a:pt x="6779666" y="769620"/>
                </a:cubicBezTo>
                <a:cubicBezTo>
                  <a:pt x="6893072" y="742851"/>
                  <a:pt x="7081253" y="835724"/>
                  <a:pt x="7354214" y="769620"/>
                </a:cubicBezTo>
                <a:cubicBezTo>
                  <a:pt x="7627175" y="703516"/>
                  <a:pt x="7880885" y="771091"/>
                  <a:pt x="8158582" y="769620"/>
                </a:cubicBezTo>
                <a:cubicBezTo>
                  <a:pt x="8436279" y="768149"/>
                  <a:pt x="8294881" y="782622"/>
                  <a:pt x="8388401" y="769620"/>
                </a:cubicBezTo>
                <a:cubicBezTo>
                  <a:pt x="8481921" y="756618"/>
                  <a:pt x="8693101" y="795075"/>
                  <a:pt x="8848039" y="769620"/>
                </a:cubicBezTo>
                <a:cubicBezTo>
                  <a:pt x="9002977" y="744165"/>
                  <a:pt x="9087050" y="788140"/>
                  <a:pt x="9192768" y="769620"/>
                </a:cubicBezTo>
                <a:cubicBezTo>
                  <a:pt x="9298486" y="751100"/>
                  <a:pt x="9498481" y="793621"/>
                  <a:pt x="9767316" y="769620"/>
                </a:cubicBezTo>
                <a:cubicBezTo>
                  <a:pt x="10036151" y="745619"/>
                  <a:pt x="10154881" y="801537"/>
                  <a:pt x="10341864" y="769620"/>
                </a:cubicBezTo>
                <a:cubicBezTo>
                  <a:pt x="10528847" y="737703"/>
                  <a:pt x="10925423" y="796331"/>
                  <a:pt x="11490960" y="769620"/>
                </a:cubicBezTo>
              </a:path>
              <a:path w="11490960" h="6156960" fill="none" stroke="0" extrusionOk="0">
                <a:moveTo>
                  <a:pt x="0" y="0"/>
                </a:moveTo>
                <a:cubicBezTo>
                  <a:pt x="94981" y="-14036"/>
                  <a:pt x="237613" y="40172"/>
                  <a:pt x="459638" y="0"/>
                </a:cubicBezTo>
                <a:cubicBezTo>
                  <a:pt x="681663" y="-40172"/>
                  <a:pt x="595188" y="18859"/>
                  <a:pt x="689458" y="0"/>
                </a:cubicBezTo>
                <a:cubicBezTo>
                  <a:pt x="783728" y="-18859"/>
                  <a:pt x="1013305" y="9305"/>
                  <a:pt x="1149096" y="0"/>
                </a:cubicBezTo>
                <a:cubicBezTo>
                  <a:pt x="1284887" y="-9305"/>
                  <a:pt x="1565326" y="40067"/>
                  <a:pt x="1723644" y="0"/>
                </a:cubicBezTo>
                <a:cubicBezTo>
                  <a:pt x="1881962" y="-40067"/>
                  <a:pt x="2333934" y="29020"/>
                  <a:pt x="2528011" y="0"/>
                </a:cubicBezTo>
                <a:cubicBezTo>
                  <a:pt x="2722088" y="-29020"/>
                  <a:pt x="2847446" y="38044"/>
                  <a:pt x="3102559" y="0"/>
                </a:cubicBezTo>
                <a:cubicBezTo>
                  <a:pt x="3357672" y="-38044"/>
                  <a:pt x="3277143" y="2356"/>
                  <a:pt x="3447288" y="0"/>
                </a:cubicBezTo>
                <a:cubicBezTo>
                  <a:pt x="3617433" y="-2356"/>
                  <a:pt x="3581271" y="18778"/>
                  <a:pt x="3677107" y="0"/>
                </a:cubicBezTo>
                <a:cubicBezTo>
                  <a:pt x="3772943" y="-18778"/>
                  <a:pt x="4157842" y="30298"/>
                  <a:pt x="4366565" y="0"/>
                </a:cubicBezTo>
                <a:cubicBezTo>
                  <a:pt x="4575288" y="-30298"/>
                  <a:pt x="4942994" y="61132"/>
                  <a:pt x="5170932" y="0"/>
                </a:cubicBezTo>
                <a:cubicBezTo>
                  <a:pt x="5398870" y="-61132"/>
                  <a:pt x="5335781" y="16517"/>
                  <a:pt x="5400751" y="0"/>
                </a:cubicBezTo>
                <a:cubicBezTo>
                  <a:pt x="5465721" y="-16517"/>
                  <a:pt x="5813154" y="27622"/>
                  <a:pt x="5975299" y="0"/>
                </a:cubicBezTo>
                <a:cubicBezTo>
                  <a:pt x="6137444" y="-27622"/>
                  <a:pt x="6311266" y="35907"/>
                  <a:pt x="6434938" y="0"/>
                </a:cubicBezTo>
                <a:cubicBezTo>
                  <a:pt x="6558610" y="-35907"/>
                  <a:pt x="6914394" y="29334"/>
                  <a:pt x="7239305" y="0"/>
                </a:cubicBezTo>
                <a:cubicBezTo>
                  <a:pt x="7564216" y="-29334"/>
                  <a:pt x="7655592" y="40948"/>
                  <a:pt x="7813853" y="0"/>
                </a:cubicBezTo>
                <a:cubicBezTo>
                  <a:pt x="7972114" y="-40948"/>
                  <a:pt x="8091691" y="21363"/>
                  <a:pt x="8273491" y="0"/>
                </a:cubicBezTo>
                <a:cubicBezTo>
                  <a:pt x="8455291" y="-21363"/>
                  <a:pt x="8394742" y="27506"/>
                  <a:pt x="8503310" y="0"/>
                </a:cubicBezTo>
                <a:cubicBezTo>
                  <a:pt x="8611878" y="-27506"/>
                  <a:pt x="8747292" y="19773"/>
                  <a:pt x="8962949" y="0"/>
                </a:cubicBezTo>
                <a:cubicBezTo>
                  <a:pt x="9178606" y="-19773"/>
                  <a:pt x="9601557" y="59554"/>
                  <a:pt x="9767316" y="0"/>
                </a:cubicBezTo>
                <a:cubicBezTo>
                  <a:pt x="9933075" y="-59554"/>
                  <a:pt x="9930360" y="6445"/>
                  <a:pt x="9997135" y="0"/>
                </a:cubicBezTo>
                <a:cubicBezTo>
                  <a:pt x="10063910" y="-6445"/>
                  <a:pt x="10203691" y="1938"/>
                  <a:pt x="10341864" y="0"/>
                </a:cubicBezTo>
                <a:cubicBezTo>
                  <a:pt x="10480037" y="-1938"/>
                  <a:pt x="10648032" y="14304"/>
                  <a:pt x="10916412" y="0"/>
                </a:cubicBezTo>
                <a:cubicBezTo>
                  <a:pt x="11184792" y="-14304"/>
                  <a:pt x="11304679" y="36256"/>
                  <a:pt x="11490960" y="0"/>
                </a:cubicBezTo>
                <a:cubicBezTo>
                  <a:pt x="11540101" y="150937"/>
                  <a:pt x="11487164" y="321982"/>
                  <a:pt x="11490960" y="436584"/>
                </a:cubicBezTo>
                <a:cubicBezTo>
                  <a:pt x="11494756" y="551186"/>
                  <a:pt x="11452974" y="672869"/>
                  <a:pt x="11490960" y="873169"/>
                </a:cubicBezTo>
                <a:cubicBezTo>
                  <a:pt x="11528946" y="1073469"/>
                  <a:pt x="11465915" y="1304273"/>
                  <a:pt x="11490960" y="1432893"/>
                </a:cubicBezTo>
                <a:cubicBezTo>
                  <a:pt x="11516005" y="1561513"/>
                  <a:pt x="11469885" y="1839206"/>
                  <a:pt x="11490960" y="1992616"/>
                </a:cubicBezTo>
                <a:cubicBezTo>
                  <a:pt x="11512035" y="2146026"/>
                  <a:pt x="11461773" y="2205497"/>
                  <a:pt x="11490960" y="2367631"/>
                </a:cubicBezTo>
                <a:cubicBezTo>
                  <a:pt x="11520147" y="2529766"/>
                  <a:pt x="11476714" y="2630541"/>
                  <a:pt x="11490960" y="2742646"/>
                </a:cubicBezTo>
                <a:cubicBezTo>
                  <a:pt x="11505206" y="2854752"/>
                  <a:pt x="11477531" y="3009460"/>
                  <a:pt x="11490960" y="3117661"/>
                </a:cubicBezTo>
                <a:cubicBezTo>
                  <a:pt x="11504389" y="3225863"/>
                  <a:pt x="11464777" y="3382514"/>
                  <a:pt x="11490960" y="3554245"/>
                </a:cubicBezTo>
                <a:cubicBezTo>
                  <a:pt x="11517143" y="3725976"/>
                  <a:pt x="11480519" y="3928874"/>
                  <a:pt x="11490960" y="4052399"/>
                </a:cubicBezTo>
                <a:cubicBezTo>
                  <a:pt x="11501401" y="4175924"/>
                  <a:pt x="11423266" y="4424835"/>
                  <a:pt x="11490960" y="4735262"/>
                </a:cubicBezTo>
                <a:cubicBezTo>
                  <a:pt x="11558654" y="5045689"/>
                  <a:pt x="11448997" y="4969834"/>
                  <a:pt x="11490960" y="5110277"/>
                </a:cubicBezTo>
                <a:cubicBezTo>
                  <a:pt x="11532923" y="5250720"/>
                  <a:pt x="11399278" y="5782838"/>
                  <a:pt x="11490960" y="6156960"/>
                </a:cubicBezTo>
                <a:cubicBezTo>
                  <a:pt x="11256532" y="6183731"/>
                  <a:pt x="11047240" y="6082633"/>
                  <a:pt x="10801502" y="6156960"/>
                </a:cubicBezTo>
                <a:cubicBezTo>
                  <a:pt x="10555764" y="6231287"/>
                  <a:pt x="10219614" y="6078548"/>
                  <a:pt x="9997135" y="6156960"/>
                </a:cubicBezTo>
                <a:cubicBezTo>
                  <a:pt x="9774656" y="6235372"/>
                  <a:pt x="9834534" y="6143087"/>
                  <a:pt x="9767316" y="6156960"/>
                </a:cubicBezTo>
                <a:cubicBezTo>
                  <a:pt x="9700098" y="6170833"/>
                  <a:pt x="9186595" y="6078473"/>
                  <a:pt x="8962949" y="6156960"/>
                </a:cubicBezTo>
                <a:cubicBezTo>
                  <a:pt x="8739303" y="6235447"/>
                  <a:pt x="8717046" y="6148058"/>
                  <a:pt x="8618220" y="6156960"/>
                </a:cubicBezTo>
                <a:cubicBezTo>
                  <a:pt x="8519394" y="6165862"/>
                  <a:pt x="8168608" y="6104369"/>
                  <a:pt x="8043672" y="6156960"/>
                </a:cubicBezTo>
                <a:cubicBezTo>
                  <a:pt x="7918736" y="6209551"/>
                  <a:pt x="7661661" y="6100742"/>
                  <a:pt x="7469124" y="6156960"/>
                </a:cubicBezTo>
                <a:cubicBezTo>
                  <a:pt x="7276587" y="6213178"/>
                  <a:pt x="6966671" y="6102112"/>
                  <a:pt x="6664757" y="6156960"/>
                </a:cubicBezTo>
                <a:cubicBezTo>
                  <a:pt x="6362843" y="6211808"/>
                  <a:pt x="6220492" y="6088485"/>
                  <a:pt x="5975299" y="6156960"/>
                </a:cubicBezTo>
                <a:cubicBezTo>
                  <a:pt x="5730106" y="6225435"/>
                  <a:pt x="5539172" y="6144278"/>
                  <a:pt x="5285842" y="6156960"/>
                </a:cubicBezTo>
                <a:cubicBezTo>
                  <a:pt x="5032512" y="6169642"/>
                  <a:pt x="5152986" y="6156798"/>
                  <a:pt x="5056022" y="6156960"/>
                </a:cubicBezTo>
                <a:cubicBezTo>
                  <a:pt x="4959058" y="6157122"/>
                  <a:pt x="4823043" y="6149719"/>
                  <a:pt x="4711294" y="6156960"/>
                </a:cubicBezTo>
                <a:cubicBezTo>
                  <a:pt x="4599545" y="6164201"/>
                  <a:pt x="4103252" y="6068847"/>
                  <a:pt x="3906926" y="6156960"/>
                </a:cubicBezTo>
                <a:cubicBezTo>
                  <a:pt x="3710600" y="6245073"/>
                  <a:pt x="3666550" y="6124085"/>
                  <a:pt x="3562198" y="6156960"/>
                </a:cubicBezTo>
                <a:cubicBezTo>
                  <a:pt x="3457846" y="6189835"/>
                  <a:pt x="3244072" y="6140687"/>
                  <a:pt x="2987650" y="6156960"/>
                </a:cubicBezTo>
                <a:cubicBezTo>
                  <a:pt x="2731228" y="6173233"/>
                  <a:pt x="2737691" y="6127716"/>
                  <a:pt x="2528011" y="6156960"/>
                </a:cubicBezTo>
                <a:cubicBezTo>
                  <a:pt x="2318331" y="6186204"/>
                  <a:pt x="2350910" y="6140229"/>
                  <a:pt x="2183282" y="6156960"/>
                </a:cubicBezTo>
                <a:cubicBezTo>
                  <a:pt x="2015654" y="6173691"/>
                  <a:pt x="1684027" y="6115851"/>
                  <a:pt x="1493825" y="6156960"/>
                </a:cubicBezTo>
                <a:cubicBezTo>
                  <a:pt x="1303623" y="6198069"/>
                  <a:pt x="1000182" y="6080250"/>
                  <a:pt x="804367" y="6156960"/>
                </a:cubicBezTo>
                <a:cubicBezTo>
                  <a:pt x="608552" y="6233670"/>
                  <a:pt x="368403" y="6152268"/>
                  <a:pt x="0" y="6156960"/>
                </a:cubicBezTo>
                <a:cubicBezTo>
                  <a:pt x="-31651" y="5926630"/>
                  <a:pt x="22829" y="5862382"/>
                  <a:pt x="0" y="5658806"/>
                </a:cubicBezTo>
                <a:cubicBezTo>
                  <a:pt x="-22829" y="5455230"/>
                  <a:pt x="27325" y="5230133"/>
                  <a:pt x="0" y="5099082"/>
                </a:cubicBezTo>
                <a:cubicBezTo>
                  <a:pt x="-27325" y="4968031"/>
                  <a:pt x="53206" y="4717291"/>
                  <a:pt x="0" y="4539359"/>
                </a:cubicBezTo>
                <a:cubicBezTo>
                  <a:pt x="-53206" y="4361427"/>
                  <a:pt x="53556" y="4148349"/>
                  <a:pt x="0" y="3979635"/>
                </a:cubicBezTo>
                <a:cubicBezTo>
                  <a:pt x="-53556" y="3810921"/>
                  <a:pt x="21331" y="3707752"/>
                  <a:pt x="0" y="3481481"/>
                </a:cubicBezTo>
                <a:cubicBezTo>
                  <a:pt x="-21331" y="3255210"/>
                  <a:pt x="7295" y="3044635"/>
                  <a:pt x="0" y="2798618"/>
                </a:cubicBezTo>
                <a:cubicBezTo>
                  <a:pt x="-7295" y="2552601"/>
                  <a:pt x="12672" y="2587698"/>
                  <a:pt x="0" y="2423603"/>
                </a:cubicBezTo>
                <a:cubicBezTo>
                  <a:pt x="-12672" y="2259509"/>
                  <a:pt x="13656" y="2208276"/>
                  <a:pt x="0" y="2048589"/>
                </a:cubicBezTo>
                <a:cubicBezTo>
                  <a:pt x="-13656" y="1888902"/>
                  <a:pt x="8099" y="1510112"/>
                  <a:pt x="0" y="1365726"/>
                </a:cubicBezTo>
                <a:cubicBezTo>
                  <a:pt x="-8099" y="1221340"/>
                  <a:pt x="40422" y="1112171"/>
                  <a:pt x="0" y="929141"/>
                </a:cubicBezTo>
                <a:cubicBezTo>
                  <a:pt x="-40422" y="746112"/>
                  <a:pt x="2493" y="403642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rgbClr val="ECF5E7">
                  <a:shade val="30000"/>
                  <a:satMod val="115000"/>
                </a:srgbClr>
              </a:gs>
              <a:gs pos="50000">
                <a:srgbClr val="ECF5E7">
                  <a:shade val="67500"/>
                  <a:satMod val="115000"/>
                </a:srgbClr>
              </a:gs>
              <a:gs pos="100000">
                <a:srgbClr val="ECF5E7">
                  <a:shade val="100000"/>
                  <a:satMod val="115000"/>
                </a:srgbClr>
              </a:gs>
            </a:gsLst>
            <a:lin ang="13500000" scaled="1"/>
            <a:tileRect/>
          </a:gradFill>
          <a:ln w="28575">
            <a:solidFill>
              <a:schemeClr val="accent2">
                <a:lumMod val="60000"/>
                <a:lumOff val="40000"/>
              </a:schemeClr>
            </a:solidFill>
            <a:extLst>
              <a:ext uri="{C807C97D-BFC1-408E-A445-0C87EB9F89A2}">
                <ask:lineSketchStyleProps xmlns:ask="http://schemas.microsoft.com/office/drawing/2018/sketchyshapes" sd="3155963779">
                  <a:prstGeom prst="flowChartInternalStorag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6600" b="1" dirty="0">
                <a:ln w="22225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lonna MT" panose="04020805060202030203" pitchFamily="82" charset="0"/>
              </a:rPr>
              <a:t>Spain</a:t>
            </a:r>
          </a:p>
          <a:p>
            <a:pPr algn="ctr">
              <a:defRPr/>
            </a:pPr>
            <a:r>
              <a:rPr lang="en-US" sz="6600" b="1" dirty="0">
                <a:ln w="22225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lonna MT" panose="04020805060202030203" pitchFamily="82" charset="0"/>
              </a:rPr>
              <a:t>Monuments of Oviedo and the Kingdom of the Asturias</a:t>
            </a:r>
          </a:p>
          <a:p>
            <a:pPr algn="ctr">
              <a:defRPr/>
            </a:pPr>
            <a:r>
              <a:rPr lang="en-US" sz="3600" b="1" dirty="0">
                <a:ln w="22225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lonna MT" panose="04020805060202030203" pitchFamily="82" charset="0"/>
              </a:rPr>
              <a:t>Pre-Romanesque, 8</a:t>
            </a:r>
            <a:r>
              <a:rPr lang="en-US" sz="3600" b="1" baseline="30000" dirty="0">
                <a:ln w="22225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lonna MT" panose="04020805060202030203" pitchFamily="82" charset="0"/>
              </a:rPr>
              <a:t>th</a:t>
            </a:r>
            <a:r>
              <a:rPr lang="en-US" sz="3600" b="1" dirty="0">
                <a:ln w="22225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lonna MT" panose="04020805060202030203" pitchFamily="82" charset="0"/>
              </a:rPr>
              <a:t> century to Late </a:t>
            </a:r>
            <a:r>
              <a:rPr lang="en-US" sz="3600" b="1">
                <a:ln w="22225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lonna MT" panose="04020805060202030203" pitchFamily="82" charset="0"/>
              </a:rPr>
              <a:t>9</a:t>
            </a:r>
            <a:r>
              <a:rPr lang="en-US" sz="3600" b="1" baseline="30000">
                <a:ln w="22225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lonna MT" panose="04020805060202030203" pitchFamily="82" charset="0"/>
              </a:rPr>
              <a:t>th</a:t>
            </a:r>
            <a:r>
              <a:rPr lang="en-US" sz="3600" b="1">
                <a:ln w="22225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lonna MT" panose="04020805060202030203" pitchFamily="82" charset="0"/>
              </a:rPr>
              <a:t> century</a:t>
            </a:r>
            <a:endParaRPr lang="en-US" sz="3600" b="1" dirty="0">
              <a:ln w="22225">
                <a:solidFill>
                  <a:schemeClr val="accent2">
                    <a:lumMod val="40000"/>
                    <a:lumOff val="60000"/>
                  </a:schemeClr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olonna MT" panose="04020805060202030203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03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1C67A-8B57-31AB-F229-83293F73C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56" y="3149600"/>
            <a:ext cx="1928924" cy="3576708"/>
          </a:xfrm>
        </p:spPr>
        <p:txBody>
          <a:bodyPr>
            <a:normAutofit fontScale="90000"/>
          </a:bodyPr>
          <a:lstStyle/>
          <a:p>
            <a:pPr algn="ctr"/>
            <a:r>
              <a:rPr lang="pt-BR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Church of Santa Cruz de Cangas de Onís, </a:t>
            </a:r>
            <a:r>
              <a:rPr lang="pt-BR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737, 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Cangas de Onís, (the first capital of the Kingdom of Asturias), Spain</a:t>
            </a: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https://en.wikipedia.org/wiki/Church_of_Santa_Cruz_de_Cangas_de_On%C3%ADs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300" b="1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354213-742E-3DE3-3206-D8A0622D30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4240" y="131691"/>
            <a:ext cx="9884204" cy="6594617"/>
          </a:xfrm>
          <a:prstGeom prst="rect">
            <a:avLst/>
          </a:prstGeom>
        </p:spPr>
      </p:pic>
      <p:pic>
        <p:nvPicPr>
          <p:cNvPr id="3" name="Picture 2" descr="Hiking Trails Map Spain Asturias">
            <a:extLst>
              <a:ext uri="{FF2B5EF4-FFF2-40B4-BE49-F238E27FC236}">
                <a16:creationId xmlns:a16="http://schemas.microsoft.com/office/drawing/2014/main" id="{E6FE1C2D-27EC-BFF4-F897-08B0E3CA58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99" y="213359"/>
            <a:ext cx="3975323" cy="2703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B8BA615-FAF6-AEC9-7225-2C1A2CE842B1}"/>
              </a:ext>
            </a:extLst>
          </p:cNvPr>
          <p:cNvCxnSpPr>
            <a:cxnSpLocks/>
          </p:cNvCxnSpPr>
          <p:nvPr/>
        </p:nvCxnSpPr>
        <p:spPr>
          <a:xfrm>
            <a:off x="1706880" y="670560"/>
            <a:ext cx="203200" cy="37592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8771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C3B4C-EA10-8F3D-88E3-6814129D5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6022" y="365125"/>
            <a:ext cx="7247778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St. John Apostle and Evangelist, </a:t>
            </a: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2700" baseline="30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century, </a:t>
            </a:r>
            <a:r>
              <a:rPr lang="en-US" sz="27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Santianes</a:t>
            </a: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7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Pravia</a:t>
            </a: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Spain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https://en.wikipedia.org/wiki/Church_of_San_Juan_Ap%C3%B3stol_y_Evangelista,_Santianes_de_Pravia#/media/File:Santianes_de_Pravia_-_04.jpg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D92E8614-8C4E-451D-3C53-5DBDD2242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10515600" cy="4967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iking Trails Map Spain Asturias">
            <a:extLst>
              <a:ext uri="{FF2B5EF4-FFF2-40B4-BE49-F238E27FC236}">
                <a16:creationId xmlns:a16="http://schemas.microsoft.com/office/drawing/2014/main" id="{433D369B-3B34-F2F7-BEA4-F64618BE1F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99" y="213359"/>
            <a:ext cx="3975323" cy="2703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8C1DDB5-84F2-AD21-FB86-66DA921465A2}"/>
              </a:ext>
            </a:extLst>
          </p:cNvPr>
          <p:cNvCxnSpPr>
            <a:cxnSpLocks/>
          </p:cNvCxnSpPr>
          <p:nvPr/>
        </p:nvCxnSpPr>
        <p:spPr>
          <a:xfrm>
            <a:off x="487680" y="599440"/>
            <a:ext cx="203200" cy="3454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2472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1447B-B328-012A-6741-94741721A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199" y="365125"/>
            <a:ext cx="6407573" cy="1325563"/>
          </a:xfrm>
        </p:spPr>
        <p:txBody>
          <a:bodyPr>
            <a:normAutofit fontScale="90000"/>
          </a:bodyPr>
          <a:lstStyle/>
          <a:p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Foundation stone in the form of a letter labyrinth: Silo princeps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fecit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Sarvador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Dali’s 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painting 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Propos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of the "Treatise on Cubic Form" by Juan de Herrera,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1960, Museo Reina Sofia, Madrid, Spain</a:t>
            </a: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https://en.wikipedia.org/wiki/Church_of_San_Juan_Ap%C3%B3stol_y_Evangelista,_Santianes_de_Pravia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300" b="1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2F74B5F-BF2E-49D6-4EE1-50B594014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199" y="1899920"/>
            <a:ext cx="6407573" cy="4805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E91BD1B2-4B30-BF7F-FF84-5CF17440B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1479" y="995680"/>
            <a:ext cx="5292121" cy="570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0399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9C16F-8351-5F77-08E2-071B7AD22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440" y="-121919"/>
            <a:ext cx="6766560" cy="1579879"/>
          </a:xfrm>
        </p:spPr>
        <p:txBody>
          <a:bodyPr>
            <a:normAutofit/>
          </a:bodyPr>
          <a:lstStyle/>
          <a:p>
            <a:pPr algn="ctr"/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Metropolitan Cathedral Basilica of the Holy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Saviour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Oviedo, Spain</a:t>
            </a: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https://www.spain.info/en/places-of-interest/cathedral-oviedo/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200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Oviedo Cathedral (Asturias). Gothic style. Information | spain.info">
            <a:extLst>
              <a:ext uri="{FF2B5EF4-FFF2-40B4-BE49-F238E27FC236}">
                <a16:creationId xmlns:a16="http://schemas.microsoft.com/office/drawing/2014/main" id="{3039BC1A-678C-F6F9-F187-279BEF09F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57960"/>
            <a:ext cx="121920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C423418-C076-3EFB-6E1E-F0D8782A6F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-381000"/>
            <a:ext cx="54864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12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2E1B4-FDDE-5111-E4F8-5EE143DAE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0174" y="1198880"/>
            <a:ext cx="1901825" cy="565912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Metropolitan Cathedral Basilica of the Holy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Saviour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Interior View), Oviedo, Spain</a:t>
            </a: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https://www.google.com/url?sa=i&amp;url=https%3A%2F%2Foviedo.for91days.com%2Finside-the-cathedral-of-san-salvador%2F&amp;psig=AOvVaw30jMdeGcCUt1blM9KizgTf&amp;ust=1693758770371000&amp;source=images&amp;cd=vfe&amp;opi=89978449&amp;ved=0CA4QjRxqFwoTCNjElaKtjIEDFQAAAAAdAAAAABAN</a:t>
            </a:r>
            <a:r>
              <a:rPr lang="en-US" sz="11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100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 Santa Iglesia Basílica Catedral Metropolitana de San Salvador de Oviedo">
            <a:extLst>
              <a:ext uri="{FF2B5EF4-FFF2-40B4-BE49-F238E27FC236}">
                <a16:creationId xmlns:a16="http://schemas.microsoft.com/office/drawing/2014/main" id="{C7902318-DFB3-10B7-268C-C79403A336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290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8222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6A2FD-9337-CF67-CC6A-20742D969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09520"/>
            <a:ext cx="1905000" cy="434848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Exterior of the Holy Chamber of the Oviedo Cathedral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https://catedraldeoviedo.com/conoce-cada-rincon/camara-santa/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b="1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FC63B8-CD9E-1A8E-B64D-80C8F44199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892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DCEAF-0237-F812-8B77-E6F8E050E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0" y="2042160"/>
            <a:ext cx="1905000" cy="4815840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View of the 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Holy Chamber 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Apostolate 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the 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Cathedral of Oviedo</a:t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https://catedraldeoviedo.com/conoce-cada-rincon/camara-santa/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C00A69-888F-BBB3-DB37-700B818F37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707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63DDA-B14E-7FEF-9CB8-71C213160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0800" y="365125"/>
            <a:ext cx="1861820" cy="6370955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Saint Andrew and Saint Matthew. Apostolate of the Holy Chamber of the Cathedral of Oviedo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https://catedraldeoviedo.com/conoce-cada-rincon/camara-santa/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b="1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E2FB15-0886-6CE8-32CD-8BD79024AC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80" y="96520"/>
            <a:ext cx="9959340" cy="6639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016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1B00C-0FFF-67D5-214E-8DC370172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1120" y="1706879"/>
            <a:ext cx="1821180" cy="5035127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Saint Bartholomew and Saint Thomas. Apostolate of the Holy Chamber of the Cathedral of Oviedo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https://catedraldeoviedo.com/conoce-cada-rincon/camara-santa/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b="1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F89327-AC87-DA6B-D598-94F53825E6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700" y="115993"/>
            <a:ext cx="9939021" cy="662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825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C37E2-77DF-BFBD-E3E7-5E189DD7E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" y="1513839"/>
            <a:ext cx="1902460" cy="5215467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Saint Philip and Saint James the Less. Apostolate of the Holy Chamber of the Cathedral of Oviedo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https://catedraldeoviedo.com/conoce-cada-rincon/camara-santa/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b="1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F199BF-D30B-9F47-8D3B-5C07E2B8CD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440" y="103293"/>
            <a:ext cx="9939020" cy="662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7129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6D2F0-90AB-AF6C-D057-83C5C1FC1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692400"/>
            <a:ext cx="1905000" cy="4165600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Box of the Agates of the Holy Chamber of the Cathedral of Oviedo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https://catedraldeoviedo.com/conoce-cada-rincon/camara-santa/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b="1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16600B-5C47-B79B-F229-942615EEF6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1051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6958049-5496-67E6-2D1A-21C86DC50F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2377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07F5780-D60F-4C1D-97D5-AC0E3677A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4294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3FB4B-0720-F51D-FF78-9C6BAE139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522" y="4947920"/>
            <a:ext cx="5800918" cy="191008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Ark of the relics with the Cross of the Angels of the Holy Chamber of the Cathedral of Oviedo</a:t>
            </a: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https://catedraldeoviedo.com/conoce-cada-rincon/camara-santa/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200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AFB832-13C2-7047-4AD3-B3FC238DF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5963478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CF6C57A-7A1E-1D1C-DA93-BEF4C28510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7421880" cy="494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2369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49DA2-74B0-538B-3AFC-292598B6E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4640" y="1869440"/>
            <a:ext cx="1657350" cy="498856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Cross of Los Angeles of the Holy Chamber of the Cathedral of Oviedo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https://catedraldeoviedo.com/conoce-cada-rincon/camara-santa/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b="1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A66F54-E2B7-C3B5-0DA0-BC497AF0D0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" y="0"/>
            <a:ext cx="51435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35E2775-E1B2-D8E5-BB0B-D335CABBC3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351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742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54434-0378-DB62-C4E2-ABE43EBCF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0630" y="1818640"/>
            <a:ext cx="2071370" cy="503936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Cross of the Victory of the Holy Chamber of the Cathedral of Oviedo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https://catedraldeoviedo.com/conoce-cada-rincon/camara-santa/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b="1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AF62D6-9092-AC86-7E05-E31C366A0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5BBA8BE-5F40-823E-B43A-D11C2267A8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713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7485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2D0B6-E116-58C7-2F72-29AC665A6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96160"/>
            <a:ext cx="1905000" cy="456184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Holy Shroud of the Holy Chamber of the Cathedral of Oviedo</a:t>
            </a: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https://catedraldeoviedo.com/conoce-cada-rincon/camara-santa/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E0CFF2-01E7-1E3B-7212-60F06BD910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2504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73BE0-D726-55A7-5A48-D9D8F58A7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26640"/>
            <a:ext cx="1905000" cy="453136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Crypt of Santa Leocadia of the Cathedral of Oviedo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https://catedraldeoviedo.com/conoce-cada-rincon/camara-santa/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400" b="1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91D15B-226A-3407-CAD9-A386AA3BC9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2539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6F6AD-9297-EBB7-5FF7-7957F2D8A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Santa María de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Bendones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build between 792 and 842, </a:t>
            </a:r>
            <a:r>
              <a:rPr lang="en-US" sz="24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Bendones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Spain</a:t>
            </a: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https://www.spottinghistory.com/view/10923/church-of-santa-maria-de-bendones/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400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40" name="Picture 4" descr="Photo from Flickr.com, copyright Á. M. Felicísimo - Spottinghistory.com">
            <a:extLst>
              <a:ext uri="{FF2B5EF4-FFF2-40B4-BE49-F238E27FC236}">
                <a16:creationId xmlns:a16="http://schemas.microsoft.com/office/drawing/2014/main" id="{47DED24A-CCDE-9460-7CB0-34F7670FF2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477" y="1027906"/>
            <a:ext cx="9563046" cy="5666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iking Trails Map Spain Asturias">
            <a:extLst>
              <a:ext uri="{FF2B5EF4-FFF2-40B4-BE49-F238E27FC236}">
                <a16:creationId xmlns:a16="http://schemas.microsoft.com/office/drawing/2014/main" id="{4D5DB77F-3EE1-748C-245B-CA18A44AB2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19" y="5030099"/>
            <a:ext cx="2551541" cy="1735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0A4EFE6-CB62-DB05-7D64-D5FAC680E887}"/>
              </a:ext>
            </a:extLst>
          </p:cNvPr>
          <p:cNvCxnSpPr>
            <a:cxnSpLocks/>
          </p:cNvCxnSpPr>
          <p:nvPr/>
        </p:nvCxnSpPr>
        <p:spPr>
          <a:xfrm>
            <a:off x="873760" y="5161280"/>
            <a:ext cx="142240" cy="4470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56428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4D21E-B037-44FF-D82C-5E4A8D46E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80234"/>
          </a:xfrm>
        </p:spPr>
        <p:txBody>
          <a:bodyPr>
            <a:normAutofit/>
          </a:bodyPr>
          <a:lstStyle/>
          <a:p>
            <a:pPr algn="ctr"/>
            <a:r>
              <a:rPr lang="es-E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 Julián de los Prados, </a:t>
            </a:r>
            <a:r>
              <a:rPr lang="es-E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also</a:t>
            </a:r>
            <a:r>
              <a:rPr lang="es-E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known</a:t>
            </a:r>
            <a:r>
              <a:rPr lang="es-E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as </a:t>
            </a:r>
            <a:r>
              <a:rPr lang="es-E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Santullano</a:t>
            </a:r>
            <a:r>
              <a:rPr lang="es-E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E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9th </a:t>
            </a:r>
            <a:r>
              <a:rPr lang="es-ES" sz="24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century</a:t>
            </a:r>
            <a:r>
              <a:rPr lang="es-E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Oviedo, </a:t>
            </a:r>
            <a:r>
              <a:rPr lang="es-ES" sz="24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Spain</a:t>
            </a:r>
            <a:br>
              <a:rPr lang="es-E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https://en.wikipedia.org/wiki/San_Juli%C3%A1n_de_los_Prados</a:t>
            </a:r>
            <a:br>
              <a:rPr lang="es-E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1200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2" name="Picture 2" descr="undefined">
            <a:extLst>
              <a:ext uri="{FF2B5EF4-FFF2-40B4-BE49-F238E27FC236}">
                <a16:creationId xmlns:a16="http://schemas.microsoft.com/office/drawing/2014/main" id="{3C031010-2954-F2D3-26A8-9307F55149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20" y="2245359"/>
            <a:ext cx="5805539" cy="4448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Interior">
            <a:extLst>
              <a:ext uri="{FF2B5EF4-FFF2-40B4-BE49-F238E27FC236}">
                <a16:creationId xmlns:a16="http://schemas.microsoft.com/office/drawing/2014/main" id="{5C791966-710D-5EC6-2CDD-4AA05BA60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4724" y="2245359"/>
            <a:ext cx="5964556" cy="4473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18859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Interior with mural paintings">
            <a:extLst>
              <a:ext uri="{FF2B5EF4-FFF2-40B4-BE49-F238E27FC236}">
                <a16:creationId xmlns:a16="http://schemas.microsoft.com/office/drawing/2014/main" id="{80662128-0F7A-9B26-AE66-C2313178C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85895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0C50D-2EB8-5130-0ACC-EBB90E1E5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792" y="1696719"/>
            <a:ext cx="2025968" cy="5032645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church of St Mary at Mount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Naranco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consecrated in 848, </a:t>
            </a:r>
            <a:r>
              <a:rPr lang="en-US" sz="2400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Naranco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Spain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https://en.wikipedia.org/wiki/Santa_Mar%C3%ADa_del_Naranco#/media/File:Santa_Mar%C3%ADa_del_Naranco,_Oviedo_edited.jpg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l-GR" sz="2400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410" name="Picture 2" descr="undefined">
            <a:extLst>
              <a:ext uri="{FF2B5EF4-FFF2-40B4-BE49-F238E27FC236}">
                <a16:creationId xmlns:a16="http://schemas.microsoft.com/office/drawing/2014/main" id="{3C097074-982E-7264-9806-24CB5B64A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760" y="112130"/>
            <a:ext cx="9930448" cy="6617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39856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undefined">
            <a:extLst>
              <a:ext uri="{FF2B5EF4-FFF2-40B4-BE49-F238E27FC236}">
                <a16:creationId xmlns:a16="http://schemas.microsoft.com/office/drawing/2014/main" id="{3CB74F91-97E4-361E-5E28-56941C859A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19120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West facade">
            <a:extLst>
              <a:ext uri="{FF2B5EF4-FFF2-40B4-BE49-F238E27FC236}">
                <a16:creationId xmlns:a16="http://schemas.microsoft.com/office/drawing/2014/main" id="{3760D37F-F026-A800-55EB-7214AD6585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73" y="106680"/>
            <a:ext cx="4438989" cy="6644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2" name="Picture 6" descr="Interior">
            <a:extLst>
              <a:ext uri="{FF2B5EF4-FFF2-40B4-BE49-F238E27FC236}">
                <a16:creationId xmlns:a16="http://schemas.microsoft.com/office/drawing/2014/main" id="{3F0433DD-2A47-2B12-B1BF-62AF4CFFA7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3084" y="106680"/>
            <a:ext cx="4981943" cy="6644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4" name="Picture 8" descr="Detail of a window">
            <a:extLst>
              <a:ext uri="{FF2B5EF4-FFF2-40B4-BE49-F238E27FC236}">
                <a16:creationId xmlns:a16="http://schemas.microsoft.com/office/drawing/2014/main" id="{55ECF8C9-2CFD-03BC-171A-181A07260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132" y="508000"/>
            <a:ext cx="3511735" cy="4683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17369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Main hall">
            <a:extLst>
              <a:ext uri="{FF2B5EF4-FFF2-40B4-BE49-F238E27FC236}">
                <a16:creationId xmlns:a16="http://schemas.microsoft.com/office/drawing/2014/main" id="{238D9E44-1B58-AAB5-A2BE-F23215CBA5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52939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8D2A8-E0CC-76C5-3FA8-92633B1D7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65" y="2814320"/>
            <a:ext cx="2192655" cy="377698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St. Michael of Lillo, 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completed in 842, </a:t>
            </a:r>
            <a:r>
              <a:rPr lang="en-US" sz="24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Naranco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Spain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https://www.amazon.com/Preromanesque-Pre-Romanesque-Architecture-rezAisaEverett-Collection/dp/B07GVY21CV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400" b="1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512" name="Picture 8">
            <a:extLst>
              <a:ext uri="{FF2B5EF4-FFF2-40B4-BE49-F238E27FC236}">
                <a16:creationId xmlns:a16="http://schemas.microsoft.com/office/drawing/2014/main" id="{36B90267-B53C-7F53-76C3-95E2070F3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820" y="266700"/>
            <a:ext cx="9525000" cy="632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73505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A04FB-A281-4347-38A5-202C7B565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2880" y="2641600"/>
            <a:ext cx="2987040" cy="412496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 Christine of Lena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en-US" sz="2400" baseline="300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century, Lena Municipality, Spain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https://en.wikipedia.org/wiki/Santa_Cristina_de_Lena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View from the outside">
            <a:extLst>
              <a:ext uri="{FF2B5EF4-FFF2-40B4-BE49-F238E27FC236}">
                <a16:creationId xmlns:a16="http://schemas.microsoft.com/office/drawing/2014/main" id="{A7C00DD0-CE59-07B0-EA57-47455EC475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91440"/>
            <a:ext cx="8900160" cy="6675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iking Trails Map Spain Asturias">
            <a:extLst>
              <a:ext uri="{FF2B5EF4-FFF2-40B4-BE49-F238E27FC236}">
                <a16:creationId xmlns:a16="http://schemas.microsoft.com/office/drawing/2014/main" id="{2CCC26B4-E253-89F3-7171-C350C6BF71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4597" y="223519"/>
            <a:ext cx="3975323" cy="2703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B044782-4239-A6CC-03BA-46E63267650C}"/>
              </a:ext>
            </a:extLst>
          </p:cNvPr>
          <p:cNvCxnSpPr>
            <a:cxnSpLocks/>
          </p:cNvCxnSpPr>
          <p:nvPr/>
        </p:nvCxnSpPr>
        <p:spPr>
          <a:xfrm>
            <a:off x="9001760" y="1026160"/>
            <a:ext cx="548640" cy="3454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52785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ave and chapel">
            <a:extLst>
              <a:ext uri="{FF2B5EF4-FFF2-40B4-BE49-F238E27FC236}">
                <a16:creationId xmlns:a16="http://schemas.microsoft.com/office/drawing/2014/main" id="{62257ACE-CF56-1784-92CD-0D87CF8339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213" y="0"/>
            <a:ext cx="103155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06689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E309A-1530-5329-C274-5C051B7F0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0480" y="2204719"/>
            <a:ext cx="1924366" cy="4548959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Church of Saint Thyrsus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9</a:t>
            </a:r>
            <a:r>
              <a:rPr lang="en-US" sz="2400" baseline="30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century, Oviedo, Spain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https://oviedo.for91days.com/san-tirso-oviedos-oldest-church/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b="1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 descr="San Tirso Church Oviedo">
            <a:extLst>
              <a:ext uri="{FF2B5EF4-FFF2-40B4-BE49-F238E27FC236}">
                <a16:creationId xmlns:a16="http://schemas.microsoft.com/office/drawing/2014/main" id="{82C35295-EBE1-352F-37B5-68802FB203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3" y="81254"/>
            <a:ext cx="10011727" cy="667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46630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Architecture San Tirso">
            <a:extLst>
              <a:ext uri="{FF2B5EF4-FFF2-40B4-BE49-F238E27FC236}">
                <a16:creationId xmlns:a16="http://schemas.microsoft.com/office/drawing/2014/main" id="{93764627-1E52-D650-5544-F23346513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" y="0"/>
            <a:ext cx="45704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hurches closed doors">
            <a:extLst>
              <a:ext uri="{FF2B5EF4-FFF2-40B4-BE49-F238E27FC236}">
                <a16:creationId xmlns:a16="http://schemas.microsoft.com/office/drawing/2014/main" id="{67286721-C068-EF54-E375-C6D402A83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400" y="0"/>
            <a:ext cx="45704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72940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nside San Tirso church Oviedo">
            <a:extLst>
              <a:ext uri="{FF2B5EF4-FFF2-40B4-BE49-F238E27FC236}">
                <a16:creationId xmlns:a16="http://schemas.microsoft.com/office/drawing/2014/main" id="{43EB6643-43F8-8C9E-A944-1A6322A82B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13" y="0"/>
            <a:ext cx="10290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19593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38AC3-E3BB-10B1-D616-764A2D41C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1760" y="2052320"/>
            <a:ext cx="3078480" cy="468376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Saint Peter of Nora, 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late 9</a:t>
            </a:r>
            <a:r>
              <a:rPr lang="en-US" sz="2400" baseline="30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century, Las </a:t>
            </a:r>
            <a:r>
              <a:rPr lang="en-US" sz="24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Regueras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Spain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https://en.wikipedia.org/wiki/Church_of_San_Pedro_de_Nora#/media/File:San_Pedro_de_Nora0527.jpg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b="1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undefined">
            <a:extLst>
              <a:ext uri="{FF2B5EF4-FFF2-40B4-BE49-F238E27FC236}">
                <a16:creationId xmlns:a16="http://schemas.microsoft.com/office/drawing/2014/main" id="{1164F26B-FB1E-3044-7A5B-93C9A7979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59" y="124460"/>
            <a:ext cx="8815493" cy="6611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9240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C3D1E-2F35-B77A-A61D-40F824760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82" y="2265680"/>
            <a:ext cx="2936558" cy="4482566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church of the Holy Savior of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Valdediós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late 9</a:t>
            </a:r>
            <a:r>
              <a:rPr lang="en-US" sz="2400" baseline="30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century, located next to </a:t>
            </a:r>
            <a:r>
              <a:rPr lang="en-US" sz="24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Villaviciosa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Asturias, Spain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https://en.wikipedia.org/wiki/Church_of_San_Salvador_de_Valdedi%C3%B3s#/media/File:SanSalvadorValdedios-1.jpg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b="1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undefined">
            <a:extLst>
              <a:ext uri="{FF2B5EF4-FFF2-40B4-BE49-F238E27FC236}">
                <a16:creationId xmlns:a16="http://schemas.microsoft.com/office/drawing/2014/main" id="{D55EB393-6B3B-0E5C-EA63-9F00DF4DB2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760" y="81280"/>
            <a:ext cx="8930958" cy="6666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50286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FC4BA-6D90-DC33-0557-2BA71CDBB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Saint James of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Gobiendes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late 9</a:t>
            </a:r>
            <a:r>
              <a:rPr lang="en-US" sz="2400" baseline="30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century, </a:t>
            </a:r>
            <a:r>
              <a:rPr lang="en-US" sz="24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Gobiendes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Spain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http://www.spainisculture.com/en/monumentos/asturias/iglesia_de_santiago_de_gobiendes.html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b="1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Church of Santiago de Gobiendes. Colunga © Principado de Asturias">
            <a:extLst>
              <a:ext uri="{FF2B5EF4-FFF2-40B4-BE49-F238E27FC236}">
                <a16:creationId xmlns:a16="http://schemas.microsoft.com/office/drawing/2014/main" id="{E3D1C9CD-2D8D-7D95-3A07-88A1609D3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155" y="1690688"/>
            <a:ext cx="9049689" cy="5004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42026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nterior of the church of Santiago de Gobiendes. Colunga © Principado de Asturias">
            <a:extLst>
              <a:ext uri="{FF2B5EF4-FFF2-40B4-BE49-F238E27FC236}">
                <a16:creationId xmlns:a16="http://schemas.microsoft.com/office/drawing/2014/main" id="{09149D01-B300-D65C-2058-45824B9CFF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60" y="127000"/>
            <a:ext cx="11941480" cy="66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56827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29BCA-A2AA-469E-CCB5-8662007A3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602" y="365125"/>
            <a:ext cx="2255838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Santo Adriano de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Tunon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late 9</a:t>
            </a:r>
            <a:r>
              <a:rPr lang="en-US" sz="2400" baseline="30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century, </a:t>
            </a:r>
            <a:r>
              <a:rPr lang="en-US" sz="24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Tunon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Spain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https://es.wikipedia.org/wiki/Santo_Adriano_de_Tu%C3%B1%C3%B3n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undefined">
            <a:extLst>
              <a:ext uri="{FF2B5EF4-FFF2-40B4-BE49-F238E27FC236}">
                <a16:creationId xmlns:a16="http://schemas.microsoft.com/office/drawing/2014/main" id="{88D11E85-CC6C-C3D3-B543-461D956026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8880" y="101600"/>
            <a:ext cx="9601518" cy="6653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>
            <a:extLst>
              <a:ext uri="{FF2B5EF4-FFF2-40B4-BE49-F238E27FC236}">
                <a16:creationId xmlns:a16="http://schemas.microsoft.com/office/drawing/2014/main" id="{264C2573-9263-91B5-DA54-291D313DFE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01" y="2062481"/>
            <a:ext cx="3128481" cy="4692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90446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58DFC-EF3F-E233-3CE6-CF99C51B5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" y="2987040"/>
            <a:ext cx="2631440" cy="3757016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Holy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Saviour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Priesca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late 9</a:t>
            </a:r>
            <a:r>
              <a:rPr lang="en-US" sz="2400" baseline="30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century, </a:t>
            </a:r>
            <a:r>
              <a:rPr lang="en-US" sz="24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Priesca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Spain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https://en.wikipedia.org/wiki/Church_of_San_Salvador_de_Priesca#/media/File:Priesca1.jpg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400" b="1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 descr="undefined">
            <a:extLst>
              <a:ext uri="{FF2B5EF4-FFF2-40B4-BE49-F238E27FC236}">
                <a16:creationId xmlns:a16="http://schemas.microsoft.com/office/drawing/2014/main" id="{8CD36C74-C411-73EE-CDB3-75DDB85F2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040" y="113943"/>
            <a:ext cx="9357360" cy="663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62007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F8D52-47CB-067A-06E2-69FD2B679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494" y="365125"/>
            <a:ext cx="6743700" cy="1325563"/>
          </a:xfrm>
        </p:spPr>
        <p:txBody>
          <a:bodyPr>
            <a:normAutofit/>
          </a:bodyPr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https://www.turismoasturias.es/en/descubre/cultura/prerromanico/iglesia-de-san-salvador-de-priesca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B6AA19AB-9738-200E-AB92-3835DDDA4A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80" y="152559"/>
            <a:ext cx="4976688" cy="6552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>
            <a:extLst>
              <a:ext uri="{FF2B5EF4-FFF2-40B4-BE49-F238E27FC236}">
                <a16:creationId xmlns:a16="http://schemas.microsoft.com/office/drawing/2014/main" id="{2BF530BF-AD56-9F58-A2E8-6058C9B859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494" y="2216150"/>
            <a:ext cx="6743700" cy="427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96546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Internal Storage 3">
            <a:extLst>
              <a:ext uri="{FF2B5EF4-FFF2-40B4-BE49-F238E27FC236}">
                <a16:creationId xmlns:a16="http://schemas.microsoft.com/office/drawing/2014/main" id="{4E375920-CAAE-98B4-4020-774628899D60}"/>
              </a:ext>
            </a:extLst>
          </p:cNvPr>
          <p:cNvSpPr/>
          <p:nvPr/>
        </p:nvSpPr>
        <p:spPr>
          <a:xfrm>
            <a:off x="350520" y="350520"/>
            <a:ext cx="11490960" cy="6156960"/>
          </a:xfrm>
          <a:custGeom>
            <a:avLst/>
            <a:gdLst>
              <a:gd name="connsiteX0" fmla="*/ 0 w 11490960"/>
              <a:gd name="connsiteY0" fmla="*/ 0 h 6156960"/>
              <a:gd name="connsiteX1" fmla="*/ 804367 w 11490960"/>
              <a:gd name="connsiteY1" fmla="*/ 0 h 6156960"/>
              <a:gd name="connsiteX2" fmla="*/ 1608734 w 11490960"/>
              <a:gd name="connsiteY2" fmla="*/ 0 h 6156960"/>
              <a:gd name="connsiteX3" fmla="*/ 1953463 w 11490960"/>
              <a:gd name="connsiteY3" fmla="*/ 0 h 6156960"/>
              <a:gd name="connsiteX4" fmla="*/ 2413102 w 11490960"/>
              <a:gd name="connsiteY4" fmla="*/ 0 h 6156960"/>
              <a:gd name="connsiteX5" fmla="*/ 2872740 w 11490960"/>
              <a:gd name="connsiteY5" fmla="*/ 0 h 6156960"/>
              <a:gd name="connsiteX6" fmla="*/ 3562198 w 11490960"/>
              <a:gd name="connsiteY6" fmla="*/ 0 h 6156960"/>
              <a:gd name="connsiteX7" fmla="*/ 3792017 w 11490960"/>
              <a:gd name="connsiteY7" fmla="*/ 0 h 6156960"/>
              <a:gd name="connsiteX8" fmla="*/ 4596384 w 11490960"/>
              <a:gd name="connsiteY8" fmla="*/ 0 h 6156960"/>
              <a:gd name="connsiteX9" fmla="*/ 5056022 w 11490960"/>
              <a:gd name="connsiteY9" fmla="*/ 0 h 6156960"/>
              <a:gd name="connsiteX10" fmla="*/ 5285842 w 11490960"/>
              <a:gd name="connsiteY10" fmla="*/ 0 h 6156960"/>
              <a:gd name="connsiteX11" fmla="*/ 5630570 w 11490960"/>
              <a:gd name="connsiteY11" fmla="*/ 0 h 6156960"/>
              <a:gd name="connsiteX12" fmla="*/ 5860390 w 11490960"/>
              <a:gd name="connsiteY12" fmla="*/ 0 h 6156960"/>
              <a:gd name="connsiteX13" fmla="*/ 6205118 w 11490960"/>
              <a:gd name="connsiteY13" fmla="*/ 0 h 6156960"/>
              <a:gd name="connsiteX14" fmla="*/ 6664757 w 11490960"/>
              <a:gd name="connsiteY14" fmla="*/ 0 h 6156960"/>
              <a:gd name="connsiteX15" fmla="*/ 7124395 w 11490960"/>
              <a:gd name="connsiteY15" fmla="*/ 0 h 6156960"/>
              <a:gd name="connsiteX16" fmla="*/ 7469124 w 11490960"/>
              <a:gd name="connsiteY16" fmla="*/ 0 h 6156960"/>
              <a:gd name="connsiteX17" fmla="*/ 8158582 w 11490960"/>
              <a:gd name="connsiteY17" fmla="*/ 0 h 6156960"/>
              <a:gd name="connsiteX18" fmla="*/ 8618220 w 11490960"/>
              <a:gd name="connsiteY18" fmla="*/ 0 h 6156960"/>
              <a:gd name="connsiteX19" fmla="*/ 9307678 w 11490960"/>
              <a:gd name="connsiteY19" fmla="*/ 0 h 6156960"/>
              <a:gd name="connsiteX20" fmla="*/ 9767316 w 11490960"/>
              <a:gd name="connsiteY20" fmla="*/ 0 h 6156960"/>
              <a:gd name="connsiteX21" fmla="*/ 10456774 w 11490960"/>
              <a:gd name="connsiteY21" fmla="*/ 0 h 6156960"/>
              <a:gd name="connsiteX22" fmla="*/ 10801502 w 11490960"/>
              <a:gd name="connsiteY22" fmla="*/ 0 h 6156960"/>
              <a:gd name="connsiteX23" fmla="*/ 11490960 w 11490960"/>
              <a:gd name="connsiteY23" fmla="*/ 0 h 6156960"/>
              <a:gd name="connsiteX24" fmla="*/ 11490960 w 11490960"/>
              <a:gd name="connsiteY24" fmla="*/ 559724 h 6156960"/>
              <a:gd name="connsiteX25" fmla="*/ 11490960 w 11490960"/>
              <a:gd name="connsiteY25" fmla="*/ 934738 h 6156960"/>
              <a:gd name="connsiteX26" fmla="*/ 11490960 w 11490960"/>
              <a:gd name="connsiteY26" fmla="*/ 1309753 h 6156960"/>
              <a:gd name="connsiteX27" fmla="*/ 11490960 w 11490960"/>
              <a:gd name="connsiteY27" fmla="*/ 1869477 h 6156960"/>
              <a:gd name="connsiteX28" fmla="*/ 11490960 w 11490960"/>
              <a:gd name="connsiteY28" fmla="*/ 2306061 h 6156960"/>
              <a:gd name="connsiteX29" fmla="*/ 11490960 w 11490960"/>
              <a:gd name="connsiteY29" fmla="*/ 2988924 h 6156960"/>
              <a:gd name="connsiteX30" fmla="*/ 11490960 w 11490960"/>
              <a:gd name="connsiteY30" fmla="*/ 3671787 h 6156960"/>
              <a:gd name="connsiteX31" fmla="*/ 11490960 w 11490960"/>
              <a:gd name="connsiteY31" fmla="*/ 4169941 h 6156960"/>
              <a:gd name="connsiteX32" fmla="*/ 11490960 w 11490960"/>
              <a:gd name="connsiteY32" fmla="*/ 4729665 h 6156960"/>
              <a:gd name="connsiteX33" fmla="*/ 11490960 w 11490960"/>
              <a:gd name="connsiteY33" fmla="*/ 5412528 h 6156960"/>
              <a:gd name="connsiteX34" fmla="*/ 11490960 w 11490960"/>
              <a:gd name="connsiteY34" fmla="*/ 6156960 h 6156960"/>
              <a:gd name="connsiteX35" fmla="*/ 10801502 w 11490960"/>
              <a:gd name="connsiteY35" fmla="*/ 6156960 h 6156960"/>
              <a:gd name="connsiteX36" fmla="*/ 10112045 w 11490960"/>
              <a:gd name="connsiteY36" fmla="*/ 6156960 h 6156960"/>
              <a:gd name="connsiteX37" fmla="*/ 9307678 w 11490960"/>
              <a:gd name="connsiteY37" fmla="*/ 6156960 h 6156960"/>
              <a:gd name="connsiteX38" fmla="*/ 8618220 w 11490960"/>
              <a:gd name="connsiteY38" fmla="*/ 6156960 h 6156960"/>
              <a:gd name="connsiteX39" fmla="*/ 8388401 w 11490960"/>
              <a:gd name="connsiteY39" fmla="*/ 6156960 h 6156960"/>
              <a:gd name="connsiteX40" fmla="*/ 8043672 w 11490960"/>
              <a:gd name="connsiteY40" fmla="*/ 6156960 h 6156960"/>
              <a:gd name="connsiteX41" fmla="*/ 7698943 w 11490960"/>
              <a:gd name="connsiteY41" fmla="*/ 6156960 h 6156960"/>
              <a:gd name="connsiteX42" fmla="*/ 7469124 w 11490960"/>
              <a:gd name="connsiteY42" fmla="*/ 6156960 h 6156960"/>
              <a:gd name="connsiteX43" fmla="*/ 6779666 w 11490960"/>
              <a:gd name="connsiteY43" fmla="*/ 6156960 h 6156960"/>
              <a:gd name="connsiteX44" fmla="*/ 5975299 w 11490960"/>
              <a:gd name="connsiteY44" fmla="*/ 6156960 h 6156960"/>
              <a:gd name="connsiteX45" fmla="*/ 5630570 w 11490960"/>
              <a:gd name="connsiteY45" fmla="*/ 6156960 h 6156960"/>
              <a:gd name="connsiteX46" fmla="*/ 5056022 w 11490960"/>
              <a:gd name="connsiteY46" fmla="*/ 6156960 h 6156960"/>
              <a:gd name="connsiteX47" fmla="*/ 4366565 w 11490960"/>
              <a:gd name="connsiteY47" fmla="*/ 6156960 h 6156960"/>
              <a:gd name="connsiteX48" fmla="*/ 3677107 w 11490960"/>
              <a:gd name="connsiteY48" fmla="*/ 6156960 h 6156960"/>
              <a:gd name="connsiteX49" fmla="*/ 3332378 w 11490960"/>
              <a:gd name="connsiteY49" fmla="*/ 6156960 h 6156960"/>
              <a:gd name="connsiteX50" fmla="*/ 2642921 w 11490960"/>
              <a:gd name="connsiteY50" fmla="*/ 6156960 h 6156960"/>
              <a:gd name="connsiteX51" fmla="*/ 1838554 w 11490960"/>
              <a:gd name="connsiteY51" fmla="*/ 6156960 h 6156960"/>
              <a:gd name="connsiteX52" fmla="*/ 1149096 w 11490960"/>
              <a:gd name="connsiteY52" fmla="*/ 6156960 h 6156960"/>
              <a:gd name="connsiteX53" fmla="*/ 0 w 11490960"/>
              <a:gd name="connsiteY53" fmla="*/ 6156960 h 6156960"/>
              <a:gd name="connsiteX54" fmla="*/ 0 w 11490960"/>
              <a:gd name="connsiteY54" fmla="*/ 5781945 h 6156960"/>
              <a:gd name="connsiteX55" fmla="*/ 0 w 11490960"/>
              <a:gd name="connsiteY55" fmla="*/ 5222222 h 6156960"/>
              <a:gd name="connsiteX56" fmla="*/ 0 w 11490960"/>
              <a:gd name="connsiteY56" fmla="*/ 4785637 h 6156960"/>
              <a:gd name="connsiteX57" fmla="*/ 0 w 11490960"/>
              <a:gd name="connsiteY57" fmla="*/ 4164344 h 6156960"/>
              <a:gd name="connsiteX58" fmla="*/ 0 w 11490960"/>
              <a:gd name="connsiteY58" fmla="*/ 3604620 h 6156960"/>
              <a:gd name="connsiteX59" fmla="*/ 0 w 11490960"/>
              <a:gd name="connsiteY59" fmla="*/ 3044897 h 6156960"/>
              <a:gd name="connsiteX60" fmla="*/ 0 w 11490960"/>
              <a:gd name="connsiteY60" fmla="*/ 2669882 h 6156960"/>
              <a:gd name="connsiteX61" fmla="*/ 0 w 11490960"/>
              <a:gd name="connsiteY61" fmla="*/ 2233297 h 6156960"/>
              <a:gd name="connsiteX62" fmla="*/ 0 w 11490960"/>
              <a:gd name="connsiteY62" fmla="*/ 1796713 h 6156960"/>
              <a:gd name="connsiteX63" fmla="*/ 0 w 11490960"/>
              <a:gd name="connsiteY63" fmla="*/ 1236989 h 6156960"/>
              <a:gd name="connsiteX64" fmla="*/ 0 w 11490960"/>
              <a:gd name="connsiteY64" fmla="*/ 554126 h 6156960"/>
              <a:gd name="connsiteX65" fmla="*/ 0 w 11490960"/>
              <a:gd name="connsiteY65" fmla="*/ 0 h 6156960"/>
              <a:gd name="connsiteX0" fmla="*/ 1436370 w 11490960"/>
              <a:gd name="connsiteY0" fmla="*/ 0 h 6156960"/>
              <a:gd name="connsiteX1" fmla="*/ 1436370 w 11490960"/>
              <a:gd name="connsiteY1" fmla="*/ 498154 h 6156960"/>
              <a:gd name="connsiteX2" fmla="*/ 1436370 w 11490960"/>
              <a:gd name="connsiteY2" fmla="*/ 873169 h 6156960"/>
              <a:gd name="connsiteX3" fmla="*/ 1436370 w 11490960"/>
              <a:gd name="connsiteY3" fmla="*/ 1556032 h 6156960"/>
              <a:gd name="connsiteX4" fmla="*/ 1436370 w 11490960"/>
              <a:gd name="connsiteY4" fmla="*/ 1931047 h 6156960"/>
              <a:gd name="connsiteX5" fmla="*/ 1436370 w 11490960"/>
              <a:gd name="connsiteY5" fmla="*/ 2367631 h 6156960"/>
              <a:gd name="connsiteX6" fmla="*/ 1436370 w 11490960"/>
              <a:gd name="connsiteY6" fmla="*/ 2742646 h 6156960"/>
              <a:gd name="connsiteX7" fmla="*/ 1436370 w 11490960"/>
              <a:gd name="connsiteY7" fmla="*/ 3117661 h 6156960"/>
              <a:gd name="connsiteX8" fmla="*/ 1436370 w 11490960"/>
              <a:gd name="connsiteY8" fmla="*/ 3800523 h 6156960"/>
              <a:gd name="connsiteX9" fmla="*/ 1436370 w 11490960"/>
              <a:gd name="connsiteY9" fmla="*/ 4483386 h 6156960"/>
              <a:gd name="connsiteX10" fmla="*/ 1436370 w 11490960"/>
              <a:gd name="connsiteY10" fmla="*/ 4858401 h 6156960"/>
              <a:gd name="connsiteX11" fmla="*/ 1436370 w 11490960"/>
              <a:gd name="connsiteY11" fmla="*/ 5479694 h 6156960"/>
              <a:gd name="connsiteX12" fmla="*/ 1436370 w 11490960"/>
              <a:gd name="connsiteY12" fmla="*/ 6156960 h 6156960"/>
              <a:gd name="connsiteX13" fmla="*/ 0 w 11490960"/>
              <a:gd name="connsiteY13" fmla="*/ 769620 h 6156960"/>
              <a:gd name="connsiteX14" fmla="*/ 459638 w 11490960"/>
              <a:gd name="connsiteY14" fmla="*/ 769620 h 6156960"/>
              <a:gd name="connsiteX15" fmla="*/ 804367 w 11490960"/>
              <a:gd name="connsiteY15" fmla="*/ 769620 h 6156960"/>
              <a:gd name="connsiteX16" fmla="*/ 1608734 w 11490960"/>
              <a:gd name="connsiteY16" fmla="*/ 769620 h 6156960"/>
              <a:gd name="connsiteX17" fmla="*/ 2413102 w 11490960"/>
              <a:gd name="connsiteY17" fmla="*/ 769620 h 6156960"/>
              <a:gd name="connsiteX18" fmla="*/ 2987650 w 11490960"/>
              <a:gd name="connsiteY18" fmla="*/ 769620 h 6156960"/>
              <a:gd name="connsiteX19" fmla="*/ 3447288 w 11490960"/>
              <a:gd name="connsiteY19" fmla="*/ 769620 h 6156960"/>
              <a:gd name="connsiteX20" fmla="*/ 3792017 w 11490960"/>
              <a:gd name="connsiteY20" fmla="*/ 769620 h 6156960"/>
              <a:gd name="connsiteX21" fmla="*/ 4366565 w 11490960"/>
              <a:gd name="connsiteY21" fmla="*/ 769620 h 6156960"/>
              <a:gd name="connsiteX22" fmla="*/ 4596384 w 11490960"/>
              <a:gd name="connsiteY22" fmla="*/ 769620 h 6156960"/>
              <a:gd name="connsiteX23" fmla="*/ 5285842 w 11490960"/>
              <a:gd name="connsiteY23" fmla="*/ 769620 h 6156960"/>
              <a:gd name="connsiteX24" fmla="*/ 5515661 w 11490960"/>
              <a:gd name="connsiteY24" fmla="*/ 769620 h 6156960"/>
              <a:gd name="connsiteX25" fmla="*/ 5975299 w 11490960"/>
              <a:gd name="connsiteY25" fmla="*/ 769620 h 6156960"/>
              <a:gd name="connsiteX26" fmla="*/ 6320028 w 11490960"/>
              <a:gd name="connsiteY26" fmla="*/ 769620 h 6156960"/>
              <a:gd name="connsiteX27" fmla="*/ 6894576 w 11490960"/>
              <a:gd name="connsiteY27" fmla="*/ 769620 h 6156960"/>
              <a:gd name="connsiteX28" fmla="*/ 7239305 w 11490960"/>
              <a:gd name="connsiteY28" fmla="*/ 769620 h 6156960"/>
              <a:gd name="connsiteX29" fmla="*/ 7698943 w 11490960"/>
              <a:gd name="connsiteY29" fmla="*/ 769620 h 6156960"/>
              <a:gd name="connsiteX30" fmla="*/ 7928762 w 11490960"/>
              <a:gd name="connsiteY30" fmla="*/ 769620 h 6156960"/>
              <a:gd name="connsiteX31" fmla="*/ 8503310 w 11490960"/>
              <a:gd name="connsiteY31" fmla="*/ 769620 h 6156960"/>
              <a:gd name="connsiteX32" fmla="*/ 8848039 w 11490960"/>
              <a:gd name="connsiteY32" fmla="*/ 769620 h 6156960"/>
              <a:gd name="connsiteX33" fmla="*/ 9537497 w 11490960"/>
              <a:gd name="connsiteY33" fmla="*/ 769620 h 6156960"/>
              <a:gd name="connsiteX34" fmla="*/ 9882226 w 11490960"/>
              <a:gd name="connsiteY34" fmla="*/ 769620 h 6156960"/>
              <a:gd name="connsiteX35" fmla="*/ 10456774 w 11490960"/>
              <a:gd name="connsiteY35" fmla="*/ 769620 h 6156960"/>
              <a:gd name="connsiteX36" fmla="*/ 11490960 w 11490960"/>
              <a:gd name="connsiteY36" fmla="*/ 769620 h 6156960"/>
              <a:gd name="connsiteX0" fmla="*/ 0 w 11490960"/>
              <a:gd name="connsiteY0" fmla="*/ 0 h 6156960"/>
              <a:gd name="connsiteX1" fmla="*/ 804367 w 11490960"/>
              <a:gd name="connsiteY1" fmla="*/ 0 h 6156960"/>
              <a:gd name="connsiteX2" fmla="*/ 1034186 w 11490960"/>
              <a:gd name="connsiteY2" fmla="*/ 0 h 6156960"/>
              <a:gd name="connsiteX3" fmla="*/ 1264006 w 11490960"/>
              <a:gd name="connsiteY3" fmla="*/ 0 h 6156960"/>
              <a:gd name="connsiteX4" fmla="*/ 1953463 w 11490960"/>
              <a:gd name="connsiteY4" fmla="*/ 0 h 6156960"/>
              <a:gd name="connsiteX5" fmla="*/ 2642921 w 11490960"/>
              <a:gd name="connsiteY5" fmla="*/ 0 h 6156960"/>
              <a:gd name="connsiteX6" fmla="*/ 2987650 w 11490960"/>
              <a:gd name="connsiteY6" fmla="*/ 0 h 6156960"/>
              <a:gd name="connsiteX7" fmla="*/ 3217469 w 11490960"/>
              <a:gd name="connsiteY7" fmla="*/ 0 h 6156960"/>
              <a:gd name="connsiteX8" fmla="*/ 4021836 w 11490960"/>
              <a:gd name="connsiteY8" fmla="*/ 0 h 6156960"/>
              <a:gd name="connsiteX9" fmla="*/ 4251655 w 11490960"/>
              <a:gd name="connsiteY9" fmla="*/ 0 h 6156960"/>
              <a:gd name="connsiteX10" fmla="*/ 4711294 w 11490960"/>
              <a:gd name="connsiteY10" fmla="*/ 0 h 6156960"/>
              <a:gd name="connsiteX11" fmla="*/ 5170932 w 11490960"/>
              <a:gd name="connsiteY11" fmla="*/ 0 h 6156960"/>
              <a:gd name="connsiteX12" fmla="*/ 5515661 w 11490960"/>
              <a:gd name="connsiteY12" fmla="*/ 0 h 6156960"/>
              <a:gd name="connsiteX13" fmla="*/ 5975299 w 11490960"/>
              <a:gd name="connsiteY13" fmla="*/ 0 h 6156960"/>
              <a:gd name="connsiteX14" fmla="*/ 6549847 w 11490960"/>
              <a:gd name="connsiteY14" fmla="*/ 0 h 6156960"/>
              <a:gd name="connsiteX15" fmla="*/ 7239305 w 11490960"/>
              <a:gd name="connsiteY15" fmla="*/ 0 h 6156960"/>
              <a:gd name="connsiteX16" fmla="*/ 7928762 w 11490960"/>
              <a:gd name="connsiteY16" fmla="*/ 0 h 6156960"/>
              <a:gd name="connsiteX17" fmla="*/ 8503310 w 11490960"/>
              <a:gd name="connsiteY17" fmla="*/ 0 h 6156960"/>
              <a:gd name="connsiteX18" fmla="*/ 9192768 w 11490960"/>
              <a:gd name="connsiteY18" fmla="*/ 0 h 6156960"/>
              <a:gd name="connsiteX19" fmla="*/ 9767316 w 11490960"/>
              <a:gd name="connsiteY19" fmla="*/ 0 h 6156960"/>
              <a:gd name="connsiteX20" fmla="*/ 10456774 w 11490960"/>
              <a:gd name="connsiteY20" fmla="*/ 0 h 6156960"/>
              <a:gd name="connsiteX21" fmla="*/ 11490960 w 11490960"/>
              <a:gd name="connsiteY21" fmla="*/ 0 h 6156960"/>
              <a:gd name="connsiteX22" fmla="*/ 11490960 w 11490960"/>
              <a:gd name="connsiteY22" fmla="*/ 375015 h 6156960"/>
              <a:gd name="connsiteX23" fmla="*/ 11490960 w 11490960"/>
              <a:gd name="connsiteY23" fmla="*/ 873169 h 6156960"/>
              <a:gd name="connsiteX24" fmla="*/ 11490960 w 11490960"/>
              <a:gd name="connsiteY24" fmla="*/ 1309753 h 6156960"/>
              <a:gd name="connsiteX25" fmla="*/ 11490960 w 11490960"/>
              <a:gd name="connsiteY25" fmla="*/ 1807907 h 6156960"/>
              <a:gd name="connsiteX26" fmla="*/ 11490960 w 11490960"/>
              <a:gd name="connsiteY26" fmla="*/ 2244492 h 6156960"/>
              <a:gd name="connsiteX27" fmla="*/ 11490960 w 11490960"/>
              <a:gd name="connsiteY27" fmla="*/ 2804215 h 6156960"/>
              <a:gd name="connsiteX28" fmla="*/ 11490960 w 11490960"/>
              <a:gd name="connsiteY28" fmla="*/ 3302369 h 6156960"/>
              <a:gd name="connsiteX29" fmla="*/ 11490960 w 11490960"/>
              <a:gd name="connsiteY29" fmla="*/ 3677384 h 6156960"/>
              <a:gd name="connsiteX30" fmla="*/ 11490960 w 11490960"/>
              <a:gd name="connsiteY30" fmla="*/ 4360247 h 6156960"/>
              <a:gd name="connsiteX31" fmla="*/ 11490960 w 11490960"/>
              <a:gd name="connsiteY31" fmla="*/ 4919971 h 6156960"/>
              <a:gd name="connsiteX32" fmla="*/ 11490960 w 11490960"/>
              <a:gd name="connsiteY32" fmla="*/ 5418125 h 6156960"/>
              <a:gd name="connsiteX33" fmla="*/ 11490960 w 11490960"/>
              <a:gd name="connsiteY33" fmla="*/ 6156960 h 6156960"/>
              <a:gd name="connsiteX34" fmla="*/ 11146231 w 11490960"/>
              <a:gd name="connsiteY34" fmla="*/ 6156960 h 6156960"/>
              <a:gd name="connsiteX35" fmla="*/ 10801502 w 11490960"/>
              <a:gd name="connsiteY35" fmla="*/ 6156960 h 6156960"/>
              <a:gd name="connsiteX36" fmla="*/ 10571683 w 11490960"/>
              <a:gd name="connsiteY36" fmla="*/ 6156960 h 6156960"/>
              <a:gd name="connsiteX37" fmla="*/ 10226954 w 11490960"/>
              <a:gd name="connsiteY37" fmla="*/ 6156960 h 6156960"/>
              <a:gd name="connsiteX38" fmla="*/ 9537497 w 11490960"/>
              <a:gd name="connsiteY38" fmla="*/ 6156960 h 6156960"/>
              <a:gd name="connsiteX39" fmla="*/ 9307678 w 11490960"/>
              <a:gd name="connsiteY39" fmla="*/ 6156960 h 6156960"/>
              <a:gd name="connsiteX40" fmla="*/ 9077858 w 11490960"/>
              <a:gd name="connsiteY40" fmla="*/ 6156960 h 6156960"/>
              <a:gd name="connsiteX41" fmla="*/ 8388401 w 11490960"/>
              <a:gd name="connsiteY41" fmla="*/ 6156960 h 6156960"/>
              <a:gd name="connsiteX42" fmla="*/ 7928762 w 11490960"/>
              <a:gd name="connsiteY42" fmla="*/ 6156960 h 6156960"/>
              <a:gd name="connsiteX43" fmla="*/ 7584034 w 11490960"/>
              <a:gd name="connsiteY43" fmla="*/ 6156960 h 6156960"/>
              <a:gd name="connsiteX44" fmla="*/ 7124395 w 11490960"/>
              <a:gd name="connsiteY44" fmla="*/ 6156960 h 6156960"/>
              <a:gd name="connsiteX45" fmla="*/ 6779666 w 11490960"/>
              <a:gd name="connsiteY45" fmla="*/ 6156960 h 6156960"/>
              <a:gd name="connsiteX46" fmla="*/ 6320028 w 11490960"/>
              <a:gd name="connsiteY46" fmla="*/ 6156960 h 6156960"/>
              <a:gd name="connsiteX47" fmla="*/ 5860390 w 11490960"/>
              <a:gd name="connsiteY47" fmla="*/ 6156960 h 6156960"/>
              <a:gd name="connsiteX48" fmla="*/ 5056022 w 11490960"/>
              <a:gd name="connsiteY48" fmla="*/ 6156960 h 6156960"/>
              <a:gd name="connsiteX49" fmla="*/ 4481474 w 11490960"/>
              <a:gd name="connsiteY49" fmla="*/ 6156960 h 6156960"/>
              <a:gd name="connsiteX50" fmla="*/ 4136746 w 11490960"/>
              <a:gd name="connsiteY50" fmla="*/ 6156960 h 6156960"/>
              <a:gd name="connsiteX51" fmla="*/ 3906926 w 11490960"/>
              <a:gd name="connsiteY51" fmla="*/ 6156960 h 6156960"/>
              <a:gd name="connsiteX52" fmla="*/ 3447288 w 11490960"/>
              <a:gd name="connsiteY52" fmla="*/ 6156960 h 6156960"/>
              <a:gd name="connsiteX53" fmla="*/ 2987650 w 11490960"/>
              <a:gd name="connsiteY53" fmla="*/ 6156960 h 6156960"/>
              <a:gd name="connsiteX54" fmla="*/ 2528011 w 11490960"/>
              <a:gd name="connsiteY54" fmla="*/ 6156960 h 6156960"/>
              <a:gd name="connsiteX55" fmla="*/ 2183282 w 11490960"/>
              <a:gd name="connsiteY55" fmla="*/ 6156960 h 6156960"/>
              <a:gd name="connsiteX56" fmla="*/ 1608734 w 11490960"/>
              <a:gd name="connsiteY56" fmla="*/ 6156960 h 6156960"/>
              <a:gd name="connsiteX57" fmla="*/ 1034186 w 11490960"/>
              <a:gd name="connsiteY57" fmla="*/ 6156960 h 6156960"/>
              <a:gd name="connsiteX58" fmla="*/ 689458 w 11490960"/>
              <a:gd name="connsiteY58" fmla="*/ 6156960 h 6156960"/>
              <a:gd name="connsiteX59" fmla="*/ 0 w 11490960"/>
              <a:gd name="connsiteY59" fmla="*/ 6156960 h 6156960"/>
              <a:gd name="connsiteX60" fmla="*/ 0 w 11490960"/>
              <a:gd name="connsiteY60" fmla="*/ 5781945 h 6156960"/>
              <a:gd name="connsiteX61" fmla="*/ 0 w 11490960"/>
              <a:gd name="connsiteY61" fmla="*/ 5160652 h 6156960"/>
              <a:gd name="connsiteX62" fmla="*/ 0 w 11490960"/>
              <a:gd name="connsiteY62" fmla="*/ 4785637 h 6156960"/>
              <a:gd name="connsiteX63" fmla="*/ 0 w 11490960"/>
              <a:gd name="connsiteY63" fmla="*/ 4225913 h 6156960"/>
              <a:gd name="connsiteX64" fmla="*/ 0 w 11490960"/>
              <a:gd name="connsiteY64" fmla="*/ 3789329 h 6156960"/>
              <a:gd name="connsiteX65" fmla="*/ 0 w 11490960"/>
              <a:gd name="connsiteY65" fmla="*/ 3291175 h 6156960"/>
              <a:gd name="connsiteX66" fmla="*/ 0 w 11490960"/>
              <a:gd name="connsiteY66" fmla="*/ 2854591 h 6156960"/>
              <a:gd name="connsiteX67" fmla="*/ 0 w 11490960"/>
              <a:gd name="connsiteY67" fmla="*/ 2356437 h 6156960"/>
              <a:gd name="connsiteX68" fmla="*/ 0 w 11490960"/>
              <a:gd name="connsiteY68" fmla="*/ 1796713 h 6156960"/>
              <a:gd name="connsiteX69" fmla="*/ 0 w 11490960"/>
              <a:gd name="connsiteY69" fmla="*/ 1175420 h 6156960"/>
              <a:gd name="connsiteX70" fmla="*/ 0 w 11490960"/>
              <a:gd name="connsiteY70" fmla="*/ 492557 h 6156960"/>
              <a:gd name="connsiteX71" fmla="*/ 0 w 11490960"/>
              <a:gd name="connsiteY71" fmla="*/ 0 h 6156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11490960" h="6156960" stroke="0" extrusionOk="0">
                <a:moveTo>
                  <a:pt x="0" y="0"/>
                </a:moveTo>
                <a:cubicBezTo>
                  <a:pt x="333747" y="-94710"/>
                  <a:pt x="608702" y="47402"/>
                  <a:pt x="804367" y="0"/>
                </a:cubicBezTo>
                <a:cubicBezTo>
                  <a:pt x="1000032" y="-47402"/>
                  <a:pt x="1373649" y="38332"/>
                  <a:pt x="1608734" y="0"/>
                </a:cubicBezTo>
                <a:cubicBezTo>
                  <a:pt x="1843819" y="-38332"/>
                  <a:pt x="1832648" y="33200"/>
                  <a:pt x="1953463" y="0"/>
                </a:cubicBezTo>
                <a:cubicBezTo>
                  <a:pt x="2074278" y="-33200"/>
                  <a:pt x="2314405" y="11244"/>
                  <a:pt x="2413102" y="0"/>
                </a:cubicBezTo>
                <a:cubicBezTo>
                  <a:pt x="2511799" y="-11244"/>
                  <a:pt x="2775089" y="53567"/>
                  <a:pt x="2872740" y="0"/>
                </a:cubicBezTo>
                <a:cubicBezTo>
                  <a:pt x="2970391" y="-53567"/>
                  <a:pt x="3370497" y="35188"/>
                  <a:pt x="3562198" y="0"/>
                </a:cubicBezTo>
                <a:cubicBezTo>
                  <a:pt x="3753899" y="-35188"/>
                  <a:pt x="3680726" y="6823"/>
                  <a:pt x="3792017" y="0"/>
                </a:cubicBezTo>
                <a:cubicBezTo>
                  <a:pt x="3903308" y="-6823"/>
                  <a:pt x="4371415" y="43513"/>
                  <a:pt x="4596384" y="0"/>
                </a:cubicBezTo>
                <a:cubicBezTo>
                  <a:pt x="4821353" y="-43513"/>
                  <a:pt x="4861921" y="29358"/>
                  <a:pt x="5056022" y="0"/>
                </a:cubicBezTo>
                <a:cubicBezTo>
                  <a:pt x="5250123" y="-29358"/>
                  <a:pt x="5236662" y="4843"/>
                  <a:pt x="5285842" y="0"/>
                </a:cubicBezTo>
                <a:cubicBezTo>
                  <a:pt x="5335022" y="-4843"/>
                  <a:pt x="5494824" y="23498"/>
                  <a:pt x="5630570" y="0"/>
                </a:cubicBezTo>
                <a:cubicBezTo>
                  <a:pt x="5766316" y="-23498"/>
                  <a:pt x="5792698" y="10617"/>
                  <a:pt x="5860390" y="0"/>
                </a:cubicBezTo>
                <a:cubicBezTo>
                  <a:pt x="5928082" y="-10617"/>
                  <a:pt x="6112106" y="8431"/>
                  <a:pt x="6205118" y="0"/>
                </a:cubicBezTo>
                <a:cubicBezTo>
                  <a:pt x="6298130" y="-8431"/>
                  <a:pt x="6475701" y="14107"/>
                  <a:pt x="6664757" y="0"/>
                </a:cubicBezTo>
                <a:cubicBezTo>
                  <a:pt x="6853813" y="-14107"/>
                  <a:pt x="6974014" y="40430"/>
                  <a:pt x="7124395" y="0"/>
                </a:cubicBezTo>
                <a:cubicBezTo>
                  <a:pt x="7274776" y="-40430"/>
                  <a:pt x="7391272" y="38896"/>
                  <a:pt x="7469124" y="0"/>
                </a:cubicBezTo>
                <a:cubicBezTo>
                  <a:pt x="7546976" y="-38896"/>
                  <a:pt x="7857671" y="58280"/>
                  <a:pt x="8158582" y="0"/>
                </a:cubicBezTo>
                <a:cubicBezTo>
                  <a:pt x="8459493" y="-58280"/>
                  <a:pt x="8441264" y="25381"/>
                  <a:pt x="8618220" y="0"/>
                </a:cubicBezTo>
                <a:cubicBezTo>
                  <a:pt x="8795176" y="-25381"/>
                  <a:pt x="9073326" y="23142"/>
                  <a:pt x="9307678" y="0"/>
                </a:cubicBezTo>
                <a:cubicBezTo>
                  <a:pt x="9542030" y="-23142"/>
                  <a:pt x="9637620" y="155"/>
                  <a:pt x="9767316" y="0"/>
                </a:cubicBezTo>
                <a:cubicBezTo>
                  <a:pt x="9897012" y="-155"/>
                  <a:pt x="10160177" y="49505"/>
                  <a:pt x="10456774" y="0"/>
                </a:cubicBezTo>
                <a:cubicBezTo>
                  <a:pt x="10753371" y="-49505"/>
                  <a:pt x="10678175" y="5894"/>
                  <a:pt x="10801502" y="0"/>
                </a:cubicBezTo>
                <a:cubicBezTo>
                  <a:pt x="10924829" y="-5894"/>
                  <a:pt x="11257825" y="56284"/>
                  <a:pt x="11490960" y="0"/>
                </a:cubicBezTo>
                <a:cubicBezTo>
                  <a:pt x="11555779" y="222429"/>
                  <a:pt x="11488430" y="376025"/>
                  <a:pt x="11490960" y="559724"/>
                </a:cubicBezTo>
                <a:cubicBezTo>
                  <a:pt x="11493490" y="743423"/>
                  <a:pt x="11452190" y="750367"/>
                  <a:pt x="11490960" y="934738"/>
                </a:cubicBezTo>
                <a:cubicBezTo>
                  <a:pt x="11529730" y="1119109"/>
                  <a:pt x="11487938" y="1206356"/>
                  <a:pt x="11490960" y="1309753"/>
                </a:cubicBezTo>
                <a:cubicBezTo>
                  <a:pt x="11493982" y="1413151"/>
                  <a:pt x="11483089" y="1729249"/>
                  <a:pt x="11490960" y="1869477"/>
                </a:cubicBezTo>
                <a:cubicBezTo>
                  <a:pt x="11498831" y="2009705"/>
                  <a:pt x="11452479" y="2130735"/>
                  <a:pt x="11490960" y="2306061"/>
                </a:cubicBezTo>
                <a:cubicBezTo>
                  <a:pt x="11529441" y="2481387"/>
                  <a:pt x="11426650" y="2654244"/>
                  <a:pt x="11490960" y="2988924"/>
                </a:cubicBezTo>
                <a:cubicBezTo>
                  <a:pt x="11555270" y="3323604"/>
                  <a:pt x="11485985" y="3475412"/>
                  <a:pt x="11490960" y="3671787"/>
                </a:cubicBezTo>
                <a:cubicBezTo>
                  <a:pt x="11495935" y="3868162"/>
                  <a:pt x="11438133" y="3997540"/>
                  <a:pt x="11490960" y="4169941"/>
                </a:cubicBezTo>
                <a:cubicBezTo>
                  <a:pt x="11543787" y="4342342"/>
                  <a:pt x="11447443" y="4479193"/>
                  <a:pt x="11490960" y="4729665"/>
                </a:cubicBezTo>
                <a:cubicBezTo>
                  <a:pt x="11534477" y="4980137"/>
                  <a:pt x="11415102" y="5129217"/>
                  <a:pt x="11490960" y="5412528"/>
                </a:cubicBezTo>
                <a:cubicBezTo>
                  <a:pt x="11566818" y="5695839"/>
                  <a:pt x="11454457" y="5986839"/>
                  <a:pt x="11490960" y="6156960"/>
                </a:cubicBezTo>
                <a:cubicBezTo>
                  <a:pt x="11293517" y="6172444"/>
                  <a:pt x="10965828" y="6094039"/>
                  <a:pt x="10801502" y="6156960"/>
                </a:cubicBezTo>
                <a:cubicBezTo>
                  <a:pt x="10637176" y="6219881"/>
                  <a:pt x="10356007" y="6148029"/>
                  <a:pt x="10112045" y="6156960"/>
                </a:cubicBezTo>
                <a:cubicBezTo>
                  <a:pt x="9868083" y="6165891"/>
                  <a:pt x="9635346" y="6097715"/>
                  <a:pt x="9307678" y="6156960"/>
                </a:cubicBezTo>
                <a:cubicBezTo>
                  <a:pt x="8980010" y="6216205"/>
                  <a:pt x="8803879" y="6127119"/>
                  <a:pt x="8618220" y="6156960"/>
                </a:cubicBezTo>
                <a:cubicBezTo>
                  <a:pt x="8432561" y="6186801"/>
                  <a:pt x="8466787" y="6152827"/>
                  <a:pt x="8388401" y="6156960"/>
                </a:cubicBezTo>
                <a:cubicBezTo>
                  <a:pt x="8310015" y="6161093"/>
                  <a:pt x="8156609" y="6128517"/>
                  <a:pt x="8043672" y="6156960"/>
                </a:cubicBezTo>
                <a:cubicBezTo>
                  <a:pt x="7930735" y="6185403"/>
                  <a:pt x="7860029" y="6146691"/>
                  <a:pt x="7698943" y="6156960"/>
                </a:cubicBezTo>
                <a:cubicBezTo>
                  <a:pt x="7537857" y="6167229"/>
                  <a:pt x="7539120" y="6137846"/>
                  <a:pt x="7469124" y="6156960"/>
                </a:cubicBezTo>
                <a:cubicBezTo>
                  <a:pt x="7399128" y="6176074"/>
                  <a:pt x="7042652" y="6096836"/>
                  <a:pt x="6779666" y="6156960"/>
                </a:cubicBezTo>
                <a:cubicBezTo>
                  <a:pt x="6516680" y="6217084"/>
                  <a:pt x="6160089" y="6072330"/>
                  <a:pt x="5975299" y="6156960"/>
                </a:cubicBezTo>
                <a:cubicBezTo>
                  <a:pt x="5790509" y="6241590"/>
                  <a:pt x="5791451" y="6142822"/>
                  <a:pt x="5630570" y="6156960"/>
                </a:cubicBezTo>
                <a:cubicBezTo>
                  <a:pt x="5469689" y="6171098"/>
                  <a:pt x="5205080" y="6097085"/>
                  <a:pt x="5056022" y="6156960"/>
                </a:cubicBezTo>
                <a:cubicBezTo>
                  <a:pt x="4906964" y="6216835"/>
                  <a:pt x="4587796" y="6152533"/>
                  <a:pt x="4366565" y="6156960"/>
                </a:cubicBezTo>
                <a:cubicBezTo>
                  <a:pt x="4145334" y="6161387"/>
                  <a:pt x="3979989" y="6085519"/>
                  <a:pt x="3677107" y="6156960"/>
                </a:cubicBezTo>
                <a:cubicBezTo>
                  <a:pt x="3374225" y="6228401"/>
                  <a:pt x="3411733" y="6152841"/>
                  <a:pt x="3332378" y="6156960"/>
                </a:cubicBezTo>
                <a:cubicBezTo>
                  <a:pt x="3253023" y="6161079"/>
                  <a:pt x="2811516" y="6118019"/>
                  <a:pt x="2642921" y="6156960"/>
                </a:cubicBezTo>
                <a:cubicBezTo>
                  <a:pt x="2474326" y="6195901"/>
                  <a:pt x="2118787" y="6083911"/>
                  <a:pt x="1838554" y="6156960"/>
                </a:cubicBezTo>
                <a:cubicBezTo>
                  <a:pt x="1558321" y="6230009"/>
                  <a:pt x="1405433" y="6116891"/>
                  <a:pt x="1149096" y="6156960"/>
                </a:cubicBezTo>
                <a:cubicBezTo>
                  <a:pt x="892759" y="6197029"/>
                  <a:pt x="348455" y="6028751"/>
                  <a:pt x="0" y="6156960"/>
                </a:cubicBezTo>
                <a:cubicBezTo>
                  <a:pt x="-29688" y="6051441"/>
                  <a:pt x="22560" y="5921982"/>
                  <a:pt x="0" y="5781945"/>
                </a:cubicBezTo>
                <a:cubicBezTo>
                  <a:pt x="-22560" y="5641908"/>
                  <a:pt x="54764" y="5460412"/>
                  <a:pt x="0" y="5222222"/>
                </a:cubicBezTo>
                <a:cubicBezTo>
                  <a:pt x="-54764" y="4984032"/>
                  <a:pt x="25864" y="4935945"/>
                  <a:pt x="0" y="4785637"/>
                </a:cubicBezTo>
                <a:cubicBezTo>
                  <a:pt x="-25864" y="4635330"/>
                  <a:pt x="21285" y="4388611"/>
                  <a:pt x="0" y="4164344"/>
                </a:cubicBezTo>
                <a:cubicBezTo>
                  <a:pt x="-21285" y="3940077"/>
                  <a:pt x="63551" y="3736956"/>
                  <a:pt x="0" y="3604620"/>
                </a:cubicBezTo>
                <a:cubicBezTo>
                  <a:pt x="-63551" y="3472284"/>
                  <a:pt x="55822" y="3166565"/>
                  <a:pt x="0" y="3044897"/>
                </a:cubicBezTo>
                <a:cubicBezTo>
                  <a:pt x="-55822" y="2923229"/>
                  <a:pt x="24762" y="2810067"/>
                  <a:pt x="0" y="2669882"/>
                </a:cubicBezTo>
                <a:cubicBezTo>
                  <a:pt x="-24762" y="2529697"/>
                  <a:pt x="23896" y="2433783"/>
                  <a:pt x="0" y="2233297"/>
                </a:cubicBezTo>
                <a:cubicBezTo>
                  <a:pt x="-23896" y="2032812"/>
                  <a:pt x="37672" y="1938171"/>
                  <a:pt x="0" y="1796713"/>
                </a:cubicBezTo>
                <a:cubicBezTo>
                  <a:pt x="-37672" y="1655255"/>
                  <a:pt x="361" y="1410456"/>
                  <a:pt x="0" y="1236989"/>
                </a:cubicBezTo>
                <a:cubicBezTo>
                  <a:pt x="-361" y="1063522"/>
                  <a:pt x="40829" y="752778"/>
                  <a:pt x="0" y="554126"/>
                </a:cubicBezTo>
                <a:cubicBezTo>
                  <a:pt x="-40829" y="355474"/>
                  <a:pt x="13938" y="143277"/>
                  <a:pt x="0" y="0"/>
                </a:cubicBezTo>
                <a:close/>
              </a:path>
              <a:path w="11490960" h="6156960" fill="none" extrusionOk="0">
                <a:moveTo>
                  <a:pt x="1436370" y="0"/>
                </a:moveTo>
                <a:cubicBezTo>
                  <a:pt x="1484458" y="108615"/>
                  <a:pt x="1405278" y="380269"/>
                  <a:pt x="1436370" y="498154"/>
                </a:cubicBezTo>
                <a:cubicBezTo>
                  <a:pt x="1467462" y="616039"/>
                  <a:pt x="1435950" y="714135"/>
                  <a:pt x="1436370" y="873169"/>
                </a:cubicBezTo>
                <a:cubicBezTo>
                  <a:pt x="1436790" y="1032203"/>
                  <a:pt x="1389030" y="1303914"/>
                  <a:pt x="1436370" y="1556032"/>
                </a:cubicBezTo>
                <a:cubicBezTo>
                  <a:pt x="1483710" y="1808150"/>
                  <a:pt x="1394121" y="1746740"/>
                  <a:pt x="1436370" y="1931047"/>
                </a:cubicBezTo>
                <a:cubicBezTo>
                  <a:pt x="1478619" y="2115355"/>
                  <a:pt x="1389220" y="2261392"/>
                  <a:pt x="1436370" y="2367631"/>
                </a:cubicBezTo>
                <a:cubicBezTo>
                  <a:pt x="1483520" y="2473870"/>
                  <a:pt x="1398236" y="2563543"/>
                  <a:pt x="1436370" y="2742646"/>
                </a:cubicBezTo>
                <a:cubicBezTo>
                  <a:pt x="1474504" y="2921749"/>
                  <a:pt x="1415060" y="2982368"/>
                  <a:pt x="1436370" y="3117661"/>
                </a:cubicBezTo>
                <a:cubicBezTo>
                  <a:pt x="1457680" y="3252955"/>
                  <a:pt x="1361124" y="3567931"/>
                  <a:pt x="1436370" y="3800523"/>
                </a:cubicBezTo>
                <a:cubicBezTo>
                  <a:pt x="1511616" y="4033115"/>
                  <a:pt x="1386108" y="4273182"/>
                  <a:pt x="1436370" y="4483386"/>
                </a:cubicBezTo>
                <a:cubicBezTo>
                  <a:pt x="1486632" y="4693590"/>
                  <a:pt x="1397439" y="4697417"/>
                  <a:pt x="1436370" y="4858401"/>
                </a:cubicBezTo>
                <a:cubicBezTo>
                  <a:pt x="1475301" y="5019385"/>
                  <a:pt x="1384678" y="5182991"/>
                  <a:pt x="1436370" y="5479694"/>
                </a:cubicBezTo>
                <a:cubicBezTo>
                  <a:pt x="1488062" y="5776397"/>
                  <a:pt x="1433005" y="5850492"/>
                  <a:pt x="1436370" y="6156960"/>
                </a:cubicBezTo>
                <a:moveTo>
                  <a:pt x="0" y="769620"/>
                </a:moveTo>
                <a:cubicBezTo>
                  <a:pt x="136601" y="751153"/>
                  <a:pt x="329218" y="800170"/>
                  <a:pt x="459638" y="769620"/>
                </a:cubicBezTo>
                <a:cubicBezTo>
                  <a:pt x="590058" y="739070"/>
                  <a:pt x="701310" y="796279"/>
                  <a:pt x="804367" y="769620"/>
                </a:cubicBezTo>
                <a:cubicBezTo>
                  <a:pt x="907424" y="742961"/>
                  <a:pt x="1377243" y="812149"/>
                  <a:pt x="1608734" y="769620"/>
                </a:cubicBezTo>
                <a:cubicBezTo>
                  <a:pt x="1840225" y="727091"/>
                  <a:pt x="2167450" y="783434"/>
                  <a:pt x="2413102" y="769620"/>
                </a:cubicBezTo>
                <a:cubicBezTo>
                  <a:pt x="2658754" y="755806"/>
                  <a:pt x="2744976" y="806054"/>
                  <a:pt x="2987650" y="769620"/>
                </a:cubicBezTo>
                <a:cubicBezTo>
                  <a:pt x="3230324" y="733186"/>
                  <a:pt x="3305399" y="793051"/>
                  <a:pt x="3447288" y="769620"/>
                </a:cubicBezTo>
                <a:cubicBezTo>
                  <a:pt x="3589177" y="746189"/>
                  <a:pt x="3711187" y="794858"/>
                  <a:pt x="3792017" y="769620"/>
                </a:cubicBezTo>
                <a:cubicBezTo>
                  <a:pt x="3872847" y="744382"/>
                  <a:pt x="4222677" y="835230"/>
                  <a:pt x="4366565" y="769620"/>
                </a:cubicBezTo>
                <a:cubicBezTo>
                  <a:pt x="4510453" y="704010"/>
                  <a:pt x="4526588" y="789983"/>
                  <a:pt x="4596384" y="769620"/>
                </a:cubicBezTo>
                <a:cubicBezTo>
                  <a:pt x="4666180" y="749257"/>
                  <a:pt x="5130964" y="846373"/>
                  <a:pt x="5285842" y="769620"/>
                </a:cubicBezTo>
                <a:cubicBezTo>
                  <a:pt x="5440720" y="692867"/>
                  <a:pt x="5428679" y="774902"/>
                  <a:pt x="5515661" y="769620"/>
                </a:cubicBezTo>
                <a:cubicBezTo>
                  <a:pt x="5602643" y="764338"/>
                  <a:pt x="5774795" y="799829"/>
                  <a:pt x="5975299" y="769620"/>
                </a:cubicBezTo>
                <a:cubicBezTo>
                  <a:pt x="6175803" y="739411"/>
                  <a:pt x="6249909" y="781849"/>
                  <a:pt x="6320028" y="769620"/>
                </a:cubicBezTo>
                <a:cubicBezTo>
                  <a:pt x="6390147" y="757391"/>
                  <a:pt x="6623542" y="798915"/>
                  <a:pt x="6894576" y="769620"/>
                </a:cubicBezTo>
                <a:cubicBezTo>
                  <a:pt x="7165610" y="740325"/>
                  <a:pt x="7068925" y="777997"/>
                  <a:pt x="7239305" y="769620"/>
                </a:cubicBezTo>
                <a:cubicBezTo>
                  <a:pt x="7409685" y="761243"/>
                  <a:pt x="7577783" y="806323"/>
                  <a:pt x="7698943" y="769620"/>
                </a:cubicBezTo>
                <a:cubicBezTo>
                  <a:pt x="7820103" y="732917"/>
                  <a:pt x="7817034" y="782995"/>
                  <a:pt x="7928762" y="769620"/>
                </a:cubicBezTo>
                <a:cubicBezTo>
                  <a:pt x="8040490" y="756245"/>
                  <a:pt x="8287073" y="830617"/>
                  <a:pt x="8503310" y="769620"/>
                </a:cubicBezTo>
                <a:cubicBezTo>
                  <a:pt x="8719547" y="708623"/>
                  <a:pt x="8701893" y="781297"/>
                  <a:pt x="8848039" y="769620"/>
                </a:cubicBezTo>
                <a:cubicBezTo>
                  <a:pt x="8994185" y="757943"/>
                  <a:pt x="9364755" y="845033"/>
                  <a:pt x="9537497" y="769620"/>
                </a:cubicBezTo>
                <a:cubicBezTo>
                  <a:pt x="9710239" y="694207"/>
                  <a:pt x="9716892" y="780294"/>
                  <a:pt x="9882226" y="769620"/>
                </a:cubicBezTo>
                <a:cubicBezTo>
                  <a:pt x="10047560" y="758946"/>
                  <a:pt x="10246453" y="783283"/>
                  <a:pt x="10456774" y="769620"/>
                </a:cubicBezTo>
                <a:cubicBezTo>
                  <a:pt x="10667095" y="755957"/>
                  <a:pt x="11136138" y="820871"/>
                  <a:pt x="11490960" y="769620"/>
                </a:cubicBezTo>
              </a:path>
              <a:path w="11490960" h="6156960" fill="none" extrusionOk="0">
                <a:moveTo>
                  <a:pt x="0" y="0"/>
                </a:moveTo>
                <a:cubicBezTo>
                  <a:pt x="349151" y="-36848"/>
                  <a:pt x="425212" y="42750"/>
                  <a:pt x="804367" y="0"/>
                </a:cubicBezTo>
                <a:cubicBezTo>
                  <a:pt x="1183522" y="-42750"/>
                  <a:pt x="982763" y="5296"/>
                  <a:pt x="1034186" y="0"/>
                </a:cubicBezTo>
                <a:cubicBezTo>
                  <a:pt x="1085609" y="-5296"/>
                  <a:pt x="1150813" y="23399"/>
                  <a:pt x="1264006" y="0"/>
                </a:cubicBezTo>
                <a:cubicBezTo>
                  <a:pt x="1377199" y="-23399"/>
                  <a:pt x="1815049" y="55922"/>
                  <a:pt x="1953463" y="0"/>
                </a:cubicBezTo>
                <a:cubicBezTo>
                  <a:pt x="2091877" y="-55922"/>
                  <a:pt x="2382451" y="60709"/>
                  <a:pt x="2642921" y="0"/>
                </a:cubicBezTo>
                <a:cubicBezTo>
                  <a:pt x="2903391" y="-60709"/>
                  <a:pt x="2820005" y="18765"/>
                  <a:pt x="2987650" y="0"/>
                </a:cubicBezTo>
                <a:cubicBezTo>
                  <a:pt x="3155295" y="-18765"/>
                  <a:pt x="3113428" y="27074"/>
                  <a:pt x="3217469" y="0"/>
                </a:cubicBezTo>
                <a:cubicBezTo>
                  <a:pt x="3321510" y="-27074"/>
                  <a:pt x="3776091" y="27154"/>
                  <a:pt x="4021836" y="0"/>
                </a:cubicBezTo>
                <a:cubicBezTo>
                  <a:pt x="4267581" y="-27154"/>
                  <a:pt x="4163497" y="8384"/>
                  <a:pt x="4251655" y="0"/>
                </a:cubicBezTo>
                <a:cubicBezTo>
                  <a:pt x="4339813" y="-8384"/>
                  <a:pt x="4536177" y="45333"/>
                  <a:pt x="4711294" y="0"/>
                </a:cubicBezTo>
                <a:cubicBezTo>
                  <a:pt x="4886411" y="-45333"/>
                  <a:pt x="4952261" y="46970"/>
                  <a:pt x="5170932" y="0"/>
                </a:cubicBezTo>
                <a:cubicBezTo>
                  <a:pt x="5389603" y="-46970"/>
                  <a:pt x="5430723" y="3690"/>
                  <a:pt x="5515661" y="0"/>
                </a:cubicBezTo>
                <a:cubicBezTo>
                  <a:pt x="5600599" y="-3690"/>
                  <a:pt x="5854102" y="18673"/>
                  <a:pt x="5975299" y="0"/>
                </a:cubicBezTo>
                <a:cubicBezTo>
                  <a:pt x="6096496" y="-18673"/>
                  <a:pt x="6383181" y="31661"/>
                  <a:pt x="6549847" y="0"/>
                </a:cubicBezTo>
                <a:cubicBezTo>
                  <a:pt x="6716513" y="-31661"/>
                  <a:pt x="6902173" y="71893"/>
                  <a:pt x="7239305" y="0"/>
                </a:cubicBezTo>
                <a:cubicBezTo>
                  <a:pt x="7576437" y="-71893"/>
                  <a:pt x="7666670" y="7860"/>
                  <a:pt x="7928762" y="0"/>
                </a:cubicBezTo>
                <a:cubicBezTo>
                  <a:pt x="8190854" y="-7860"/>
                  <a:pt x="8321277" y="51825"/>
                  <a:pt x="8503310" y="0"/>
                </a:cubicBezTo>
                <a:cubicBezTo>
                  <a:pt x="8685343" y="-51825"/>
                  <a:pt x="8992841" y="15854"/>
                  <a:pt x="9192768" y="0"/>
                </a:cubicBezTo>
                <a:cubicBezTo>
                  <a:pt x="9392695" y="-15854"/>
                  <a:pt x="9628606" y="62197"/>
                  <a:pt x="9767316" y="0"/>
                </a:cubicBezTo>
                <a:cubicBezTo>
                  <a:pt x="9906026" y="-62197"/>
                  <a:pt x="10155808" y="26463"/>
                  <a:pt x="10456774" y="0"/>
                </a:cubicBezTo>
                <a:cubicBezTo>
                  <a:pt x="10757740" y="-26463"/>
                  <a:pt x="11167494" y="91911"/>
                  <a:pt x="11490960" y="0"/>
                </a:cubicBezTo>
                <a:cubicBezTo>
                  <a:pt x="11526737" y="113355"/>
                  <a:pt x="11481812" y="244871"/>
                  <a:pt x="11490960" y="375015"/>
                </a:cubicBezTo>
                <a:cubicBezTo>
                  <a:pt x="11500108" y="505159"/>
                  <a:pt x="11438234" y="703402"/>
                  <a:pt x="11490960" y="873169"/>
                </a:cubicBezTo>
                <a:cubicBezTo>
                  <a:pt x="11543686" y="1042936"/>
                  <a:pt x="11466256" y="1149970"/>
                  <a:pt x="11490960" y="1309753"/>
                </a:cubicBezTo>
                <a:cubicBezTo>
                  <a:pt x="11515664" y="1469536"/>
                  <a:pt x="11441004" y="1646000"/>
                  <a:pt x="11490960" y="1807907"/>
                </a:cubicBezTo>
                <a:cubicBezTo>
                  <a:pt x="11540916" y="1969814"/>
                  <a:pt x="11444181" y="2076088"/>
                  <a:pt x="11490960" y="2244492"/>
                </a:cubicBezTo>
                <a:cubicBezTo>
                  <a:pt x="11537739" y="2412896"/>
                  <a:pt x="11432135" y="2532522"/>
                  <a:pt x="11490960" y="2804215"/>
                </a:cubicBezTo>
                <a:cubicBezTo>
                  <a:pt x="11549785" y="3075908"/>
                  <a:pt x="11465892" y="3151342"/>
                  <a:pt x="11490960" y="3302369"/>
                </a:cubicBezTo>
                <a:cubicBezTo>
                  <a:pt x="11516028" y="3453396"/>
                  <a:pt x="11475651" y="3541123"/>
                  <a:pt x="11490960" y="3677384"/>
                </a:cubicBezTo>
                <a:cubicBezTo>
                  <a:pt x="11506269" y="3813645"/>
                  <a:pt x="11462440" y="4204797"/>
                  <a:pt x="11490960" y="4360247"/>
                </a:cubicBezTo>
                <a:cubicBezTo>
                  <a:pt x="11519480" y="4515697"/>
                  <a:pt x="11485640" y="4670913"/>
                  <a:pt x="11490960" y="4919971"/>
                </a:cubicBezTo>
                <a:cubicBezTo>
                  <a:pt x="11496280" y="5169029"/>
                  <a:pt x="11483060" y="5170150"/>
                  <a:pt x="11490960" y="5418125"/>
                </a:cubicBezTo>
                <a:cubicBezTo>
                  <a:pt x="11498860" y="5666100"/>
                  <a:pt x="11455570" y="5865888"/>
                  <a:pt x="11490960" y="6156960"/>
                </a:cubicBezTo>
                <a:cubicBezTo>
                  <a:pt x="11409617" y="6160864"/>
                  <a:pt x="11225242" y="6137351"/>
                  <a:pt x="11146231" y="6156960"/>
                </a:cubicBezTo>
                <a:cubicBezTo>
                  <a:pt x="11067220" y="6176569"/>
                  <a:pt x="10881488" y="6137947"/>
                  <a:pt x="10801502" y="6156960"/>
                </a:cubicBezTo>
                <a:cubicBezTo>
                  <a:pt x="10721516" y="6175973"/>
                  <a:pt x="10686078" y="6130236"/>
                  <a:pt x="10571683" y="6156960"/>
                </a:cubicBezTo>
                <a:cubicBezTo>
                  <a:pt x="10457288" y="6183684"/>
                  <a:pt x="10329309" y="6145136"/>
                  <a:pt x="10226954" y="6156960"/>
                </a:cubicBezTo>
                <a:cubicBezTo>
                  <a:pt x="10124599" y="6168784"/>
                  <a:pt x="9804965" y="6110638"/>
                  <a:pt x="9537497" y="6156960"/>
                </a:cubicBezTo>
                <a:cubicBezTo>
                  <a:pt x="9270029" y="6203282"/>
                  <a:pt x="9375650" y="6146018"/>
                  <a:pt x="9307678" y="6156960"/>
                </a:cubicBezTo>
                <a:cubicBezTo>
                  <a:pt x="9239706" y="6167902"/>
                  <a:pt x="9184408" y="6136425"/>
                  <a:pt x="9077858" y="6156960"/>
                </a:cubicBezTo>
                <a:cubicBezTo>
                  <a:pt x="8971308" y="6177495"/>
                  <a:pt x="8568908" y="6127928"/>
                  <a:pt x="8388401" y="6156960"/>
                </a:cubicBezTo>
                <a:cubicBezTo>
                  <a:pt x="8207894" y="6185992"/>
                  <a:pt x="8100516" y="6132887"/>
                  <a:pt x="7928762" y="6156960"/>
                </a:cubicBezTo>
                <a:cubicBezTo>
                  <a:pt x="7757008" y="6181033"/>
                  <a:pt x="7747067" y="6145272"/>
                  <a:pt x="7584034" y="6156960"/>
                </a:cubicBezTo>
                <a:cubicBezTo>
                  <a:pt x="7421001" y="6168648"/>
                  <a:pt x="7333777" y="6137217"/>
                  <a:pt x="7124395" y="6156960"/>
                </a:cubicBezTo>
                <a:cubicBezTo>
                  <a:pt x="6915013" y="6176703"/>
                  <a:pt x="6928900" y="6133445"/>
                  <a:pt x="6779666" y="6156960"/>
                </a:cubicBezTo>
                <a:cubicBezTo>
                  <a:pt x="6630432" y="6180475"/>
                  <a:pt x="6451722" y="6126692"/>
                  <a:pt x="6320028" y="6156960"/>
                </a:cubicBezTo>
                <a:cubicBezTo>
                  <a:pt x="6188334" y="6187228"/>
                  <a:pt x="5980600" y="6105206"/>
                  <a:pt x="5860390" y="6156960"/>
                </a:cubicBezTo>
                <a:cubicBezTo>
                  <a:pt x="5740180" y="6208714"/>
                  <a:pt x="5248389" y="6143343"/>
                  <a:pt x="5056022" y="6156960"/>
                </a:cubicBezTo>
                <a:cubicBezTo>
                  <a:pt x="4863655" y="6170577"/>
                  <a:pt x="4717555" y="6143146"/>
                  <a:pt x="4481474" y="6156960"/>
                </a:cubicBezTo>
                <a:cubicBezTo>
                  <a:pt x="4245393" y="6170774"/>
                  <a:pt x="4289237" y="6142964"/>
                  <a:pt x="4136746" y="6156960"/>
                </a:cubicBezTo>
                <a:cubicBezTo>
                  <a:pt x="3984255" y="6170956"/>
                  <a:pt x="3965423" y="6142819"/>
                  <a:pt x="3906926" y="6156960"/>
                </a:cubicBezTo>
                <a:cubicBezTo>
                  <a:pt x="3848429" y="6171101"/>
                  <a:pt x="3657381" y="6136261"/>
                  <a:pt x="3447288" y="6156960"/>
                </a:cubicBezTo>
                <a:cubicBezTo>
                  <a:pt x="3237195" y="6177659"/>
                  <a:pt x="3148388" y="6144488"/>
                  <a:pt x="2987650" y="6156960"/>
                </a:cubicBezTo>
                <a:cubicBezTo>
                  <a:pt x="2826912" y="6169432"/>
                  <a:pt x="2625778" y="6138519"/>
                  <a:pt x="2528011" y="6156960"/>
                </a:cubicBezTo>
                <a:cubicBezTo>
                  <a:pt x="2430244" y="6175401"/>
                  <a:pt x="2292550" y="6133480"/>
                  <a:pt x="2183282" y="6156960"/>
                </a:cubicBezTo>
                <a:cubicBezTo>
                  <a:pt x="2074014" y="6180440"/>
                  <a:pt x="1841071" y="6126907"/>
                  <a:pt x="1608734" y="6156960"/>
                </a:cubicBezTo>
                <a:cubicBezTo>
                  <a:pt x="1376397" y="6187013"/>
                  <a:pt x="1278062" y="6090895"/>
                  <a:pt x="1034186" y="6156960"/>
                </a:cubicBezTo>
                <a:cubicBezTo>
                  <a:pt x="790310" y="6223025"/>
                  <a:pt x="788229" y="6136049"/>
                  <a:pt x="689458" y="6156960"/>
                </a:cubicBezTo>
                <a:cubicBezTo>
                  <a:pt x="590687" y="6177871"/>
                  <a:pt x="166976" y="6074845"/>
                  <a:pt x="0" y="6156960"/>
                </a:cubicBezTo>
                <a:cubicBezTo>
                  <a:pt x="-36861" y="6069500"/>
                  <a:pt x="12406" y="5955016"/>
                  <a:pt x="0" y="5781945"/>
                </a:cubicBezTo>
                <a:cubicBezTo>
                  <a:pt x="-12406" y="5608874"/>
                  <a:pt x="11970" y="5389292"/>
                  <a:pt x="0" y="5160652"/>
                </a:cubicBezTo>
                <a:cubicBezTo>
                  <a:pt x="-11970" y="4932012"/>
                  <a:pt x="25019" y="4877888"/>
                  <a:pt x="0" y="4785637"/>
                </a:cubicBezTo>
                <a:cubicBezTo>
                  <a:pt x="-25019" y="4693387"/>
                  <a:pt x="26521" y="4471123"/>
                  <a:pt x="0" y="4225913"/>
                </a:cubicBezTo>
                <a:cubicBezTo>
                  <a:pt x="-26521" y="3980703"/>
                  <a:pt x="1017" y="3985061"/>
                  <a:pt x="0" y="3789329"/>
                </a:cubicBezTo>
                <a:cubicBezTo>
                  <a:pt x="-1017" y="3593597"/>
                  <a:pt x="2932" y="3526147"/>
                  <a:pt x="0" y="3291175"/>
                </a:cubicBezTo>
                <a:cubicBezTo>
                  <a:pt x="-2932" y="3056203"/>
                  <a:pt x="16266" y="3012595"/>
                  <a:pt x="0" y="2854591"/>
                </a:cubicBezTo>
                <a:cubicBezTo>
                  <a:pt x="-16266" y="2696587"/>
                  <a:pt x="48174" y="2582561"/>
                  <a:pt x="0" y="2356437"/>
                </a:cubicBezTo>
                <a:cubicBezTo>
                  <a:pt x="-48174" y="2130313"/>
                  <a:pt x="12022" y="2006285"/>
                  <a:pt x="0" y="1796713"/>
                </a:cubicBezTo>
                <a:cubicBezTo>
                  <a:pt x="-12022" y="1587141"/>
                  <a:pt x="8265" y="1476570"/>
                  <a:pt x="0" y="1175420"/>
                </a:cubicBezTo>
                <a:cubicBezTo>
                  <a:pt x="-8265" y="874270"/>
                  <a:pt x="33584" y="787338"/>
                  <a:pt x="0" y="492557"/>
                </a:cubicBezTo>
                <a:cubicBezTo>
                  <a:pt x="-33584" y="197776"/>
                  <a:pt x="44841" y="117789"/>
                  <a:pt x="0" y="0"/>
                </a:cubicBezTo>
                <a:close/>
              </a:path>
              <a:path w="11490960" h="6156960" fill="none" stroke="0" extrusionOk="0">
                <a:moveTo>
                  <a:pt x="1436370" y="0"/>
                </a:moveTo>
                <a:cubicBezTo>
                  <a:pt x="1477625" y="258609"/>
                  <a:pt x="1433671" y="346513"/>
                  <a:pt x="1436370" y="621293"/>
                </a:cubicBezTo>
                <a:cubicBezTo>
                  <a:pt x="1439069" y="896073"/>
                  <a:pt x="1434333" y="939018"/>
                  <a:pt x="1436370" y="1242586"/>
                </a:cubicBezTo>
                <a:cubicBezTo>
                  <a:pt x="1438407" y="1546154"/>
                  <a:pt x="1398492" y="1668870"/>
                  <a:pt x="1436370" y="1802310"/>
                </a:cubicBezTo>
                <a:cubicBezTo>
                  <a:pt x="1474248" y="1935750"/>
                  <a:pt x="1417968" y="2193668"/>
                  <a:pt x="1436370" y="2362034"/>
                </a:cubicBezTo>
                <a:cubicBezTo>
                  <a:pt x="1454772" y="2530400"/>
                  <a:pt x="1419720" y="2552880"/>
                  <a:pt x="1436370" y="2737049"/>
                </a:cubicBezTo>
                <a:cubicBezTo>
                  <a:pt x="1453020" y="2921219"/>
                  <a:pt x="1428182" y="3048403"/>
                  <a:pt x="1436370" y="3235203"/>
                </a:cubicBezTo>
                <a:cubicBezTo>
                  <a:pt x="1444558" y="3422003"/>
                  <a:pt x="1427357" y="3534370"/>
                  <a:pt x="1436370" y="3733357"/>
                </a:cubicBezTo>
                <a:cubicBezTo>
                  <a:pt x="1445383" y="3932344"/>
                  <a:pt x="1394169" y="4137239"/>
                  <a:pt x="1436370" y="4354650"/>
                </a:cubicBezTo>
                <a:cubicBezTo>
                  <a:pt x="1478571" y="4572061"/>
                  <a:pt x="1365276" y="4699056"/>
                  <a:pt x="1436370" y="4975943"/>
                </a:cubicBezTo>
                <a:cubicBezTo>
                  <a:pt x="1507464" y="5252830"/>
                  <a:pt x="1435899" y="5294829"/>
                  <a:pt x="1436370" y="5474097"/>
                </a:cubicBezTo>
                <a:cubicBezTo>
                  <a:pt x="1436841" y="5653365"/>
                  <a:pt x="1372688" y="5981562"/>
                  <a:pt x="1436370" y="6156960"/>
                </a:cubicBezTo>
                <a:moveTo>
                  <a:pt x="0" y="769620"/>
                </a:moveTo>
                <a:cubicBezTo>
                  <a:pt x="221873" y="721674"/>
                  <a:pt x="309909" y="779463"/>
                  <a:pt x="459638" y="769620"/>
                </a:cubicBezTo>
                <a:cubicBezTo>
                  <a:pt x="609367" y="759777"/>
                  <a:pt x="708866" y="769800"/>
                  <a:pt x="804367" y="769620"/>
                </a:cubicBezTo>
                <a:cubicBezTo>
                  <a:pt x="899868" y="769440"/>
                  <a:pt x="1099698" y="796811"/>
                  <a:pt x="1264006" y="769620"/>
                </a:cubicBezTo>
                <a:cubicBezTo>
                  <a:pt x="1428314" y="742429"/>
                  <a:pt x="1627718" y="800472"/>
                  <a:pt x="1723644" y="769620"/>
                </a:cubicBezTo>
                <a:cubicBezTo>
                  <a:pt x="1819570" y="738768"/>
                  <a:pt x="1906806" y="794485"/>
                  <a:pt x="1953463" y="769620"/>
                </a:cubicBezTo>
                <a:cubicBezTo>
                  <a:pt x="2000120" y="744755"/>
                  <a:pt x="2139120" y="783127"/>
                  <a:pt x="2298192" y="769620"/>
                </a:cubicBezTo>
                <a:cubicBezTo>
                  <a:pt x="2457264" y="756113"/>
                  <a:pt x="2735882" y="846443"/>
                  <a:pt x="3102559" y="769620"/>
                </a:cubicBezTo>
                <a:cubicBezTo>
                  <a:pt x="3469236" y="692797"/>
                  <a:pt x="3293847" y="786339"/>
                  <a:pt x="3447288" y="769620"/>
                </a:cubicBezTo>
                <a:cubicBezTo>
                  <a:pt x="3600729" y="752901"/>
                  <a:pt x="3751940" y="805412"/>
                  <a:pt x="3906926" y="769620"/>
                </a:cubicBezTo>
                <a:cubicBezTo>
                  <a:pt x="4061912" y="733828"/>
                  <a:pt x="4376373" y="836313"/>
                  <a:pt x="4596384" y="769620"/>
                </a:cubicBezTo>
                <a:cubicBezTo>
                  <a:pt x="4816395" y="702927"/>
                  <a:pt x="4967147" y="813929"/>
                  <a:pt x="5170932" y="769620"/>
                </a:cubicBezTo>
                <a:cubicBezTo>
                  <a:pt x="5374717" y="725311"/>
                  <a:pt x="5470250" y="774414"/>
                  <a:pt x="5745480" y="769620"/>
                </a:cubicBezTo>
                <a:cubicBezTo>
                  <a:pt x="6020710" y="764826"/>
                  <a:pt x="5956310" y="798419"/>
                  <a:pt x="6090209" y="769620"/>
                </a:cubicBezTo>
                <a:cubicBezTo>
                  <a:pt x="6224108" y="740821"/>
                  <a:pt x="6281348" y="787514"/>
                  <a:pt x="6434938" y="769620"/>
                </a:cubicBezTo>
                <a:cubicBezTo>
                  <a:pt x="6588528" y="751726"/>
                  <a:pt x="6666260" y="796389"/>
                  <a:pt x="6779666" y="769620"/>
                </a:cubicBezTo>
                <a:cubicBezTo>
                  <a:pt x="6893072" y="742851"/>
                  <a:pt x="7081253" y="835724"/>
                  <a:pt x="7354214" y="769620"/>
                </a:cubicBezTo>
                <a:cubicBezTo>
                  <a:pt x="7627175" y="703516"/>
                  <a:pt x="7880885" y="771091"/>
                  <a:pt x="8158582" y="769620"/>
                </a:cubicBezTo>
                <a:cubicBezTo>
                  <a:pt x="8436279" y="768149"/>
                  <a:pt x="8294881" y="782622"/>
                  <a:pt x="8388401" y="769620"/>
                </a:cubicBezTo>
                <a:cubicBezTo>
                  <a:pt x="8481921" y="756618"/>
                  <a:pt x="8693101" y="795075"/>
                  <a:pt x="8848039" y="769620"/>
                </a:cubicBezTo>
                <a:cubicBezTo>
                  <a:pt x="9002977" y="744165"/>
                  <a:pt x="9087050" y="788140"/>
                  <a:pt x="9192768" y="769620"/>
                </a:cubicBezTo>
                <a:cubicBezTo>
                  <a:pt x="9298486" y="751100"/>
                  <a:pt x="9498481" y="793621"/>
                  <a:pt x="9767316" y="769620"/>
                </a:cubicBezTo>
                <a:cubicBezTo>
                  <a:pt x="10036151" y="745619"/>
                  <a:pt x="10154881" y="801537"/>
                  <a:pt x="10341864" y="769620"/>
                </a:cubicBezTo>
                <a:cubicBezTo>
                  <a:pt x="10528847" y="737703"/>
                  <a:pt x="10925423" y="796331"/>
                  <a:pt x="11490960" y="769620"/>
                </a:cubicBezTo>
              </a:path>
              <a:path w="11490960" h="6156960" fill="none" stroke="0" extrusionOk="0">
                <a:moveTo>
                  <a:pt x="0" y="0"/>
                </a:moveTo>
                <a:cubicBezTo>
                  <a:pt x="94981" y="-14036"/>
                  <a:pt x="237613" y="40172"/>
                  <a:pt x="459638" y="0"/>
                </a:cubicBezTo>
                <a:cubicBezTo>
                  <a:pt x="681663" y="-40172"/>
                  <a:pt x="595188" y="18859"/>
                  <a:pt x="689458" y="0"/>
                </a:cubicBezTo>
                <a:cubicBezTo>
                  <a:pt x="783728" y="-18859"/>
                  <a:pt x="1013305" y="9305"/>
                  <a:pt x="1149096" y="0"/>
                </a:cubicBezTo>
                <a:cubicBezTo>
                  <a:pt x="1284887" y="-9305"/>
                  <a:pt x="1565326" y="40067"/>
                  <a:pt x="1723644" y="0"/>
                </a:cubicBezTo>
                <a:cubicBezTo>
                  <a:pt x="1881962" y="-40067"/>
                  <a:pt x="2333934" y="29020"/>
                  <a:pt x="2528011" y="0"/>
                </a:cubicBezTo>
                <a:cubicBezTo>
                  <a:pt x="2722088" y="-29020"/>
                  <a:pt x="2847446" y="38044"/>
                  <a:pt x="3102559" y="0"/>
                </a:cubicBezTo>
                <a:cubicBezTo>
                  <a:pt x="3357672" y="-38044"/>
                  <a:pt x="3277143" y="2356"/>
                  <a:pt x="3447288" y="0"/>
                </a:cubicBezTo>
                <a:cubicBezTo>
                  <a:pt x="3617433" y="-2356"/>
                  <a:pt x="3581271" y="18778"/>
                  <a:pt x="3677107" y="0"/>
                </a:cubicBezTo>
                <a:cubicBezTo>
                  <a:pt x="3772943" y="-18778"/>
                  <a:pt x="4157842" y="30298"/>
                  <a:pt x="4366565" y="0"/>
                </a:cubicBezTo>
                <a:cubicBezTo>
                  <a:pt x="4575288" y="-30298"/>
                  <a:pt x="4942994" y="61132"/>
                  <a:pt x="5170932" y="0"/>
                </a:cubicBezTo>
                <a:cubicBezTo>
                  <a:pt x="5398870" y="-61132"/>
                  <a:pt x="5335781" y="16517"/>
                  <a:pt x="5400751" y="0"/>
                </a:cubicBezTo>
                <a:cubicBezTo>
                  <a:pt x="5465721" y="-16517"/>
                  <a:pt x="5813154" y="27622"/>
                  <a:pt x="5975299" y="0"/>
                </a:cubicBezTo>
                <a:cubicBezTo>
                  <a:pt x="6137444" y="-27622"/>
                  <a:pt x="6311266" y="35907"/>
                  <a:pt x="6434938" y="0"/>
                </a:cubicBezTo>
                <a:cubicBezTo>
                  <a:pt x="6558610" y="-35907"/>
                  <a:pt x="6914394" y="29334"/>
                  <a:pt x="7239305" y="0"/>
                </a:cubicBezTo>
                <a:cubicBezTo>
                  <a:pt x="7564216" y="-29334"/>
                  <a:pt x="7655592" y="40948"/>
                  <a:pt x="7813853" y="0"/>
                </a:cubicBezTo>
                <a:cubicBezTo>
                  <a:pt x="7972114" y="-40948"/>
                  <a:pt x="8091691" y="21363"/>
                  <a:pt x="8273491" y="0"/>
                </a:cubicBezTo>
                <a:cubicBezTo>
                  <a:pt x="8455291" y="-21363"/>
                  <a:pt x="8394742" y="27506"/>
                  <a:pt x="8503310" y="0"/>
                </a:cubicBezTo>
                <a:cubicBezTo>
                  <a:pt x="8611878" y="-27506"/>
                  <a:pt x="8747292" y="19773"/>
                  <a:pt x="8962949" y="0"/>
                </a:cubicBezTo>
                <a:cubicBezTo>
                  <a:pt x="9178606" y="-19773"/>
                  <a:pt x="9601557" y="59554"/>
                  <a:pt x="9767316" y="0"/>
                </a:cubicBezTo>
                <a:cubicBezTo>
                  <a:pt x="9933075" y="-59554"/>
                  <a:pt x="9930360" y="6445"/>
                  <a:pt x="9997135" y="0"/>
                </a:cubicBezTo>
                <a:cubicBezTo>
                  <a:pt x="10063910" y="-6445"/>
                  <a:pt x="10203691" y="1938"/>
                  <a:pt x="10341864" y="0"/>
                </a:cubicBezTo>
                <a:cubicBezTo>
                  <a:pt x="10480037" y="-1938"/>
                  <a:pt x="10648032" y="14304"/>
                  <a:pt x="10916412" y="0"/>
                </a:cubicBezTo>
                <a:cubicBezTo>
                  <a:pt x="11184792" y="-14304"/>
                  <a:pt x="11304679" y="36256"/>
                  <a:pt x="11490960" y="0"/>
                </a:cubicBezTo>
                <a:cubicBezTo>
                  <a:pt x="11540101" y="150937"/>
                  <a:pt x="11487164" y="321982"/>
                  <a:pt x="11490960" y="436584"/>
                </a:cubicBezTo>
                <a:cubicBezTo>
                  <a:pt x="11494756" y="551186"/>
                  <a:pt x="11452974" y="672869"/>
                  <a:pt x="11490960" y="873169"/>
                </a:cubicBezTo>
                <a:cubicBezTo>
                  <a:pt x="11528946" y="1073469"/>
                  <a:pt x="11465915" y="1304273"/>
                  <a:pt x="11490960" y="1432893"/>
                </a:cubicBezTo>
                <a:cubicBezTo>
                  <a:pt x="11516005" y="1561513"/>
                  <a:pt x="11469885" y="1839206"/>
                  <a:pt x="11490960" y="1992616"/>
                </a:cubicBezTo>
                <a:cubicBezTo>
                  <a:pt x="11512035" y="2146026"/>
                  <a:pt x="11461773" y="2205497"/>
                  <a:pt x="11490960" y="2367631"/>
                </a:cubicBezTo>
                <a:cubicBezTo>
                  <a:pt x="11520147" y="2529766"/>
                  <a:pt x="11476714" y="2630541"/>
                  <a:pt x="11490960" y="2742646"/>
                </a:cubicBezTo>
                <a:cubicBezTo>
                  <a:pt x="11505206" y="2854752"/>
                  <a:pt x="11477531" y="3009460"/>
                  <a:pt x="11490960" y="3117661"/>
                </a:cubicBezTo>
                <a:cubicBezTo>
                  <a:pt x="11504389" y="3225863"/>
                  <a:pt x="11464777" y="3382514"/>
                  <a:pt x="11490960" y="3554245"/>
                </a:cubicBezTo>
                <a:cubicBezTo>
                  <a:pt x="11517143" y="3725976"/>
                  <a:pt x="11480519" y="3928874"/>
                  <a:pt x="11490960" y="4052399"/>
                </a:cubicBezTo>
                <a:cubicBezTo>
                  <a:pt x="11501401" y="4175924"/>
                  <a:pt x="11423266" y="4424835"/>
                  <a:pt x="11490960" y="4735262"/>
                </a:cubicBezTo>
                <a:cubicBezTo>
                  <a:pt x="11558654" y="5045689"/>
                  <a:pt x="11448997" y="4969834"/>
                  <a:pt x="11490960" y="5110277"/>
                </a:cubicBezTo>
                <a:cubicBezTo>
                  <a:pt x="11532923" y="5250720"/>
                  <a:pt x="11399278" y="5782838"/>
                  <a:pt x="11490960" y="6156960"/>
                </a:cubicBezTo>
                <a:cubicBezTo>
                  <a:pt x="11256532" y="6183731"/>
                  <a:pt x="11047240" y="6082633"/>
                  <a:pt x="10801502" y="6156960"/>
                </a:cubicBezTo>
                <a:cubicBezTo>
                  <a:pt x="10555764" y="6231287"/>
                  <a:pt x="10219614" y="6078548"/>
                  <a:pt x="9997135" y="6156960"/>
                </a:cubicBezTo>
                <a:cubicBezTo>
                  <a:pt x="9774656" y="6235372"/>
                  <a:pt x="9834534" y="6143087"/>
                  <a:pt x="9767316" y="6156960"/>
                </a:cubicBezTo>
                <a:cubicBezTo>
                  <a:pt x="9700098" y="6170833"/>
                  <a:pt x="9186595" y="6078473"/>
                  <a:pt x="8962949" y="6156960"/>
                </a:cubicBezTo>
                <a:cubicBezTo>
                  <a:pt x="8739303" y="6235447"/>
                  <a:pt x="8717046" y="6148058"/>
                  <a:pt x="8618220" y="6156960"/>
                </a:cubicBezTo>
                <a:cubicBezTo>
                  <a:pt x="8519394" y="6165862"/>
                  <a:pt x="8168608" y="6104369"/>
                  <a:pt x="8043672" y="6156960"/>
                </a:cubicBezTo>
                <a:cubicBezTo>
                  <a:pt x="7918736" y="6209551"/>
                  <a:pt x="7661661" y="6100742"/>
                  <a:pt x="7469124" y="6156960"/>
                </a:cubicBezTo>
                <a:cubicBezTo>
                  <a:pt x="7276587" y="6213178"/>
                  <a:pt x="6966671" y="6102112"/>
                  <a:pt x="6664757" y="6156960"/>
                </a:cubicBezTo>
                <a:cubicBezTo>
                  <a:pt x="6362843" y="6211808"/>
                  <a:pt x="6220492" y="6088485"/>
                  <a:pt x="5975299" y="6156960"/>
                </a:cubicBezTo>
                <a:cubicBezTo>
                  <a:pt x="5730106" y="6225435"/>
                  <a:pt x="5539172" y="6144278"/>
                  <a:pt x="5285842" y="6156960"/>
                </a:cubicBezTo>
                <a:cubicBezTo>
                  <a:pt x="5032512" y="6169642"/>
                  <a:pt x="5152986" y="6156798"/>
                  <a:pt x="5056022" y="6156960"/>
                </a:cubicBezTo>
                <a:cubicBezTo>
                  <a:pt x="4959058" y="6157122"/>
                  <a:pt x="4823043" y="6149719"/>
                  <a:pt x="4711294" y="6156960"/>
                </a:cubicBezTo>
                <a:cubicBezTo>
                  <a:pt x="4599545" y="6164201"/>
                  <a:pt x="4103252" y="6068847"/>
                  <a:pt x="3906926" y="6156960"/>
                </a:cubicBezTo>
                <a:cubicBezTo>
                  <a:pt x="3710600" y="6245073"/>
                  <a:pt x="3666550" y="6124085"/>
                  <a:pt x="3562198" y="6156960"/>
                </a:cubicBezTo>
                <a:cubicBezTo>
                  <a:pt x="3457846" y="6189835"/>
                  <a:pt x="3244072" y="6140687"/>
                  <a:pt x="2987650" y="6156960"/>
                </a:cubicBezTo>
                <a:cubicBezTo>
                  <a:pt x="2731228" y="6173233"/>
                  <a:pt x="2737691" y="6127716"/>
                  <a:pt x="2528011" y="6156960"/>
                </a:cubicBezTo>
                <a:cubicBezTo>
                  <a:pt x="2318331" y="6186204"/>
                  <a:pt x="2350910" y="6140229"/>
                  <a:pt x="2183282" y="6156960"/>
                </a:cubicBezTo>
                <a:cubicBezTo>
                  <a:pt x="2015654" y="6173691"/>
                  <a:pt x="1684027" y="6115851"/>
                  <a:pt x="1493825" y="6156960"/>
                </a:cubicBezTo>
                <a:cubicBezTo>
                  <a:pt x="1303623" y="6198069"/>
                  <a:pt x="1000182" y="6080250"/>
                  <a:pt x="804367" y="6156960"/>
                </a:cubicBezTo>
                <a:cubicBezTo>
                  <a:pt x="608552" y="6233670"/>
                  <a:pt x="368403" y="6152268"/>
                  <a:pt x="0" y="6156960"/>
                </a:cubicBezTo>
                <a:cubicBezTo>
                  <a:pt x="-31651" y="5926630"/>
                  <a:pt x="22829" y="5862382"/>
                  <a:pt x="0" y="5658806"/>
                </a:cubicBezTo>
                <a:cubicBezTo>
                  <a:pt x="-22829" y="5455230"/>
                  <a:pt x="27325" y="5230133"/>
                  <a:pt x="0" y="5099082"/>
                </a:cubicBezTo>
                <a:cubicBezTo>
                  <a:pt x="-27325" y="4968031"/>
                  <a:pt x="53206" y="4717291"/>
                  <a:pt x="0" y="4539359"/>
                </a:cubicBezTo>
                <a:cubicBezTo>
                  <a:pt x="-53206" y="4361427"/>
                  <a:pt x="53556" y="4148349"/>
                  <a:pt x="0" y="3979635"/>
                </a:cubicBezTo>
                <a:cubicBezTo>
                  <a:pt x="-53556" y="3810921"/>
                  <a:pt x="21331" y="3707752"/>
                  <a:pt x="0" y="3481481"/>
                </a:cubicBezTo>
                <a:cubicBezTo>
                  <a:pt x="-21331" y="3255210"/>
                  <a:pt x="7295" y="3044635"/>
                  <a:pt x="0" y="2798618"/>
                </a:cubicBezTo>
                <a:cubicBezTo>
                  <a:pt x="-7295" y="2552601"/>
                  <a:pt x="12672" y="2587698"/>
                  <a:pt x="0" y="2423603"/>
                </a:cubicBezTo>
                <a:cubicBezTo>
                  <a:pt x="-12672" y="2259509"/>
                  <a:pt x="13656" y="2208276"/>
                  <a:pt x="0" y="2048589"/>
                </a:cubicBezTo>
                <a:cubicBezTo>
                  <a:pt x="-13656" y="1888902"/>
                  <a:pt x="8099" y="1510112"/>
                  <a:pt x="0" y="1365726"/>
                </a:cubicBezTo>
                <a:cubicBezTo>
                  <a:pt x="-8099" y="1221340"/>
                  <a:pt x="40422" y="1112171"/>
                  <a:pt x="0" y="929141"/>
                </a:cubicBezTo>
                <a:cubicBezTo>
                  <a:pt x="-40422" y="746112"/>
                  <a:pt x="2493" y="403642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rgbClr val="ECF5E7">
                  <a:shade val="30000"/>
                  <a:satMod val="115000"/>
                </a:srgbClr>
              </a:gs>
              <a:gs pos="50000">
                <a:srgbClr val="ECF5E7">
                  <a:shade val="67500"/>
                  <a:satMod val="115000"/>
                </a:srgbClr>
              </a:gs>
              <a:gs pos="100000">
                <a:srgbClr val="ECF5E7">
                  <a:shade val="100000"/>
                  <a:satMod val="115000"/>
                </a:srgbClr>
              </a:gs>
            </a:gsLst>
            <a:lin ang="13500000" scaled="1"/>
            <a:tileRect/>
          </a:gradFill>
          <a:ln w="28575">
            <a:solidFill>
              <a:schemeClr val="accent2">
                <a:lumMod val="60000"/>
                <a:lumOff val="40000"/>
              </a:schemeClr>
            </a:solidFill>
            <a:extLst>
              <a:ext uri="{C807C97D-BFC1-408E-A445-0C87EB9F89A2}">
                <ask:lineSketchStyleProps xmlns:ask="http://schemas.microsoft.com/office/drawing/2018/sketchyshapes" sd="3155963779">
                  <a:prstGeom prst="flowChartInternalStorag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600" b="1" dirty="0">
                <a:ln w="22225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lonna MT" panose="04020805060202030203" pitchFamily="82" charset="0"/>
              </a:rPr>
              <a:t>The End </a:t>
            </a:r>
          </a:p>
        </p:txBody>
      </p:sp>
    </p:spTree>
    <p:extLst>
      <p:ext uri="{BB962C8B-B14F-4D97-AF65-F5344CB8AC3E}">
        <p14:creationId xmlns:p14="http://schemas.microsoft.com/office/powerpoint/2010/main" val="40096120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1042</Words>
  <Application>Microsoft Office PowerPoint</Application>
  <PresentationFormat>Widescreen</PresentationFormat>
  <Paragraphs>32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6" baseType="lpstr">
      <vt:lpstr>Arial</vt:lpstr>
      <vt:lpstr>Calibri</vt:lpstr>
      <vt:lpstr>Calibri Light</vt:lpstr>
      <vt:lpstr>Colonna MT</vt:lpstr>
      <vt:lpstr>Times New Roman</vt:lpstr>
      <vt:lpstr>Office Theme</vt:lpstr>
      <vt:lpstr>PowerPoint Presentation</vt:lpstr>
      <vt:lpstr>Church of Santa Cruz de Cangas de Onís, 737, Cangas de Onís, (the first capital of the Kingdom of Asturias), Spain https://en.wikipedia.org/wiki/Church_of_Santa_Cruz_de_Cangas_de_On%C3%ADs </vt:lpstr>
      <vt:lpstr> St. John Apostle and Evangelist, 8th century, Santianes de Pravia, Spain https://en.wikipedia.org/wiki/Church_of_San_Juan_Ap%C3%B3stol_y_Evangelista,_Santianes_de_Pravia#/media/File:Santianes_de_Pravia_-_04.jpg  </vt:lpstr>
      <vt:lpstr>Foundation stone in the form of a letter labyrinth: Silo princeps fecit and Sarvador Dali’s painting A Propos of the "Treatise on Cubic Form" by Juan de Herrera, 1960, Museo Reina Sofia, Madrid, Spain https://en.wikipedia.org/wiki/Church_of_San_Juan_Ap%C3%B3stol_y_Evangelista,_Santianes_de_Pravia </vt:lpstr>
      <vt:lpstr> Metropolitan Cathedral Basilica of the Holy Saviour, Oviedo, Spain https://www.spain.info/en/places-of-interest/cathedral-oviedo/ </vt:lpstr>
      <vt:lpstr>Metropolitan Cathedral Basilica of the Holy Saviour, (Interior View), Oviedo, Spain https://www.google.com/url?sa=i&amp;url=https%3A%2F%2Foviedo.for91days.com%2Finside-the-cathedral-of-san-salvador%2F&amp;psig=AOvVaw30jMdeGcCUt1blM9KizgTf&amp;ust=1693758770371000&amp;source=images&amp;cd=vfe&amp;opi=89978449&amp;ved=0CA4QjRxqFwoTCNjElaKtjIEDFQAAAAAdAAAAABAN </vt:lpstr>
      <vt:lpstr>Exterior of the Holy Chamber of the Oviedo Cathedral https://catedraldeoviedo.com/conoce-cada-rincon/camara-santa/ </vt:lpstr>
      <vt:lpstr>General View of the Holy Chamber and Apostolate of the Cathedral of Oviedo https://catedraldeoviedo.com/conoce-cada-rincon/camara-santa/ </vt:lpstr>
      <vt:lpstr>Saint Andrew and Saint Matthew. Apostolate of the Holy Chamber of the Cathedral of Oviedo https://catedraldeoviedo.com/conoce-cada-rincon/camara-santa/ </vt:lpstr>
      <vt:lpstr>Saint Bartholomew and Saint Thomas. Apostolate of the Holy Chamber of the Cathedral of Oviedo https://catedraldeoviedo.com/conoce-cada-rincon/camara-santa/ </vt:lpstr>
      <vt:lpstr>Saint Philip and Saint James the Less. Apostolate of the Holy Chamber of the Cathedral of Oviedo https://catedraldeoviedo.com/conoce-cada-rincon/camara-santa/ </vt:lpstr>
      <vt:lpstr>Box of the Agates of the Holy Chamber of the Cathedral of Oviedo https://catedraldeoviedo.com/conoce-cada-rincon/camara-santa/ </vt:lpstr>
      <vt:lpstr>PowerPoint Presentation</vt:lpstr>
      <vt:lpstr>PowerPoint Presentation</vt:lpstr>
      <vt:lpstr>Ark of the relics with the Cross of the Angels of the Holy Chamber of the Cathedral of Oviedo https://catedraldeoviedo.com/conoce-cada-rincon/camara-santa/ </vt:lpstr>
      <vt:lpstr>Cross of Los Angeles of the Holy Chamber of the Cathedral of Oviedo https://catedraldeoviedo.com/conoce-cada-rincon/camara-santa/ </vt:lpstr>
      <vt:lpstr>Cross of the Victory of the Holy Chamber of the Cathedral of Oviedo https://catedraldeoviedo.com/conoce-cada-rincon/camara-santa/ </vt:lpstr>
      <vt:lpstr>Holy Shroud of the Holy Chamber of the Cathedral of Oviedo https://catedraldeoviedo.com/conoce-cada-rincon/camara-santa/ </vt:lpstr>
      <vt:lpstr>Crypt of Santa Leocadia of the Cathedral of Oviedo https://catedraldeoviedo.com/conoce-cada-rincon/camara-santa/  </vt:lpstr>
      <vt:lpstr>Santa María de Bendones, build between 792 and 842, Bendones, Spain https://www.spottinghistory.com/view/10923/church-of-santa-maria-de-bendones/    </vt:lpstr>
      <vt:lpstr>San Julián de los Prados, also known as Santullano, 9th century, Oviedo, Spain https://en.wikipedia.org/wiki/San_Juli%C3%A1n_de_los_Prados </vt:lpstr>
      <vt:lpstr>PowerPoint Presentation</vt:lpstr>
      <vt:lpstr>The church of St Mary at Mount Naranco, consecrated in 848, Naranco, Spain https://en.wikipedia.org/wiki/Santa_Mar%C3%ADa_del_Naranco#/media/File:Santa_Mar%C3%ADa_del_Naranco,_Oviedo_edited.jpg  </vt:lpstr>
      <vt:lpstr>PowerPoint Presentation</vt:lpstr>
      <vt:lpstr>PowerPoint Presentation</vt:lpstr>
      <vt:lpstr>PowerPoint Presentation</vt:lpstr>
      <vt:lpstr>St. Michael of Lillo, completed in 842, Naranco, Spain https://www.amazon.com/Preromanesque-Pre-Romanesque-Architecture-rezAisaEverett-Collection/dp/B07GVY21CV  </vt:lpstr>
      <vt:lpstr>St Christine of Lena, 9th century, Lena Municipality, Spain https://en.wikipedia.org/wiki/Santa_Cristina_de_Lena </vt:lpstr>
      <vt:lpstr>PowerPoint Presentation</vt:lpstr>
      <vt:lpstr>The Church of Saint Thyrsus, 9th century, Oviedo, Spain https://oviedo.for91days.com/san-tirso-oviedos-oldest-church/  </vt:lpstr>
      <vt:lpstr>PowerPoint Presentation</vt:lpstr>
      <vt:lpstr>PowerPoint Presentation</vt:lpstr>
      <vt:lpstr>Saint Peter of Nora, late 9th century, Las Regueras, Spain https://en.wikipedia.org/wiki/Church_of_San_Pedro_de_Nora#/media/File:San_Pedro_de_Nora0527.jpg  </vt:lpstr>
      <vt:lpstr>The church of the Holy Savior of Valdediós, late 9th century, located next to Villaviciosa, Asturias, Spain https://en.wikipedia.org/wiki/Church_of_San_Salvador_de_Valdedi%C3%B3s#/media/File:SanSalvadorValdedios-1.jpg  </vt:lpstr>
      <vt:lpstr>Saint James of Gobiendes, late 9th century, Gobiendes, Spain http://www.spainisculture.com/en/monumentos/asturias/iglesia_de_santiago_de_gobiendes.html  </vt:lpstr>
      <vt:lpstr>PowerPoint Presentation</vt:lpstr>
      <vt:lpstr>Santo Adriano de Tunon, late 9th century, Tunon, Spain https://es.wikipedia.org/wiki/Santo_Adriano_de_Tu%C3%B1%C3%B3n </vt:lpstr>
      <vt:lpstr>Holy Saviour of Priesca, late 9th century, Priesca, Spain https://en.wikipedia.org/wiki/Church_of_San_Salvador_de_Priesca#/media/File:Priesca1.jpg  </vt:lpstr>
      <vt:lpstr>https://www.turismoasturias.es/en/descubre/cultura/prerromanico/iglesia-de-san-salvador-de-priesca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3</cp:revision>
  <dcterms:created xsi:type="dcterms:W3CDTF">2023-09-02T06:27:28Z</dcterms:created>
  <dcterms:modified xsi:type="dcterms:W3CDTF">2023-12-27T11:39:36Z</dcterms:modified>
</cp:coreProperties>
</file>