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109A16-1CA5-48A4-B22B-DC5F3AEADF75}" v="2" dt="2024-09-14T04:32:00.6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05995DE0-5447-4F45-9B35-72653D2CC289}"/>
    <pc:docChg chg="undo redo custSel addSld delSld modSld">
      <pc:chgData name="Amalia Spiliakou" userId="f4bd6b91a0b5818a" providerId="LiveId" clId="{05995DE0-5447-4F45-9B35-72653D2CC289}" dt="2024-06-17T15:03:18.302" v="403"/>
      <pc:docMkLst>
        <pc:docMk/>
      </pc:docMkLst>
      <pc:sldChg chg="addSp delSp modSp del mod chgLayout">
        <pc:chgData name="Amalia Spiliakou" userId="f4bd6b91a0b5818a" providerId="LiveId" clId="{05995DE0-5447-4F45-9B35-72653D2CC289}" dt="2024-06-17T10:49:09.820" v="8" actId="47"/>
        <pc:sldMkLst>
          <pc:docMk/>
          <pc:sldMk cId="1714989958" sldId="258"/>
        </pc:sldMkLst>
        <pc:spChg chg="del">
          <ac:chgData name="Amalia Spiliakou" userId="f4bd6b91a0b5818a" providerId="LiveId" clId="{05995DE0-5447-4F45-9B35-72653D2CC289}" dt="2024-06-17T10:48:47.501" v="5" actId="700"/>
          <ac:spMkLst>
            <pc:docMk/>
            <pc:sldMk cId="1714989958" sldId="258"/>
            <ac:spMk id="2" creationId="{5FEBBAEB-E549-CC9C-3885-808EE76530C5}"/>
          </ac:spMkLst>
        </pc:spChg>
        <pc:spChg chg="add">
          <ac:chgData name="Amalia Spiliakou" userId="f4bd6b91a0b5818a" providerId="LiveId" clId="{05995DE0-5447-4F45-9B35-72653D2CC289}" dt="2024-06-17T08:20:42.778" v="0"/>
          <ac:spMkLst>
            <pc:docMk/>
            <pc:sldMk cId="1714989958" sldId="258"/>
            <ac:spMk id="4" creationId="{E1817FD4-7C57-ED69-3B28-FA4F167283DE}"/>
          </ac:spMkLst>
        </pc:spChg>
        <pc:spChg chg="add mod ord">
          <ac:chgData name="Amalia Spiliakou" userId="f4bd6b91a0b5818a" providerId="LiveId" clId="{05995DE0-5447-4F45-9B35-72653D2CC289}" dt="2024-06-17T10:48:47.501" v="5" actId="700"/>
          <ac:spMkLst>
            <pc:docMk/>
            <pc:sldMk cId="1714989958" sldId="258"/>
            <ac:spMk id="4" creationId="{F763ADA2-452A-60D6-6CA2-50225DF7AFAD}"/>
          </ac:spMkLst>
        </pc:spChg>
        <pc:picChg chg="add del">
          <ac:chgData name="Amalia Spiliakou" userId="f4bd6b91a0b5818a" providerId="LiveId" clId="{05995DE0-5447-4F45-9B35-72653D2CC289}" dt="2024-06-17T08:20:52.877" v="2" actId="478"/>
          <ac:picMkLst>
            <pc:docMk/>
            <pc:sldMk cId="1714989958" sldId="258"/>
            <ac:picMk id="5" creationId="{5FCB8D90-3D64-D00B-FA26-42104B2CD344}"/>
          </ac:picMkLst>
        </pc:picChg>
        <pc:picChg chg="add mod">
          <ac:chgData name="Amalia Spiliakou" userId="f4bd6b91a0b5818a" providerId="LiveId" clId="{05995DE0-5447-4F45-9B35-72653D2CC289}" dt="2024-06-17T10:48:40.112" v="4" actId="1076"/>
          <ac:picMkLst>
            <pc:docMk/>
            <pc:sldMk cId="1714989958" sldId="258"/>
            <ac:picMk id="1026" creationId="{8A8F5B16-02BA-7708-F08A-F8AFC287FAA3}"/>
          </ac:picMkLst>
        </pc:picChg>
      </pc:sldChg>
      <pc:sldChg chg="del">
        <pc:chgData name="Amalia Spiliakou" userId="f4bd6b91a0b5818a" providerId="LiveId" clId="{05995DE0-5447-4F45-9B35-72653D2CC289}" dt="2024-06-17T10:49:11.719" v="9" actId="47"/>
        <pc:sldMkLst>
          <pc:docMk/>
          <pc:sldMk cId="535160166" sldId="259"/>
        </pc:sldMkLst>
      </pc:sldChg>
      <pc:sldChg chg="del">
        <pc:chgData name="Amalia Spiliakou" userId="f4bd6b91a0b5818a" providerId="LiveId" clId="{05995DE0-5447-4F45-9B35-72653D2CC289}" dt="2024-06-17T10:49:12.544" v="10" actId="47"/>
        <pc:sldMkLst>
          <pc:docMk/>
          <pc:sldMk cId="1584732449" sldId="260"/>
        </pc:sldMkLst>
      </pc:sldChg>
      <pc:sldChg chg="del">
        <pc:chgData name="Amalia Spiliakou" userId="f4bd6b91a0b5818a" providerId="LiveId" clId="{05995DE0-5447-4F45-9B35-72653D2CC289}" dt="2024-06-17T10:49:12.943" v="11" actId="47"/>
        <pc:sldMkLst>
          <pc:docMk/>
          <pc:sldMk cId="152227097" sldId="261"/>
        </pc:sldMkLst>
      </pc:sldChg>
      <pc:sldChg chg="del">
        <pc:chgData name="Amalia Spiliakou" userId="f4bd6b91a0b5818a" providerId="LiveId" clId="{05995DE0-5447-4F45-9B35-72653D2CC289}" dt="2024-06-17T10:49:13.306" v="12" actId="47"/>
        <pc:sldMkLst>
          <pc:docMk/>
          <pc:sldMk cId="3749482746" sldId="262"/>
        </pc:sldMkLst>
      </pc:sldChg>
      <pc:sldChg chg="del">
        <pc:chgData name="Amalia Spiliakou" userId="f4bd6b91a0b5818a" providerId="LiveId" clId="{05995DE0-5447-4F45-9B35-72653D2CC289}" dt="2024-06-17T10:49:13.629" v="13" actId="47"/>
        <pc:sldMkLst>
          <pc:docMk/>
          <pc:sldMk cId="3830791563" sldId="263"/>
        </pc:sldMkLst>
      </pc:sldChg>
      <pc:sldChg chg="del">
        <pc:chgData name="Amalia Spiliakou" userId="f4bd6b91a0b5818a" providerId="LiveId" clId="{05995DE0-5447-4F45-9B35-72653D2CC289}" dt="2024-06-17T10:49:13.975" v="14" actId="47"/>
        <pc:sldMkLst>
          <pc:docMk/>
          <pc:sldMk cId="219806501" sldId="264"/>
        </pc:sldMkLst>
      </pc:sldChg>
      <pc:sldChg chg="del">
        <pc:chgData name="Amalia Spiliakou" userId="f4bd6b91a0b5818a" providerId="LiveId" clId="{05995DE0-5447-4F45-9B35-72653D2CC289}" dt="2024-06-17T10:49:14.317" v="15" actId="47"/>
        <pc:sldMkLst>
          <pc:docMk/>
          <pc:sldMk cId="2598393965" sldId="265"/>
        </pc:sldMkLst>
      </pc:sldChg>
      <pc:sldChg chg="del">
        <pc:chgData name="Amalia Spiliakou" userId="f4bd6b91a0b5818a" providerId="LiveId" clId="{05995DE0-5447-4F45-9B35-72653D2CC289}" dt="2024-06-17T10:49:14.685" v="16" actId="47"/>
        <pc:sldMkLst>
          <pc:docMk/>
          <pc:sldMk cId="948411613" sldId="266"/>
        </pc:sldMkLst>
      </pc:sldChg>
      <pc:sldChg chg="addSp delSp modSp new mod setBg">
        <pc:chgData name="Amalia Spiliakou" userId="f4bd6b91a0b5818a" providerId="LiveId" clId="{05995DE0-5447-4F45-9B35-72653D2CC289}" dt="2024-06-17T10:55:08.287" v="61"/>
        <pc:sldMkLst>
          <pc:docMk/>
          <pc:sldMk cId="823379527" sldId="267"/>
        </pc:sldMkLst>
        <pc:spChg chg="mod">
          <ac:chgData name="Amalia Spiliakou" userId="f4bd6b91a0b5818a" providerId="LiveId" clId="{05995DE0-5447-4F45-9B35-72653D2CC289}" dt="2024-06-17T10:54:57.920" v="60" actId="14100"/>
          <ac:spMkLst>
            <pc:docMk/>
            <pc:sldMk cId="823379527" sldId="267"/>
            <ac:spMk id="2" creationId="{79924508-C1EB-6B57-35EB-0A4D05A5A091}"/>
          </ac:spMkLst>
        </pc:spChg>
        <pc:picChg chg="add del mod">
          <ac:chgData name="Amalia Spiliakou" userId="f4bd6b91a0b5818a" providerId="LiveId" clId="{05995DE0-5447-4F45-9B35-72653D2CC289}" dt="2024-06-17T10:53:49.691" v="51" actId="478"/>
          <ac:picMkLst>
            <pc:docMk/>
            <pc:sldMk cId="823379527" sldId="267"/>
            <ac:picMk id="3" creationId="{7C3CD704-846A-9B95-60E5-102928967265}"/>
          </ac:picMkLst>
        </pc:picChg>
        <pc:picChg chg="add mod">
          <ac:chgData name="Amalia Spiliakou" userId="f4bd6b91a0b5818a" providerId="LiveId" clId="{05995DE0-5447-4F45-9B35-72653D2CC289}" dt="2024-06-17T10:53:57.089" v="53" actId="1076"/>
          <ac:picMkLst>
            <pc:docMk/>
            <pc:sldMk cId="823379527" sldId="267"/>
            <ac:picMk id="2050" creationId="{1AFA734D-FDA2-32D3-0D3A-8A1F362355C3}"/>
          </ac:picMkLst>
        </pc:picChg>
      </pc:sldChg>
      <pc:sldChg chg="addSp modSp new mod setBg">
        <pc:chgData name="Amalia Spiliakou" userId="f4bd6b91a0b5818a" providerId="LiveId" clId="{05995DE0-5447-4F45-9B35-72653D2CC289}" dt="2024-06-17T10:58:10.760" v="92" actId="20577"/>
        <pc:sldMkLst>
          <pc:docMk/>
          <pc:sldMk cId="3262925088" sldId="268"/>
        </pc:sldMkLst>
        <pc:spChg chg="mod">
          <ac:chgData name="Amalia Spiliakou" userId="f4bd6b91a0b5818a" providerId="LiveId" clId="{05995DE0-5447-4F45-9B35-72653D2CC289}" dt="2024-06-17T10:58:10.760" v="92" actId="20577"/>
          <ac:spMkLst>
            <pc:docMk/>
            <pc:sldMk cId="3262925088" sldId="268"/>
            <ac:spMk id="2" creationId="{08D7C6AD-96F8-2111-4FB9-B57379E4E612}"/>
          </ac:spMkLst>
        </pc:spChg>
        <pc:picChg chg="add mod">
          <ac:chgData name="Amalia Spiliakou" userId="f4bd6b91a0b5818a" providerId="LiveId" clId="{05995DE0-5447-4F45-9B35-72653D2CC289}" dt="2024-06-17T10:55:47.580" v="63" actId="1076"/>
          <ac:picMkLst>
            <pc:docMk/>
            <pc:sldMk cId="3262925088" sldId="268"/>
            <ac:picMk id="3074" creationId="{6C2547F6-A9EA-AD2D-37B1-4F397E662554}"/>
          </ac:picMkLst>
        </pc:picChg>
        <pc:picChg chg="add mod">
          <ac:chgData name="Amalia Spiliakou" userId="f4bd6b91a0b5818a" providerId="LiveId" clId="{05995DE0-5447-4F45-9B35-72653D2CC289}" dt="2024-06-17T10:56:32.581" v="68" actId="1076"/>
          <ac:picMkLst>
            <pc:docMk/>
            <pc:sldMk cId="3262925088" sldId="268"/>
            <ac:picMk id="3076" creationId="{48B820A2-D5D6-9CD2-C82B-5EC71092032C}"/>
          </ac:picMkLst>
        </pc:picChg>
      </pc:sldChg>
      <pc:sldChg chg="addSp delSp modSp new mod setBg">
        <pc:chgData name="Amalia Spiliakou" userId="f4bd6b91a0b5818a" providerId="LiveId" clId="{05995DE0-5447-4F45-9B35-72653D2CC289}" dt="2024-06-17T11:06:35.788" v="139" actId="14100"/>
        <pc:sldMkLst>
          <pc:docMk/>
          <pc:sldMk cId="63656803" sldId="269"/>
        </pc:sldMkLst>
        <pc:spChg chg="mod">
          <ac:chgData name="Amalia Spiliakou" userId="f4bd6b91a0b5818a" providerId="LiveId" clId="{05995DE0-5447-4F45-9B35-72653D2CC289}" dt="2024-06-17T11:06:35.788" v="139" actId="14100"/>
          <ac:spMkLst>
            <pc:docMk/>
            <pc:sldMk cId="63656803" sldId="269"/>
            <ac:spMk id="2" creationId="{4AEA963A-2D03-6073-B367-CA0F4ABAABBC}"/>
          </ac:spMkLst>
        </pc:spChg>
        <pc:spChg chg="add del">
          <ac:chgData name="Amalia Spiliakou" userId="f4bd6b91a0b5818a" providerId="LiveId" clId="{05995DE0-5447-4F45-9B35-72653D2CC289}" dt="2024-06-17T11:03:20.959" v="94" actId="478"/>
          <ac:spMkLst>
            <pc:docMk/>
            <pc:sldMk cId="63656803" sldId="269"/>
            <ac:spMk id="4" creationId="{B8E46397-747F-F4E6-215A-3A25A5D656B6}"/>
          </ac:spMkLst>
        </pc:spChg>
        <pc:picChg chg="add mod">
          <ac:chgData name="Amalia Spiliakou" userId="f4bd6b91a0b5818a" providerId="LiveId" clId="{05995DE0-5447-4F45-9B35-72653D2CC289}" dt="2024-06-17T11:05:51.235" v="133" actId="1076"/>
          <ac:picMkLst>
            <pc:docMk/>
            <pc:sldMk cId="63656803" sldId="269"/>
            <ac:picMk id="4098" creationId="{7443039A-F916-E7AB-DB10-950690B2A9B0}"/>
          </ac:picMkLst>
        </pc:picChg>
      </pc:sldChg>
      <pc:sldChg chg="addSp modSp new mod setBg">
        <pc:chgData name="Amalia Spiliakou" userId="f4bd6b91a0b5818a" providerId="LiveId" clId="{05995DE0-5447-4F45-9B35-72653D2CC289}" dt="2024-06-17T14:44:09.547" v="178" actId="20577"/>
        <pc:sldMkLst>
          <pc:docMk/>
          <pc:sldMk cId="3680963458" sldId="270"/>
        </pc:sldMkLst>
        <pc:spChg chg="mod">
          <ac:chgData name="Amalia Spiliakou" userId="f4bd6b91a0b5818a" providerId="LiveId" clId="{05995DE0-5447-4F45-9B35-72653D2CC289}" dt="2024-06-17T14:44:09.547" v="178" actId="20577"/>
          <ac:spMkLst>
            <pc:docMk/>
            <pc:sldMk cId="3680963458" sldId="270"/>
            <ac:spMk id="2" creationId="{180AD73E-467D-4BA6-860B-E282A3D9A9EA}"/>
          </ac:spMkLst>
        </pc:spChg>
        <pc:picChg chg="add mod">
          <ac:chgData name="Amalia Spiliakou" userId="f4bd6b91a0b5818a" providerId="LiveId" clId="{05995DE0-5447-4F45-9B35-72653D2CC289}" dt="2024-06-17T14:44:03.809" v="177" actId="1076"/>
          <ac:picMkLst>
            <pc:docMk/>
            <pc:sldMk cId="3680963458" sldId="270"/>
            <ac:picMk id="1026" creationId="{3367A518-C176-69EE-C582-E8A0B8B4814D}"/>
          </ac:picMkLst>
        </pc:picChg>
      </pc:sldChg>
      <pc:sldChg chg="addSp modSp new mod setBg">
        <pc:chgData name="Amalia Spiliakou" userId="f4bd6b91a0b5818a" providerId="LiveId" clId="{05995DE0-5447-4F45-9B35-72653D2CC289}" dt="2024-06-17T14:47:26.088" v="216" actId="14100"/>
        <pc:sldMkLst>
          <pc:docMk/>
          <pc:sldMk cId="942699789" sldId="271"/>
        </pc:sldMkLst>
        <pc:spChg chg="mod">
          <ac:chgData name="Amalia Spiliakou" userId="f4bd6b91a0b5818a" providerId="LiveId" clId="{05995DE0-5447-4F45-9B35-72653D2CC289}" dt="2024-06-17T14:47:26.088" v="216" actId="14100"/>
          <ac:spMkLst>
            <pc:docMk/>
            <pc:sldMk cId="942699789" sldId="271"/>
            <ac:spMk id="2" creationId="{14EEFC9E-6826-9AAF-A675-0B1FA270FC86}"/>
          </ac:spMkLst>
        </pc:spChg>
        <pc:picChg chg="add mod">
          <ac:chgData name="Amalia Spiliakou" userId="f4bd6b91a0b5818a" providerId="LiveId" clId="{05995DE0-5447-4F45-9B35-72653D2CC289}" dt="2024-06-17T14:45:05.795" v="182" actId="1076"/>
          <ac:picMkLst>
            <pc:docMk/>
            <pc:sldMk cId="942699789" sldId="271"/>
            <ac:picMk id="4" creationId="{2E3BC224-CEAE-50D7-C447-5B5C86E92A95}"/>
          </ac:picMkLst>
        </pc:picChg>
      </pc:sldChg>
      <pc:sldChg chg="addSp modSp new mod setBg">
        <pc:chgData name="Amalia Spiliakou" userId="f4bd6b91a0b5818a" providerId="LiveId" clId="{05995DE0-5447-4F45-9B35-72653D2CC289}" dt="2024-06-17T14:51:06.591" v="258" actId="14100"/>
        <pc:sldMkLst>
          <pc:docMk/>
          <pc:sldMk cId="3888351" sldId="272"/>
        </pc:sldMkLst>
        <pc:spChg chg="mod">
          <ac:chgData name="Amalia Spiliakou" userId="f4bd6b91a0b5818a" providerId="LiveId" clId="{05995DE0-5447-4F45-9B35-72653D2CC289}" dt="2024-06-17T14:51:06.591" v="258" actId="14100"/>
          <ac:spMkLst>
            <pc:docMk/>
            <pc:sldMk cId="3888351" sldId="272"/>
            <ac:spMk id="2" creationId="{E1716830-D6A2-0175-B907-382023EB75E8}"/>
          </ac:spMkLst>
        </pc:spChg>
        <pc:picChg chg="add mod">
          <ac:chgData name="Amalia Spiliakou" userId="f4bd6b91a0b5818a" providerId="LiveId" clId="{05995DE0-5447-4F45-9B35-72653D2CC289}" dt="2024-06-17T14:50:20.374" v="251" actId="1076"/>
          <ac:picMkLst>
            <pc:docMk/>
            <pc:sldMk cId="3888351" sldId="272"/>
            <ac:picMk id="2050" creationId="{304FF832-C8CE-B2D5-34BC-693E0BC019F3}"/>
          </ac:picMkLst>
        </pc:picChg>
      </pc:sldChg>
      <pc:sldChg chg="addSp delSp modSp new mod setBg">
        <pc:chgData name="Amalia Spiliakou" userId="f4bd6b91a0b5818a" providerId="LiveId" clId="{05995DE0-5447-4F45-9B35-72653D2CC289}" dt="2024-06-17T14:53:51.142" v="298" actId="20577"/>
        <pc:sldMkLst>
          <pc:docMk/>
          <pc:sldMk cId="577119831" sldId="273"/>
        </pc:sldMkLst>
        <pc:spChg chg="mod">
          <ac:chgData name="Amalia Spiliakou" userId="f4bd6b91a0b5818a" providerId="LiveId" clId="{05995DE0-5447-4F45-9B35-72653D2CC289}" dt="2024-06-17T14:53:51.142" v="298" actId="20577"/>
          <ac:spMkLst>
            <pc:docMk/>
            <pc:sldMk cId="577119831" sldId="273"/>
            <ac:spMk id="2" creationId="{83D525C2-7B94-D157-C2CE-E85AC61382EA}"/>
          </ac:spMkLst>
        </pc:spChg>
        <pc:spChg chg="add del">
          <ac:chgData name="Amalia Spiliakou" userId="f4bd6b91a0b5818a" providerId="LiveId" clId="{05995DE0-5447-4F45-9B35-72653D2CC289}" dt="2024-06-17T14:51:52.636" v="260" actId="478"/>
          <ac:spMkLst>
            <pc:docMk/>
            <pc:sldMk cId="577119831" sldId="273"/>
            <ac:spMk id="4" creationId="{DE30424D-5477-A0D6-6B8B-17D48F96EF52}"/>
          </ac:spMkLst>
        </pc:spChg>
        <pc:picChg chg="add mod">
          <ac:chgData name="Amalia Spiliakou" userId="f4bd6b91a0b5818a" providerId="LiveId" clId="{05995DE0-5447-4F45-9B35-72653D2CC289}" dt="2024-06-17T14:53:27.384" v="294" actId="1076"/>
          <ac:picMkLst>
            <pc:docMk/>
            <pc:sldMk cId="577119831" sldId="273"/>
            <ac:picMk id="3074" creationId="{60E089CD-98E3-2370-FD7C-E3B3FB1EEBE9}"/>
          </ac:picMkLst>
        </pc:picChg>
      </pc:sldChg>
      <pc:sldChg chg="addSp modSp new mod setBg">
        <pc:chgData name="Amalia Spiliakou" userId="f4bd6b91a0b5818a" providerId="LiveId" clId="{05995DE0-5447-4F45-9B35-72653D2CC289}" dt="2024-06-17T14:56:29.044" v="333" actId="14100"/>
        <pc:sldMkLst>
          <pc:docMk/>
          <pc:sldMk cId="2829362690" sldId="274"/>
        </pc:sldMkLst>
        <pc:spChg chg="mod">
          <ac:chgData name="Amalia Spiliakou" userId="f4bd6b91a0b5818a" providerId="LiveId" clId="{05995DE0-5447-4F45-9B35-72653D2CC289}" dt="2024-06-17T14:56:29.044" v="333" actId="14100"/>
          <ac:spMkLst>
            <pc:docMk/>
            <pc:sldMk cId="2829362690" sldId="274"/>
            <ac:spMk id="2" creationId="{2CBAEEE6-927A-8E71-F403-F1803FFC8C82}"/>
          </ac:spMkLst>
        </pc:spChg>
        <pc:picChg chg="add mod">
          <ac:chgData name="Amalia Spiliakou" userId="f4bd6b91a0b5818a" providerId="LiveId" clId="{05995DE0-5447-4F45-9B35-72653D2CC289}" dt="2024-06-17T14:54:32.173" v="300" actId="1076"/>
          <ac:picMkLst>
            <pc:docMk/>
            <pc:sldMk cId="2829362690" sldId="274"/>
            <ac:picMk id="4098" creationId="{9F27292A-22B0-C424-74DC-F56667F14B07}"/>
          </ac:picMkLst>
        </pc:picChg>
      </pc:sldChg>
      <pc:sldChg chg="addSp modSp new mod setBg">
        <pc:chgData name="Amalia Spiliakou" userId="f4bd6b91a0b5818a" providerId="LiveId" clId="{05995DE0-5447-4F45-9B35-72653D2CC289}" dt="2024-06-17T15:02:59.515" v="402" actId="14100"/>
        <pc:sldMkLst>
          <pc:docMk/>
          <pc:sldMk cId="1017449187" sldId="275"/>
        </pc:sldMkLst>
        <pc:spChg chg="mod">
          <ac:chgData name="Amalia Spiliakou" userId="f4bd6b91a0b5818a" providerId="LiveId" clId="{05995DE0-5447-4F45-9B35-72653D2CC289}" dt="2024-06-17T15:02:59.515" v="402" actId="14100"/>
          <ac:spMkLst>
            <pc:docMk/>
            <pc:sldMk cId="1017449187" sldId="275"/>
            <ac:spMk id="2" creationId="{6EE64145-5B71-DE72-5602-2665F4C348CB}"/>
          </ac:spMkLst>
        </pc:spChg>
        <pc:picChg chg="add mod">
          <ac:chgData name="Amalia Spiliakou" userId="f4bd6b91a0b5818a" providerId="LiveId" clId="{05995DE0-5447-4F45-9B35-72653D2CC289}" dt="2024-06-17T15:02:18.285" v="394" actId="1076"/>
          <ac:picMkLst>
            <pc:docMk/>
            <pc:sldMk cId="1017449187" sldId="275"/>
            <ac:picMk id="5122" creationId="{4D4F0368-6281-DA0C-F504-DF9B49EA7283}"/>
          </ac:picMkLst>
        </pc:picChg>
      </pc:sldChg>
      <pc:sldChg chg="add setBg">
        <pc:chgData name="Amalia Spiliakou" userId="f4bd6b91a0b5818a" providerId="LiveId" clId="{05995DE0-5447-4F45-9B35-72653D2CC289}" dt="2024-06-17T15:03:18.302" v="403"/>
        <pc:sldMkLst>
          <pc:docMk/>
          <pc:sldMk cId="3234342749" sldId="276"/>
        </pc:sldMkLst>
      </pc:sldChg>
    </pc:docChg>
  </pc:docChgLst>
  <pc:docChgLst>
    <pc:chgData name="Amalia Spiliakou" userId="f4bd6b91a0b5818a" providerId="LiveId" clId="{61109A16-1CA5-48A4-B22B-DC5F3AEADF75}"/>
    <pc:docChg chg="custSel addSld delSld modSld">
      <pc:chgData name="Amalia Spiliakou" userId="f4bd6b91a0b5818a" providerId="LiveId" clId="{61109A16-1CA5-48A4-B22B-DC5F3AEADF75}" dt="2024-09-14T04:32:00.636" v="4"/>
      <pc:docMkLst>
        <pc:docMk/>
      </pc:docMkLst>
      <pc:sldChg chg="add setBg">
        <pc:chgData name="Amalia Spiliakou" userId="f4bd6b91a0b5818a" providerId="LiveId" clId="{61109A16-1CA5-48A4-B22B-DC5F3AEADF75}" dt="2024-09-14T04:32:00.636" v="4"/>
        <pc:sldMkLst>
          <pc:docMk/>
          <pc:sldMk cId="3180822355" sldId="276"/>
        </pc:sldMkLst>
      </pc:sldChg>
      <pc:sldChg chg="delSp del mod">
        <pc:chgData name="Amalia Spiliakou" userId="f4bd6b91a0b5818a" providerId="LiveId" clId="{61109A16-1CA5-48A4-B22B-DC5F3AEADF75}" dt="2024-09-14T04:31:52.736" v="3" actId="47"/>
        <pc:sldMkLst>
          <pc:docMk/>
          <pc:sldMk cId="3234342749" sldId="276"/>
        </pc:sldMkLst>
        <pc:picChg chg="del">
          <ac:chgData name="Amalia Spiliakou" userId="f4bd6b91a0b5818a" providerId="LiveId" clId="{61109A16-1CA5-48A4-B22B-DC5F3AEADF75}" dt="2024-09-14T04:31:33.767" v="0" actId="478"/>
          <ac:picMkLst>
            <pc:docMk/>
            <pc:sldMk cId="3234342749" sldId="276"/>
            <ac:picMk id="3" creationId="{EF101CCD-3487-400E-D0B9-489C7532362C}"/>
          </ac:picMkLst>
        </pc:picChg>
      </pc:sldChg>
      <pc:sldChg chg="add del setBg">
        <pc:chgData name="Amalia Spiliakou" userId="f4bd6b91a0b5818a" providerId="LiveId" clId="{61109A16-1CA5-48A4-B22B-DC5F3AEADF75}" dt="2024-09-14T04:31:51.026" v="2" actId="47"/>
        <pc:sldMkLst>
          <pc:docMk/>
          <pc:sldMk cId="3648400451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AD41-CE0C-7332-3FD7-1B487454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7BC555-F387-362D-2041-44CD6E29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5A55-B4A4-4B14-AABE-63AEA96FFBEC}" type="datetimeFigureOut">
              <a:rPr lang="el-GR" smtClean="0"/>
              <a:t>14/9/2024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EE8379-7111-64B9-1F81-621C6C4F7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51748-6E07-8762-2E83-FFE893DF1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D227A-C3AC-44E0-85A8-73C9C319ED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717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D67EC1-554F-77A8-5A41-F6FBD025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5357E-C9E8-2D9B-4EED-3DA373489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0E751-A65B-031C-E2BE-17DBD39A9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895A55-B4A4-4B14-AABE-63AEA96FFBEC}" type="datetimeFigureOut">
              <a:rPr lang="el-GR" smtClean="0"/>
              <a:t>14/9/2024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29758-8B98-5DA9-6B78-FA05A083E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1D6F1-A119-FEE2-788C-1E6EC86D6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CD227A-C3AC-44E0-85A8-73C9C319ED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118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en.wikipedia.org/wiki/Madonna_and_Child_with_St_Peter_Martyr_and_a_Donor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en.wikipedia.org/wiki/Recanati_Polyptych#/media/File:Lorenzo_lotto,_polittico_di_san_domenico_di_recanati,_1508,_01.jpg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wga.hu/frames-e.html?/html/l/lotto/index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uffizi.it/en/artworks/susanna-and-the-elder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ga.hu/frames-e.html?/html/l/lotto/index.html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el.wikipedia.org/wiki/%CE%91%CF%81%CF%87%CE%B5%CE%AF%CE%BF:Lorenzo_Lotto_-_Andrea_Odoni_%281488-1545%29_-_Google_Art_Project.jpg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mmons.wikimedia.org/wiki/File:Lorenzo_Lotto_-_Madonna_and_Child_with_Saints_Catherine_and_Thomas_(sacra_conversazione)_-_Google_Art_Project.jpg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en.wikipedia.org/wiki/Triple_Portrait_of_a_Goldsmith#/media/File:Lorenzo_Lotto,_,_Kunsthistorisches_Museum_Wien,_Gem%C3%A4ldegalerie_-_Ein_Goldschmied_in_drei_Ansichten_-_GG_92_-_Kunsthistorisches_Museum.jpg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wga.hu/frames-e.html?/html/l/lotto/index.htm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upload.wikimedia.org/wikipedia/commons/9/98/Lorenzo_Lotto_071.jpg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7A2B24-7624-8F67-FB7C-DE472582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101CCD-3487-400E-D0B9-489C75323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FF007D-637E-711F-0C00-9571F3D7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Madonna and Child with St Peter Martyr, 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1503, Wood panel, 55 x 87 cm, Museo Nazionale di Capodimonte, Naples</a:t>
            </a:r>
            <a:br>
              <a:rPr lang="en-US" sz="1200">
                <a:latin typeface="Georgia" panose="02040502050405020303" pitchFamily="18" charset="0"/>
              </a:rPr>
            </a:br>
            <a:r>
              <a:rPr lang="en-US" sz="1200">
                <a:latin typeface="Georgia" panose="02040502050405020303" pitchFamily="18" charset="0"/>
                <a:hlinkClick r:id="rId2"/>
              </a:rPr>
              <a:t>https://en.wikipedia.org/wiki/Madonna_and_Child_with_St_Peter_Martyr_and_a_Donor</a:t>
            </a:r>
            <a:r>
              <a:rPr lang="en-US" sz="1200">
                <a:latin typeface="Georgia" panose="02040502050405020303" pitchFamily="18" charset="0"/>
              </a:rPr>
              <a:t> </a:t>
            </a:r>
            <a:br>
              <a:rPr lang="en-US" sz="1200">
                <a:latin typeface="Georgia" panose="02040502050405020303" pitchFamily="18" charset="0"/>
              </a:rPr>
            </a:br>
            <a:endParaRPr lang="el-GR" sz="2400" dirty="0"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413B66-A89D-83F1-075E-F932197B5C9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2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24508-C1EB-6B57-35EB-0A4D05A5A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519" y="2525486"/>
            <a:ext cx="6020027" cy="433251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Recanati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Polyptych,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1508, Oil on wood, Pinacoteca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Civica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Recanati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https://en.wikipedia.org/wiki/Recanati_Polyptych#/media/File:Lorenzo_lotto,_polittico_di_san_domenico_di_recanati,_1508,_01.jpg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1AFA734D-FDA2-32D3-0D3A-8A1F36235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54" y="0"/>
            <a:ext cx="5541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37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C6AD-96F8-2111-4FB9-B57379E4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370" y="365125"/>
            <a:ext cx="6040211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 Young Man with an Oil-lamp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1506-10, Oil on wood, 42 x 36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Vienna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https://www.wga.hu/frames-e.html?/html/l/lotto/index.html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C2547F6-A9EA-AD2D-37B1-4F397E662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18" y="0"/>
            <a:ext cx="5657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8B820A2-D5D6-9CD2-C82B-5EC710920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887" y="1806009"/>
            <a:ext cx="4829175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92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963A-2D03-6073-B367-CA0F4ABAA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056" y="2362200"/>
            <a:ext cx="5453743" cy="44958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Susanna and the Elders,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1517, Oil on wood, 66 x 50 cm, Galleria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Uffizi, Florence,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https://www.uffizi.it/en/artworks/susanna-and-the-elders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Susanna and the Elders">
            <a:extLst>
              <a:ext uri="{FF2B5EF4-FFF2-40B4-BE49-F238E27FC236}">
                <a16:creationId xmlns:a16="http://schemas.microsoft.com/office/drawing/2014/main" id="{7443039A-F916-E7AB-DB10-950690B2A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90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56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AD73E-467D-4BA6-860B-E282A3D9A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17170"/>
          </a:xfrm>
        </p:spPr>
        <p:txBody>
          <a:bodyPr>
            <a:normAutofit/>
          </a:bodyPr>
          <a:lstStyle/>
          <a:p>
            <a:pPr algn="ctr"/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 of the oratory toward the altar,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1523-24, Fresco, Oratorio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Suardi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Trescore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Italy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https://www.wga.hu/frames-e.html?/html/l/lotto/index.html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67A518-C176-69EE-C582-E8A0B8B48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063" y="1445880"/>
            <a:ext cx="8927874" cy="521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963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EFC9E-6826-9AAF-A675-0B1FA270F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5824" y="1981200"/>
            <a:ext cx="2847975" cy="4876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Andrea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Odoni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1527, Oil on canvas, 104 x 117 cm, Royal Collection, Hampton Court, UK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https://el.wikipedia.org/wiki/%CE%91%CF%81%CF%87%CE%B5%CE%AF%CE%BF:Lorenzo_Lotto_-_Andrea_Odoni_%281488-1545%29_-_Google_Art_Project.jpg</a:t>
            </a:r>
            <a:br>
              <a:rPr lang="el-GR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erson in a black robe&#10;&#10;Description automatically generated">
            <a:extLst>
              <a:ext uri="{FF2B5EF4-FFF2-40B4-BE49-F238E27FC236}">
                <a16:creationId xmlns:a16="http://schemas.microsoft.com/office/drawing/2014/main" id="{2E3BC224-CEAE-50D7-C447-5B5C86E92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766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9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16830-D6A2-0175-B907-382023EB7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857" y="2133599"/>
            <a:ext cx="3132365" cy="454750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Madonna and Child with Saints and an Angel,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1527-28, Oil on canvas, 114 x 152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Vienna, Austria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https://commons.wikimedia.org/wiki/File:Lorenzo_Lotto_-_Madonna_and_Child_with_Saints_Catherine_and_Thomas_(sacra_conversazione)_-_Google_Art_Project.jpg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04FF832-C8CE-B2D5-34BC-693E0BC01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77" y="176893"/>
            <a:ext cx="8542201" cy="650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525C2-7B94-D157-C2CE-E85AC6138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 Goldsmith in Three Positions,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1530, Oil on canvas, 52 x 79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Vienna, Austria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https://en.wikipedia.org/wiki/Triple_Portrait_of_a_Goldsmith#/media/File:Lorenzo_Lotto,_,_Kunsthistorisches_Museum_Wien,_Gem%C3%A4ldegalerie_-_Ein_Goldschmied_in_drei_Ansichten_-_GG_92_-_Kunsthistorisches_Museum.jpg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60E089CD-98E3-2370-FD7C-E3B3FB1EE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875" y="1677806"/>
            <a:ext cx="8372249" cy="518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119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AEEE6-927A-8E71-F403-F1803FFC8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656" y="3156857"/>
            <a:ext cx="3627211" cy="37011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 Lady as Lucretia,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1530-32, Oil on canvas, 96 x 111 cm, National Gallery, London, UK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https://www.wga.hu/frames-e.html?/html/l/lotto/index.html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F27292A-22B0-C424-74DC-F56667F1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32" y="0"/>
            <a:ext cx="8145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362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64145-5B71-DE72-5602-2665F4C34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3457"/>
            <a:ext cx="5965371" cy="42345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Christ, Giving His Blood,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1543, Poplar wood, 50 x 32 cm,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Vienna, Austria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https://upload.wikimedia.org/wikipedia/commons/9/98/Lorenzo_Lotto_071.jpg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D4F0368-6281-DA0C-F504-DF9B49EA7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0"/>
            <a:ext cx="4414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449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7A2B24-7624-8F67-FB7C-DE472582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101CCD-3487-400E-D0B9-489C75323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22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556</Words>
  <Application>Microsoft Office PowerPoint</Application>
  <PresentationFormat>Widescreen</PresentationFormat>
  <Paragraphs>10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Georgia</vt:lpstr>
      <vt:lpstr>Times New Roman</vt:lpstr>
      <vt:lpstr>Office Theme</vt:lpstr>
      <vt:lpstr>PowerPoint Presentation</vt:lpstr>
      <vt:lpstr>Madonna and Child with St Peter Martyr, 1503, Wood panel, 55 x 87 cm, Museo Nazionale di Capodimonte, Naples https://en.wikipedia.org/wiki/Madonna_and_Child_with_St_Peter_Martyr_and_a_Donor  </vt:lpstr>
      <vt:lpstr>Recanati Polyptych, 1508, Oil on wood, Pinacoteca Civica, Recanati https://en.wikipedia.org/wiki/Recanati_Polyptych#/media/File:Lorenzo_lotto,_polittico_di_san_domenico_di_recanati,_1508,_01.jpg </vt:lpstr>
      <vt:lpstr>Portrait of a Young Man with an Oil-lamp 1506-10, Oil on wood, 42 x 36 cm, Kunsthistorisches Museum, Vienna https://www.wga.hu/frames-e.html?/html/l/lotto/index.html </vt:lpstr>
      <vt:lpstr>Susanna and the Elders, 1517, Oil on wood, 66 x 50 cm, Galleria degli Uffizi, Florence, Italy https://www.uffizi.it/en/artworks/susanna-and-the-elders </vt:lpstr>
      <vt:lpstr> View of the oratory toward the altar, 1523-24, Fresco, Oratorio Suardi, Trescore, Italy https://www.wga.hu/frames-e.html?/html/l/lotto/index.html </vt:lpstr>
      <vt:lpstr>Portrait of Andrea Odoni, 1527, Oil on canvas, 104 x 117 cm, Royal Collection, Hampton Court, UK https://el.wikipedia.org/wiki/%CE%91%CF%81%CF%87%CE%B5%CE%AF%CE%BF:Lorenzo_Lotto_-_Andrea_Odoni_%281488-1545%29_-_Google_Art_Project.jpg  </vt:lpstr>
      <vt:lpstr>Madonna and Child with Saints and an Angel, 1527-28, Oil on canvas, 114 x 152 cm, Kunsthistorisches Museum, Vienna, Austria https://commons.wikimedia.org/wiki/File:Lorenzo_Lotto_-_Madonna_and_Child_with_Saints_Catherine_and_Thomas_(sacra_conversazione)_-_Google_Art_Project.jpg </vt:lpstr>
      <vt:lpstr>Portrait of a Goldsmith in Three Positions, c. 1530, Oil on canvas, 52 x 79 cm, Kunsthistorisches Museum, Vienna, Austria https://en.wikipedia.org/wiki/Triple_Portrait_of_a_Goldsmith#/media/File:Lorenzo_Lotto,_,_Kunsthistorisches_Museum_Wien,_Gem%C3%A4ldegalerie_-_Ein_Goldschmied_in_drei_Ansichten_-_GG_92_-_Kunsthistorisches_Museum.jpg </vt:lpstr>
      <vt:lpstr>Portrait of a Lady as Lucretia, 1530-32, Oil on canvas, 96 x 111 cm, National Gallery, London, UK https://www.wga.hu/frames-e.html?/html/l/lotto/index.html </vt:lpstr>
      <vt:lpstr>Christ, Giving His Blood, 1543, Poplar wood, 50 x 32 cm, Kunsthistorisches Museum, Vienna, Austria https://upload.wikimedia.org/wikipedia/commons/9/98/Lorenzo_Lotto_071.jpg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2024-06-17T08:18:23Z</dcterms:created>
  <dcterms:modified xsi:type="dcterms:W3CDTF">2024-09-14T04:32:00Z</dcterms:modified>
</cp:coreProperties>
</file>