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94" r:id="rId4"/>
    <p:sldId id="296" r:id="rId5"/>
    <p:sldId id="290" r:id="rId6"/>
    <p:sldId id="288" r:id="rId7"/>
    <p:sldId id="289" r:id="rId8"/>
    <p:sldId id="291" r:id="rId9"/>
    <p:sldId id="292" r:id="rId10"/>
    <p:sldId id="293" r:id="rId11"/>
    <p:sldId id="295" r:id="rId12"/>
    <p:sldId id="298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AD82F30-0180-4C91-92AC-525D540B63D6}"/>
    <pc:docChg chg="delSld">
      <pc:chgData name="Amalia Spiliakou" userId="f4bd6b91a0b5818a" providerId="LiveId" clId="{6AD82F30-0180-4C91-92AC-525D540B63D6}" dt="2024-09-10T04:36:51.202" v="0" actId="47"/>
      <pc:docMkLst>
        <pc:docMk/>
      </pc:docMkLst>
      <pc:sldChg chg="del">
        <pc:chgData name="Amalia Spiliakou" userId="f4bd6b91a0b5818a" providerId="LiveId" clId="{6AD82F30-0180-4C91-92AC-525D540B63D6}" dt="2024-09-10T04:36:51.202" v="0" actId="47"/>
        <pc:sldMkLst>
          <pc:docMk/>
          <pc:sldMk cId="2617394210" sldId="2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3DD6-6606-9E2D-BBC9-A9F822F24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115DDE-8428-16B4-C5C0-D53053A23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4877C-91DF-09DC-7ECC-5281BDA6F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EBE40-E429-7B8B-5854-A1B70DC3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D17F9-0C27-B0FD-371B-FF5EC8C3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030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C00F-075A-703F-F1BB-F413769D6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3E004-CA7F-6374-D1AA-706D1E76B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ECB8-2E2A-0EDA-4240-1E2966059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DD00-0515-5D70-053F-AABCC0D7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1BD3A-7D7C-8C5C-3F07-6D7D61714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775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4251-7324-E609-12CF-239EA9E9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E7AE4-B9EB-EA53-1280-D6774B585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B4F2B-19B7-9CFF-7E2B-1CC3E8D1B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A5081-CC5A-3D3A-301F-32AA71EE5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B5BF7-277C-5E11-7570-81278D78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201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D4EC-5AB8-471E-F8A3-3D070647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1601E-B517-B5B7-B016-F6ED9DCEFD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BF12B-E9A7-5308-8272-927BF6E33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D1C04-7B99-EF5F-274B-7745BFB5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5A96C-73D5-A539-18BA-043226E40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3E4D3-353E-CF49-0E93-8F36FF503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245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99A3-191D-3D5D-4A6B-14DF60DC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85FA5-7924-9E14-3E0A-2D2C6CFDD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DA00C-9CD3-FE95-D755-8F62B2920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C7C44F-184A-E045-B4AD-E7FB860AE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1E28A-44A2-04B6-0D86-AC6EA1E9A9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41CDC1-B6A5-ADA5-E3C0-4F547DBE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1E132A-90DA-04EF-6FB3-8C51CACB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D42587-47C4-3437-97DE-22BF4359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111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03BB-D0B6-E0A4-C88F-FC612BC30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487C26-44E5-6AA3-4843-AA063CE8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FB909A-936C-BA24-1069-22D55FC3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B2A45D-7E4B-283E-E52D-714B2C634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249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D009CD-8349-F803-7C76-268EE918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FFD5C-ECDD-4723-5864-F74618BB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2116B-2A16-4E47-7E82-D29D6338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789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4F6BC-9CEF-DADA-10FB-869EEF8F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5A58D-3C02-D002-F281-26FAB5871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514EE-AC05-6DA0-CF7E-60531A4C2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9E099-F4B6-5E34-05E1-C9A309F5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15D80-C904-5DA4-4D99-E411C374A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56531-D88E-E578-5AFF-C28628399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436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14F6-3AB9-C061-3089-44B33E02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0D0C-FF04-B239-2460-0D2364E66B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CD001-C31F-01F5-3B46-4FD414EA6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91E20-3B9A-E4C8-2AE2-1ECC5198B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A769D-3658-443C-4A21-9FE0FD79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11CCA-6D20-2A3A-D490-E5089B407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05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4A2CA-2F8D-FCC4-B68A-E907A3156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F30D92-EAAD-F35D-38BF-F371829DD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0EF89-1F4C-0158-9C90-573554BD0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1627F-32C4-9AD0-D191-57B42C3F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3E03-69B3-2DDA-7A21-C63ECC7F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023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AE6E2-DA1C-50D7-225C-6C7F882CF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B05F8-8FF3-C581-243F-346230DB7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BCB4C-EA58-E8E6-1DAE-4A9B568E9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CCB96-8B97-7F12-5BA1-2E87236AF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0320D-BD41-FDD2-47B2-55BCA919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927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3091B9-D5F4-1914-6549-80504234A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ACD7C-4FB8-60CD-F7EE-35731CA8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DDB0A-15C4-1396-F063-F2A8AE9E0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337723-CA78-4288-8998-9FA500C90A68}" type="datetimeFigureOut">
              <a:rPr lang="el-GR" smtClean="0"/>
              <a:t>10/9/2024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B960D-6F5B-D156-DDC4-2347E1A8E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3014A-A919-9428-F0D3-1E9BFD86E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55616-B928-4B08-9560-E1DBE98056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218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etmuseum.org/art/collection/search/700489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rooklynmuseum.org/opencollection/objects/115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museum.toledomuseum.org/objects/54981/the-wilderness?ctx=8bf451c2-6604-4621-beb8-7e0369cc10b0&amp;idx=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artic.edu/artworks/72398/cows-in-a-pond-at-sunset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artic.edu/artworks/71971/mist-rising-at-sunset-in-the-catskill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metmuseum.org/art/collection/search/10946?searchField=All&amp;amp;sortBy=Relevance&amp;amp;high=on&amp;amp;ao=on&amp;amp;showOnly=openAccess&amp;amp;ft=*&amp;amp;offset=80&amp;amp;rpp=80&amp;amp;pos=139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metmuseum.org/art/collection/search/10947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metmuseum.org/art/collection/search/10945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americanart.si.edu/artwork/villa-malta-rome-9004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nga.gov/collection/art-object-page.121547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1641CC7-08DD-4799-A509-948A7D74B876}"/>
              </a:ext>
            </a:extLst>
          </p:cNvPr>
          <p:cNvSpPr/>
          <p:nvPr/>
        </p:nvSpPr>
        <p:spPr>
          <a:xfrm>
            <a:off x="594803" y="550416"/>
            <a:ext cx="10999433" cy="5797118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American Art during the 19</a:t>
            </a:r>
            <a:r>
              <a:rPr lang="en-US" sz="3600" baseline="30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 century</a:t>
            </a:r>
            <a:b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The Hudson River School</a:t>
            </a:r>
            <a:b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</a:b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Sanford Robinson Gifford, 1823–1880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10 Paintings</a:t>
            </a:r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1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ECE062-BDEF-3B1B-B3F8-816F41E64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3085"/>
            <a:ext cx="5159829" cy="430430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Self-portrait,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1853, Oil on Paper, 10.8 × 8.3 cm, the MET, NY,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https://www.metmuseum.org/art/collection/search/700489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Self-portrait, Sanford Robinson Gifford (Greenfield, New York 1823–1880 New York, New York), Oil on paper, American ">
            <a:extLst>
              <a:ext uri="{FF2B5EF4-FFF2-40B4-BE49-F238E27FC236}">
                <a16:creationId xmlns:a16="http://schemas.microsoft.com/office/drawing/2014/main" id="{F124BBE7-6856-329D-6534-20F2B3EFE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971" y="180609"/>
            <a:ext cx="5159829" cy="649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46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E743E-0A16-D54F-A924-3BB91774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Derwentwater,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1856. Oil on Canvas, 44.8 × 65.1 cm, Brooklyn Museum, NY,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https://www.brooklynmuseum.org/opencollection/objects/115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1EE26F9-0DD3-ACE8-34F6-CB0D6EF7B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50" y="1541829"/>
            <a:ext cx="7578499" cy="51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941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981DD-D90E-8F8D-868D-E406538CD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wilderness,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1860, Oil on Canvas, 76.2 x 138 cm, Toledo Museum of Art, USA 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http://emuseum.toledomuseum.org/objects/54981/the-wilderness?ctx=8bf451c2-6604-4621-beb8-7e0369cc10b0&amp;idx=1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24B7700-EB87-4FE2-E015-1EA35AB96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71" y="1690688"/>
            <a:ext cx="9252857" cy="505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47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F665-523B-47E4-2288-84574A1F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Cows in a Pond at Sunset,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1860, Oil on Canvas, 19.1 × 35.9 cm, the Art institute of Chicago,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https://www.artic.edu/artworks/72398/cows-in-a-pond-at-sunset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E14BCE-C303-BA06-4C49-A21F34061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128" y="1690688"/>
            <a:ext cx="9263743" cy="48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4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F0565-CF98-0308-3E24-8C6A2FE5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Mist Rising at Sunset in the Catskills,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1861, Oil on Canvas, 17.2 × 24.1 cm, the Art Institute of Chicago,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https://www.artic.edu/artworks/71971/mist-rising-at-sunset-in-the-catskills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52CD91-4B13-21A5-27F5-63C7217DD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294" y="1536744"/>
            <a:ext cx="7891412" cy="515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CA33-B7B4-C353-2521-952D55A2D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914" y="1458686"/>
            <a:ext cx="4963886" cy="5194526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Gorge in the Mountains (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Kauterskill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Clove),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1862, Oil on Canvas, 121.9 x 101.3 cm, the ET, NY, USA</a:t>
            </a:r>
            <a:br>
              <a:rPr lang="el-GR" sz="2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https://www.metmuseum.org/art/collection/search/10946?searchField=All&amp;amp;sortBy=Relevance&amp;amp;high=on&amp;amp;ao=on&amp;amp;showOnly=openAccess&amp;amp;ft=*&amp;amp;offset=80&amp;amp;rpp=80&amp;amp;pos=139</a:t>
            </a:r>
            <a:endParaRPr lang="el-GR" sz="1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 descr="A landscape with a valley and trees&#10;&#10;Description automatically generated">
            <a:extLst>
              <a:ext uri="{FF2B5EF4-FFF2-40B4-BE49-F238E27FC236}">
                <a16:creationId xmlns:a16="http://schemas.microsoft.com/office/drawing/2014/main" id="{648066DF-0273-0950-0788-6E47B9F77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4787"/>
            <a:ext cx="53816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4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15CCA-7BCE-C2B1-0D5C-7FBA5C18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Tivoli,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1870, Oil on Canvas, 67 x 128 cm, the MET, NY,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https://www.metmuseum.org/art/collection/search/10947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8" name="Picture 2" descr="Tivoli, Sanford Robinson Gifford (Greenfield, New York 1823–1880 New York, New York), Oil on canvas, American ">
            <a:extLst>
              <a:ext uri="{FF2B5EF4-FFF2-40B4-BE49-F238E27FC236}">
                <a16:creationId xmlns:a16="http://schemas.microsoft.com/office/drawing/2014/main" id="{2DA645A6-DFC9-31E9-FCDF-7DB4F2A14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57" y="1690688"/>
            <a:ext cx="9535886" cy="499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45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06456-D703-7453-9B07-F1AC556E4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Isola Bella in Lago Maggiore, 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1871, Oil on Canvas, 51.4 x 91.4 cm, the MET, NY,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https://www.metmuseum.org/art/collection/search/10945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122" name="Picture 2" descr="Isola Bella in Lago Maggiore, Sanford Robinson Gifford (Greenfield, New York 1823–1880 New York, New York), Oil on canvas, American ">
            <a:extLst>
              <a:ext uri="{FF2B5EF4-FFF2-40B4-BE49-F238E27FC236}">
                <a16:creationId xmlns:a16="http://schemas.microsoft.com/office/drawing/2014/main" id="{1A37A796-0405-FD61-41E7-62DF452C3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1690688"/>
            <a:ext cx="8795657" cy="494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9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D9BB-9B38-E769-A945-306F3700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Villa Malta, Rome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1879, Oil on Canvas, 33.6 x 69.5 cm, Smithsonian American Art Museum, Washington DC,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https://americanart.si.edu/artwork/villa-malta-rome-9004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146" name="Picture 2" descr="Sanford Robinson Gifford, Villa Malta, Rome, 1879, oil on canvas, Smithsonian American Art Museum, Gift of William T. Evans, 1909.9.9">
            <a:extLst>
              <a:ext uri="{FF2B5EF4-FFF2-40B4-BE49-F238E27FC236}">
                <a16:creationId xmlns:a16="http://schemas.microsoft.com/office/drawing/2014/main" id="{9A852206-DAEF-D4F3-9191-B8616E74D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23818" cy="500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20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59F8-F45A-73D2-F2EE-4BF3FA3A2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Ruins of the Parthenon</a:t>
            </a: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1880, Oil on Canvas, 69.53 × 132.72 cm, the National Gallery of Art, Washington DC, USA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https://www.nga.gov/collection/art-object-page.121547.html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Ruins of the Parthenon A30220.jpg">
            <a:extLst>
              <a:ext uri="{FF2B5EF4-FFF2-40B4-BE49-F238E27FC236}">
                <a16:creationId xmlns:a16="http://schemas.microsoft.com/office/drawing/2014/main" id="{6A26B638-91EF-9ED2-5E56-3E15A7286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684" y="1561640"/>
            <a:ext cx="9738632" cy="50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827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1641CC7-08DD-4799-A509-948A7D74B876}"/>
              </a:ext>
            </a:extLst>
          </p:cNvPr>
          <p:cNvSpPr/>
          <p:nvPr/>
        </p:nvSpPr>
        <p:spPr>
          <a:xfrm>
            <a:off x="594803" y="550416"/>
            <a:ext cx="10999433" cy="5797118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the End</a:t>
            </a:r>
            <a:endParaRPr lang="en-US" sz="9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3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460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Algerian</vt:lpstr>
      <vt:lpstr>Aptos</vt:lpstr>
      <vt:lpstr>Aptos Display</vt:lpstr>
      <vt:lpstr>Arial</vt:lpstr>
      <vt:lpstr>Calibri</vt:lpstr>
      <vt:lpstr>Lucida Calligraphy</vt:lpstr>
      <vt:lpstr>Office Theme</vt:lpstr>
      <vt:lpstr>PowerPoint Presentation</vt:lpstr>
      <vt:lpstr>Self-portrait, 1853, Oil on Paper, 10.8 × 8.3 cm, the MET, NY, USA https://www.metmuseum.org/art/collection/search/700489 </vt:lpstr>
      <vt:lpstr>Derwentwater, 1856. Oil on Canvas, 44.8 × 65.1 cm, Brooklyn Museum, NY, USA https://www.brooklynmuseum.org/opencollection/objects/115  </vt:lpstr>
      <vt:lpstr>The wilderness, 1860, Oil on Canvas, 76.2 x 138 cm, Toledo Museum of Art, USA  http://emuseum.toledomuseum.org/objects/54981/the-wilderness?ctx=8bf451c2-6604-4621-beb8-7e0369cc10b0&amp;idx=1 </vt:lpstr>
      <vt:lpstr>Cows in a Pond at Sunset, 1860, Oil on Canvas, 19.1 × 35.9 cm, the Art institute of Chicago, USA https://www.artic.edu/artworks/72398/cows-in-a-pond-at-sunset </vt:lpstr>
      <vt:lpstr>Mist Rising at Sunset in the Catskills, c. 1861, Oil on Canvas, 17.2 × 24.1 cm, the Art Institute of Chicago, USA https://www.artic.edu/artworks/71971/mist-rising-at-sunset-in-the-catskills  </vt:lpstr>
      <vt:lpstr>A Gorge in the Mountains (Kauterskill Clove), 1862, Oil on Canvas, 121.9 x 101.3 cm, the ET, NY, USA https://www.metmuseum.org/art/collection/search/10946?searchField=All&amp;amp;sortBy=Relevance&amp;amp;high=on&amp;amp;ao=on&amp;amp;showOnly=openAccess&amp;amp;ft=*&amp;amp;offset=80&amp;amp;rpp=80&amp;amp;pos=139</vt:lpstr>
      <vt:lpstr>Tivoli, 1870, Oil on Canvas, 67 x 128 cm, the MET, NY, USA https://www.metmuseum.org/art/collection/search/10947 </vt:lpstr>
      <vt:lpstr>Isola Bella in Lago Maggiore, 1871, Oil on Canvas, 51.4 x 91.4 cm, the MET, NY, USA https://www.metmuseum.org/art/collection/search/10945 </vt:lpstr>
      <vt:lpstr>Villa Malta, Rome, 1879, Oil on Canvas, 33.6 x 69.5 cm, Smithsonian American Art Museum, Washington DC, USA https://americanart.si.edu/artwork/villa-malta-rome-9004 </vt:lpstr>
      <vt:lpstr>Ruins of the Parthenon, 1880, Oil on Canvas, 69.53 × 132.72 cm, the National Gallery of Art, Washington DC, USA https://www.nga.gov/collection/art-object-page.121547.html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2024-06-19T05:46:15Z</dcterms:created>
  <dcterms:modified xsi:type="dcterms:W3CDTF">2024-09-10T04:37:00Z</dcterms:modified>
</cp:coreProperties>
</file>