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81" r:id="rId4"/>
    <p:sldId id="258" r:id="rId5"/>
    <p:sldId id="271" r:id="rId6"/>
    <p:sldId id="276" r:id="rId7"/>
    <p:sldId id="277" r:id="rId8"/>
    <p:sldId id="273" r:id="rId9"/>
    <p:sldId id="262" r:id="rId10"/>
    <p:sldId id="261" r:id="rId11"/>
    <p:sldId id="263" r:id="rId12"/>
    <p:sldId id="280" r:id="rId13"/>
    <p:sldId id="278" r:id="rId14"/>
    <p:sldId id="269" r:id="rId15"/>
    <p:sldId id="274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8126A4-9193-4E98-9E35-5EC82B26182C}" v="61" dt="2024-06-16T11:20:54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8D1BE34-EA6C-4E63-903A-120AB84B19A6}"/>
    <pc:docChg chg="undo redo custSel addSld delSld modSld">
      <pc:chgData name="Amalia Spiliakou" userId="f4bd6b91a0b5818a" providerId="LiveId" clId="{58D1BE34-EA6C-4E63-903A-120AB84B19A6}" dt="2022-04-05T08:32:26.953" v="389" actId="20577"/>
      <pc:docMkLst>
        <pc:docMk/>
      </pc:docMkLst>
      <pc:sldChg chg="modSp mod">
        <pc:chgData name="Amalia Spiliakou" userId="f4bd6b91a0b5818a" providerId="LiveId" clId="{58D1BE34-EA6C-4E63-903A-120AB84B19A6}" dt="2022-04-05T08:32:26.953" v="389" actId="20577"/>
        <pc:sldMkLst>
          <pc:docMk/>
          <pc:sldMk cId="4159992857" sldId="256"/>
        </pc:sldMkLst>
        <pc:spChg chg="mod">
          <ac:chgData name="Amalia Spiliakou" userId="f4bd6b91a0b5818a" providerId="LiveId" clId="{58D1BE34-EA6C-4E63-903A-120AB84B19A6}" dt="2022-04-05T08:32:26.953" v="389" actId="20577"/>
          <ac:spMkLst>
            <pc:docMk/>
            <pc:sldMk cId="4159992857" sldId="256"/>
            <ac:spMk id="4" creationId="{E3B43114-00ED-457B-8A46-1660774607AE}"/>
          </ac:spMkLst>
        </pc:spChg>
      </pc:sldChg>
      <pc:sldChg chg="setBg">
        <pc:chgData name="Amalia Spiliakou" userId="f4bd6b91a0b5818a" providerId="LiveId" clId="{58D1BE34-EA6C-4E63-903A-120AB84B19A6}" dt="2022-04-05T08:05:31.358" v="92"/>
        <pc:sldMkLst>
          <pc:docMk/>
          <pc:sldMk cId="2722902959" sldId="257"/>
        </pc:sldMkLst>
      </pc:sldChg>
      <pc:sldChg chg="setBg">
        <pc:chgData name="Amalia Spiliakou" userId="f4bd6b91a0b5818a" providerId="LiveId" clId="{58D1BE34-EA6C-4E63-903A-120AB84B19A6}" dt="2022-04-05T08:05:38.838" v="93"/>
        <pc:sldMkLst>
          <pc:docMk/>
          <pc:sldMk cId="3388332347" sldId="259"/>
        </pc:sldMkLst>
      </pc:sldChg>
      <pc:sldChg chg="setBg">
        <pc:chgData name="Amalia Spiliakou" userId="f4bd6b91a0b5818a" providerId="LiveId" clId="{58D1BE34-EA6C-4E63-903A-120AB84B19A6}" dt="2022-04-05T08:05:56.914" v="94"/>
        <pc:sldMkLst>
          <pc:docMk/>
          <pc:sldMk cId="1859443758" sldId="261"/>
        </pc:sldMkLst>
      </pc:sldChg>
      <pc:sldChg chg="modSp mod setBg">
        <pc:chgData name="Amalia Spiliakou" userId="f4bd6b91a0b5818a" providerId="LiveId" clId="{58D1BE34-EA6C-4E63-903A-120AB84B19A6}" dt="2022-04-05T08:07:47.224" v="124" actId="6549"/>
        <pc:sldMkLst>
          <pc:docMk/>
          <pc:sldMk cId="638851560" sldId="266"/>
        </pc:sldMkLst>
        <pc:spChg chg="mod">
          <ac:chgData name="Amalia Spiliakou" userId="f4bd6b91a0b5818a" providerId="LiveId" clId="{58D1BE34-EA6C-4E63-903A-120AB84B19A6}" dt="2022-04-05T08:07:47.224" v="124" actId="6549"/>
          <ac:spMkLst>
            <pc:docMk/>
            <pc:sldMk cId="638851560" sldId="266"/>
            <ac:spMk id="2" creationId="{66038AB3-9A69-4DF3-942A-38BA4CD2B7CD}"/>
          </ac:spMkLst>
        </pc:spChg>
      </pc:sldChg>
      <pc:sldChg chg="setBg">
        <pc:chgData name="Amalia Spiliakou" userId="f4bd6b91a0b5818a" providerId="LiveId" clId="{58D1BE34-EA6C-4E63-903A-120AB84B19A6}" dt="2022-04-05T08:08:02.055" v="125"/>
        <pc:sldMkLst>
          <pc:docMk/>
          <pc:sldMk cId="2586904327" sldId="267"/>
        </pc:sldMkLst>
      </pc:sldChg>
      <pc:sldChg chg="modSp mod setBg">
        <pc:chgData name="Amalia Spiliakou" userId="f4bd6b91a0b5818a" providerId="LiveId" clId="{58D1BE34-EA6C-4E63-903A-120AB84B19A6}" dt="2022-04-05T08:08:48.785" v="128" actId="255"/>
        <pc:sldMkLst>
          <pc:docMk/>
          <pc:sldMk cId="3709970911" sldId="269"/>
        </pc:sldMkLst>
        <pc:spChg chg="mod">
          <ac:chgData name="Amalia Spiliakou" userId="f4bd6b91a0b5818a" providerId="LiveId" clId="{58D1BE34-EA6C-4E63-903A-120AB84B19A6}" dt="2022-04-05T08:08:48.785" v="128" actId="255"/>
          <ac:spMkLst>
            <pc:docMk/>
            <pc:sldMk cId="3709970911" sldId="269"/>
            <ac:spMk id="2" creationId="{767D8B12-FBFB-4708-A080-5605B610A16C}"/>
          </ac:spMkLst>
        </pc:spChg>
      </pc:sldChg>
      <pc:sldChg chg="setBg">
        <pc:chgData name="Amalia Spiliakou" userId="f4bd6b91a0b5818a" providerId="LiveId" clId="{58D1BE34-EA6C-4E63-903A-120AB84B19A6}" dt="2022-04-05T08:08:09.821" v="126"/>
        <pc:sldMkLst>
          <pc:docMk/>
          <pc:sldMk cId="2578023465" sldId="270"/>
        </pc:sldMkLst>
      </pc:sldChg>
      <pc:sldChg chg="addSp modSp new mod setBg">
        <pc:chgData name="Amalia Spiliakou" userId="f4bd6b91a0b5818a" providerId="LiveId" clId="{58D1BE34-EA6C-4E63-903A-120AB84B19A6}" dt="2022-04-05T08:05:12.871" v="91"/>
        <pc:sldMkLst>
          <pc:docMk/>
          <pc:sldMk cId="547021405" sldId="273"/>
        </pc:sldMkLst>
        <pc:spChg chg="mod">
          <ac:chgData name="Amalia Spiliakou" userId="f4bd6b91a0b5818a" providerId="LiveId" clId="{58D1BE34-EA6C-4E63-903A-120AB84B19A6}" dt="2022-04-05T08:05:07.267" v="90" actId="207"/>
          <ac:spMkLst>
            <pc:docMk/>
            <pc:sldMk cId="547021405" sldId="273"/>
            <ac:spMk id="2" creationId="{3906D851-BAF4-4AC2-8194-7E346E14BEC2}"/>
          </ac:spMkLst>
        </pc:spChg>
        <pc:picChg chg="add mod">
          <ac:chgData name="Amalia Spiliakou" userId="f4bd6b91a0b5818a" providerId="LiveId" clId="{58D1BE34-EA6C-4E63-903A-120AB84B19A6}" dt="2022-04-05T08:02:37.507" v="4" actId="1076"/>
          <ac:picMkLst>
            <pc:docMk/>
            <pc:sldMk cId="547021405" sldId="273"/>
            <ac:picMk id="17410" creationId="{4C89CE5F-F13E-4527-A2EA-B3D9D202983B}"/>
          </ac:picMkLst>
        </pc:picChg>
      </pc:sldChg>
      <pc:sldChg chg="new del">
        <pc:chgData name="Amalia Spiliakou" userId="f4bd6b91a0b5818a" providerId="LiveId" clId="{58D1BE34-EA6C-4E63-903A-120AB84B19A6}" dt="2022-04-05T08:14:31.517" v="187" actId="47"/>
        <pc:sldMkLst>
          <pc:docMk/>
          <pc:sldMk cId="672705785" sldId="274"/>
        </pc:sldMkLst>
      </pc:sldChg>
      <pc:sldChg chg="addSp modSp new mod setBg">
        <pc:chgData name="Amalia Spiliakou" userId="f4bd6b91a0b5818a" providerId="LiveId" clId="{58D1BE34-EA6C-4E63-903A-120AB84B19A6}" dt="2022-04-05T08:14:26.222" v="186"/>
        <pc:sldMkLst>
          <pc:docMk/>
          <pc:sldMk cId="2611348522" sldId="275"/>
        </pc:sldMkLst>
        <pc:spChg chg="mod">
          <ac:chgData name="Amalia Spiliakou" userId="f4bd6b91a0b5818a" providerId="LiveId" clId="{58D1BE34-EA6C-4E63-903A-120AB84B19A6}" dt="2022-04-05T08:14:21.415" v="185" actId="207"/>
          <ac:spMkLst>
            <pc:docMk/>
            <pc:sldMk cId="2611348522" sldId="275"/>
            <ac:spMk id="2" creationId="{FFF8BED6-E0AD-41D3-899E-2A9452CE0BEB}"/>
          </ac:spMkLst>
        </pc:spChg>
        <pc:picChg chg="add mod">
          <ac:chgData name="Amalia Spiliakou" userId="f4bd6b91a0b5818a" providerId="LiveId" clId="{58D1BE34-EA6C-4E63-903A-120AB84B19A6}" dt="2022-04-05T08:14:09.338" v="184" actId="1076"/>
          <ac:picMkLst>
            <pc:docMk/>
            <pc:sldMk cId="2611348522" sldId="275"/>
            <ac:picMk id="18434" creationId="{E31BFBB3-15DD-496B-85FF-26336CD66C78}"/>
          </ac:picMkLst>
        </pc:picChg>
      </pc:sldChg>
      <pc:sldChg chg="addSp delSp modSp new mod chgLayout">
        <pc:chgData name="Amalia Spiliakou" userId="f4bd6b91a0b5818a" providerId="LiveId" clId="{58D1BE34-EA6C-4E63-903A-120AB84B19A6}" dt="2022-04-05T08:31:34.548" v="381" actId="14100"/>
        <pc:sldMkLst>
          <pc:docMk/>
          <pc:sldMk cId="472463284" sldId="276"/>
        </pc:sldMkLst>
        <pc:spChg chg="del">
          <ac:chgData name="Amalia Spiliakou" userId="f4bd6b91a0b5818a" providerId="LiveId" clId="{58D1BE34-EA6C-4E63-903A-120AB84B19A6}" dt="2022-04-05T08:27:14.292" v="193" actId="478"/>
          <ac:spMkLst>
            <pc:docMk/>
            <pc:sldMk cId="472463284" sldId="276"/>
            <ac:spMk id="2" creationId="{0F0CA2D4-0B37-4F1F-AAE8-4E59157130B5}"/>
          </ac:spMkLst>
        </pc:spChg>
        <pc:spChg chg="add mod ord">
          <ac:chgData name="Amalia Spiliakou" userId="f4bd6b91a0b5818a" providerId="LiveId" clId="{58D1BE34-EA6C-4E63-903A-120AB84B19A6}" dt="2022-04-05T08:31:34.548" v="381" actId="14100"/>
          <ac:spMkLst>
            <pc:docMk/>
            <pc:sldMk cId="472463284" sldId="276"/>
            <ac:spMk id="3" creationId="{6068C460-3781-4145-A21B-C1D4E2BB9431}"/>
          </ac:spMkLst>
        </pc:spChg>
        <pc:picChg chg="add mod">
          <ac:chgData name="Amalia Spiliakou" userId="f4bd6b91a0b5818a" providerId="LiveId" clId="{58D1BE34-EA6C-4E63-903A-120AB84B19A6}" dt="2022-04-05T08:27:20.725" v="194" actId="14100"/>
          <ac:picMkLst>
            <pc:docMk/>
            <pc:sldMk cId="472463284" sldId="276"/>
            <ac:picMk id="19458" creationId="{9B8C4676-1E70-4771-BF3B-DC4C700B92EC}"/>
          </ac:picMkLst>
        </pc:picChg>
      </pc:sldChg>
    </pc:docChg>
  </pc:docChgLst>
  <pc:docChgLst>
    <pc:chgData name="Amalia Spiliakou" userId="f4bd6b91a0b5818a" providerId="LiveId" clId="{D08126A4-9193-4E98-9E35-5EC82B26182C}"/>
    <pc:docChg chg="undo redo custSel addSld delSld modSld sldOrd">
      <pc:chgData name="Amalia Spiliakou" userId="f4bd6b91a0b5818a" providerId="LiveId" clId="{D08126A4-9193-4E98-9E35-5EC82B26182C}" dt="2024-06-16T11:21:53.148" v="374" actId="20577"/>
      <pc:docMkLst>
        <pc:docMk/>
      </pc:docMkLst>
      <pc:sldChg chg="modSp mod">
        <pc:chgData name="Amalia Spiliakou" userId="f4bd6b91a0b5818a" providerId="LiveId" clId="{D08126A4-9193-4E98-9E35-5EC82B26182C}" dt="2024-06-16T11:21:53.148" v="374" actId="20577"/>
        <pc:sldMkLst>
          <pc:docMk/>
          <pc:sldMk cId="4159992857" sldId="256"/>
        </pc:sldMkLst>
        <pc:spChg chg="mod">
          <ac:chgData name="Amalia Spiliakou" userId="f4bd6b91a0b5818a" providerId="LiveId" clId="{D08126A4-9193-4E98-9E35-5EC82B26182C}" dt="2024-06-16T11:21:53.148" v="374" actId="20577"/>
          <ac:spMkLst>
            <pc:docMk/>
            <pc:sldMk cId="4159992857" sldId="256"/>
            <ac:spMk id="4" creationId="{E3B43114-00ED-457B-8A46-1660774607AE}"/>
          </ac:spMkLst>
        </pc:spChg>
      </pc:sldChg>
      <pc:sldChg chg="del">
        <pc:chgData name="Amalia Spiliakou" userId="f4bd6b91a0b5818a" providerId="LiveId" clId="{D08126A4-9193-4E98-9E35-5EC82B26182C}" dt="2024-06-16T09:19:31.539" v="4" actId="47"/>
        <pc:sldMkLst>
          <pc:docMk/>
          <pc:sldMk cId="2722902959" sldId="257"/>
        </pc:sldMkLst>
      </pc:sldChg>
      <pc:sldChg chg="modSp mod">
        <pc:chgData name="Amalia Spiliakou" userId="f4bd6b91a0b5818a" providerId="LiveId" clId="{D08126A4-9193-4E98-9E35-5EC82B26182C}" dt="2024-06-16T10:07:32.830" v="28" actId="255"/>
        <pc:sldMkLst>
          <pc:docMk/>
          <pc:sldMk cId="1703074660" sldId="258"/>
        </pc:sldMkLst>
        <pc:spChg chg="mod">
          <ac:chgData name="Amalia Spiliakou" userId="f4bd6b91a0b5818a" providerId="LiveId" clId="{D08126A4-9193-4E98-9E35-5EC82B26182C}" dt="2024-06-16T10:07:32.830" v="28" actId="255"/>
          <ac:spMkLst>
            <pc:docMk/>
            <pc:sldMk cId="1703074660" sldId="258"/>
            <ac:spMk id="2" creationId="{464AEB6A-F5E8-44F0-8366-D1FB0351561F}"/>
          </ac:spMkLst>
        </pc:spChg>
      </pc:sldChg>
      <pc:sldChg chg="del">
        <pc:chgData name="Amalia Spiliakou" userId="f4bd6b91a0b5818a" providerId="LiveId" clId="{D08126A4-9193-4E98-9E35-5EC82B26182C}" dt="2024-06-16T09:19:32.340" v="5" actId="47"/>
        <pc:sldMkLst>
          <pc:docMk/>
          <pc:sldMk cId="3388332347" sldId="259"/>
        </pc:sldMkLst>
      </pc:sldChg>
      <pc:sldChg chg="del">
        <pc:chgData name="Amalia Spiliakou" userId="f4bd6b91a0b5818a" providerId="LiveId" clId="{D08126A4-9193-4E98-9E35-5EC82B26182C}" dt="2024-06-16T09:19:26.346" v="3" actId="47"/>
        <pc:sldMkLst>
          <pc:docMk/>
          <pc:sldMk cId="3414345693" sldId="260"/>
        </pc:sldMkLst>
      </pc:sldChg>
      <pc:sldChg chg="modSp mod">
        <pc:chgData name="Amalia Spiliakou" userId="f4bd6b91a0b5818a" providerId="LiveId" clId="{D08126A4-9193-4E98-9E35-5EC82B26182C}" dt="2024-06-16T10:09:14.729" v="34" actId="255"/>
        <pc:sldMkLst>
          <pc:docMk/>
          <pc:sldMk cId="1859443758" sldId="261"/>
        </pc:sldMkLst>
        <pc:spChg chg="mod">
          <ac:chgData name="Amalia Spiliakou" userId="f4bd6b91a0b5818a" providerId="LiveId" clId="{D08126A4-9193-4E98-9E35-5EC82B26182C}" dt="2024-06-16T10:09:14.729" v="34" actId="255"/>
          <ac:spMkLst>
            <pc:docMk/>
            <pc:sldMk cId="1859443758" sldId="261"/>
            <ac:spMk id="2" creationId="{B8774A1B-D6D1-47F4-9F86-76483936F43A}"/>
          </ac:spMkLst>
        </pc:spChg>
      </pc:sldChg>
      <pc:sldChg chg="modSp mod">
        <pc:chgData name="Amalia Spiliakou" userId="f4bd6b91a0b5818a" providerId="LiveId" clId="{D08126A4-9193-4E98-9E35-5EC82B26182C}" dt="2024-06-16T10:08:56.141" v="33" actId="255"/>
        <pc:sldMkLst>
          <pc:docMk/>
          <pc:sldMk cId="3621664140" sldId="262"/>
        </pc:sldMkLst>
        <pc:spChg chg="mod">
          <ac:chgData name="Amalia Spiliakou" userId="f4bd6b91a0b5818a" providerId="LiveId" clId="{D08126A4-9193-4E98-9E35-5EC82B26182C}" dt="2024-06-16T10:08:56.141" v="33" actId="255"/>
          <ac:spMkLst>
            <pc:docMk/>
            <pc:sldMk cId="3621664140" sldId="262"/>
            <ac:spMk id="2" creationId="{311565DF-34DE-47C5-8555-A7FDC55409CE}"/>
          </ac:spMkLst>
        </pc:spChg>
      </pc:sldChg>
      <pc:sldChg chg="modSp mod">
        <pc:chgData name="Amalia Spiliakou" userId="f4bd6b91a0b5818a" providerId="LiveId" clId="{D08126A4-9193-4E98-9E35-5EC82B26182C}" dt="2024-06-16T10:09:37.522" v="35" actId="255"/>
        <pc:sldMkLst>
          <pc:docMk/>
          <pc:sldMk cId="3317523773" sldId="263"/>
        </pc:sldMkLst>
        <pc:spChg chg="mod">
          <ac:chgData name="Amalia Spiliakou" userId="f4bd6b91a0b5818a" providerId="LiveId" clId="{D08126A4-9193-4E98-9E35-5EC82B26182C}" dt="2024-06-16T10:09:37.522" v="35" actId="255"/>
          <ac:spMkLst>
            <pc:docMk/>
            <pc:sldMk cId="3317523773" sldId="263"/>
            <ac:spMk id="2" creationId="{DA26B04E-E33B-4D9C-B5F4-CCEA668175EE}"/>
          </ac:spMkLst>
        </pc:spChg>
      </pc:sldChg>
      <pc:sldChg chg="del">
        <pc:chgData name="Amalia Spiliakou" userId="f4bd6b91a0b5818a" providerId="LiveId" clId="{D08126A4-9193-4E98-9E35-5EC82B26182C}" dt="2024-06-16T09:19:52.899" v="8" actId="47"/>
        <pc:sldMkLst>
          <pc:docMk/>
          <pc:sldMk cId="638851560" sldId="266"/>
        </pc:sldMkLst>
      </pc:sldChg>
      <pc:sldChg chg="del">
        <pc:chgData name="Amalia Spiliakou" userId="f4bd6b91a0b5818a" providerId="LiveId" clId="{D08126A4-9193-4E98-9E35-5EC82B26182C}" dt="2024-06-16T09:19:55.110" v="9" actId="47"/>
        <pc:sldMkLst>
          <pc:docMk/>
          <pc:sldMk cId="2586904327" sldId="267"/>
        </pc:sldMkLst>
      </pc:sldChg>
      <pc:sldChg chg="del">
        <pc:chgData name="Amalia Spiliakou" userId="f4bd6b91a0b5818a" providerId="LiveId" clId="{D08126A4-9193-4E98-9E35-5EC82B26182C}" dt="2024-06-16T09:19:59.666" v="10" actId="47"/>
        <pc:sldMkLst>
          <pc:docMk/>
          <pc:sldMk cId="3901683860" sldId="268"/>
        </pc:sldMkLst>
      </pc:sldChg>
      <pc:sldChg chg="modSp mod ord">
        <pc:chgData name="Amalia Spiliakou" userId="f4bd6b91a0b5818a" providerId="LiveId" clId="{D08126A4-9193-4E98-9E35-5EC82B26182C}" dt="2024-06-16T10:14:00.844" v="81"/>
        <pc:sldMkLst>
          <pc:docMk/>
          <pc:sldMk cId="3709970911" sldId="269"/>
        </pc:sldMkLst>
        <pc:spChg chg="mod">
          <ac:chgData name="Amalia Spiliakou" userId="f4bd6b91a0b5818a" providerId="LiveId" clId="{D08126A4-9193-4E98-9E35-5EC82B26182C}" dt="2024-06-16T10:10:55.668" v="42" actId="255"/>
          <ac:spMkLst>
            <pc:docMk/>
            <pc:sldMk cId="3709970911" sldId="269"/>
            <ac:spMk id="2" creationId="{767D8B12-FBFB-4708-A080-5605B610A16C}"/>
          </ac:spMkLst>
        </pc:spChg>
      </pc:sldChg>
      <pc:sldChg chg="modSp del mod">
        <pc:chgData name="Amalia Spiliakou" userId="f4bd6b91a0b5818a" providerId="LiveId" clId="{D08126A4-9193-4E98-9E35-5EC82B26182C}" dt="2024-06-16T10:13:52.909" v="79" actId="47"/>
        <pc:sldMkLst>
          <pc:docMk/>
          <pc:sldMk cId="2578023465" sldId="270"/>
        </pc:sldMkLst>
        <pc:spChg chg="mod">
          <ac:chgData name="Amalia Spiliakou" userId="f4bd6b91a0b5818a" providerId="LiveId" clId="{D08126A4-9193-4E98-9E35-5EC82B26182C}" dt="2024-06-16T10:09:50.539" v="36" actId="255"/>
          <ac:spMkLst>
            <pc:docMk/>
            <pc:sldMk cId="2578023465" sldId="270"/>
            <ac:spMk id="2" creationId="{C5398CD1-7FEB-4B50-8F92-275FDCE1B117}"/>
          </ac:spMkLst>
        </pc:spChg>
      </pc:sldChg>
      <pc:sldChg chg="modSp mod">
        <pc:chgData name="Amalia Spiliakou" userId="f4bd6b91a0b5818a" providerId="LiveId" clId="{D08126A4-9193-4E98-9E35-5EC82B26182C}" dt="2024-06-16T10:07:59.757" v="29" actId="255"/>
        <pc:sldMkLst>
          <pc:docMk/>
          <pc:sldMk cId="2261664455" sldId="271"/>
        </pc:sldMkLst>
        <pc:spChg chg="mod">
          <ac:chgData name="Amalia Spiliakou" userId="f4bd6b91a0b5818a" providerId="LiveId" clId="{D08126A4-9193-4E98-9E35-5EC82B26182C}" dt="2024-06-16T10:07:59.757" v="29" actId="255"/>
          <ac:spMkLst>
            <pc:docMk/>
            <pc:sldMk cId="2261664455" sldId="271"/>
            <ac:spMk id="2" creationId="{5D47FAEF-8A77-476C-88AB-E3AF148129E6}"/>
          </ac:spMkLst>
        </pc:spChg>
      </pc:sldChg>
      <pc:sldChg chg="del">
        <pc:chgData name="Amalia Spiliakou" userId="f4bd6b91a0b5818a" providerId="LiveId" clId="{D08126A4-9193-4E98-9E35-5EC82B26182C}" dt="2024-06-16T09:19:46.642" v="7" actId="47"/>
        <pc:sldMkLst>
          <pc:docMk/>
          <pc:sldMk cId="132392274" sldId="272"/>
        </pc:sldMkLst>
      </pc:sldChg>
      <pc:sldChg chg="modSp mod">
        <pc:chgData name="Amalia Spiliakou" userId="f4bd6b91a0b5818a" providerId="LiveId" clId="{D08126A4-9193-4E98-9E35-5EC82B26182C}" dt="2024-06-16T10:08:20.490" v="30" actId="255"/>
        <pc:sldMkLst>
          <pc:docMk/>
          <pc:sldMk cId="547021405" sldId="273"/>
        </pc:sldMkLst>
        <pc:spChg chg="mod">
          <ac:chgData name="Amalia Spiliakou" userId="f4bd6b91a0b5818a" providerId="LiveId" clId="{D08126A4-9193-4E98-9E35-5EC82B26182C}" dt="2024-06-16T10:08:20.490" v="30" actId="255"/>
          <ac:spMkLst>
            <pc:docMk/>
            <pc:sldMk cId="547021405" sldId="273"/>
            <ac:spMk id="2" creationId="{3906D851-BAF4-4AC2-8194-7E346E14BEC2}"/>
          </ac:spMkLst>
        </pc:spChg>
      </pc:sldChg>
      <pc:sldChg chg="addSp modSp new mod setBg">
        <pc:chgData name="Amalia Spiliakou" userId="f4bd6b91a0b5818a" providerId="LiveId" clId="{D08126A4-9193-4E98-9E35-5EC82B26182C}" dt="2024-06-16T10:10:43.502" v="41" actId="14100"/>
        <pc:sldMkLst>
          <pc:docMk/>
          <pc:sldMk cId="1003460328" sldId="274"/>
        </pc:sldMkLst>
        <pc:spChg chg="mod">
          <ac:chgData name="Amalia Spiliakou" userId="f4bd6b91a0b5818a" providerId="LiveId" clId="{D08126A4-9193-4E98-9E35-5EC82B26182C}" dt="2024-06-16T10:10:43.502" v="41" actId="14100"/>
          <ac:spMkLst>
            <pc:docMk/>
            <pc:sldMk cId="1003460328" sldId="274"/>
            <ac:spMk id="2" creationId="{139F90CE-22C1-06E6-D0AA-2A8D117ED8D4}"/>
          </ac:spMkLst>
        </pc:spChg>
        <pc:picChg chg="add mod">
          <ac:chgData name="Amalia Spiliakou" userId="f4bd6b91a0b5818a" providerId="LiveId" clId="{D08126A4-9193-4E98-9E35-5EC82B26182C}" dt="2024-06-16T10:04:39.924" v="15" actId="1076"/>
          <ac:picMkLst>
            <pc:docMk/>
            <pc:sldMk cId="1003460328" sldId="274"/>
            <ac:picMk id="4" creationId="{6E083A0C-98C5-56D1-A65C-1CB2AC994C11}"/>
          </ac:picMkLst>
        </pc:picChg>
      </pc:sldChg>
      <pc:sldChg chg="addSp modSp new mod ord setBg">
        <pc:chgData name="Amalia Spiliakou" userId="f4bd6b91a0b5818a" providerId="LiveId" clId="{D08126A4-9193-4E98-9E35-5EC82B26182C}" dt="2024-06-16T10:13:29.604" v="78"/>
        <pc:sldMkLst>
          <pc:docMk/>
          <pc:sldMk cId="1826466516" sldId="275"/>
        </pc:sldMkLst>
        <pc:spChg chg="mod">
          <ac:chgData name="Amalia Spiliakou" userId="f4bd6b91a0b5818a" providerId="LiveId" clId="{D08126A4-9193-4E98-9E35-5EC82B26182C}" dt="2024-06-16T10:13:10.136" v="74" actId="20577"/>
          <ac:spMkLst>
            <pc:docMk/>
            <pc:sldMk cId="1826466516" sldId="275"/>
            <ac:spMk id="2" creationId="{394BA961-B5E7-1D37-3FB3-2DD9A2250E1A}"/>
          </ac:spMkLst>
        </pc:spChg>
        <pc:picChg chg="add mod">
          <ac:chgData name="Amalia Spiliakou" userId="f4bd6b91a0b5818a" providerId="LiveId" clId="{D08126A4-9193-4E98-9E35-5EC82B26182C}" dt="2024-06-16T10:11:38.199" v="45" actId="1076"/>
          <ac:picMkLst>
            <pc:docMk/>
            <pc:sldMk cId="1826466516" sldId="275"/>
            <ac:picMk id="1026" creationId="{DC43ECD2-905D-B7BE-C062-E36E824FB6C5}"/>
          </ac:picMkLst>
        </pc:picChg>
      </pc:sldChg>
      <pc:sldChg chg="del">
        <pc:chgData name="Amalia Spiliakou" userId="f4bd6b91a0b5818a" providerId="LiveId" clId="{D08126A4-9193-4E98-9E35-5EC82B26182C}" dt="2024-06-16T09:19:38.595" v="6" actId="47"/>
        <pc:sldMkLst>
          <pc:docMk/>
          <pc:sldMk cId="2611348522" sldId="275"/>
        </pc:sldMkLst>
      </pc:sldChg>
      <pc:sldChg chg="del">
        <pc:chgData name="Amalia Spiliakou" userId="f4bd6b91a0b5818a" providerId="LiveId" clId="{D08126A4-9193-4E98-9E35-5EC82B26182C}" dt="2024-06-16T09:19:17.565" v="2" actId="47"/>
        <pc:sldMkLst>
          <pc:docMk/>
          <pc:sldMk cId="472463284" sldId="276"/>
        </pc:sldMkLst>
      </pc:sldChg>
      <pc:sldChg chg="addSp delSp modSp new mod setBg">
        <pc:chgData name="Amalia Spiliakou" userId="f4bd6b91a0b5818a" providerId="LiveId" clId="{D08126A4-9193-4E98-9E35-5EC82B26182C}" dt="2024-06-16T10:30:17.428" v="192" actId="20577"/>
        <pc:sldMkLst>
          <pc:docMk/>
          <pc:sldMk cId="2457818912" sldId="276"/>
        </pc:sldMkLst>
        <pc:spChg chg="mod">
          <ac:chgData name="Amalia Spiliakou" userId="f4bd6b91a0b5818a" providerId="LiveId" clId="{D08126A4-9193-4E98-9E35-5EC82B26182C}" dt="2024-06-16T10:30:17.428" v="192" actId="20577"/>
          <ac:spMkLst>
            <pc:docMk/>
            <pc:sldMk cId="2457818912" sldId="276"/>
            <ac:spMk id="2" creationId="{0D420373-F701-D82C-D455-15FEDC70D4F5}"/>
          </ac:spMkLst>
        </pc:spChg>
        <pc:picChg chg="add del mod">
          <ac:chgData name="Amalia Spiliakou" userId="f4bd6b91a0b5818a" providerId="LiveId" clId="{D08126A4-9193-4E98-9E35-5EC82B26182C}" dt="2024-06-16T10:16:01.521" v="89" actId="478"/>
          <ac:picMkLst>
            <pc:docMk/>
            <pc:sldMk cId="2457818912" sldId="276"/>
            <ac:picMk id="3" creationId="{51328FA2-350C-2935-0177-FC9C879E9A63}"/>
          </ac:picMkLst>
        </pc:picChg>
        <pc:picChg chg="add del">
          <ac:chgData name="Amalia Spiliakou" userId="f4bd6b91a0b5818a" providerId="LiveId" clId="{D08126A4-9193-4E98-9E35-5EC82B26182C}" dt="2024-06-16T10:16:36.328" v="91" actId="478"/>
          <ac:picMkLst>
            <pc:docMk/>
            <pc:sldMk cId="2457818912" sldId="276"/>
            <ac:picMk id="2050" creationId="{EC91620D-33F8-D942-B6AE-C833DD7B0E1E}"/>
          </ac:picMkLst>
        </pc:picChg>
        <pc:picChg chg="add mod">
          <ac:chgData name="Amalia Spiliakou" userId="f4bd6b91a0b5818a" providerId="LiveId" clId="{D08126A4-9193-4E98-9E35-5EC82B26182C}" dt="2024-06-16T10:17:14.157" v="95" actId="1076"/>
          <ac:picMkLst>
            <pc:docMk/>
            <pc:sldMk cId="2457818912" sldId="276"/>
            <ac:picMk id="2052" creationId="{46ABFBA1-C813-8B25-95A3-19BDF8F09AD9}"/>
          </ac:picMkLst>
        </pc:picChg>
      </pc:sldChg>
      <pc:sldChg chg="addSp modSp new mod setBg">
        <pc:chgData name="Amalia Spiliakou" userId="f4bd6b91a0b5818a" providerId="LiveId" clId="{D08126A4-9193-4E98-9E35-5EC82B26182C}" dt="2024-06-16T10:30:29.828" v="205" actId="20577"/>
        <pc:sldMkLst>
          <pc:docMk/>
          <pc:sldMk cId="3797844878" sldId="277"/>
        </pc:sldMkLst>
        <pc:spChg chg="mod">
          <ac:chgData name="Amalia Spiliakou" userId="f4bd6b91a0b5818a" providerId="LiveId" clId="{D08126A4-9193-4E98-9E35-5EC82B26182C}" dt="2024-06-16T10:30:29.828" v="205" actId="20577"/>
          <ac:spMkLst>
            <pc:docMk/>
            <pc:sldMk cId="3797844878" sldId="277"/>
            <ac:spMk id="2" creationId="{44E46219-7082-F2A4-292F-A17ACB0FDDF2}"/>
          </ac:spMkLst>
        </pc:spChg>
        <pc:picChg chg="add mod">
          <ac:chgData name="Amalia Spiliakou" userId="f4bd6b91a0b5818a" providerId="LiveId" clId="{D08126A4-9193-4E98-9E35-5EC82B26182C}" dt="2024-06-16T10:21:37.884" v="123" actId="1038"/>
          <ac:picMkLst>
            <pc:docMk/>
            <pc:sldMk cId="3797844878" sldId="277"/>
            <ac:picMk id="3" creationId="{2C52C8B7-8DCE-CA56-0CBA-354A2A4411BF}"/>
          </ac:picMkLst>
        </pc:picChg>
      </pc:sldChg>
      <pc:sldChg chg="addSp modSp new mod ord setBg">
        <pc:chgData name="Amalia Spiliakou" userId="f4bd6b91a0b5818a" providerId="LiveId" clId="{D08126A4-9193-4E98-9E35-5EC82B26182C}" dt="2024-06-16T10:26:37.439" v="157"/>
        <pc:sldMkLst>
          <pc:docMk/>
          <pc:sldMk cId="2017466454" sldId="278"/>
        </pc:sldMkLst>
        <pc:spChg chg="mod">
          <ac:chgData name="Amalia Spiliakou" userId="f4bd6b91a0b5818a" providerId="LiveId" clId="{D08126A4-9193-4E98-9E35-5EC82B26182C}" dt="2024-06-16T10:26:18.407" v="154" actId="207"/>
          <ac:spMkLst>
            <pc:docMk/>
            <pc:sldMk cId="2017466454" sldId="278"/>
            <ac:spMk id="2" creationId="{4679E456-5A70-6CF1-4D58-A6FDE1DDC89D}"/>
          </ac:spMkLst>
        </pc:spChg>
        <pc:picChg chg="add mod">
          <ac:chgData name="Amalia Spiliakou" userId="f4bd6b91a0b5818a" providerId="LiveId" clId="{D08126A4-9193-4E98-9E35-5EC82B26182C}" dt="2024-06-16T10:26:01.406" v="151" actId="1076"/>
          <ac:picMkLst>
            <pc:docMk/>
            <pc:sldMk cId="2017466454" sldId="278"/>
            <ac:picMk id="3074" creationId="{216E6C05-5070-DCD5-2023-DC81FBF4F3EB}"/>
          </ac:picMkLst>
        </pc:picChg>
      </pc:sldChg>
      <pc:sldChg chg="addSp modSp new mod setBg">
        <pc:chgData name="Amalia Spiliakou" userId="f4bd6b91a0b5818a" providerId="LiveId" clId="{D08126A4-9193-4E98-9E35-5EC82B26182C}" dt="2024-06-16T10:29:33.564" v="183"/>
        <pc:sldMkLst>
          <pc:docMk/>
          <pc:sldMk cId="346335717" sldId="279"/>
        </pc:sldMkLst>
        <pc:spChg chg="mod">
          <ac:chgData name="Amalia Spiliakou" userId="f4bd6b91a0b5818a" providerId="LiveId" clId="{D08126A4-9193-4E98-9E35-5EC82B26182C}" dt="2024-06-16T10:29:28.123" v="182" actId="207"/>
          <ac:spMkLst>
            <pc:docMk/>
            <pc:sldMk cId="346335717" sldId="279"/>
            <ac:spMk id="2" creationId="{B83EC3F7-5C3E-8CA0-7B04-07C6B8641E92}"/>
          </ac:spMkLst>
        </pc:spChg>
        <pc:picChg chg="add mod">
          <ac:chgData name="Amalia Spiliakou" userId="f4bd6b91a0b5818a" providerId="LiveId" clId="{D08126A4-9193-4E98-9E35-5EC82B26182C}" dt="2024-06-16T10:27:40.439" v="160" actId="1076"/>
          <ac:picMkLst>
            <pc:docMk/>
            <pc:sldMk cId="346335717" sldId="279"/>
            <ac:picMk id="3" creationId="{0C62B703-5A3F-2498-C707-858B6AFB0FB4}"/>
          </ac:picMkLst>
        </pc:picChg>
      </pc:sldChg>
      <pc:sldChg chg="addSp delSp modSp new mod setBg">
        <pc:chgData name="Amalia Spiliakou" userId="f4bd6b91a0b5818a" providerId="LiveId" clId="{D08126A4-9193-4E98-9E35-5EC82B26182C}" dt="2024-06-16T11:15:12.300" v="344" actId="1035"/>
        <pc:sldMkLst>
          <pc:docMk/>
          <pc:sldMk cId="376327195" sldId="280"/>
        </pc:sldMkLst>
        <pc:spChg chg="mod">
          <ac:chgData name="Amalia Spiliakou" userId="f4bd6b91a0b5818a" providerId="LiveId" clId="{D08126A4-9193-4E98-9E35-5EC82B26182C}" dt="2024-06-16T11:15:06.256" v="331" actId="14100"/>
          <ac:spMkLst>
            <pc:docMk/>
            <pc:sldMk cId="376327195" sldId="280"/>
            <ac:spMk id="2" creationId="{AAA6B777-1D16-3AAB-8202-F0017742D3CB}"/>
          </ac:spMkLst>
        </pc:spChg>
        <pc:graphicFrameChg chg="add del mod">
          <ac:chgData name="Amalia Spiliakou" userId="f4bd6b91a0b5818a" providerId="LiveId" clId="{D08126A4-9193-4E98-9E35-5EC82B26182C}" dt="2024-06-16T11:13:58.879" v="322" actId="478"/>
          <ac:graphicFrameMkLst>
            <pc:docMk/>
            <pc:sldMk cId="376327195" sldId="280"/>
            <ac:graphicFrameMk id="3" creationId="{E2CEA97B-F6EE-70FE-12D5-6C3C49CF760D}"/>
          </ac:graphicFrameMkLst>
        </pc:graphicFrameChg>
        <pc:picChg chg="add mod">
          <ac:chgData name="Amalia Spiliakou" userId="f4bd6b91a0b5818a" providerId="LiveId" clId="{D08126A4-9193-4E98-9E35-5EC82B26182C}" dt="2024-06-16T11:15:12.300" v="344" actId="1035"/>
          <ac:picMkLst>
            <pc:docMk/>
            <pc:sldMk cId="376327195" sldId="280"/>
            <ac:picMk id="5122" creationId="{A9E92AE9-3021-60E2-0357-E97FC385A890}"/>
          </ac:picMkLst>
        </pc:picChg>
      </pc:sldChg>
      <pc:sldChg chg="addSp modSp new del mod setBg">
        <pc:chgData name="Amalia Spiliakou" userId="f4bd6b91a0b5818a" providerId="LiveId" clId="{D08126A4-9193-4E98-9E35-5EC82B26182C}" dt="2024-06-16T11:09:55.012" v="246" actId="47"/>
        <pc:sldMkLst>
          <pc:docMk/>
          <pc:sldMk cId="1306634731" sldId="280"/>
        </pc:sldMkLst>
        <pc:spChg chg="mod">
          <ac:chgData name="Amalia Spiliakou" userId="f4bd6b91a0b5818a" providerId="LiveId" clId="{D08126A4-9193-4E98-9E35-5EC82B26182C}" dt="2024-06-16T10:32:55.094" v="245" actId="14100"/>
          <ac:spMkLst>
            <pc:docMk/>
            <pc:sldMk cId="1306634731" sldId="280"/>
            <ac:spMk id="2" creationId="{CAF3AAB8-44F9-A631-DB72-F1FD0E454E9B}"/>
          </ac:spMkLst>
        </pc:spChg>
        <pc:picChg chg="add mod">
          <ac:chgData name="Amalia Spiliakou" userId="f4bd6b91a0b5818a" providerId="LiveId" clId="{D08126A4-9193-4E98-9E35-5EC82B26182C}" dt="2024-06-16T10:31:44.697" v="208" actId="1076"/>
          <ac:picMkLst>
            <pc:docMk/>
            <pc:sldMk cId="1306634731" sldId="280"/>
            <ac:picMk id="4098" creationId="{BA7D94D4-BED6-E95E-861A-AF83DBBA278D}"/>
          </ac:picMkLst>
        </pc:picChg>
      </pc:sldChg>
      <pc:sldChg chg="addSp modSp new mod ord setBg">
        <pc:chgData name="Amalia Spiliakou" userId="f4bd6b91a0b5818a" providerId="LiveId" clId="{D08126A4-9193-4E98-9E35-5EC82B26182C}" dt="2024-06-16T11:21:27.361" v="372"/>
        <pc:sldMkLst>
          <pc:docMk/>
          <pc:sldMk cId="2304853862" sldId="281"/>
        </pc:sldMkLst>
        <pc:spChg chg="mod">
          <ac:chgData name="Amalia Spiliakou" userId="f4bd6b91a0b5818a" providerId="LiveId" clId="{D08126A4-9193-4E98-9E35-5EC82B26182C}" dt="2024-06-16T11:21:09.635" v="370" actId="207"/>
          <ac:spMkLst>
            <pc:docMk/>
            <pc:sldMk cId="2304853862" sldId="281"/>
            <ac:spMk id="2" creationId="{255E63C4-F991-2F96-1074-D1830B47DC66}"/>
          </ac:spMkLst>
        </pc:spChg>
        <pc:picChg chg="add mod">
          <ac:chgData name="Amalia Spiliakou" userId="f4bd6b91a0b5818a" providerId="LiveId" clId="{D08126A4-9193-4E98-9E35-5EC82B26182C}" dt="2024-06-16T11:20:48.531" v="368" actId="1076"/>
          <ac:picMkLst>
            <pc:docMk/>
            <pc:sldMk cId="2304853862" sldId="281"/>
            <ac:picMk id="4" creationId="{C0D47778-2591-9F6B-8BC5-C53FB89A04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4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5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2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9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9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7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2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3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1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F1FDE-8DA8-4470-8EAE-CE649F7D3322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7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pubhist.com/w15056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ga.hu/frames-e.html?/html/h/hassam/index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facebook.com/photo.php?fbid=710256554473763&amp;set=a.559870122845741&amp;type=3&amp;locale=it_IT&amp;paipv=0&amp;eav=AfaH9KHKOLoFA2Q2dpyw10i8ycH0KFTFgQ3GXNBBtewHGh34TvI_l-T1UjHORJ-rVCw&amp;_rdr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hilde_Hassam,_Poppies,_Isles_of_Shoals,_1891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americanart.si.edu/artwork/garden-its-glory-10075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upload.wikimedia.org/wikipedia/commons/e/e1/Spring_Morning_in_the_Heart_of_the_City_MET_DT5572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ardnermuseum.org/experience/collection/10824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metmuseum.org/art/collection/search/11032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historynet.com/childe-hassams-island-escape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en.wikipedia.org/wiki/The_Water_Garden_%28Childe_Hassam%29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americanartgallery.org/uploads/pictures/001254/fchassam05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metmuseum.org/art/collection/search/15583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commons.wikimedia.org/wiki/File:The_Fourth_of_July,_1916_Childe_Hassam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en.wikipedia.org/wiki/The_Avenue_in_the_Rain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43114-00ED-457B-8A46-166077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32" y="365126"/>
            <a:ext cx="4408868" cy="1325563"/>
          </a:xfrm>
        </p:spPr>
        <p:txBody>
          <a:bodyPr>
            <a:noAutofit/>
          </a:bodyPr>
          <a:lstStyle/>
          <a:p>
            <a:pPr algn="ctr"/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  <a:t>16 Paintings </a:t>
            </a:r>
            <a:b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  <a:t>by </a:t>
            </a:r>
            <a:b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  <a:t>Childe Hassam</a:t>
            </a:r>
            <a:b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Childe Hassam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1859–1935 </a:t>
            </a: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Self-Portrait,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1914, Oil on Canvas, 83.4 x 52.7 cm, American Academy of Arts and Letters, NY, USA </a:t>
            </a: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https://www.pubhist.com/w15056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8" name="Picture 7" descr="A painting of a person holding a staff&#10;&#10;Description automatically generated with medium confidence">
            <a:extLst>
              <a:ext uri="{FF2B5EF4-FFF2-40B4-BE49-F238E27FC236}">
                <a16:creationId xmlns:a16="http://schemas.microsoft.com/office/drawing/2014/main" id="{54F4DBAC-3BE1-41BA-84B1-90F88A61F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88" y="0"/>
            <a:ext cx="4307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9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BA961-B5E7-1D37-3FB3-2DD9A2250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Rainy Day, Columbus Avenue, Boston,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1885, Oil on canvas, 66 x 122 cm, Toledo Museum of Art, Toledo, Ohio, USA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https://www.wga.hu/frames-e.html?/html/h/hassam/index.html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43ECD2-905D-B7BE-C062-E36E824F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0390"/>
            <a:ext cx="9144000" cy="486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466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63C4-F991-2F96-1074-D1830B47D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0" y="365126"/>
            <a:ext cx="1523999" cy="6492874"/>
          </a:xfrm>
        </p:spPr>
        <p:txBody>
          <a:bodyPr>
            <a:normAutofit/>
          </a:bodyPr>
          <a:lstStyle/>
          <a:p>
            <a:pPr algn="ctr"/>
            <a:r>
              <a:rPr lang="en-US" sz="2200" b="1" kern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September Sunlight,</a:t>
            </a:r>
            <a:r>
              <a:rPr lang="en-US" sz="2200" kern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circa 1887, Oil on Canvas, 45.8 x 55.8 cm, Private Collection </a:t>
            </a:r>
            <a:r>
              <a:rPr lang="en-US" sz="1600" u="sng" kern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https://www.facebook.com/photo.php?fbid=710256554473763&amp;set=a.559870122845741&amp;type=3&amp;locale=it_IT&amp;paipv=0&amp;eav=AfaH9KHKOLoFA2Q2dpyw10i8ycH0KFTFgQ3GXNBBtewHGh34TvI_l-T1UjHORJ-rVCw&amp;_rdr</a:t>
            </a:r>
            <a:endParaRPr lang="el-GR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erson sitting at a table in a park&#10;&#10;Description automatically generated">
            <a:extLst>
              <a:ext uri="{FF2B5EF4-FFF2-40B4-BE49-F238E27FC236}">
                <a16:creationId xmlns:a16="http://schemas.microsoft.com/office/drawing/2014/main" id="{C0D47778-2591-9F6B-8BC5-C53FB89A0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820"/>
            <a:ext cx="7530458" cy="61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5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ody of water with rocks and plants around it&#10;&#10;Description automatically generated with low confidence">
            <a:extLst>
              <a:ext uri="{FF2B5EF4-FFF2-40B4-BE49-F238E27FC236}">
                <a16:creationId xmlns:a16="http://schemas.microsoft.com/office/drawing/2014/main" id="{CE2491C4-6305-4EBD-8D90-1E5920B247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4AEB6A-F5E8-44F0-8366-D1FB03515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5850384"/>
            <a:ext cx="8984202" cy="852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bg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Poppies on the Isles of Shoals, </a:t>
            </a:r>
            <a:r>
              <a:rPr lang="en-US" sz="2000" dirty="0">
                <a:solidFill>
                  <a:schemeClr val="bg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1891, 50.2x61 cm, National Gallery of Art, Washington DC, USA </a:t>
            </a:r>
            <a:br>
              <a:rPr lang="en-US" sz="20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https://commons.wikimedia.org/wiki/File:Childe_Hassam,_Poppies,_Isles_of_Shoals</a:t>
            </a:r>
            <a:r>
              <a:rPr lang="en-US" sz="20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,_1891.jpg</a:t>
            </a:r>
            <a:endParaRPr lang="en-US" sz="2000" dirty="0">
              <a:solidFill>
                <a:srgbClr val="FFFFFF"/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7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FAEF-8A77-476C-88AB-E3AF1481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4" y="365126"/>
            <a:ext cx="417931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The Garden in Its Glory</a:t>
            </a:r>
            <a:r>
              <a:rPr lang="en-US" sz="2200" b="0" i="1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, </a:t>
            </a:r>
            <a:r>
              <a:rPr lang="en-US" sz="2200" b="0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1892, W</a:t>
            </a:r>
            <a:r>
              <a:rPr lang="en-US" sz="2200" b="0" i="0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atercolor on Paper, 50.6 x 35.2 cm, Smithsonian American Art Museum, Washington DC, USA </a:t>
            </a:r>
            <a:r>
              <a:rPr lang="en-US" sz="1800" b="0" i="0" dirty="0">
                <a:solidFill>
                  <a:srgbClr val="081F2C"/>
                </a:solidFill>
                <a:effectLst/>
                <a:latin typeface="Harrington" panose="04040505050A02020702" pitchFamily="82" charset="0"/>
                <a:hlinkClick r:id="rId2"/>
              </a:rPr>
              <a:t>https://americanart.si.edu/artwork/garden-its-glory-10075</a:t>
            </a:r>
            <a:r>
              <a:rPr lang="en-US" sz="1800" b="0" i="0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  <a:t> </a:t>
            </a:r>
            <a:endParaRPr lang="en-US" sz="1800" dirty="0">
              <a:latin typeface="Harrington" panose="04040505050A02020702" pitchFamily="82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02559B81-ADF9-4015-8036-459B9E494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985" y="85430"/>
            <a:ext cx="4647562" cy="668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6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0373-F701-D82C-D455-15FEDC70D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162" y="365126"/>
            <a:ext cx="1366837" cy="649287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Spring Morning in the Heart of the City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1890; reworked 1895–99, Oil on canvas, 46 x 52.7 cm, The MET, NY, USA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https://upload.wikimedia.org/wikipedia/commons/e/e1/Spring_Morning_in_the_Heart_of_the_City_MET_DT5572.jpg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br>
              <a:rPr lang="en-US" sz="2000" b="1" dirty="0"/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6ABFBA1-C813-8B25-95A3-19BDF8F09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77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818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6219-7082-F2A4-292F-A17ACB0F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75840"/>
            <a:ext cx="3677545" cy="450335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A New York Blizzard,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1890, Pastel on grey paper, 35 x 24 cm, Isabella Steward Gardner Museum, Boston, USA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https://www.gardnermuseum.org/experience/collection/10824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http://www.gardnermuseum.org/FILE/125.jpg?w=470&amp;h=500">
            <a:extLst>
              <a:ext uri="{FF2B5EF4-FFF2-40B4-BE49-F238E27FC236}">
                <a16:creationId xmlns:a16="http://schemas.microsoft.com/office/drawing/2014/main" id="{2C52C8B7-8DCE-CA56-0CBA-354A2A44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195" y="78807"/>
            <a:ext cx="4757670" cy="670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844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D851-BAF4-4AC2-8194-7E346E14B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365126"/>
            <a:ext cx="8880050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Coast Scene, Isles of Shoals,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1901, Oil on Canvas, 63.2 x 76.5 cm, the MET, NY, USA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https://www.metmuseum.org/art/collection/search/11032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17410" name="Picture 2" descr="Childe Hassam | Coast Scene, Isles of Shoals | American | The Metropolitan  Museum of Art">
            <a:extLst>
              <a:ext uri="{FF2B5EF4-FFF2-40B4-BE49-F238E27FC236}">
                <a16:creationId xmlns:a16="http://schemas.microsoft.com/office/drawing/2014/main" id="{4C89CE5F-F13E-4527-A2EA-B3D9D202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38" y="1483575"/>
            <a:ext cx="6241723" cy="517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02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 body of water with a boat in it&#10;&#10;Description automatically generated with medium confidence">
            <a:extLst>
              <a:ext uri="{FF2B5EF4-FFF2-40B4-BE49-F238E27FC236}">
                <a16:creationId xmlns:a16="http://schemas.microsoft.com/office/drawing/2014/main" id="{001CCFB2-EB68-459C-B7CD-8B9955DEA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r="7307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1565DF-34DE-47C5-8555-A7FDC554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369748"/>
            <a:ext cx="7543800" cy="1360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West Wind, Isles of Shoals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1904, Oil on Canvas, </a:t>
            </a:r>
            <a:r>
              <a:rPr lang="de-DE" sz="2000" dirty="0">
                <a:solidFill>
                  <a:srgbClr val="F7F7F7"/>
                </a:solidFill>
                <a:latin typeface="Harrington" panose="04040505050A02020702" pitchFamily="82" charset="0"/>
              </a:rPr>
              <a:t>38.1x55.9 cm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Yale University Art Gallery, USA   </a:t>
            </a:r>
            <a:r>
              <a:rPr lang="en-US" sz="1600" dirty="0">
                <a:solidFill>
                  <a:srgbClr val="F7F7F7"/>
                </a:solidFill>
                <a:latin typeface="Harrington" panose="04040505050A02020702" pitchFamily="82" charset="0"/>
                <a:hlinkClick r:id="rId3"/>
              </a:rPr>
              <a:t>https://www.incollect.com/articles/american-impressionist-childe-hassam-and-the-isles-of-shoals</a:t>
            </a:r>
            <a:r>
              <a:rPr lang="en-US" sz="16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166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4A1B-D6D1-47F4-9F86-76483936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2" y="365126"/>
            <a:ext cx="8757502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The Laurel in the Ledges, Appledore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1905, Oil on Canvas, 63.5x76.2 cm, North Carolina Museum of Art, Raleigh, NC, USA</a:t>
            </a: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https://www.historynet.com/childe-hassams-island-escape/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53FC885-514F-43A7-9F0B-17A5B51CA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538" y="1442660"/>
            <a:ext cx="6404924" cy="530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443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34C30-84B2-46E7-BD7D-92E57CD23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6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6B04E-E33B-4D9C-B5F4-CCEA6681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5433134"/>
            <a:ext cx="8851037" cy="13138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F7F7F7"/>
                </a:solidFill>
                <a:latin typeface="Harrington" panose="04040505050A02020702" pitchFamily="82" charset="0"/>
              </a:rPr>
              <a:t>Sylph’s Rock, Appledore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, 1907, Oil on Canvas, 63.5x76.2 cm, Worcester Art Museum, Worcester, Mass, USA </a:t>
            </a:r>
            <a:br>
              <a:rPr lang="en-US" sz="1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1800" dirty="0">
                <a:solidFill>
                  <a:schemeClr val="bg1"/>
                </a:solidFill>
                <a:latin typeface="Harrington" panose="04040505050A02020702" pitchFamily="82" charset="0"/>
                <a:hlinkClick r:id="rId3"/>
              </a:rPr>
              <a:t>https://www.incollect.com/articles/american-impressionist-childe-hassam-and-the-isles-of-shoals</a:t>
            </a:r>
            <a:r>
              <a:rPr lang="en-US" sz="1800" dirty="0">
                <a:solidFill>
                  <a:schemeClr val="bg1"/>
                </a:solidFill>
                <a:latin typeface="Harrington" panose="04040505050A02020702" pitchFamily="82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Harrington" panose="04040505050A02020702" pitchFamily="82" charset="0"/>
              </a:rPr>
            </a:br>
            <a:endParaRPr lang="en-US" sz="2000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23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B777-1D16-3AAB-8202-F0017742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69068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The Water Garden,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1909, Oil on Canvas, 61x91.44 cm, the MET, NY, USA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https://en.wikipedia.org/wiki/The_Water_Garden_%28Childe_Hassam%29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A9E92AE9-3021-60E2-0357-E97FC385A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1272286"/>
            <a:ext cx="8290560" cy="545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E456-5A70-6CF1-4D58-A6FDE1DD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51840"/>
            <a:ext cx="7886700" cy="9388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Manhattan's Misty Sunset,</a:t>
            </a:r>
            <a:r>
              <a:rPr lang="en-US" sz="2200" i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1911, Oil on canvas, 45.72 x 81.28 cm, Butler Institute of Art, USA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http://americanartgallery.org/uploads/pictures/001254/fchassam05.jpg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2000" dirty="0"/>
            </a:br>
            <a:br>
              <a:rPr lang="en-US" sz="2000" dirty="0"/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16E6C05-5070-DCD5-2023-DC81FBF4F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7" y="1676692"/>
            <a:ext cx="8963926" cy="481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466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8B12-FBFB-4708-A080-5605B610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Isles of Shoals, 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1913, Oil on Canvas, 89.5 x 71.8 cm, the MET, NY, USA </a:t>
            </a: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https://www.metmuseum.org/art/collection/search/15583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endParaRPr lang="en-US" sz="1600" b="1" dirty="0">
              <a:latin typeface="Harrington" panose="04040505050A02020702" pitchFamily="82" charset="0"/>
            </a:endParaRPr>
          </a:p>
        </p:txBody>
      </p:sp>
      <p:pic>
        <p:nvPicPr>
          <p:cNvPr id="9218" name="Picture 2" descr="Childe Hassam | Surf, Isles of Shoals | American | The Metropolitan Museum  of Art">
            <a:extLst>
              <a:ext uri="{FF2B5EF4-FFF2-40B4-BE49-F238E27FC236}">
                <a16:creationId xmlns:a16="http://schemas.microsoft.com/office/drawing/2014/main" id="{EDDDAB31-1C9B-4149-9DE7-F52469E1B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97" y="1357459"/>
            <a:ext cx="6447606" cy="524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970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90CE-22C1-06E6-D0AA-2A8D117E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38960"/>
            <a:ext cx="2895752" cy="5019040"/>
          </a:xfrm>
        </p:spPr>
        <p:txBody>
          <a:bodyPr>
            <a:normAutofit/>
          </a:bodyPr>
          <a:lstStyle/>
          <a:p>
            <a:pPr algn="ctr"/>
            <a:r>
              <a:rPr lang="en-US" sz="2000" b="1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Fourth of July, 1916</a:t>
            </a:r>
            <a:r>
              <a:rPr lang="en-US" sz="2000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1916, oil on canvas, 91.4 x 66.7 cm, New York Historical Society, USA </a:t>
            </a:r>
            <a:r>
              <a:rPr lang="en-US" sz="1600" u="sng" kern="100" dirty="0">
                <a:solidFill>
                  <a:srgbClr val="0000FF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https://commons.wikimedia.org/wiki/File:The_Fourth_of_July,_1916_Childe_Hassam.jpg</a:t>
            </a:r>
            <a:r>
              <a:rPr lang="en-US" sz="1600" kern="1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000" dirty="0"/>
          </a:p>
        </p:txBody>
      </p:sp>
      <p:pic>
        <p:nvPicPr>
          <p:cNvPr id="4" name="Picture 3" descr="A group of flags on a building&#10;&#10;Description automatically generated">
            <a:extLst>
              <a:ext uri="{FF2B5EF4-FFF2-40B4-BE49-F238E27FC236}">
                <a16:creationId xmlns:a16="http://schemas.microsoft.com/office/drawing/2014/main" id="{6E083A0C-98C5-56D1-A65C-1CB2AC994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402" y="0"/>
            <a:ext cx="4990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6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C3F7-5C3E-8CA0-7B04-07C6B8641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08960"/>
            <a:ext cx="4796790" cy="357520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The Avenue of Rain,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1917, oil on canvas, The White House, Washington, DC, USA</a:t>
            </a:r>
            <a:br>
              <a:rPr lang="en-US" sz="16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https://en.wikipedia.org/wiki/The_Avenue_in_the_Rain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2400" dirty="0"/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File:The Avenue in the Rain Frederick Childe Hassam 1917.jpeg">
            <a:extLst>
              <a:ext uri="{FF2B5EF4-FFF2-40B4-BE49-F238E27FC236}">
                <a16:creationId xmlns:a16="http://schemas.microsoft.com/office/drawing/2014/main" id="{0C62B703-5A3F-2498-C707-858B6AFB0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40" y="173831"/>
            <a:ext cx="3429000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35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756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Harrington</vt:lpstr>
      <vt:lpstr>Times New Roman</vt:lpstr>
      <vt:lpstr>Office Theme</vt:lpstr>
      <vt:lpstr>         16 Paintings  by  Childe Hassam   Childe Hassam, 1859–1935  Self-Portrait, 1914, Oil on Canvas, 83.4 x 52.7 cm, American Academy of Arts and Letters, NY, USA https://www.pubhist.com/w15056   </vt:lpstr>
      <vt:lpstr>Rainy Day, Columbus Avenue, Boston, 1885, Oil on canvas, 66 x 122 cm, Toledo Museum of Art, Toledo, Ohio, USA https://www.wga.hu/frames-e.html?/html/h/hassam/index.html </vt:lpstr>
      <vt:lpstr>September Sunlight, circa 1887, Oil on Canvas, 45.8 x 55.8 cm, Private Collection https://www.facebook.com/photo.php?fbid=710256554473763&amp;set=a.559870122845741&amp;type=3&amp;locale=it_IT&amp;paipv=0&amp;eav=AfaH9KHKOLoFA2Q2dpyw10i8ycH0KFTFgQ3GXNBBtewHGh34TvI_l-T1UjHORJ-rVCw&amp;_rdr</vt:lpstr>
      <vt:lpstr>Poppies on the Isles of Shoals, 1891, 50.2x61 cm, National Gallery of Art, Washington DC, USA  https://commons.wikimedia.org/wiki/File:Childe_Hassam,_Poppies,_Isles_of_Shoals,_1891.jpg</vt:lpstr>
      <vt:lpstr>                                 The Garden in Its Glory, 1892, Watercolor on Paper, 50.6 x 35.2 cm, Smithsonian American Art Museum, Washington DC, USA https://americanart.si.edu/artwork/garden-its-glory-10075 </vt:lpstr>
      <vt:lpstr>Spring Morning in the Heart of the City, 1890; reworked 1895–99, Oil on canvas, 46 x 52.7 cm, The MET, NY, USA https://upload.wikimedia.org/wikipedia/commons/e/e1/Spring_Morning_in_the_Heart_of_the_City_MET_DT5572.jpg   </vt:lpstr>
      <vt:lpstr>A New York Blizzard, 1890, Pastel on grey paper, 35 x 24 cm, Isabella Steward Gardner Museum, Boston, USA https://www.gardnermuseum.org/experience/collection/10824 </vt:lpstr>
      <vt:lpstr>Coast Scene, Isles of Shoals, 1901, Oil on Canvas, 63.2 x 76.5 cm, the MET, NY, USA https://www.metmuseum.org/art/collection/search/11032  </vt:lpstr>
      <vt:lpstr>West Wind, Isles of Shoals, 1904, Oil on Canvas, 38.1x55.9 cm, Yale University Art Gallery, USA   https://www.incollect.com/articles/american-impressionist-childe-hassam-and-the-isles-of-shoals </vt:lpstr>
      <vt:lpstr>The Laurel in the Ledges, Appledore, 1905, Oil on Canvas, 63.5x76.2 cm, North Carolina Museum of Art, Raleigh, NC, USA  https://www.historynet.com/childe-hassams-island-escape/  </vt:lpstr>
      <vt:lpstr>Sylph’s Rock, Appledore, 1907, Oil on Canvas, 63.5x76.2 cm, Worcester Art Museum, Worcester, Mass, USA  https://www.incollect.com/articles/american-impressionist-childe-hassam-and-the-isles-of-shoals  </vt:lpstr>
      <vt:lpstr>The Water Garden,1909, Oil on Canvas, 61x91.44 cm, the MET, NY, USA https://en.wikipedia.org/wiki/The_Water_Garden_%28Childe_Hassam%29  </vt:lpstr>
      <vt:lpstr>Manhattan's Misty Sunset, 1911, Oil on canvas, 45.72 x 81.28 cm, Butler Institute of Art, USA http://americanartgallery.org/uploads/pictures/001254/fchassam05.jpg   </vt:lpstr>
      <vt:lpstr>Isles of Shoals, 1913, Oil on Canvas, 89.5 x 71.8 cm, the MET, NY, USA https://www.metmuseum.org/art/collection/search/15583  </vt:lpstr>
      <vt:lpstr>The Fourth of July, 1916, 1916, oil on canvas, 91.4 x 66.7 cm, New York Historical Society, USA https://commons.wikimedia.org/wiki/File:The_Fourth_of_July,_1916_Childe_Hassam.jpg  </vt:lpstr>
      <vt:lpstr>The Avenue of Rain, 1917, oil on canvas, The White House, Washington, DC, USA https://en.wikipedia.org/wiki/The_Avenue_in_the_Rain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Paintings by Child Hassam depicting the Isles of Shoals   Childe Hassam, 1859–1935  Self-Portrait, 1914, Oil on Canvas, 83.4 x 52.7 cm, American Academy of Arts and Letters, NY, USA https://www.pubhist.com/w15056</dc:title>
  <dc:creator>Amalia Spiliakou</dc:creator>
  <cp:lastModifiedBy>Amalia Spiliakou</cp:lastModifiedBy>
  <cp:revision>1</cp:revision>
  <dcterms:created xsi:type="dcterms:W3CDTF">2022-04-05T06:34:42Z</dcterms:created>
  <dcterms:modified xsi:type="dcterms:W3CDTF">2024-06-16T11:22:00Z</dcterms:modified>
</cp:coreProperties>
</file>