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64" r:id="rId2"/>
    <p:sldId id="467" r:id="rId3"/>
    <p:sldId id="465" r:id="rId4"/>
    <p:sldId id="473" r:id="rId5"/>
    <p:sldId id="469" r:id="rId6"/>
    <p:sldId id="471" r:id="rId7"/>
    <p:sldId id="472" r:id="rId8"/>
    <p:sldId id="470" r:id="rId9"/>
    <p:sldId id="474" r:id="rId10"/>
    <p:sldId id="466" r:id="rId11"/>
    <p:sldId id="468" r:id="rId12"/>
    <p:sldId id="477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45F1F-9380-46D1-B3D8-C70760F09BE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D1C9C-C03C-4D2F-B129-E9BB87D7DE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321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D1C9C-C03C-4D2F-B129-E9BB87D7DE94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752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8F38-1AC2-65C2-5BEB-EAB45437D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AA852-F261-C15D-88DC-D8D1C54E2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81D90-FF2E-3B9B-6A73-93A43BA9B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60377-6E94-1981-7047-085BF392D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746B-40BE-DF13-1C9B-EA4BE6DB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320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F977F-64CB-E9E8-0770-C6C15687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69553-6B0C-8B0A-B0A4-AEC66161D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8814F-F4E7-AE8A-3150-BD08A079F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08225-4DF8-18FD-3681-BA10F060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505B4-8028-77A8-F3B9-DCF30DC9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257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7931E-688B-88E8-4F0C-7B31E82D9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37755-38C6-2C04-69ED-381530A71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135EA-9F18-2C83-E400-FAAF0E67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0C1A4-8F36-5CBF-AB14-C0FB6D42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C1BC6-899C-A286-0622-6C423298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671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09B2A-4B08-8040-AF6B-F9F51AF78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24A5-AB61-68CF-ADC8-5F255995C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E35CB-BA37-3FDA-6AF0-A0E2D8A99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DB70C-1040-173A-FCF9-71BF2EC8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25F9D-EFF2-3170-55A2-687CF778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6AFB8-342C-7F73-E2FB-F1125AB77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522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7175-304B-1C4C-A4D5-D3A791FAA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E9AFF-4F14-7372-119F-589871468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AD6D7-BFF7-29C9-700F-7C798A179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BDED59-8A13-9C62-D3B4-B4F6F9347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1CE79F-798D-516D-7D83-D93F7FFC1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2AF9B-773B-78A0-C45A-551247AEB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9ED6F1-C271-B683-C703-6F6FD6F27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46DC2-2A3F-9739-1483-CABA2906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1093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69E6D-3B1A-ADD0-48B4-5A8E9EDD7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3B4CE8-D289-F056-552C-20113042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289FA-E55D-726B-27F4-6B7F2905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A5AC4-333C-A1DB-5240-A76EB46B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451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4CF68C-CC24-A13B-8163-D901A21E5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8F33C8-4D7E-A3C0-322C-65FE0AD8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E63BD-DBFB-6660-E1B4-08E26EAB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202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2E74-A1CD-7B08-6DDF-4D01C74A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FC9F6-A257-7B52-A9EA-93C294C3C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6E26F-6CB0-3646-8EFC-7D061907B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D03D5-4C6F-7A98-9538-23BBC5F1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6E7E7-6389-CDB4-A2DA-1F2E108EE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DED265-237E-F29D-A9AC-B1D6934D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08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E336-64F6-AEE6-21EB-2804AB3D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371A6E-5E13-C712-54E7-BB42741C0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F5F7E-1C6C-EED9-848C-31702D6EF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A74F3-1011-F9C4-1EFC-7F593E207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F8257-4503-AE28-58B4-434103B59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F5045-CF1F-A53E-8552-A341ED26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344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A093-7A70-A24F-7738-CDDEF92F7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F2922-7107-D911-7608-4D7229BBA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A19BF-EEAA-005C-4705-989E174A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32450-EB8C-1C47-1E08-45EB8405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3E73A-E8F0-112B-A626-361D6C777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067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44208B-885C-AE30-5A94-03C026F6C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59E97-E32C-C8C1-017C-BDBA7E142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E2919-7B5C-3207-B0C0-768BFDC89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E60B8-35D5-D2B2-6EDD-7A70D296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864AE-F651-D223-A483-AEEBF963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382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7C484A-447A-8B08-6662-BCBF3FBDA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CECAA-9F08-2AB6-FACF-DBF879BF8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568C6-08F8-28E4-6433-D9130C9C1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AAC51-83AB-4263-B76F-879B58186510}" type="datetimeFigureOut">
              <a:rPr lang="el-GR" smtClean="0"/>
              <a:t>10/6/2024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56DC3-0544-193F-C671-DE373AAC9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BCB66-DDE5-B044-794D-3AB5494AB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33E378-7DDD-4B00-8957-B96728F5CC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737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m.wikipedia.org/wiki/Fichier:Joachim_Patinir,_St_Christopher_Bearing_the_Christ_Child,_Rockox_House,_Antwerp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upload.wikimedia.org/wikipedia/commons/2/26/Joachim_Patinir_-_The_Baptism_of_Christ_-_Google_Art_Project_2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museodelprado.es/en/the-collection/art-work/the-temptations-of-saint-anthony/b93e9da4-8a77-44ae-ba29-1811cc546fd8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useothyssen.org/en/collection/artists/patinir-joachim/landscape-rest-flight-egypt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commons.wikimedia.org/wiki/File:Paisaje_con_san_Jer%C3%B3nimo,_Joachim_Patinir,_Museo_del_Prado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ikiart.org/en/joachim-patinir/st-jerome-in-rocky-landscape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Joachim_Patinir_-_St_Jerome_in_the_Desert_-_WGA17100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Joachim_Patinir_-_Triptych_-_WGA17104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museodelprado.es/en/the-collection/art-work/charon-crossing-the-styx/c51349b6-049e-476c-a388-5ae6d301e8c1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bio/p/patenier/biograph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560E5D27-0EDF-453F-930C-AF99C0B05604}"/>
              </a:ext>
            </a:extLst>
          </p:cNvPr>
          <p:cNvSpPr/>
          <p:nvPr/>
        </p:nvSpPr>
        <p:spPr>
          <a:xfrm>
            <a:off x="500743" y="409575"/>
            <a:ext cx="11179628" cy="5962650"/>
          </a:xfrm>
          <a:custGeom>
            <a:avLst/>
            <a:gdLst>
              <a:gd name="connsiteX0" fmla="*/ 745331 w 11179628"/>
              <a:gd name="connsiteY0" fmla="*/ 745331 h 5962650"/>
              <a:gd name="connsiteX1" fmla="*/ 1315270 w 11179628"/>
              <a:gd name="connsiteY1" fmla="*/ 745331 h 5962650"/>
              <a:gd name="connsiteX2" fmla="*/ 2078989 w 11179628"/>
              <a:gd name="connsiteY2" fmla="*/ 745331 h 5962650"/>
              <a:gd name="connsiteX3" fmla="*/ 2455149 w 11179628"/>
              <a:gd name="connsiteY3" fmla="*/ 745331 h 5962650"/>
              <a:gd name="connsiteX4" fmla="*/ 3121977 w 11179628"/>
              <a:gd name="connsiteY4" fmla="*/ 745331 h 5962650"/>
              <a:gd name="connsiteX5" fmla="*/ 3498137 w 11179628"/>
              <a:gd name="connsiteY5" fmla="*/ 745331 h 5962650"/>
              <a:gd name="connsiteX6" fmla="*/ 3777407 w 11179628"/>
              <a:gd name="connsiteY6" fmla="*/ 745331 h 5962650"/>
              <a:gd name="connsiteX7" fmla="*/ 4153567 w 11179628"/>
              <a:gd name="connsiteY7" fmla="*/ 745331 h 5962650"/>
              <a:gd name="connsiteX8" fmla="*/ 4529727 w 11179628"/>
              <a:gd name="connsiteY8" fmla="*/ 745331 h 5962650"/>
              <a:gd name="connsiteX9" fmla="*/ 4808997 w 11179628"/>
              <a:gd name="connsiteY9" fmla="*/ 745331 h 5962650"/>
              <a:gd name="connsiteX10" fmla="*/ 5378937 w 11179628"/>
              <a:gd name="connsiteY10" fmla="*/ 745331 h 5962650"/>
              <a:gd name="connsiteX11" fmla="*/ 5948876 w 11179628"/>
              <a:gd name="connsiteY11" fmla="*/ 745331 h 5962650"/>
              <a:gd name="connsiteX12" fmla="*/ 6712594 w 11179628"/>
              <a:gd name="connsiteY12" fmla="*/ 745331 h 5962650"/>
              <a:gd name="connsiteX13" fmla="*/ 7088754 w 11179628"/>
              <a:gd name="connsiteY13" fmla="*/ 745331 h 5962650"/>
              <a:gd name="connsiteX14" fmla="*/ 7658693 w 11179628"/>
              <a:gd name="connsiteY14" fmla="*/ 745331 h 5962650"/>
              <a:gd name="connsiteX15" fmla="*/ 8422412 w 11179628"/>
              <a:gd name="connsiteY15" fmla="*/ 745331 h 5962650"/>
              <a:gd name="connsiteX16" fmla="*/ 8701682 w 11179628"/>
              <a:gd name="connsiteY16" fmla="*/ 745331 h 5962650"/>
              <a:gd name="connsiteX17" fmla="*/ 9077842 w 11179628"/>
              <a:gd name="connsiteY17" fmla="*/ 745331 h 5962650"/>
              <a:gd name="connsiteX18" fmla="*/ 9454002 w 11179628"/>
              <a:gd name="connsiteY18" fmla="*/ 745331 h 5962650"/>
              <a:gd name="connsiteX19" fmla="*/ 9733272 w 11179628"/>
              <a:gd name="connsiteY19" fmla="*/ 745331 h 5962650"/>
              <a:gd name="connsiteX20" fmla="*/ 10434297 w 11179628"/>
              <a:gd name="connsiteY20" fmla="*/ 745331 h 5962650"/>
              <a:gd name="connsiteX21" fmla="*/ 10434297 w 11179628"/>
              <a:gd name="connsiteY21" fmla="*/ 1393769 h 5962650"/>
              <a:gd name="connsiteX22" fmla="*/ 10434297 w 11179628"/>
              <a:gd name="connsiteY22" fmla="*/ 2042208 h 5962650"/>
              <a:gd name="connsiteX23" fmla="*/ 10434297 w 11179628"/>
              <a:gd name="connsiteY23" fmla="*/ 2511766 h 5962650"/>
              <a:gd name="connsiteX24" fmla="*/ 10434297 w 11179628"/>
              <a:gd name="connsiteY24" fmla="*/ 3160205 h 5962650"/>
              <a:gd name="connsiteX25" fmla="*/ 10434297 w 11179628"/>
              <a:gd name="connsiteY25" fmla="*/ 3808643 h 5962650"/>
              <a:gd name="connsiteX26" fmla="*/ 10434297 w 11179628"/>
              <a:gd name="connsiteY26" fmla="*/ 4322921 h 5962650"/>
              <a:gd name="connsiteX27" fmla="*/ 10434297 w 11179628"/>
              <a:gd name="connsiteY27" fmla="*/ 5217319 h 5962650"/>
              <a:gd name="connsiteX28" fmla="*/ 9864358 w 11179628"/>
              <a:gd name="connsiteY28" fmla="*/ 5217319 h 5962650"/>
              <a:gd name="connsiteX29" fmla="*/ 9488198 w 11179628"/>
              <a:gd name="connsiteY29" fmla="*/ 5217319 h 5962650"/>
              <a:gd name="connsiteX30" fmla="*/ 9015148 w 11179628"/>
              <a:gd name="connsiteY30" fmla="*/ 5217319 h 5962650"/>
              <a:gd name="connsiteX31" fmla="*/ 8251430 w 11179628"/>
              <a:gd name="connsiteY31" fmla="*/ 5217319 h 5962650"/>
              <a:gd name="connsiteX32" fmla="*/ 7584601 w 11179628"/>
              <a:gd name="connsiteY32" fmla="*/ 5217319 h 5962650"/>
              <a:gd name="connsiteX33" fmla="*/ 7111552 w 11179628"/>
              <a:gd name="connsiteY33" fmla="*/ 5217319 h 5962650"/>
              <a:gd name="connsiteX34" fmla="*/ 6541612 w 11179628"/>
              <a:gd name="connsiteY34" fmla="*/ 5217319 h 5962650"/>
              <a:gd name="connsiteX35" fmla="*/ 5874784 w 11179628"/>
              <a:gd name="connsiteY35" fmla="*/ 5217319 h 5962650"/>
              <a:gd name="connsiteX36" fmla="*/ 5207955 w 11179628"/>
              <a:gd name="connsiteY36" fmla="*/ 5217319 h 5962650"/>
              <a:gd name="connsiteX37" fmla="*/ 4541126 w 11179628"/>
              <a:gd name="connsiteY37" fmla="*/ 5217319 h 5962650"/>
              <a:gd name="connsiteX38" fmla="*/ 4261856 w 11179628"/>
              <a:gd name="connsiteY38" fmla="*/ 5217319 h 5962650"/>
              <a:gd name="connsiteX39" fmla="*/ 3788806 w 11179628"/>
              <a:gd name="connsiteY39" fmla="*/ 5217319 h 5962650"/>
              <a:gd name="connsiteX40" fmla="*/ 3412646 w 11179628"/>
              <a:gd name="connsiteY40" fmla="*/ 5217319 h 5962650"/>
              <a:gd name="connsiteX41" fmla="*/ 2842707 w 11179628"/>
              <a:gd name="connsiteY41" fmla="*/ 5217319 h 5962650"/>
              <a:gd name="connsiteX42" fmla="*/ 2466547 w 11179628"/>
              <a:gd name="connsiteY42" fmla="*/ 5217319 h 5962650"/>
              <a:gd name="connsiteX43" fmla="*/ 1993498 w 11179628"/>
              <a:gd name="connsiteY43" fmla="*/ 5217319 h 5962650"/>
              <a:gd name="connsiteX44" fmla="*/ 1423559 w 11179628"/>
              <a:gd name="connsiteY44" fmla="*/ 5217319 h 5962650"/>
              <a:gd name="connsiteX45" fmla="*/ 745331 w 11179628"/>
              <a:gd name="connsiteY45" fmla="*/ 5217319 h 5962650"/>
              <a:gd name="connsiteX46" fmla="*/ 745331 w 11179628"/>
              <a:gd name="connsiteY46" fmla="*/ 4568881 h 5962650"/>
              <a:gd name="connsiteX47" fmla="*/ 745331 w 11179628"/>
              <a:gd name="connsiteY47" fmla="*/ 4054602 h 5962650"/>
              <a:gd name="connsiteX48" fmla="*/ 745331 w 11179628"/>
              <a:gd name="connsiteY48" fmla="*/ 3540324 h 5962650"/>
              <a:gd name="connsiteX49" fmla="*/ 745331 w 11179628"/>
              <a:gd name="connsiteY49" fmla="*/ 2891885 h 5962650"/>
              <a:gd name="connsiteX50" fmla="*/ 745331 w 11179628"/>
              <a:gd name="connsiteY50" fmla="*/ 2422327 h 5962650"/>
              <a:gd name="connsiteX51" fmla="*/ 745331 w 11179628"/>
              <a:gd name="connsiteY51" fmla="*/ 1908048 h 5962650"/>
              <a:gd name="connsiteX52" fmla="*/ 745331 w 11179628"/>
              <a:gd name="connsiteY52" fmla="*/ 1393769 h 5962650"/>
              <a:gd name="connsiteX53" fmla="*/ 745331 w 11179628"/>
              <a:gd name="connsiteY53" fmla="*/ 745331 h 5962650"/>
              <a:gd name="connsiteX0" fmla="*/ 0 w 11179628"/>
              <a:gd name="connsiteY0" fmla="*/ 0 h 5962650"/>
              <a:gd name="connsiteX1" fmla="*/ 700198 w 11179628"/>
              <a:gd name="connsiteY1" fmla="*/ 0 h 5962650"/>
              <a:gd name="connsiteX2" fmla="*/ 1400396 w 11179628"/>
              <a:gd name="connsiteY2" fmla="*/ 0 h 5962650"/>
              <a:gd name="connsiteX3" fmla="*/ 1988797 w 11179628"/>
              <a:gd name="connsiteY3" fmla="*/ 0 h 5962650"/>
              <a:gd name="connsiteX4" fmla="*/ 2465402 w 11179628"/>
              <a:gd name="connsiteY4" fmla="*/ 0 h 5962650"/>
              <a:gd name="connsiteX5" fmla="*/ 3053804 w 11179628"/>
              <a:gd name="connsiteY5" fmla="*/ 0 h 5962650"/>
              <a:gd name="connsiteX6" fmla="*/ 3865798 w 11179628"/>
              <a:gd name="connsiteY6" fmla="*/ 0 h 5962650"/>
              <a:gd name="connsiteX7" fmla="*/ 4118810 w 11179628"/>
              <a:gd name="connsiteY7" fmla="*/ 0 h 5962650"/>
              <a:gd name="connsiteX8" fmla="*/ 4930804 w 11179628"/>
              <a:gd name="connsiteY8" fmla="*/ 0 h 5962650"/>
              <a:gd name="connsiteX9" fmla="*/ 5295613 w 11179628"/>
              <a:gd name="connsiteY9" fmla="*/ 0 h 5962650"/>
              <a:gd name="connsiteX10" fmla="*/ 5995811 w 11179628"/>
              <a:gd name="connsiteY10" fmla="*/ 0 h 5962650"/>
              <a:gd name="connsiteX11" fmla="*/ 6248824 w 11179628"/>
              <a:gd name="connsiteY11" fmla="*/ 0 h 5962650"/>
              <a:gd name="connsiteX12" fmla="*/ 6949021 w 11179628"/>
              <a:gd name="connsiteY12" fmla="*/ 0 h 5962650"/>
              <a:gd name="connsiteX13" fmla="*/ 7761015 w 11179628"/>
              <a:gd name="connsiteY13" fmla="*/ 0 h 5962650"/>
              <a:gd name="connsiteX14" fmla="*/ 8461213 w 11179628"/>
              <a:gd name="connsiteY14" fmla="*/ 0 h 5962650"/>
              <a:gd name="connsiteX15" fmla="*/ 9273207 w 11179628"/>
              <a:gd name="connsiteY15" fmla="*/ 0 h 5962650"/>
              <a:gd name="connsiteX16" fmla="*/ 9749812 w 11179628"/>
              <a:gd name="connsiteY16" fmla="*/ 0 h 5962650"/>
              <a:gd name="connsiteX17" fmla="*/ 10226418 w 11179628"/>
              <a:gd name="connsiteY17" fmla="*/ 0 h 5962650"/>
              <a:gd name="connsiteX18" fmla="*/ 11179628 w 11179628"/>
              <a:gd name="connsiteY18" fmla="*/ 0 h 5962650"/>
              <a:gd name="connsiteX19" fmla="*/ 10806963 w 11179628"/>
              <a:gd name="connsiteY19" fmla="*/ 372666 h 5962650"/>
              <a:gd name="connsiteX20" fmla="*/ 10434297 w 11179628"/>
              <a:gd name="connsiteY20" fmla="*/ 745331 h 5962650"/>
              <a:gd name="connsiteX21" fmla="*/ 9670579 w 11179628"/>
              <a:gd name="connsiteY21" fmla="*/ 745331 h 5962650"/>
              <a:gd name="connsiteX22" fmla="*/ 9003750 w 11179628"/>
              <a:gd name="connsiteY22" fmla="*/ 745331 h 5962650"/>
              <a:gd name="connsiteX23" fmla="*/ 8724479 w 11179628"/>
              <a:gd name="connsiteY23" fmla="*/ 745331 h 5962650"/>
              <a:gd name="connsiteX24" fmla="*/ 7960761 w 11179628"/>
              <a:gd name="connsiteY24" fmla="*/ 745331 h 5962650"/>
              <a:gd name="connsiteX25" fmla="*/ 7197042 w 11179628"/>
              <a:gd name="connsiteY25" fmla="*/ 745331 h 5962650"/>
              <a:gd name="connsiteX26" fmla="*/ 6917772 w 11179628"/>
              <a:gd name="connsiteY26" fmla="*/ 745331 h 5962650"/>
              <a:gd name="connsiteX27" fmla="*/ 6638502 w 11179628"/>
              <a:gd name="connsiteY27" fmla="*/ 745331 h 5962650"/>
              <a:gd name="connsiteX28" fmla="*/ 5874784 w 11179628"/>
              <a:gd name="connsiteY28" fmla="*/ 745331 h 5962650"/>
              <a:gd name="connsiteX29" fmla="*/ 5401734 w 11179628"/>
              <a:gd name="connsiteY29" fmla="*/ 745331 h 5962650"/>
              <a:gd name="connsiteX30" fmla="*/ 4638016 w 11179628"/>
              <a:gd name="connsiteY30" fmla="*/ 745331 h 5962650"/>
              <a:gd name="connsiteX31" fmla="*/ 4164966 w 11179628"/>
              <a:gd name="connsiteY31" fmla="*/ 745331 h 5962650"/>
              <a:gd name="connsiteX32" fmla="*/ 3788806 w 11179628"/>
              <a:gd name="connsiteY32" fmla="*/ 745331 h 5962650"/>
              <a:gd name="connsiteX33" fmla="*/ 3315757 w 11179628"/>
              <a:gd name="connsiteY33" fmla="*/ 745331 h 5962650"/>
              <a:gd name="connsiteX34" fmla="*/ 2939597 w 11179628"/>
              <a:gd name="connsiteY34" fmla="*/ 745331 h 5962650"/>
              <a:gd name="connsiteX35" fmla="*/ 2563437 w 11179628"/>
              <a:gd name="connsiteY35" fmla="*/ 745331 h 5962650"/>
              <a:gd name="connsiteX36" fmla="*/ 2284167 w 11179628"/>
              <a:gd name="connsiteY36" fmla="*/ 745331 h 5962650"/>
              <a:gd name="connsiteX37" fmla="*/ 1811117 w 11179628"/>
              <a:gd name="connsiteY37" fmla="*/ 745331 h 5962650"/>
              <a:gd name="connsiteX38" fmla="*/ 1241178 w 11179628"/>
              <a:gd name="connsiteY38" fmla="*/ 745331 h 5962650"/>
              <a:gd name="connsiteX39" fmla="*/ 745331 w 11179628"/>
              <a:gd name="connsiteY39" fmla="*/ 745331 h 5962650"/>
              <a:gd name="connsiteX40" fmla="*/ 387572 w 11179628"/>
              <a:gd name="connsiteY40" fmla="*/ 387572 h 5962650"/>
              <a:gd name="connsiteX41" fmla="*/ 0 w 11179628"/>
              <a:gd name="connsiteY41" fmla="*/ 0 h 5962650"/>
              <a:gd name="connsiteX0" fmla="*/ 0 w 11179628"/>
              <a:gd name="connsiteY0" fmla="*/ 5962650 h 5962650"/>
              <a:gd name="connsiteX1" fmla="*/ 372666 w 11179628"/>
              <a:gd name="connsiteY1" fmla="*/ 5589985 h 5962650"/>
              <a:gd name="connsiteX2" fmla="*/ 745331 w 11179628"/>
              <a:gd name="connsiteY2" fmla="*/ 5217319 h 5962650"/>
              <a:gd name="connsiteX3" fmla="*/ 1315270 w 11179628"/>
              <a:gd name="connsiteY3" fmla="*/ 5217319 h 5962650"/>
              <a:gd name="connsiteX4" fmla="*/ 2078989 w 11179628"/>
              <a:gd name="connsiteY4" fmla="*/ 5217319 h 5962650"/>
              <a:gd name="connsiteX5" fmla="*/ 2358259 w 11179628"/>
              <a:gd name="connsiteY5" fmla="*/ 5217319 h 5962650"/>
              <a:gd name="connsiteX6" fmla="*/ 3121977 w 11179628"/>
              <a:gd name="connsiteY6" fmla="*/ 5217319 h 5962650"/>
              <a:gd name="connsiteX7" fmla="*/ 3401248 w 11179628"/>
              <a:gd name="connsiteY7" fmla="*/ 5217319 h 5962650"/>
              <a:gd name="connsiteX8" fmla="*/ 3874297 w 11179628"/>
              <a:gd name="connsiteY8" fmla="*/ 5217319 h 5962650"/>
              <a:gd name="connsiteX9" fmla="*/ 4250457 w 11179628"/>
              <a:gd name="connsiteY9" fmla="*/ 5217319 h 5962650"/>
              <a:gd name="connsiteX10" fmla="*/ 4723506 w 11179628"/>
              <a:gd name="connsiteY10" fmla="*/ 5217319 h 5962650"/>
              <a:gd name="connsiteX11" fmla="*/ 5487225 w 11179628"/>
              <a:gd name="connsiteY11" fmla="*/ 5217319 h 5962650"/>
              <a:gd name="connsiteX12" fmla="*/ 5863385 w 11179628"/>
              <a:gd name="connsiteY12" fmla="*/ 5217319 h 5962650"/>
              <a:gd name="connsiteX13" fmla="*/ 6433324 w 11179628"/>
              <a:gd name="connsiteY13" fmla="*/ 5217319 h 5962650"/>
              <a:gd name="connsiteX14" fmla="*/ 7003263 w 11179628"/>
              <a:gd name="connsiteY14" fmla="*/ 5217319 h 5962650"/>
              <a:gd name="connsiteX15" fmla="*/ 7766982 w 11179628"/>
              <a:gd name="connsiteY15" fmla="*/ 5217319 h 5962650"/>
              <a:gd name="connsiteX16" fmla="*/ 8433810 w 11179628"/>
              <a:gd name="connsiteY16" fmla="*/ 5217319 h 5962650"/>
              <a:gd name="connsiteX17" fmla="*/ 9003750 w 11179628"/>
              <a:gd name="connsiteY17" fmla="*/ 5217319 h 5962650"/>
              <a:gd name="connsiteX18" fmla="*/ 9476799 w 11179628"/>
              <a:gd name="connsiteY18" fmla="*/ 5217319 h 5962650"/>
              <a:gd name="connsiteX19" fmla="*/ 10434297 w 11179628"/>
              <a:gd name="connsiteY19" fmla="*/ 5217319 h 5962650"/>
              <a:gd name="connsiteX20" fmla="*/ 10784603 w 11179628"/>
              <a:gd name="connsiteY20" fmla="*/ 5567625 h 5962650"/>
              <a:gd name="connsiteX21" fmla="*/ 11179628 w 11179628"/>
              <a:gd name="connsiteY21" fmla="*/ 5962650 h 5962650"/>
              <a:gd name="connsiteX22" fmla="*/ 10926615 w 11179628"/>
              <a:gd name="connsiteY22" fmla="*/ 5962650 h 5962650"/>
              <a:gd name="connsiteX23" fmla="*/ 10450010 w 11179628"/>
              <a:gd name="connsiteY23" fmla="*/ 5962650 h 5962650"/>
              <a:gd name="connsiteX24" fmla="*/ 9861609 w 11179628"/>
              <a:gd name="connsiteY24" fmla="*/ 5962650 h 5962650"/>
              <a:gd name="connsiteX25" fmla="*/ 9385004 w 11179628"/>
              <a:gd name="connsiteY25" fmla="*/ 5962650 h 5962650"/>
              <a:gd name="connsiteX26" fmla="*/ 8796602 w 11179628"/>
              <a:gd name="connsiteY26" fmla="*/ 5962650 h 5962650"/>
              <a:gd name="connsiteX27" fmla="*/ 8096404 w 11179628"/>
              <a:gd name="connsiteY27" fmla="*/ 5962650 h 5962650"/>
              <a:gd name="connsiteX28" fmla="*/ 7731595 w 11179628"/>
              <a:gd name="connsiteY28" fmla="*/ 5962650 h 5962650"/>
              <a:gd name="connsiteX29" fmla="*/ 7478583 w 11179628"/>
              <a:gd name="connsiteY29" fmla="*/ 5962650 h 5962650"/>
              <a:gd name="connsiteX30" fmla="*/ 7113774 w 11179628"/>
              <a:gd name="connsiteY30" fmla="*/ 5962650 h 5962650"/>
              <a:gd name="connsiteX31" fmla="*/ 6413576 w 11179628"/>
              <a:gd name="connsiteY31" fmla="*/ 5962650 h 5962650"/>
              <a:gd name="connsiteX32" fmla="*/ 6048767 w 11179628"/>
              <a:gd name="connsiteY32" fmla="*/ 5962650 h 5962650"/>
              <a:gd name="connsiteX33" fmla="*/ 5236773 w 11179628"/>
              <a:gd name="connsiteY33" fmla="*/ 5962650 h 5962650"/>
              <a:gd name="connsiteX34" fmla="*/ 4983760 w 11179628"/>
              <a:gd name="connsiteY34" fmla="*/ 5962650 h 5962650"/>
              <a:gd name="connsiteX35" fmla="*/ 4730748 w 11179628"/>
              <a:gd name="connsiteY35" fmla="*/ 5962650 h 5962650"/>
              <a:gd name="connsiteX36" fmla="*/ 4365939 w 11179628"/>
              <a:gd name="connsiteY36" fmla="*/ 5962650 h 5962650"/>
              <a:gd name="connsiteX37" fmla="*/ 3553945 w 11179628"/>
              <a:gd name="connsiteY37" fmla="*/ 5962650 h 5962650"/>
              <a:gd name="connsiteX38" fmla="*/ 2965543 w 11179628"/>
              <a:gd name="connsiteY38" fmla="*/ 5962650 h 5962650"/>
              <a:gd name="connsiteX39" fmla="*/ 2488938 w 11179628"/>
              <a:gd name="connsiteY39" fmla="*/ 5962650 h 5962650"/>
              <a:gd name="connsiteX40" fmla="*/ 1900537 w 11179628"/>
              <a:gd name="connsiteY40" fmla="*/ 5962650 h 5962650"/>
              <a:gd name="connsiteX41" fmla="*/ 1312135 w 11179628"/>
              <a:gd name="connsiteY41" fmla="*/ 5962650 h 5962650"/>
              <a:gd name="connsiteX42" fmla="*/ 1059123 w 11179628"/>
              <a:gd name="connsiteY42" fmla="*/ 5962650 h 5962650"/>
              <a:gd name="connsiteX43" fmla="*/ 582517 w 11179628"/>
              <a:gd name="connsiteY43" fmla="*/ 5962650 h 5962650"/>
              <a:gd name="connsiteX44" fmla="*/ 0 w 11179628"/>
              <a:gd name="connsiteY44" fmla="*/ 5962650 h 5962650"/>
              <a:gd name="connsiteX0" fmla="*/ 0 w 11179628"/>
              <a:gd name="connsiteY0" fmla="*/ 0 h 5962650"/>
              <a:gd name="connsiteX1" fmla="*/ 380119 w 11179628"/>
              <a:gd name="connsiteY1" fmla="*/ 380119 h 5962650"/>
              <a:gd name="connsiteX2" fmla="*/ 745331 w 11179628"/>
              <a:gd name="connsiteY2" fmla="*/ 745331 h 5962650"/>
              <a:gd name="connsiteX3" fmla="*/ 745331 w 11179628"/>
              <a:gd name="connsiteY3" fmla="*/ 1393769 h 5962650"/>
              <a:gd name="connsiteX4" fmla="*/ 745331 w 11179628"/>
              <a:gd name="connsiteY4" fmla="*/ 1908048 h 5962650"/>
              <a:gd name="connsiteX5" fmla="*/ 745331 w 11179628"/>
              <a:gd name="connsiteY5" fmla="*/ 2332887 h 5962650"/>
              <a:gd name="connsiteX6" fmla="*/ 745331 w 11179628"/>
              <a:gd name="connsiteY6" fmla="*/ 2891885 h 5962650"/>
              <a:gd name="connsiteX7" fmla="*/ 745331 w 11179628"/>
              <a:gd name="connsiteY7" fmla="*/ 3361444 h 5962650"/>
              <a:gd name="connsiteX8" fmla="*/ 745331 w 11179628"/>
              <a:gd name="connsiteY8" fmla="*/ 3875723 h 5962650"/>
              <a:gd name="connsiteX9" fmla="*/ 745331 w 11179628"/>
              <a:gd name="connsiteY9" fmla="*/ 4390001 h 5962650"/>
              <a:gd name="connsiteX10" fmla="*/ 745331 w 11179628"/>
              <a:gd name="connsiteY10" fmla="*/ 5217319 h 5962650"/>
              <a:gd name="connsiteX11" fmla="*/ 365212 w 11179628"/>
              <a:gd name="connsiteY11" fmla="*/ 5597438 h 5962650"/>
              <a:gd name="connsiteX12" fmla="*/ 0 w 11179628"/>
              <a:gd name="connsiteY12" fmla="*/ 5962650 h 5962650"/>
              <a:gd name="connsiteX13" fmla="*/ 0 w 11179628"/>
              <a:gd name="connsiteY13" fmla="*/ 5247132 h 5962650"/>
              <a:gd name="connsiteX14" fmla="*/ 0 w 11179628"/>
              <a:gd name="connsiteY14" fmla="*/ 4650867 h 5962650"/>
              <a:gd name="connsiteX15" fmla="*/ 0 w 11179628"/>
              <a:gd name="connsiteY15" fmla="*/ 4114228 h 5962650"/>
              <a:gd name="connsiteX16" fmla="*/ 0 w 11179628"/>
              <a:gd name="connsiteY16" fmla="*/ 3517964 h 5962650"/>
              <a:gd name="connsiteX17" fmla="*/ 0 w 11179628"/>
              <a:gd name="connsiteY17" fmla="*/ 2981325 h 5962650"/>
              <a:gd name="connsiteX18" fmla="*/ 0 w 11179628"/>
              <a:gd name="connsiteY18" fmla="*/ 2444687 h 5962650"/>
              <a:gd name="connsiteX19" fmla="*/ 0 w 11179628"/>
              <a:gd name="connsiteY19" fmla="*/ 1967675 h 5962650"/>
              <a:gd name="connsiteX20" fmla="*/ 0 w 11179628"/>
              <a:gd name="connsiteY20" fmla="*/ 1550289 h 5962650"/>
              <a:gd name="connsiteX21" fmla="*/ 0 w 11179628"/>
              <a:gd name="connsiteY21" fmla="*/ 1013651 h 5962650"/>
              <a:gd name="connsiteX22" fmla="*/ 0 w 11179628"/>
              <a:gd name="connsiteY22" fmla="*/ 0 h 5962650"/>
              <a:gd name="connsiteX0" fmla="*/ 11179628 w 11179628"/>
              <a:gd name="connsiteY0" fmla="*/ 0 h 5962650"/>
              <a:gd name="connsiteX1" fmla="*/ 11179628 w 11179628"/>
              <a:gd name="connsiteY1" fmla="*/ 536639 h 5962650"/>
              <a:gd name="connsiteX2" fmla="*/ 11179628 w 11179628"/>
              <a:gd name="connsiteY2" fmla="*/ 1073277 h 5962650"/>
              <a:gd name="connsiteX3" fmla="*/ 11179628 w 11179628"/>
              <a:gd name="connsiteY3" fmla="*/ 1609916 h 5962650"/>
              <a:gd name="connsiteX4" fmla="*/ 11179628 w 11179628"/>
              <a:gd name="connsiteY4" fmla="*/ 2027301 h 5962650"/>
              <a:gd name="connsiteX5" fmla="*/ 11179628 w 11179628"/>
              <a:gd name="connsiteY5" fmla="*/ 2504313 h 5962650"/>
              <a:gd name="connsiteX6" fmla="*/ 11179628 w 11179628"/>
              <a:gd name="connsiteY6" fmla="*/ 3100578 h 5962650"/>
              <a:gd name="connsiteX7" fmla="*/ 11179628 w 11179628"/>
              <a:gd name="connsiteY7" fmla="*/ 3637217 h 5962650"/>
              <a:gd name="connsiteX8" fmla="*/ 11179628 w 11179628"/>
              <a:gd name="connsiteY8" fmla="*/ 4114228 h 5962650"/>
              <a:gd name="connsiteX9" fmla="*/ 11179628 w 11179628"/>
              <a:gd name="connsiteY9" fmla="*/ 4710494 h 5962650"/>
              <a:gd name="connsiteX10" fmla="*/ 11179628 w 11179628"/>
              <a:gd name="connsiteY10" fmla="*/ 5247132 h 5962650"/>
              <a:gd name="connsiteX11" fmla="*/ 11179628 w 11179628"/>
              <a:gd name="connsiteY11" fmla="*/ 5962650 h 5962650"/>
              <a:gd name="connsiteX12" fmla="*/ 10806963 w 11179628"/>
              <a:gd name="connsiteY12" fmla="*/ 5589985 h 5962650"/>
              <a:gd name="connsiteX13" fmla="*/ 10434297 w 11179628"/>
              <a:gd name="connsiteY13" fmla="*/ 5217319 h 5962650"/>
              <a:gd name="connsiteX14" fmla="*/ 10434297 w 11179628"/>
              <a:gd name="connsiteY14" fmla="*/ 4568881 h 5962650"/>
              <a:gd name="connsiteX15" fmla="*/ 10434297 w 11179628"/>
              <a:gd name="connsiteY15" fmla="*/ 3965162 h 5962650"/>
              <a:gd name="connsiteX16" fmla="*/ 10434297 w 11179628"/>
              <a:gd name="connsiteY16" fmla="*/ 3361444 h 5962650"/>
              <a:gd name="connsiteX17" fmla="*/ 10434297 w 11179628"/>
              <a:gd name="connsiteY17" fmla="*/ 2757726 h 5962650"/>
              <a:gd name="connsiteX18" fmla="*/ 10434297 w 11179628"/>
              <a:gd name="connsiteY18" fmla="*/ 2154007 h 5962650"/>
              <a:gd name="connsiteX19" fmla="*/ 10434297 w 11179628"/>
              <a:gd name="connsiteY19" fmla="*/ 1550289 h 5962650"/>
              <a:gd name="connsiteX20" fmla="*/ 10434297 w 11179628"/>
              <a:gd name="connsiteY20" fmla="*/ 745331 h 5962650"/>
              <a:gd name="connsiteX21" fmla="*/ 10814416 w 11179628"/>
              <a:gd name="connsiteY21" fmla="*/ 365212 h 5962650"/>
              <a:gd name="connsiteX22" fmla="*/ 11179628 w 11179628"/>
              <a:gd name="connsiteY22" fmla="*/ 0 h 5962650"/>
              <a:gd name="connsiteX0" fmla="*/ 0 w 11179628"/>
              <a:gd name="connsiteY0" fmla="*/ 0 h 5962650"/>
              <a:gd name="connsiteX1" fmla="*/ 700198 w 11179628"/>
              <a:gd name="connsiteY1" fmla="*/ 0 h 5962650"/>
              <a:gd name="connsiteX2" fmla="*/ 953210 w 11179628"/>
              <a:gd name="connsiteY2" fmla="*/ 0 h 5962650"/>
              <a:gd name="connsiteX3" fmla="*/ 1206223 w 11179628"/>
              <a:gd name="connsiteY3" fmla="*/ 0 h 5962650"/>
              <a:gd name="connsiteX4" fmla="*/ 1906421 w 11179628"/>
              <a:gd name="connsiteY4" fmla="*/ 0 h 5962650"/>
              <a:gd name="connsiteX5" fmla="*/ 2494822 w 11179628"/>
              <a:gd name="connsiteY5" fmla="*/ 0 h 5962650"/>
              <a:gd name="connsiteX6" fmla="*/ 2859631 w 11179628"/>
              <a:gd name="connsiteY6" fmla="*/ 0 h 5962650"/>
              <a:gd name="connsiteX7" fmla="*/ 3336236 w 11179628"/>
              <a:gd name="connsiteY7" fmla="*/ 0 h 5962650"/>
              <a:gd name="connsiteX8" fmla="*/ 4036434 w 11179628"/>
              <a:gd name="connsiteY8" fmla="*/ 0 h 5962650"/>
              <a:gd name="connsiteX9" fmla="*/ 4624836 w 11179628"/>
              <a:gd name="connsiteY9" fmla="*/ 0 h 5962650"/>
              <a:gd name="connsiteX10" fmla="*/ 4877848 w 11179628"/>
              <a:gd name="connsiteY10" fmla="*/ 0 h 5962650"/>
              <a:gd name="connsiteX11" fmla="*/ 5130861 w 11179628"/>
              <a:gd name="connsiteY11" fmla="*/ 0 h 5962650"/>
              <a:gd name="connsiteX12" fmla="*/ 5495670 w 11179628"/>
              <a:gd name="connsiteY12" fmla="*/ 0 h 5962650"/>
              <a:gd name="connsiteX13" fmla="*/ 5748682 w 11179628"/>
              <a:gd name="connsiteY13" fmla="*/ 0 h 5962650"/>
              <a:gd name="connsiteX14" fmla="*/ 6337084 w 11179628"/>
              <a:gd name="connsiteY14" fmla="*/ 0 h 5962650"/>
              <a:gd name="connsiteX15" fmla="*/ 6813689 w 11179628"/>
              <a:gd name="connsiteY15" fmla="*/ 0 h 5962650"/>
              <a:gd name="connsiteX16" fmla="*/ 7402091 w 11179628"/>
              <a:gd name="connsiteY16" fmla="*/ 0 h 5962650"/>
              <a:gd name="connsiteX17" fmla="*/ 8102288 w 11179628"/>
              <a:gd name="connsiteY17" fmla="*/ 0 h 5962650"/>
              <a:gd name="connsiteX18" fmla="*/ 8802486 w 11179628"/>
              <a:gd name="connsiteY18" fmla="*/ 0 h 5962650"/>
              <a:gd name="connsiteX19" fmla="*/ 9390888 w 11179628"/>
              <a:gd name="connsiteY19" fmla="*/ 0 h 5962650"/>
              <a:gd name="connsiteX20" fmla="*/ 9867493 w 11179628"/>
              <a:gd name="connsiteY20" fmla="*/ 0 h 5962650"/>
              <a:gd name="connsiteX21" fmla="*/ 10679487 w 11179628"/>
              <a:gd name="connsiteY21" fmla="*/ 0 h 5962650"/>
              <a:gd name="connsiteX22" fmla="*/ 11179628 w 11179628"/>
              <a:gd name="connsiteY22" fmla="*/ 0 h 5962650"/>
              <a:gd name="connsiteX23" fmla="*/ 11179628 w 11179628"/>
              <a:gd name="connsiteY23" fmla="*/ 417386 h 5962650"/>
              <a:gd name="connsiteX24" fmla="*/ 11179628 w 11179628"/>
              <a:gd name="connsiteY24" fmla="*/ 894398 h 5962650"/>
              <a:gd name="connsiteX25" fmla="*/ 11179628 w 11179628"/>
              <a:gd name="connsiteY25" fmla="*/ 1550289 h 5962650"/>
              <a:gd name="connsiteX26" fmla="*/ 11179628 w 11179628"/>
              <a:gd name="connsiteY26" fmla="*/ 2027301 h 5962650"/>
              <a:gd name="connsiteX27" fmla="*/ 11179628 w 11179628"/>
              <a:gd name="connsiteY27" fmla="*/ 2504313 h 5962650"/>
              <a:gd name="connsiteX28" fmla="*/ 11179628 w 11179628"/>
              <a:gd name="connsiteY28" fmla="*/ 3100578 h 5962650"/>
              <a:gd name="connsiteX29" fmla="*/ 11179628 w 11179628"/>
              <a:gd name="connsiteY29" fmla="*/ 3696843 h 5962650"/>
              <a:gd name="connsiteX30" fmla="*/ 11179628 w 11179628"/>
              <a:gd name="connsiteY30" fmla="*/ 4173855 h 5962650"/>
              <a:gd name="connsiteX31" fmla="*/ 11179628 w 11179628"/>
              <a:gd name="connsiteY31" fmla="*/ 4829747 h 5962650"/>
              <a:gd name="connsiteX32" fmla="*/ 11179628 w 11179628"/>
              <a:gd name="connsiteY32" fmla="*/ 5962650 h 5962650"/>
              <a:gd name="connsiteX33" fmla="*/ 10367634 w 11179628"/>
              <a:gd name="connsiteY33" fmla="*/ 5962650 h 5962650"/>
              <a:gd name="connsiteX34" fmla="*/ 10114621 w 11179628"/>
              <a:gd name="connsiteY34" fmla="*/ 5962650 h 5962650"/>
              <a:gd name="connsiteX35" fmla="*/ 9302627 w 11179628"/>
              <a:gd name="connsiteY35" fmla="*/ 5962650 h 5962650"/>
              <a:gd name="connsiteX36" fmla="*/ 8714226 w 11179628"/>
              <a:gd name="connsiteY36" fmla="*/ 5962650 h 5962650"/>
              <a:gd name="connsiteX37" fmla="*/ 8014028 w 11179628"/>
              <a:gd name="connsiteY37" fmla="*/ 5962650 h 5962650"/>
              <a:gd name="connsiteX38" fmla="*/ 7649219 w 11179628"/>
              <a:gd name="connsiteY38" fmla="*/ 5962650 h 5962650"/>
              <a:gd name="connsiteX39" fmla="*/ 7396207 w 11179628"/>
              <a:gd name="connsiteY39" fmla="*/ 5962650 h 5962650"/>
              <a:gd name="connsiteX40" fmla="*/ 6807805 w 11179628"/>
              <a:gd name="connsiteY40" fmla="*/ 5962650 h 5962650"/>
              <a:gd name="connsiteX41" fmla="*/ 6219404 w 11179628"/>
              <a:gd name="connsiteY41" fmla="*/ 5962650 h 5962650"/>
              <a:gd name="connsiteX42" fmla="*/ 5742798 w 11179628"/>
              <a:gd name="connsiteY42" fmla="*/ 5962650 h 5962650"/>
              <a:gd name="connsiteX43" fmla="*/ 5154397 w 11179628"/>
              <a:gd name="connsiteY43" fmla="*/ 5962650 h 5962650"/>
              <a:gd name="connsiteX44" fmla="*/ 4454199 w 11179628"/>
              <a:gd name="connsiteY44" fmla="*/ 5962650 h 5962650"/>
              <a:gd name="connsiteX45" fmla="*/ 3977594 w 11179628"/>
              <a:gd name="connsiteY45" fmla="*/ 5962650 h 5962650"/>
              <a:gd name="connsiteX46" fmla="*/ 3612785 w 11179628"/>
              <a:gd name="connsiteY46" fmla="*/ 5962650 h 5962650"/>
              <a:gd name="connsiteX47" fmla="*/ 2912587 w 11179628"/>
              <a:gd name="connsiteY47" fmla="*/ 5962650 h 5962650"/>
              <a:gd name="connsiteX48" fmla="*/ 2212390 w 11179628"/>
              <a:gd name="connsiteY48" fmla="*/ 5962650 h 5962650"/>
              <a:gd name="connsiteX49" fmla="*/ 1512192 w 11179628"/>
              <a:gd name="connsiteY49" fmla="*/ 5962650 h 5962650"/>
              <a:gd name="connsiteX50" fmla="*/ 923790 w 11179628"/>
              <a:gd name="connsiteY50" fmla="*/ 5962650 h 5962650"/>
              <a:gd name="connsiteX51" fmla="*/ 0 w 11179628"/>
              <a:gd name="connsiteY51" fmla="*/ 5962650 h 5962650"/>
              <a:gd name="connsiteX52" fmla="*/ 0 w 11179628"/>
              <a:gd name="connsiteY52" fmla="*/ 5247132 h 5962650"/>
              <a:gd name="connsiteX53" fmla="*/ 0 w 11179628"/>
              <a:gd name="connsiteY53" fmla="*/ 4770120 h 5962650"/>
              <a:gd name="connsiteX54" fmla="*/ 0 w 11179628"/>
              <a:gd name="connsiteY54" fmla="*/ 4114228 h 5962650"/>
              <a:gd name="connsiteX55" fmla="*/ 0 w 11179628"/>
              <a:gd name="connsiteY55" fmla="*/ 3696843 h 5962650"/>
              <a:gd name="connsiteX56" fmla="*/ 0 w 11179628"/>
              <a:gd name="connsiteY56" fmla="*/ 3160205 h 5962650"/>
              <a:gd name="connsiteX57" fmla="*/ 0 w 11179628"/>
              <a:gd name="connsiteY57" fmla="*/ 2683192 h 5962650"/>
              <a:gd name="connsiteX58" fmla="*/ 0 w 11179628"/>
              <a:gd name="connsiteY58" fmla="*/ 2086927 h 5962650"/>
              <a:gd name="connsiteX59" fmla="*/ 0 w 11179628"/>
              <a:gd name="connsiteY59" fmla="*/ 1609916 h 5962650"/>
              <a:gd name="connsiteX60" fmla="*/ 0 w 11179628"/>
              <a:gd name="connsiteY60" fmla="*/ 1073277 h 5962650"/>
              <a:gd name="connsiteX61" fmla="*/ 0 w 11179628"/>
              <a:gd name="connsiteY61" fmla="*/ 0 h 5962650"/>
              <a:gd name="connsiteX62" fmla="*/ 745331 w 11179628"/>
              <a:gd name="connsiteY62" fmla="*/ 745331 h 5962650"/>
              <a:gd name="connsiteX63" fmla="*/ 1024601 w 11179628"/>
              <a:gd name="connsiteY63" fmla="*/ 745331 h 5962650"/>
              <a:gd name="connsiteX64" fmla="*/ 1691430 w 11179628"/>
              <a:gd name="connsiteY64" fmla="*/ 745331 h 5962650"/>
              <a:gd name="connsiteX65" fmla="*/ 2164480 w 11179628"/>
              <a:gd name="connsiteY65" fmla="*/ 745331 h 5962650"/>
              <a:gd name="connsiteX66" fmla="*/ 2928198 w 11179628"/>
              <a:gd name="connsiteY66" fmla="*/ 745331 h 5962650"/>
              <a:gd name="connsiteX67" fmla="*/ 3207468 w 11179628"/>
              <a:gd name="connsiteY67" fmla="*/ 745331 h 5962650"/>
              <a:gd name="connsiteX68" fmla="*/ 3486738 w 11179628"/>
              <a:gd name="connsiteY68" fmla="*/ 745331 h 5962650"/>
              <a:gd name="connsiteX69" fmla="*/ 4153567 w 11179628"/>
              <a:gd name="connsiteY69" fmla="*/ 745331 h 5962650"/>
              <a:gd name="connsiteX70" fmla="*/ 4529727 w 11179628"/>
              <a:gd name="connsiteY70" fmla="*/ 745331 h 5962650"/>
              <a:gd name="connsiteX71" fmla="*/ 4808997 w 11179628"/>
              <a:gd name="connsiteY71" fmla="*/ 745331 h 5962650"/>
              <a:gd name="connsiteX72" fmla="*/ 5572716 w 11179628"/>
              <a:gd name="connsiteY72" fmla="*/ 745331 h 5962650"/>
              <a:gd name="connsiteX73" fmla="*/ 6239545 w 11179628"/>
              <a:gd name="connsiteY73" fmla="*/ 745331 h 5962650"/>
              <a:gd name="connsiteX74" fmla="*/ 6615705 w 11179628"/>
              <a:gd name="connsiteY74" fmla="*/ 745331 h 5962650"/>
              <a:gd name="connsiteX75" fmla="*/ 7185644 w 11179628"/>
              <a:gd name="connsiteY75" fmla="*/ 745331 h 5962650"/>
              <a:gd name="connsiteX76" fmla="*/ 7561804 w 11179628"/>
              <a:gd name="connsiteY76" fmla="*/ 745331 h 5962650"/>
              <a:gd name="connsiteX77" fmla="*/ 8325522 w 11179628"/>
              <a:gd name="connsiteY77" fmla="*/ 745331 h 5962650"/>
              <a:gd name="connsiteX78" fmla="*/ 8604792 w 11179628"/>
              <a:gd name="connsiteY78" fmla="*/ 745331 h 5962650"/>
              <a:gd name="connsiteX79" fmla="*/ 9368511 w 11179628"/>
              <a:gd name="connsiteY79" fmla="*/ 745331 h 5962650"/>
              <a:gd name="connsiteX80" fmla="*/ 9938450 w 11179628"/>
              <a:gd name="connsiteY80" fmla="*/ 745331 h 5962650"/>
              <a:gd name="connsiteX81" fmla="*/ 10434297 w 11179628"/>
              <a:gd name="connsiteY81" fmla="*/ 745331 h 5962650"/>
              <a:gd name="connsiteX82" fmla="*/ 10434297 w 11179628"/>
              <a:gd name="connsiteY82" fmla="*/ 1393769 h 5962650"/>
              <a:gd name="connsiteX83" fmla="*/ 10434297 w 11179628"/>
              <a:gd name="connsiteY83" fmla="*/ 2042208 h 5962650"/>
              <a:gd name="connsiteX84" fmla="*/ 10434297 w 11179628"/>
              <a:gd name="connsiteY84" fmla="*/ 2467046 h 5962650"/>
              <a:gd name="connsiteX85" fmla="*/ 10434297 w 11179628"/>
              <a:gd name="connsiteY85" fmla="*/ 2936605 h 5962650"/>
              <a:gd name="connsiteX86" fmla="*/ 10434297 w 11179628"/>
              <a:gd name="connsiteY86" fmla="*/ 3585043 h 5962650"/>
              <a:gd name="connsiteX87" fmla="*/ 10434297 w 11179628"/>
              <a:gd name="connsiteY87" fmla="*/ 4099322 h 5962650"/>
              <a:gd name="connsiteX88" fmla="*/ 10434297 w 11179628"/>
              <a:gd name="connsiteY88" fmla="*/ 4658321 h 5962650"/>
              <a:gd name="connsiteX89" fmla="*/ 10434297 w 11179628"/>
              <a:gd name="connsiteY89" fmla="*/ 5217319 h 5962650"/>
              <a:gd name="connsiteX90" fmla="*/ 9864358 w 11179628"/>
              <a:gd name="connsiteY90" fmla="*/ 5217319 h 5962650"/>
              <a:gd name="connsiteX91" fmla="*/ 9585088 w 11179628"/>
              <a:gd name="connsiteY91" fmla="*/ 5217319 h 5962650"/>
              <a:gd name="connsiteX92" fmla="*/ 8821369 w 11179628"/>
              <a:gd name="connsiteY92" fmla="*/ 5217319 h 5962650"/>
              <a:gd name="connsiteX93" fmla="*/ 8057651 w 11179628"/>
              <a:gd name="connsiteY93" fmla="*/ 5217319 h 5962650"/>
              <a:gd name="connsiteX94" fmla="*/ 7487711 w 11179628"/>
              <a:gd name="connsiteY94" fmla="*/ 5217319 h 5962650"/>
              <a:gd name="connsiteX95" fmla="*/ 7014662 w 11179628"/>
              <a:gd name="connsiteY95" fmla="*/ 5217319 h 5962650"/>
              <a:gd name="connsiteX96" fmla="*/ 6444723 w 11179628"/>
              <a:gd name="connsiteY96" fmla="*/ 5217319 h 5962650"/>
              <a:gd name="connsiteX97" fmla="*/ 5971673 w 11179628"/>
              <a:gd name="connsiteY97" fmla="*/ 5217319 h 5962650"/>
              <a:gd name="connsiteX98" fmla="*/ 5304844 w 11179628"/>
              <a:gd name="connsiteY98" fmla="*/ 5217319 h 5962650"/>
              <a:gd name="connsiteX99" fmla="*/ 5025574 w 11179628"/>
              <a:gd name="connsiteY99" fmla="*/ 5217319 h 5962650"/>
              <a:gd name="connsiteX100" fmla="*/ 4358745 w 11179628"/>
              <a:gd name="connsiteY100" fmla="*/ 5217319 h 5962650"/>
              <a:gd name="connsiteX101" fmla="*/ 3885696 w 11179628"/>
              <a:gd name="connsiteY101" fmla="*/ 5217319 h 5962650"/>
              <a:gd name="connsiteX102" fmla="*/ 3606426 w 11179628"/>
              <a:gd name="connsiteY102" fmla="*/ 5217319 h 5962650"/>
              <a:gd name="connsiteX103" fmla="*/ 3133376 w 11179628"/>
              <a:gd name="connsiteY103" fmla="*/ 5217319 h 5962650"/>
              <a:gd name="connsiteX104" fmla="*/ 2660327 w 11179628"/>
              <a:gd name="connsiteY104" fmla="*/ 5217319 h 5962650"/>
              <a:gd name="connsiteX105" fmla="*/ 2090387 w 11179628"/>
              <a:gd name="connsiteY105" fmla="*/ 5217319 h 5962650"/>
              <a:gd name="connsiteX106" fmla="*/ 1714228 w 11179628"/>
              <a:gd name="connsiteY106" fmla="*/ 5217319 h 5962650"/>
              <a:gd name="connsiteX107" fmla="*/ 745331 w 11179628"/>
              <a:gd name="connsiteY107" fmla="*/ 5217319 h 5962650"/>
              <a:gd name="connsiteX108" fmla="*/ 745331 w 11179628"/>
              <a:gd name="connsiteY108" fmla="*/ 4613601 h 5962650"/>
              <a:gd name="connsiteX109" fmla="*/ 745331 w 11179628"/>
              <a:gd name="connsiteY109" fmla="*/ 3965162 h 5962650"/>
              <a:gd name="connsiteX110" fmla="*/ 745331 w 11179628"/>
              <a:gd name="connsiteY110" fmla="*/ 3406164 h 5962650"/>
              <a:gd name="connsiteX111" fmla="*/ 745331 w 11179628"/>
              <a:gd name="connsiteY111" fmla="*/ 2847165 h 5962650"/>
              <a:gd name="connsiteX112" fmla="*/ 745331 w 11179628"/>
              <a:gd name="connsiteY112" fmla="*/ 2377607 h 5962650"/>
              <a:gd name="connsiteX113" fmla="*/ 745331 w 11179628"/>
              <a:gd name="connsiteY113" fmla="*/ 1773888 h 5962650"/>
              <a:gd name="connsiteX114" fmla="*/ 745331 w 11179628"/>
              <a:gd name="connsiteY114" fmla="*/ 745331 h 5962650"/>
              <a:gd name="connsiteX115" fmla="*/ 0 w 11179628"/>
              <a:gd name="connsiteY115" fmla="*/ 0 h 5962650"/>
              <a:gd name="connsiteX116" fmla="*/ 387572 w 11179628"/>
              <a:gd name="connsiteY116" fmla="*/ 387572 h 5962650"/>
              <a:gd name="connsiteX117" fmla="*/ 745331 w 11179628"/>
              <a:gd name="connsiteY117" fmla="*/ 745331 h 5962650"/>
              <a:gd name="connsiteX118" fmla="*/ 0 w 11179628"/>
              <a:gd name="connsiteY118" fmla="*/ 5962650 h 5962650"/>
              <a:gd name="connsiteX119" fmla="*/ 357759 w 11179628"/>
              <a:gd name="connsiteY119" fmla="*/ 5604891 h 5962650"/>
              <a:gd name="connsiteX120" fmla="*/ 745331 w 11179628"/>
              <a:gd name="connsiteY120" fmla="*/ 5217319 h 5962650"/>
              <a:gd name="connsiteX121" fmla="*/ 11179628 w 11179628"/>
              <a:gd name="connsiteY121" fmla="*/ 0 h 5962650"/>
              <a:gd name="connsiteX122" fmla="*/ 10799509 w 11179628"/>
              <a:gd name="connsiteY122" fmla="*/ 380119 h 5962650"/>
              <a:gd name="connsiteX123" fmla="*/ 10434297 w 11179628"/>
              <a:gd name="connsiteY123" fmla="*/ 745331 h 5962650"/>
              <a:gd name="connsiteX124" fmla="*/ 11179628 w 11179628"/>
              <a:gd name="connsiteY124" fmla="*/ 5962650 h 5962650"/>
              <a:gd name="connsiteX125" fmla="*/ 10799509 w 11179628"/>
              <a:gd name="connsiteY125" fmla="*/ 5582531 h 5962650"/>
              <a:gd name="connsiteX126" fmla="*/ 10434297 w 11179628"/>
              <a:gd name="connsiteY126" fmla="*/ 5217319 h 596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1179628" h="5962650" stroke="0" extrusionOk="0">
                <a:moveTo>
                  <a:pt x="745331" y="745331"/>
                </a:moveTo>
                <a:cubicBezTo>
                  <a:pt x="884342" y="716905"/>
                  <a:pt x="1183853" y="745467"/>
                  <a:pt x="1315270" y="745331"/>
                </a:cubicBezTo>
                <a:cubicBezTo>
                  <a:pt x="1446687" y="745195"/>
                  <a:pt x="1900796" y="826227"/>
                  <a:pt x="2078989" y="745331"/>
                </a:cubicBezTo>
                <a:cubicBezTo>
                  <a:pt x="2257182" y="664435"/>
                  <a:pt x="2333114" y="746389"/>
                  <a:pt x="2455149" y="745331"/>
                </a:cubicBezTo>
                <a:cubicBezTo>
                  <a:pt x="2577184" y="744273"/>
                  <a:pt x="2850757" y="808061"/>
                  <a:pt x="3121977" y="745331"/>
                </a:cubicBezTo>
                <a:cubicBezTo>
                  <a:pt x="3393197" y="682601"/>
                  <a:pt x="3338554" y="750566"/>
                  <a:pt x="3498137" y="745331"/>
                </a:cubicBezTo>
                <a:cubicBezTo>
                  <a:pt x="3657720" y="740096"/>
                  <a:pt x="3692860" y="765048"/>
                  <a:pt x="3777407" y="745331"/>
                </a:cubicBezTo>
                <a:cubicBezTo>
                  <a:pt x="3861954" y="725614"/>
                  <a:pt x="4035788" y="775910"/>
                  <a:pt x="4153567" y="745331"/>
                </a:cubicBezTo>
                <a:cubicBezTo>
                  <a:pt x="4271346" y="714752"/>
                  <a:pt x="4448518" y="766389"/>
                  <a:pt x="4529727" y="745331"/>
                </a:cubicBezTo>
                <a:cubicBezTo>
                  <a:pt x="4610936" y="724273"/>
                  <a:pt x="4737572" y="777463"/>
                  <a:pt x="4808997" y="745331"/>
                </a:cubicBezTo>
                <a:cubicBezTo>
                  <a:pt x="4880422" y="713199"/>
                  <a:pt x="5107189" y="761626"/>
                  <a:pt x="5378937" y="745331"/>
                </a:cubicBezTo>
                <a:cubicBezTo>
                  <a:pt x="5650685" y="729036"/>
                  <a:pt x="5765620" y="785511"/>
                  <a:pt x="5948876" y="745331"/>
                </a:cubicBezTo>
                <a:cubicBezTo>
                  <a:pt x="6132132" y="705151"/>
                  <a:pt x="6476034" y="759421"/>
                  <a:pt x="6712594" y="745331"/>
                </a:cubicBezTo>
                <a:cubicBezTo>
                  <a:pt x="6949154" y="731241"/>
                  <a:pt x="6952936" y="750543"/>
                  <a:pt x="7088754" y="745331"/>
                </a:cubicBezTo>
                <a:cubicBezTo>
                  <a:pt x="7224572" y="740119"/>
                  <a:pt x="7459820" y="776815"/>
                  <a:pt x="7658693" y="745331"/>
                </a:cubicBezTo>
                <a:cubicBezTo>
                  <a:pt x="7857566" y="713847"/>
                  <a:pt x="8179626" y="774351"/>
                  <a:pt x="8422412" y="745331"/>
                </a:cubicBezTo>
                <a:cubicBezTo>
                  <a:pt x="8665198" y="716311"/>
                  <a:pt x="8639161" y="770601"/>
                  <a:pt x="8701682" y="745331"/>
                </a:cubicBezTo>
                <a:cubicBezTo>
                  <a:pt x="8764203" y="720061"/>
                  <a:pt x="8992458" y="758839"/>
                  <a:pt x="9077842" y="745331"/>
                </a:cubicBezTo>
                <a:cubicBezTo>
                  <a:pt x="9163226" y="731823"/>
                  <a:pt x="9269158" y="783828"/>
                  <a:pt x="9454002" y="745331"/>
                </a:cubicBezTo>
                <a:cubicBezTo>
                  <a:pt x="9638846" y="706834"/>
                  <a:pt x="9605355" y="770984"/>
                  <a:pt x="9733272" y="745331"/>
                </a:cubicBezTo>
                <a:cubicBezTo>
                  <a:pt x="9861189" y="719678"/>
                  <a:pt x="10092636" y="818428"/>
                  <a:pt x="10434297" y="745331"/>
                </a:cubicBezTo>
                <a:cubicBezTo>
                  <a:pt x="10480746" y="931062"/>
                  <a:pt x="10387403" y="1186369"/>
                  <a:pt x="10434297" y="1393769"/>
                </a:cubicBezTo>
                <a:cubicBezTo>
                  <a:pt x="10481191" y="1601169"/>
                  <a:pt x="10405945" y="1887940"/>
                  <a:pt x="10434297" y="2042208"/>
                </a:cubicBezTo>
                <a:cubicBezTo>
                  <a:pt x="10462649" y="2196476"/>
                  <a:pt x="10389859" y="2349520"/>
                  <a:pt x="10434297" y="2511766"/>
                </a:cubicBezTo>
                <a:cubicBezTo>
                  <a:pt x="10478735" y="2674012"/>
                  <a:pt x="10402823" y="2918493"/>
                  <a:pt x="10434297" y="3160205"/>
                </a:cubicBezTo>
                <a:cubicBezTo>
                  <a:pt x="10465771" y="3401917"/>
                  <a:pt x="10423293" y="3540905"/>
                  <a:pt x="10434297" y="3808643"/>
                </a:cubicBezTo>
                <a:cubicBezTo>
                  <a:pt x="10445301" y="4076381"/>
                  <a:pt x="10414599" y="4138335"/>
                  <a:pt x="10434297" y="4322921"/>
                </a:cubicBezTo>
                <a:cubicBezTo>
                  <a:pt x="10453995" y="4507507"/>
                  <a:pt x="10386286" y="5027160"/>
                  <a:pt x="10434297" y="5217319"/>
                </a:cubicBezTo>
                <a:cubicBezTo>
                  <a:pt x="10163838" y="5245943"/>
                  <a:pt x="10118881" y="5163641"/>
                  <a:pt x="9864358" y="5217319"/>
                </a:cubicBezTo>
                <a:cubicBezTo>
                  <a:pt x="9609835" y="5270997"/>
                  <a:pt x="9604026" y="5200164"/>
                  <a:pt x="9488198" y="5217319"/>
                </a:cubicBezTo>
                <a:cubicBezTo>
                  <a:pt x="9372370" y="5234474"/>
                  <a:pt x="9204825" y="5173212"/>
                  <a:pt x="9015148" y="5217319"/>
                </a:cubicBezTo>
                <a:cubicBezTo>
                  <a:pt x="8825471" y="5261426"/>
                  <a:pt x="8576980" y="5147490"/>
                  <a:pt x="8251430" y="5217319"/>
                </a:cubicBezTo>
                <a:cubicBezTo>
                  <a:pt x="7925880" y="5287148"/>
                  <a:pt x="7855927" y="5188373"/>
                  <a:pt x="7584601" y="5217319"/>
                </a:cubicBezTo>
                <a:cubicBezTo>
                  <a:pt x="7313275" y="5246265"/>
                  <a:pt x="7250927" y="5190283"/>
                  <a:pt x="7111552" y="5217319"/>
                </a:cubicBezTo>
                <a:cubicBezTo>
                  <a:pt x="6972177" y="5244355"/>
                  <a:pt x="6772830" y="5182665"/>
                  <a:pt x="6541612" y="5217319"/>
                </a:cubicBezTo>
                <a:cubicBezTo>
                  <a:pt x="6310394" y="5251973"/>
                  <a:pt x="6065464" y="5154612"/>
                  <a:pt x="5874784" y="5217319"/>
                </a:cubicBezTo>
                <a:cubicBezTo>
                  <a:pt x="5684104" y="5280026"/>
                  <a:pt x="5412017" y="5148695"/>
                  <a:pt x="5207955" y="5217319"/>
                </a:cubicBezTo>
                <a:cubicBezTo>
                  <a:pt x="5003893" y="5285943"/>
                  <a:pt x="4808477" y="5216875"/>
                  <a:pt x="4541126" y="5217319"/>
                </a:cubicBezTo>
                <a:cubicBezTo>
                  <a:pt x="4273775" y="5217763"/>
                  <a:pt x="4364842" y="5204443"/>
                  <a:pt x="4261856" y="5217319"/>
                </a:cubicBezTo>
                <a:cubicBezTo>
                  <a:pt x="4158870" y="5230195"/>
                  <a:pt x="3934316" y="5173030"/>
                  <a:pt x="3788806" y="5217319"/>
                </a:cubicBezTo>
                <a:cubicBezTo>
                  <a:pt x="3643296" y="5261608"/>
                  <a:pt x="3539867" y="5199289"/>
                  <a:pt x="3412646" y="5217319"/>
                </a:cubicBezTo>
                <a:cubicBezTo>
                  <a:pt x="3285425" y="5235349"/>
                  <a:pt x="3064000" y="5182446"/>
                  <a:pt x="2842707" y="5217319"/>
                </a:cubicBezTo>
                <a:cubicBezTo>
                  <a:pt x="2621414" y="5252192"/>
                  <a:pt x="2628181" y="5211315"/>
                  <a:pt x="2466547" y="5217319"/>
                </a:cubicBezTo>
                <a:cubicBezTo>
                  <a:pt x="2304913" y="5223323"/>
                  <a:pt x="2147749" y="5169121"/>
                  <a:pt x="1993498" y="5217319"/>
                </a:cubicBezTo>
                <a:cubicBezTo>
                  <a:pt x="1839247" y="5265517"/>
                  <a:pt x="1667493" y="5211593"/>
                  <a:pt x="1423559" y="5217319"/>
                </a:cubicBezTo>
                <a:cubicBezTo>
                  <a:pt x="1179625" y="5223045"/>
                  <a:pt x="996614" y="5155466"/>
                  <a:pt x="745331" y="5217319"/>
                </a:cubicBezTo>
                <a:cubicBezTo>
                  <a:pt x="734061" y="4895379"/>
                  <a:pt x="757934" y="4872816"/>
                  <a:pt x="745331" y="4568881"/>
                </a:cubicBezTo>
                <a:cubicBezTo>
                  <a:pt x="732728" y="4264946"/>
                  <a:pt x="786449" y="4271530"/>
                  <a:pt x="745331" y="4054602"/>
                </a:cubicBezTo>
                <a:cubicBezTo>
                  <a:pt x="704213" y="3837674"/>
                  <a:pt x="787921" y="3729357"/>
                  <a:pt x="745331" y="3540324"/>
                </a:cubicBezTo>
                <a:cubicBezTo>
                  <a:pt x="702741" y="3351291"/>
                  <a:pt x="762235" y="3204113"/>
                  <a:pt x="745331" y="2891885"/>
                </a:cubicBezTo>
                <a:cubicBezTo>
                  <a:pt x="728427" y="2579657"/>
                  <a:pt x="787677" y="2563356"/>
                  <a:pt x="745331" y="2422327"/>
                </a:cubicBezTo>
                <a:cubicBezTo>
                  <a:pt x="702985" y="2281298"/>
                  <a:pt x="753259" y="2128744"/>
                  <a:pt x="745331" y="1908048"/>
                </a:cubicBezTo>
                <a:cubicBezTo>
                  <a:pt x="737403" y="1687352"/>
                  <a:pt x="785035" y="1634404"/>
                  <a:pt x="745331" y="1393769"/>
                </a:cubicBezTo>
                <a:cubicBezTo>
                  <a:pt x="705627" y="1153134"/>
                  <a:pt x="754188" y="990939"/>
                  <a:pt x="745331" y="745331"/>
                </a:cubicBezTo>
                <a:close/>
              </a:path>
              <a:path w="11179628" h="5962650" fill="lightenLess" stroke="0" extrusionOk="0">
                <a:moveTo>
                  <a:pt x="0" y="0"/>
                </a:moveTo>
                <a:cubicBezTo>
                  <a:pt x="172269" y="-30920"/>
                  <a:pt x="478029" y="25738"/>
                  <a:pt x="700198" y="0"/>
                </a:cubicBezTo>
                <a:cubicBezTo>
                  <a:pt x="922367" y="-25738"/>
                  <a:pt x="1201872" y="83572"/>
                  <a:pt x="1400396" y="0"/>
                </a:cubicBezTo>
                <a:cubicBezTo>
                  <a:pt x="1598920" y="-83572"/>
                  <a:pt x="1710332" y="37000"/>
                  <a:pt x="1988797" y="0"/>
                </a:cubicBezTo>
                <a:cubicBezTo>
                  <a:pt x="2267262" y="-37000"/>
                  <a:pt x="2241947" y="8868"/>
                  <a:pt x="2465402" y="0"/>
                </a:cubicBezTo>
                <a:cubicBezTo>
                  <a:pt x="2688857" y="-8868"/>
                  <a:pt x="2853159" y="23009"/>
                  <a:pt x="3053804" y="0"/>
                </a:cubicBezTo>
                <a:cubicBezTo>
                  <a:pt x="3254449" y="-23009"/>
                  <a:pt x="3555906" y="73356"/>
                  <a:pt x="3865798" y="0"/>
                </a:cubicBezTo>
                <a:cubicBezTo>
                  <a:pt x="4175690" y="-73356"/>
                  <a:pt x="4061455" y="5828"/>
                  <a:pt x="4118810" y="0"/>
                </a:cubicBezTo>
                <a:cubicBezTo>
                  <a:pt x="4176165" y="-5828"/>
                  <a:pt x="4732850" y="97359"/>
                  <a:pt x="4930804" y="0"/>
                </a:cubicBezTo>
                <a:cubicBezTo>
                  <a:pt x="5128758" y="-97359"/>
                  <a:pt x="5171694" y="972"/>
                  <a:pt x="5295613" y="0"/>
                </a:cubicBezTo>
                <a:cubicBezTo>
                  <a:pt x="5419532" y="-972"/>
                  <a:pt x="5735142" y="2078"/>
                  <a:pt x="5995811" y="0"/>
                </a:cubicBezTo>
                <a:cubicBezTo>
                  <a:pt x="6256480" y="-2078"/>
                  <a:pt x="6160364" y="22762"/>
                  <a:pt x="6248824" y="0"/>
                </a:cubicBezTo>
                <a:cubicBezTo>
                  <a:pt x="6337284" y="-22762"/>
                  <a:pt x="6795021" y="63218"/>
                  <a:pt x="6949021" y="0"/>
                </a:cubicBezTo>
                <a:cubicBezTo>
                  <a:pt x="7103021" y="-63218"/>
                  <a:pt x="7593146" y="2181"/>
                  <a:pt x="7761015" y="0"/>
                </a:cubicBezTo>
                <a:cubicBezTo>
                  <a:pt x="7928884" y="-2181"/>
                  <a:pt x="8258199" y="30539"/>
                  <a:pt x="8461213" y="0"/>
                </a:cubicBezTo>
                <a:cubicBezTo>
                  <a:pt x="8664227" y="-30539"/>
                  <a:pt x="9109719" y="33976"/>
                  <a:pt x="9273207" y="0"/>
                </a:cubicBezTo>
                <a:cubicBezTo>
                  <a:pt x="9436695" y="-33976"/>
                  <a:pt x="9609289" y="15901"/>
                  <a:pt x="9749812" y="0"/>
                </a:cubicBezTo>
                <a:cubicBezTo>
                  <a:pt x="9890335" y="-15901"/>
                  <a:pt x="10050969" y="17659"/>
                  <a:pt x="10226418" y="0"/>
                </a:cubicBezTo>
                <a:cubicBezTo>
                  <a:pt x="10401867" y="-17659"/>
                  <a:pt x="10753309" y="33959"/>
                  <a:pt x="11179628" y="0"/>
                </a:cubicBezTo>
                <a:cubicBezTo>
                  <a:pt x="11030540" y="190443"/>
                  <a:pt x="10943240" y="189442"/>
                  <a:pt x="10806963" y="372666"/>
                </a:cubicBezTo>
                <a:cubicBezTo>
                  <a:pt x="10670685" y="555890"/>
                  <a:pt x="10520861" y="602306"/>
                  <a:pt x="10434297" y="745331"/>
                </a:cubicBezTo>
                <a:cubicBezTo>
                  <a:pt x="10091816" y="748989"/>
                  <a:pt x="9964087" y="737857"/>
                  <a:pt x="9670579" y="745331"/>
                </a:cubicBezTo>
                <a:cubicBezTo>
                  <a:pt x="9377071" y="752805"/>
                  <a:pt x="9249666" y="693327"/>
                  <a:pt x="9003750" y="745331"/>
                </a:cubicBezTo>
                <a:cubicBezTo>
                  <a:pt x="8757834" y="797335"/>
                  <a:pt x="8809622" y="723644"/>
                  <a:pt x="8724479" y="745331"/>
                </a:cubicBezTo>
                <a:cubicBezTo>
                  <a:pt x="8639336" y="767018"/>
                  <a:pt x="8171320" y="692235"/>
                  <a:pt x="7960761" y="745331"/>
                </a:cubicBezTo>
                <a:cubicBezTo>
                  <a:pt x="7750202" y="798427"/>
                  <a:pt x="7430388" y="683330"/>
                  <a:pt x="7197042" y="745331"/>
                </a:cubicBezTo>
                <a:cubicBezTo>
                  <a:pt x="6963696" y="807332"/>
                  <a:pt x="7050414" y="715415"/>
                  <a:pt x="6917772" y="745331"/>
                </a:cubicBezTo>
                <a:cubicBezTo>
                  <a:pt x="6785130" y="775247"/>
                  <a:pt x="6759690" y="728170"/>
                  <a:pt x="6638502" y="745331"/>
                </a:cubicBezTo>
                <a:cubicBezTo>
                  <a:pt x="6517314" y="762492"/>
                  <a:pt x="6227607" y="699682"/>
                  <a:pt x="5874784" y="745331"/>
                </a:cubicBezTo>
                <a:cubicBezTo>
                  <a:pt x="5521961" y="790980"/>
                  <a:pt x="5497925" y="706003"/>
                  <a:pt x="5401734" y="745331"/>
                </a:cubicBezTo>
                <a:cubicBezTo>
                  <a:pt x="5305543" y="784659"/>
                  <a:pt x="4959372" y="709759"/>
                  <a:pt x="4638016" y="745331"/>
                </a:cubicBezTo>
                <a:cubicBezTo>
                  <a:pt x="4316660" y="780903"/>
                  <a:pt x="4364820" y="698463"/>
                  <a:pt x="4164966" y="745331"/>
                </a:cubicBezTo>
                <a:cubicBezTo>
                  <a:pt x="3965112" y="792199"/>
                  <a:pt x="3901985" y="742998"/>
                  <a:pt x="3788806" y="745331"/>
                </a:cubicBezTo>
                <a:cubicBezTo>
                  <a:pt x="3675627" y="747664"/>
                  <a:pt x="3440673" y="722859"/>
                  <a:pt x="3315757" y="745331"/>
                </a:cubicBezTo>
                <a:cubicBezTo>
                  <a:pt x="3190841" y="767803"/>
                  <a:pt x="3088454" y="736015"/>
                  <a:pt x="2939597" y="745331"/>
                </a:cubicBezTo>
                <a:cubicBezTo>
                  <a:pt x="2790740" y="754647"/>
                  <a:pt x="2673017" y="743941"/>
                  <a:pt x="2563437" y="745331"/>
                </a:cubicBezTo>
                <a:cubicBezTo>
                  <a:pt x="2453857" y="746721"/>
                  <a:pt x="2357011" y="717375"/>
                  <a:pt x="2284167" y="745331"/>
                </a:cubicBezTo>
                <a:cubicBezTo>
                  <a:pt x="2211323" y="773287"/>
                  <a:pt x="1978142" y="707235"/>
                  <a:pt x="1811117" y="745331"/>
                </a:cubicBezTo>
                <a:cubicBezTo>
                  <a:pt x="1644092" y="783427"/>
                  <a:pt x="1504634" y="721567"/>
                  <a:pt x="1241178" y="745331"/>
                </a:cubicBezTo>
                <a:cubicBezTo>
                  <a:pt x="977722" y="769095"/>
                  <a:pt x="911988" y="724978"/>
                  <a:pt x="745331" y="745331"/>
                </a:cubicBezTo>
                <a:cubicBezTo>
                  <a:pt x="618659" y="654257"/>
                  <a:pt x="548706" y="539849"/>
                  <a:pt x="387572" y="387572"/>
                </a:cubicBezTo>
                <a:cubicBezTo>
                  <a:pt x="226438" y="235295"/>
                  <a:pt x="176519" y="126088"/>
                  <a:pt x="0" y="0"/>
                </a:cubicBezTo>
                <a:close/>
              </a:path>
              <a:path w="11179628" h="5962650" fill="darkenLess" stroke="0" extrusionOk="0">
                <a:moveTo>
                  <a:pt x="0" y="5962650"/>
                </a:moveTo>
                <a:cubicBezTo>
                  <a:pt x="136103" y="5739650"/>
                  <a:pt x="208598" y="5789705"/>
                  <a:pt x="372666" y="5589985"/>
                </a:cubicBezTo>
                <a:cubicBezTo>
                  <a:pt x="536734" y="5390265"/>
                  <a:pt x="598280" y="5366524"/>
                  <a:pt x="745331" y="5217319"/>
                </a:cubicBezTo>
                <a:cubicBezTo>
                  <a:pt x="1017449" y="5173084"/>
                  <a:pt x="1116021" y="5253776"/>
                  <a:pt x="1315270" y="5217319"/>
                </a:cubicBezTo>
                <a:cubicBezTo>
                  <a:pt x="1514519" y="5180862"/>
                  <a:pt x="1894956" y="5265671"/>
                  <a:pt x="2078989" y="5217319"/>
                </a:cubicBezTo>
                <a:cubicBezTo>
                  <a:pt x="2263022" y="5168967"/>
                  <a:pt x="2268381" y="5229014"/>
                  <a:pt x="2358259" y="5217319"/>
                </a:cubicBezTo>
                <a:cubicBezTo>
                  <a:pt x="2448137" y="5205624"/>
                  <a:pt x="2961950" y="5223032"/>
                  <a:pt x="3121977" y="5217319"/>
                </a:cubicBezTo>
                <a:cubicBezTo>
                  <a:pt x="3282004" y="5211606"/>
                  <a:pt x="3315863" y="5223119"/>
                  <a:pt x="3401248" y="5217319"/>
                </a:cubicBezTo>
                <a:cubicBezTo>
                  <a:pt x="3486633" y="5211519"/>
                  <a:pt x="3639952" y="5264374"/>
                  <a:pt x="3874297" y="5217319"/>
                </a:cubicBezTo>
                <a:cubicBezTo>
                  <a:pt x="4108642" y="5170264"/>
                  <a:pt x="4116450" y="5251170"/>
                  <a:pt x="4250457" y="5217319"/>
                </a:cubicBezTo>
                <a:cubicBezTo>
                  <a:pt x="4384464" y="5183468"/>
                  <a:pt x="4625308" y="5228399"/>
                  <a:pt x="4723506" y="5217319"/>
                </a:cubicBezTo>
                <a:cubicBezTo>
                  <a:pt x="4821704" y="5206239"/>
                  <a:pt x="5229059" y="5268918"/>
                  <a:pt x="5487225" y="5217319"/>
                </a:cubicBezTo>
                <a:cubicBezTo>
                  <a:pt x="5745391" y="5165720"/>
                  <a:pt x="5757941" y="5224557"/>
                  <a:pt x="5863385" y="5217319"/>
                </a:cubicBezTo>
                <a:cubicBezTo>
                  <a:pt x="5968829" y="5210081"/>
                  <a:pt x="6203869" y="5274747"/>
                  <a:pt x="6433324" y="5217319"/>
                </a:cubicBezTo>
                <a:cubicBezTo>
                  <a:pt x="6662779" y="5159891"/>
                  <a:pt x="6763135" y="5225177"/>
                  <a:pt x="7003263" y="5217319"/>
                </a:cubicBezTo>
                <a:cubicBezTo>
                  <a:pt x="7243391" y="5209461"/>
                  <a:pt x="7472636" y="5289239"/>
                  <a:pt x="7766982" y="5217319"/>
                </a:cubicBezTo>
                <a:cubicBezTo>
                  <a:pt x="8061328" y="5145399"/>
                  <a:pt x="8132218" y="5230122"/>
                  <a:pt x="8433810" y="5217319"/>
                </a:cubicBezTo>
                <a:cubicBezTo>
                  <a:pt x="8735402" y="5204516"/>
                  <a:pt x="8825055" y="5234889"/>
                  <a:pt x="9003750" y="5217319"/>
                </a:cubicBezTo>
                <a:cubicBezTo>
                  <a:pt x="9182445" y="5199749"/>
                  <a:pt x="9319235" y="5233566"/>
                  <a:pt x="9476799" y="5217319"/>
                </a:cubicBezTo>
                <a:cubicBezTo>
                  <a:pt x="9634363" y="5201072"/>
                  <a:pt x="9959382" y="5284763"/>
                  <a:pt x="10434297" y="5217319"/>
                </a:cubicBezTo>
                <a:cubicBezTo>
                  <a:pt x="10507641" y="5287533"/>
                  <a:pt x="10622208" y="5432228"/>
                  <a:pt x="10784603" y="5567625"/>
                </a:cubicBezTo>
                <a:cubicBezTo>
                  <a:pt x="10946998" y="5703022"/>
                  <a:pt x="10981101" y="5813892"/>
                  <a:pt x="11179628" y="5962650"/>
                </a:cubicBezTo>
                <a:cubicBezTo>
                  <a:pt x="11057539" y="5965569"/>
                  <a:pt x="10998002" y="5932620"/>
                  <a:pt x="10926615" y="5962650"/>
                </a:cubicBezTo>
                <a:cubicBezTo>
                  <a:pt x="10855228" y="5992680"/>
                  <a:pt x="10608232" y="5951018"/>
                  <a:pt x="10450010" y="5962650"/>
                </a:cubicBezTo>
                <a:cubicBezTo>
                  <a:pt x="10291788" y="5974282"/>
                  <a:pt x="10001584" y="5922880"/>
                  <a:pt x="9861609" y="5962650"/>
                </a:cubicBezTo>
                <a:cubicBezTo>
                  <a:pt x="9721634" y="6002420"/>
                  <a:pt x="9620163" y="5943042"/>
                  <a:pt x="9385004" y="5962650"/>
                </a:cubicBezTo>
                <a:cubicBezTo>
                  <a:pt x="9149845" y="5982258"/>
                  <a:pt x="9014298" y="5921403"/>
                  <a:pt x="8796602" y="5962650"/>
                </a:cubicBezTo>
                <a:cubicBezTo>
                  <a:pt x="8578906" y="6003897"/>
                  <a:pt x="8253416" y="5934531"/>
                  <a:pt x="8096404" y="5962650"/>
                </a:cubicBezTo>
                <a:cubicBezTo>
                  <a:pt x="7939392" y="5990769"/>
                  <a:pt x="7873496" y="5928361"/>
                  <a:pt x="7731595" y="5962650"/>
                </a:cubicBezTo>
                <a:cubicBezTo>
                  <a:pt x="7589694" y="5996939"/>
                  <a:pt x="7539624" y="5939960"/>
                  <a:pt x="7478583" y="5962650"/>
                </a:cubicBezTo>
                <a:cubicBezTo>
                  <a:pt x="7417542" y="5985340"/>
                  <a:pt x="7220330" y="5918920"/>
                  <a:pt x="7113774" y="5962650"/>
                </a:cubicBezTo>
                <a:cubicBezTo>
                  <a:pt x="7007218" y="6006380"/>
                  <a:pt x="6733445" y="5932999"/>
                  <a:pt x="6413576" y="5962650"/>
                </a:cubicBezTo>
                <a:cubicBezTo>
                  <a:pt x="6093707" y="5992301"/>
                  <a:pt x="6176858" y="5923294"/>
                  <a:pt x="6048767" y="5962650"/>
                </a:cubicBezTo>
                <a:cubicBezTo>
                  <a:pt x="5920676" y="6002006"/>
                  <a:pt x="5470484" y="5887699"/>
                  <a:pt x="5236773" y="5962650"/>
                </a:cubicBezTo>
                <a:cubicBezTo>
                  <a:pt x="5003062" y="6037601"/>
                  <a:pt x="5102044" y="5946864"/>
                  <a:pt x="4983760" y="5962650"/>
                </a:cubicBezTo>
                <a:cubicBezTo>
                  <a:pt x="4865476" y="5978436"/>
                  <a:pt x="4818174" y="5933347"/>
                  <a:pt x="4730748" y="5962650"/>
                </a:cubicBezTo>
                <a:cubicBezTo>
                  <a:pt x="4643322" y="5991953"/>
                  <a:pt x="4538733" y="5947882"/>
                  <a:pt x="4365939" y="5962650"/>
                </a:cubicBezTo>
                <a:cubicBezTo>
                  <a:pt x="4193145" y="5977418"/>
                  <a:pt x="3835347" y="5924374"/>
                  <a:pt x="3553945" y="5962650"/>
                </a:cubicBezTo>
                <a:cubicBezTo>
                  <a:pt x="3272543" y="6000926"/>
                  <a:pt x="3163940" y="5949733"/>
                  <a:pt x="2965543" y="5962650"/>
                </a:cubicBezTo>
                <a:cubicBezTo>
                  <a:pt x="2767146" y="5975567"/>
                  <a:pt x="2601624" y="5915183"/>
                  <a:pt x="2488938" y="5962650"/>
                </a:cubicBezTo>
                <a:cubicBezTo>
                  <a:pt x="2376253" y="6010117"/>
                  <a:pt x="2038450" y="5893130"/>
                  <a:pt x="1900537" y="5962650"/>
                </a:cubicBezTo>
                <a:cubicBezTo>
                  <a:pt x="1762624" y="6032170"/>
                  <a:pt x="1593094" y="5924627"/>
                  <a:pt x="1312135" y="5962650"/>
                </a:cubicBezTo>
                <a:cubicBezTo>
                  <a:pt x="1031176" y="6000673"/>
                  <a:pt x="1132279" y="5952524"/>
                  <a:pt x="1059123" y="5962650"/>
                </a:cubicBezTo>
                <a:cubicBezTo>
                  <a:pt x="985967" y="5972776"/>
                  <a:pt x="766184" y="5951952"/>
                  <a:pt x="582517" y="5962650"/>
                </a:cubicBezTo>
                <a:cubicBezTo>
                  <a:pt x="398850" y="5973348"/>
                  <a:pt x="222214" y="5919807"/>
                  <a:pt x="0" y="5962650"/>
                </a:cubicBezTo>
                <a:close/>
              </a:path>
              <a:path w="11179628" h="5962650" fill="lighten" stroke="0" extrusionOk="0">
                <a:moveTo>
                  <a:pt x="0" y="0"/>
                </a:moveTo>
                <a:cubicBezTo>
                  <a:pt x="207224" y="136567"/>
                  <a:pt x="182678" y="256063"/>
                  <a:pt x="380119" y="380119"/>
                </a:cubicBezTo>
                <a:cubicBezTo>
                  <a:pt x="577560" y="504175"/>
                  <a:pt x="633455" y="685863"/>
                  <a:pt x="745331" y="745331"/>
                </a:cubicBezTo>
                <a:cubicBezTo>
                  <a:pt x="762456" y="976611"/>
                  <a:pt x="673353" y="1244880"/>
                  <a:pt x="745331" y="1393769"/>
                </a:cubicBezTo>
                <a:cubicBezTo>
                  <a:pt x="817309" y="1542658"/>
                  <a:pt x="695595" y="1698860"/>
                  <a:pt x="745331" y="1908048"/>
                </a:cubicBezTo>
                <a:cubicBezTo>
                  <a:pt x="795067" y="2117236"/>
                  <a:pt x="710201" y="2154237"/>
                  <a:pt x="745331" y="2332887"/>
                </a:cubicBezTo>
                <a:cubicBezTo>
                  <a:pt x="780461" y="2511537"/>
                  <a:pt x="717419" y="2671157"/>
                  <a:pt x="745331" y="2891885"/>
                </a:cubicBezTo>
                <a:cubicBezTo>
                  <a:pt x="773243" y="3112613"/>
                  <a:pt x="700449" y="3130971"/>
                  <a:pt x="745331" y="3361444"/>
                </a:cubicBezTo>
                <a:cubicBezTo>
                  <a:pt x="790213" y="3591917"/>
                  <a:pt x="722576" y="3626021"/>
                  <a:pt x="745331" y="3875723"/>
                </a:cubicBezTo>
                <a:cubicBezTo>
                  <a:pt x="768086" y="4125425"/>
                  <a:pt x="698189" y="4196692"/>
                  <a:pt x="745331" y="4390001"/>
                </a:cubicBezTo>
                <a:cubicBezTo>
                  <a:pt x="792473" y="4583310"/>
                  <a:pt x="647153" y="4969367"/>
                  <a:pt x="745331" y="5217319"/>
                </a:cubicBezTo>
                <a:cubicBezTo>
                  <a:pt x="681735" y="5359719"/>
                  <a:pt x="477203" y="5421256"/>
                  <a:pt x="365212" y="5597438"/>
                </a:cubicBezTo>
                <a:cubicBezTo>
                  <a:pt x="253221" y="5773620"/>
                  <a:pt x="105093" y="5850956"/>
                  <a:pt x="0" y="5962650"/>
                </a:cubicBezTo>
                <a:cubicBezTo>
                  <a:pt x="-57343" y="5683306"/>
                  <a:pt x="18939" y="5423480"/>
                  <a:pt x="0" y="5247132"/>
                </a:cubicBezTo>
                <a:cubicBezTo>
                  <a:pt x="-18939" y="5070784"/>
                  <a:pt x="38091" y="4931429"/>
                  <a:pt x="0" y="4650867"/>
                </a:cubicBezTo>
                <a:cubicBezTo>
                  <a:pt x="-38091" y="4370305"/>
                  <a:pt x="25234" y="4346253"/>
                  <a:pt x="0" y="4114228"/>
                </a:cubicBezTo>
                <a:cubicBezTo>
                  <a:pt x="-25234" y="3882203"/>
                  <a:pt x="14429" y="3758820"/>
                  <a:pt x="0" y="3517964"/>
                </a:cubicBezTo>
                <a:cubicBezTo>
                  <a:pt x="-14429" y="3277108"/>
                  <a:pt x="63825" y="3151928"/>
                  <a:pt x="0" y="2981325"/>
                </a:cubicBezTo>
                <a:cubicBezTo>
                  <a:pt x="-63825" y="2810722"/>
                  <a:pt x="22069" y="2598063"/>
                  <a:pt x="0" y="2444687"/>
                </a:cubicBezTo>
                <a:cubicBezTo>
                  <a:pt x="-22069" y="2291311"/>
                  <a:pt x="13102" y="2198263"/>
                  <a:pt x="0" y="1967675"/>
                </a:cubicBezTo>
                <a:cubicBezTo>
                  <a:pt x="-13102" y="1737087"/>
                  <a:pt x="27591" y="1698531"/>
                  <a:pt x="0" y="1550289"/>
                </a:cubicBezTo>
                <a:cubicBezTo>
                  <a:pt x="-27591" y="1402047"/>
                  <a:pt x="17424" y="1259041"/>
                  <a:pt x="0" y="1013651"/>
                </a:cubicBezTo>
                <a:cubicBezTo>
                  <a:pt x="-17424" y="768261"/>
                  <a:pt x="53794" y="356495"/>
                  <a:pt x="0" y="0"/>
                </a:cubicBezTo>
                <a:close/>
              </a:path>
              <a:path w="11179628" h="5962650" fill="darken" stroke="0" extrusionOk="0">
                <a:moveTo>
                  <a:pt x="11179628" y="0"/>
                </a:moveTo>
                <a:cubicBezTo>
                  <a:pt x="11236670" y="149012"/>
                  <a:pt x="11161148" y="401608"/>
                  <a:pt x="11179628" y="536639"/>
                </a:cubicBezTo>
                <a:cubicBezTo>
                  <a:pt x="11198108" y="671670"/>
                  <a:pt x="11159147" y="901098"/>
                  <a:pt x="11179628" y="1073277"/>
                </a:cubicBezTo>
                <a:cubicBezTo>
                  <a:pt x="11200109" y="1245456"/>
                  <a:pt x="11159757" y="1391301"/>
                  <a:pt x="11179628" y="1609916"/>
                </a:cubicBezTo>
                <a:cubicBezTo>
                  <a:pt x="11199499" y="1828531"/>
                  <a:pt x="11163854" y="1885503"/>
                  <a:pt x="11179628" y="2027301"/>
                </a:cubicBezTo>
                <a:cubicBezTo>
                  <a:pt x="11195402" y="2169100"/>
                  <a:pt x="11128818" y="2321237"/>
                  <a:pt x="11179628" y="2504313"/>
                </a:cubicBezTo>
                <a:cubicBezTo>
                  <a:pt x="11230438" y="2687389"/>
                  <a:pt x="11157717" y="2976781"/>
                  <a:pt x="11179628" y="3100578"/>
                </a:cubicBezTo>
                <a:cubicBezTo>
                  <a:pt x="11201539" y="3224376"/>
                  <a:pt x="11137762" y="3526566"/>
                  <a:pt x="11179628" y="3637217"/>
                </a:cubicBezTo>
                <a:cubicBezTo>
                  <a:pt x="11221494" y="3747868"/>
                  <a:pt x="11145331" y="3915453"/>
                  <a:pt x="11179628" y="4114228"/>
                </a:cubicBezTo>
                <a:cubicBezTo>
                  <a:pt x="11213925" y="4313003"/>
                  <a:pt x="11160398" y="4587651"/>
                  <a:pt x="11179628" y="4710494"/>
                </a:cubicBezTo>
                <a:cubicBezTo>
                  <a:pt x="11198858" y="4833337"/>
                  <a:pt x="11142764" y="5055761"/>
                  <a:pt x="11179628" y="5247132"/>
                </a:cubicBezTo>
                <a:cubicBezTo>
                  <a:pt x="11216492" y="5438503"/>
                  <a:pt x="11109607" y="5645689"/>
                  <a:pt x="11179628" y="5962650"/>
                </a:cubicBezTo>
                <a:cubicBezTo>
                  <a:pt x="11040784" y="5875703"/>
                  <a:pt x="10918051" y="5630754"/>
                  <a:pt x="10806963" y="5589985"/>
                </a:cubicBezTo>
                <a:cubicBezTo>
                  <a:pt x="10695875" y="5549216"/>
                  <a:pt x="10564554" y="5345480"/>
                  <a:pt x="10434297" y="5217319"/>
                </a:cubicBezTo>
                <a:cubicBezTo>
                  <a:pt x="10360095" y="5052316"/>
                  <a:pt x="10468342" y="4812060"/>
                  <a:pt x="10434297" y="4568881"/>
                </a:cubicBezTo>
                <a:cubicBezTo>
                  <a:pt x="10400252" y="4325702"/>
                  <a:pt x="10463999" y="4204131"/>
                  <a:pt x="10434297" y="3965162"/>
                </a:cubicBezTo>
                <a:cubicBezTo>
                  <a:pt x="10404595" y="3726193"/>
                  <a:pt x="10453622" y="3539934"/>
                  <a:pt x="10434297" y="3361444"/>
                </a:cubicBezTo>
                <a:cubicBezTo>
                  <a:pt x="10414972" y="3182954"/>
                  <a:pt x="10439685" y="2937140"/>
                  <a:pt x="10434297" y="2757726"/>
                </a:cubicBezTo>
                <a:cubicBezTo>
                  <a:pt x="10428909" y="2578312"/>
                  <a:pt x="10457514" y="2286914"/>
                  <a:pt x="10434297" y="2154007"/>
                </a:cubicBezTo>
                <a:cubicBezTo>
                  <a:pt x="10411080" y="2021100"/>
                  <a:pt x="10455325" y="1701379"/>
                  <a:pt x="10434297" y="1550289"/>
                </a:cubicBezTo>
                <a:cubicBezTo>
                  <a:pt x="10413269" y="1399199"/>
                  <a:pt x="10485772" y="984161"/>
                  <a:pt x="10434297" y="745331"/>
                </a:cubicBezTo>
                <a:cubicBezTo>
                  <a:pt x="10498346" y="656399"/>
                  <a:pt x="10764061" y="503572"/>
                  <a:pt x="10814416" y="365212"/>
                </a:cubicBezTo>
                <a:cubicBezTo>
                  <a:pt x="10864771" y="226852"/>
                  <a:pt x="11017354" y="188406"/>
                  <a:pt x="11179628" y="0"/>
                </a:cubicBezTo>
                <a:close/>
              </a:path>
              <a:path w="11179628" h="5962650" fill="none" extrusionOk="0">
                <a:moveTo>
                  <a:pt x="0" y="0"/>
                </a:moveTo>
                <a:cubicBezTo>
                  <a:pt x="348037" y="-23887"/>
                  <a:pt x="416351" y="44261"/>
                  <a:pt x="700198" y="0"/>
                </a:cubicBezTo>
                <a:cubicBezTo>
                  <a:pt x="984045" y="-44261"/>
                  <a:pt x="877237" y="17269"/>
                  <a:pt x="953210" y="0"/>
                </a:cubicBezTo>
                <a:cubicBezTo>
                  <a:pt x="1029183" y="-17269"/>
                  <a:pt x="1080232" y="12028"/>
                  <a:pt x="1206223" y="0"/>
                </a:cubicBezTo>
                <a:cubicBezTo>
                  <a:pt x="1332214" y="-12028"/>
                  <a:pt x="1648029" y="5737"/>
                  <a:pt x="1906421" y="0"/>
                </a:cubicBezTo>
                <a:cubicBezTo>
                  <a:pt x="2164813" y="-5737"/>
                  <a:pt x="2244051" y="582"/>
                  <a:pt x="2494822" y="0"/>
                </a:cubicBezTo>
                <a:cubicBezTo>
                  <a:pt x="2745593" y="-582"/>
                  <a:pt x="2737480" y="27706"/>
                  <a:pt x="2859631" y="0"/>
                </a:cubicBezTo>
                <a:cubicBezTo>
                  <a:pt x="2981782" y="-27706"/>
                  <a:pt x="3153349" y="36963"/>
                  <a:pt x="3336236" y="0"/>
                </a:cubicBezTo>
                <a:cubicBezTo>
                  <a:pt x="3519124" y="-36963"/>
                  <a:pt x="3805261" y="3458"/>
                  <a:pt x="4036434" y="0"/>
                </a:cubicBezTo>
                <a:cubicBezTo>
                  <a:pt x="4267607" y="-3458"/>
                  <a:pt x="4402511" y="28503"/>
                  <a:pt x="4624836" y="0"/>
                </a:cubicBezTo>
                <a:cubicBezTo>
                  <a:pt x="4847161" y="-28503"/>
                  <a:pt x="4772369" y="4945"/>
                  <a:pt x="4877848" y="0"/>
                </a:cubicBezTo>
                <a:cubicBezTo>
                  <a:pt x="4983327" y="-4945"/>
                  <a:pt x="5038509" y="17408"/>
                  <a:pt x="5130861" y="0"/>
                </a:cubicBezTo>
                <a:cubicBezTo>
                  <a:pt x="5223213" y="-17408"/>
                  <a:pt x="5410998" y="27861"/>
                  <a:pt x="5495670" y="0"/>
                </a:cubicBezTo>
                <a:cubicBezTo>
                  <a:pt x="5580342" y="-27861"/>
                  <a:pt x="5670147" y="17492"/>
                  <a:pt x="5748682" y="0"/>
                </a:cubicBezTo>
                <a:cubicBezTo>
                  <a:pt x="5827217" y="-17492"/>
                  <a:pt x="6061669" y="16202"/>
                  <a:pt x="6337084" y="0"/>
                </a:cubicBezTo>
                <a:cubicBezTo>
                  <a:pt x="6612499" y="-16202"/>
                  <a:pt x="6602109" y="15149"/>
                  <a:pt x="6813689" y="0"/>
                </a:cubicBezTo>
                <a:cubicBezTo>
                  <a:pt x="7025270" y="-15149"/>
                  <a:pt x="7243385" y="55359"/>
                  <a:pt x="7402091" y="0"/>
                </a:cubicBezTo>
                <a:cubicBezTo>
                  <a:pt x="7560797" y="-55359"/>
                  <a:pt x="7916133" y="14428"/>
                  <a:pt x="8102288" y="0"/>
                </a:cubicBezTo>
                <a:cubicBezTo>
                  <a:pt x="8288443" y="-14428"/>
                  <a:pt x="8568822" y="26703"/>
                  <a:pt x="8802486" y="0"/>
                </a:cubicBezTo>
                <a:cubicBezTo>
                  <a:pt x="9036150" y="-26703"/>
                  <a:pt x="9265316" y="9907"/>
                  <a:pt x="9390888" y="0"/>
                </a:cubicBezTo>
                <a:cubicBezTo>
                  <a:pt x="9516460" y="-9907"/>
                  <a:pt x="9719293" y="1752"/>
                  <a:pt x="9867493" y="0"/>
                </a:cubicBezTo>
                <a:cubicBezTo>
                  <a:pt x="10015694" y="-1752"/>
                  <a:pt x="10349852" y="60800"/>
                  <a:pt x="10679487" y="0"/>
                </a:cubicBezTo>
                <a:cubicBezTo>
                  <a:pt x="11009122" y="-60800"/>
                  <a:pt x="11034438" y="47436"/>
                  <a:pt x="11179628" y="0"/>
                </a:cubicBezTo>
                <a:cubicBezTo>
                  <a:pt x="11188908" y="116155"/>
                  <a:pt x="11168006" y="329364"/>
                  <a:pt x="11179628" y="417386"/>
                </a:cubicBezTo>
                <a:cubicBezTo>
                  <a:pt x="11191250" y="505408"/>
                  <a:pt x="11171087" y="747234"/>
                  <a:pt x="11179628" y="894398"/>
                </a:cubicBezTo>
                <a:cubicBezTo>
                  <a:pt x="11188169" y="1041562"/>
                  <a:pt x="11147294" y="1242316"/>
                  <a:pt x="11179628" y="1550289"/>
                </a:cubicBezTo>
                <a:cubicBezTo>
                  <a:pt x="11211962" y="1858262"/>
                  <a:pt x="11132759" y="1805311"/>
                  <a:pt x="11179628" y="2027301"/>
                </a:cubicBezTo>
                <a:cubicBezTo>
                  <a:pt x="11226497" y="2249291"/>
                  <a:pt x="11132195" y="2386712"/>
                  <a:pt x="11179628" y="2504313"/>
                </a:cubicBezTo>
                <a:cubicBezTo>
                  <a:pt x="11227061" y="2621914"/>
                  <a:pt x="11119499" y="2911748"/>
                  <a:pt x="11179628" y="3100578"/>
                </a:cubicBezTo>
                <a:cubicBezTo>
                  <a:pt x="11239757" y="3289409"/>
                  <a:pt x="11142442" y="3499537"/>
                  <a:pt x="11179628" y="3696843"/>
                </a:cubicBezTo>
                <a:cubicBezTo>
                  <a:pt x="11216814" y="3894149"/>
                  <a:pt x="11170493" y="3969165"/>
                  <a:pt x="11179628" y="4173855"/>
                </a:cubicBezTo>
                <a:cubicBezTo>
                  <a:pt x="11188763" y="4378545"/>
                  <a:pt x="11157018" y="4657185"/>
                  <a:pt x="11179628" y="4829747"/>
                </a:cubicBezTo>
                <a:cubicBezTo>
                  <a:pt x="11202238" y="5002309"/>
                  <a:pt x="11133739" y="5426099"/>
                  <a:pt x="11179628" y="5962650"/>
                </a:cubicBezTo>
                <a:cubicBezTo>
                  <a:pt x="10786105" y="5980446"/>
                  <a:pt x="10695536" y="5901880"/>
                  <a:pt x="10367634" y="5962650"/>
                </a:cubicBezTo>
                <a:cubicBezTo>
                  <a:pt x="10039732" y="6023420"/>
                  <a:pt x="10172582" y="5958824"/>
                  <a:pt x="10114621" y="5962650"/>
                </a:cubicBezTo>
                <a:cubicBezTo>
                  <a:pt x="10056660" y="5966476"/>
                  <a:pt x="9508859" y="5956198"/>
                  <a:pt x="9302627" y="5962650"/>
                </a:cubicBezTo>
                <a:cubicBezTo>
                  <a:pt x="9096395" y="5969102"/>
                  <a:pt x="8837294" y="5910739"/>
                  <a:pt x="8714226" y="5962650"/>
                </a:cubicBezTo>
                <a:cubicBezTo>
                  <a:pt x="8591158" y="6014561"/>
                  <a:pt x="8263237" y="5926494"/>
                  <a:pt x="8014028" y="5962650"/>
                </a:cubicBezTo>
                <a:cubicBezTo>
                  <a:pt x="7764819" y="5998806"/>
                  <a:pt x="7813869" y="5932318"/>
                  <a:pt x="7649219" y="5962650"/>
                </a:cubicBezTo>
                <a:cubicBezTo>
                  <a:pt x="7484569" y="5992982"/>
                  <a:pt x="7453758" y="5934399"/>
                  <a:pt x="7396207" y="5962650"/>
                </a:cubicBezTo>
                <a:cubicBezTo>
                  <a:pt x="7338656" y="5990901"/>
                  <a:pt x="7030037" y="5926078"/>
                  <a:pt x="6807805" y="5962650"/>
                </a:cubicBezTo>
                <a:cubicBezTo>
                  <a:pt x="6585573" y="5999222"/>
                  <a:pt x="6412040" y="5937302"/>
                  <a:pt x="6219404" y="5962650"/>
                </a:cubicBezTo>
                <a:cubicBezTo>
                  <a:pt x="6026768" y="5987998"/>
                  <a:pt x="5851890" y="5932995"/>
                  <a:pt x="5742798" y="5962650"/>
                </a:cubicBezTo>
                <a:cubicBezTo>
                  <a:pt x="5633706" y="5992305"/>
                  <a:pt x="5427109" y="5919511"/>
                  <a:pt x="5154397" y="5962650"/>
                </a:cubicBezTo>
                <a:cubicBezTo>
                  <a:pt x="4881685" y="6005789"/>
                  <a:pt x="4650573" y="5937211"/>
                  <a:pt x="4454199" y="5962650"/>
                </a:cubicBezTo>
                <a:cubicBezTo>
                  <a:pt x="4257825" y="5988089"/>
                  <a:pt x="4142381" y="5909760"/>
                  <a:pt x="3977594" y="5962650"/>
                </a:cubicBezTo>
                <a:cubicBezTo>
                  <a:pt x="3812807" y="6015540"/>
                  <a:pt x="3765727" y="5922197"/>
                  <a:pt x="3612785" y="5962650"/>
                </a:cubicBezTo>
                <a:cubicBezTo>
                  <a:pt x="3459843" y="6003103"/>
                  <a:pt x="3207372" y="5939713"/>
                  <a:pt x="2912587" y="5962650"/>
                </a:cubicBezTo>
                <a:cubicBezTo>
                  <a:pt x="2617802" y="5985587"/>
                  <a:pt x="2369670" y="5888016"/>
                  <a:pt x="2212390" y="5962650"/>
                </a:cubicBezTo>
                <a:cubicBezTo>
                  <a:pt x="2055110" y="6037284"/>
                  <a:pt x="1674506" y="5899118"/>
                  <a:pt x="1512192" y="5962650"/>
                </a:cubicBezTo>
                <a:cubicBezTo>
                  <a:pt x="1349878" y="6026182"/>
                  <a:pt x="1125931" y="5902510"/>
                  <a:pt x="923790" y="5962650"/>
                </a:cubicBezTo>
                <a:cubicBezTo>
                  <a:pt x="721649" y="6022790"/>
                  <a:pt x="224347" y="5959062"/>
                  <a:pt x="0" y="5962650"/>
                </a:cubicBezTo>
                <a:cubicBezTo>
                  <a:pt x="-18862" y="5791999"/>
                  <a:pt x="81878" y="5565417"/>
                  <a:pt x="0" y="5247132"/>
                </a:cubicBezTo>
                <a:cubicBezTo>
                  <a:pt x="-81878" y="4928847"/>
                  <a:pt x="24586" y="4946199"/>
                  <a:pt x="0" y="4770120"/>
                </a:cubicBezTo>
                <a:cubicBezTo>
                  <a:pt x="-24586" y="4594041"/>
                  <a:pt x="77429" y="4418896"/>
                  <a:pt x="0" y="4114228"/>
                </a:cubicBezTo>
                <a:cubicBezTo>
                  <a:pt x="-77429" y="3809560"/>
                  <a:pt x="34272" y="3823169"/>
                  <a:pt x="0" y="3696843"/>
                </a:cubicBezTo>
                <a:cubicBezTo>
                  <a:pt x="-34272" y="3570518"/>
                  <a:pt x="30072" y="3329444"/>
                  <a:pt x="0" y="3160205"/>
                </a:cubicBezTo>
                <a:cubicBezTo>
                  <a:pt x="-30072" y="2990966"/>
                  <a:pt x="3631" y="2792983"/>
                  <a:pt x="0" y="2683192"/>
                </a:cubicBezTo>
                <a:cubicBezTo>
                  <a:pt x="-3631" y="2573401"/>
                  <a:pt x="51728" y="2218747"/>
                  <a:pt x="0" y="2086927"/>
                </a:cubicBezTo>
                <a:cubicBezTo>
                  <a:pt x="-51728" y="1955107"/>
                  <a:pt x="2361" y="1801416"/>
                  <a:pt x="0" y="1609916"/>
                </a:cubicBezTo>
                <a:cubicBezTo>
                  <a:pt x="-2361" y="1418416"/>
                  <a:pt x="25354" y="1316621"/>
                  <a:pt x="0" y="1073277"/>
                </a:cubicBezTo>
                <a:cubicBezTo>
                  <a:pt x="-25354" y="829933"/>
                  <a:pt x="55349" y="509768"/>
                  <a:pt x="0" y="0"/>
                </a:cubicBezTo>
                <a:close/>
                <a:moveTo>
                  <a:pt x="745331" y="745331"/>
                </a:moveTo>
                <a:cubicBezTo>
                  <a:pt x="868901" y="733087"/>
                  <a:pt x="913724" y="762761"/>
                  <a:pt x="1024601" y="745331"/>
                </a:cubicBezTo>
                <a:cubicBezTo>
                  <a:pt x="1135478" y="727901"/>
                  <a:pt x="1528398" y="824598"/>
                  <a:pt x="1691430" y="745331"/>
                </a:cubicBezTo>
                <a:cubicBezTo>
                  <a:pt x="1854462" y="666064"/>
                  <a:pt x="1964461" y="750964"/>
                  <a:pt x="2164480" y="745331"/>
                </a:cubicBezTo>
                <a:cubicBezTo>
                  <a:pt x="2364499" y="739698"/>
                  <a:pt x="2637114" y="829311"/>
                  <a:pt x="2928198" y="745331"/>
                </a:cubicBezTo>
                <a:cubicBezTo>
                  <a:pt x="3219282" y="661351"/>
                  <a:pt x="3123484" y="746245"/>
                  <a:pt x="3207468" y="745331"/>
                </a:cubicBezTo>
                <a:cubicBezTo>
                  <a:pt x="3291452" y="744417"/>
                  <a:pt x="3401996" y="765001"/>
                  <a:pt x="3486738" y="745331"/>
                </a:cubicBezTo>
                <a:cubicBezTo>
                  <a:pt x="3571480" y="725661"/>
                  <a:pt x="3897826" y="781232"/>
                  <a:pt x="4153567" y="745331"/>
                </a:cubicBezTo>
                <a:cubicBezTo>
                  <a:pt x="4409308" y="709430"/>
                  <a:pt x="4362720" y="753287"/>
                  <a:pt x="4529727" y="745331"/>
                </a:cubicBezTo>
                <a:cubicBezTo>
                  <a:pt x="4696734" y="737375"/>
                  <a:pt x="4693194" y="770930"/>
                  <a:pt x="4808997" y="745331"/>
                </a:cubicBezTo>
                <a:cubicBezTo>
                  <a:pt x="4924800" y="719732"/>
                  <a:pt x="5336131" y="829792"/>
                  <a:pt x="5572716" y="745331"/>
                </a:cubicBezTo>
                <a:cubicBezTo>
                  <a:pt x="5809301" y="660870"/>
                  <a:pt x="5947757" y="785582"/>
                  <a:pt x="6239545" y="745331"/>
                </a:cubicBezTo>
                <a:cubicBezTo>
                  <a:pt x="6531333" y="705080"/>
                  <a:pt x="6428787" y="786436"/>
                  <a:pt x="6615705" y="745331"/>
                </a:cubicBezTo>
                <a:cubicBezTo>
                  <a:pt x="6802623" y="704226"/>
                  <a:pt x="7026598" y="801155"/>
                  <a:pt x="7185644" y="745331"/>
                </a:cubicBezTo>
                <a:cubicBezTo>
                  <a:pt x="7344690" y="689507"/>
                  <a:pt x="7460579" y="780355"/>
                  <a:pt x="7561804" y="745331"/>
                </a:cubicBezTo>
                <a:cubicBezTo>
                  <a:pt x="7663029" y="710307"/>
                  <a:pt x="8100240" y="810999"/>
                  <a:pt x="8325522" y="745331"/>
                </a:cubicBezTo>
                <a:cubicBezTo>
                  <a:pt x="8550804" y="679663"/>
                  <a:pt x="8527994" y="770511"/>
                  <a:pt x="8604792" y="745331"/>
                </a:cubicBezTo>
                <a:cubicBezTo>
                  <a:pt x="8681590" y="720151"/>
                  <a:pt x="9052577" y="801756"/>
                  <a:pt x="9368511" y="745331"/>
                </a:cubicBezTo>
                <a:cubicBezTo>
                  <a:pt x="9684445" y="688906"/>
                  <a:pt x="9736119" y="808727"/>
                  <a:pt x="9938450" y="745331"/>
                </a:cubicBezTo>
                <a:cubicBezTo>
                  <a:pt x="10140781" y="681935"/>
                  <a:pt x="10223993" y="762941"/>
                  <a:pt x="10434297" y="745331"/>
                </a:cubicBezTo>
                <a:cubicBezTo>
                  <a:pt x="10437610" y="949546"/>
                  <a:pt x="10402398" y="1240182"/>
                  <a:pt x="10434297" y="1393769"/>
                </a:cubicBezTo>
                <a:cubicBezTo>
                  <a:pt x="10466196" y="1547356"/>
                  <a:pt x="10359304" y="1886602"/>
                  <a:pt x="10434297" y="2042208"/>
                </a:cubicBezTo>
                <a:cubicBezTo>
                  <a:pt x="10509290" y="2197814"/>
                  <a:pt x="10419663" y="2332461"/>
                  <a:pt x="10434297" y="2467046"/>
                </a:cubicBezTo>
                <a:cubicBezTo>
                  <a:pt x="10448931" y="2601631"/>
                  <a:pt x="10393297" y="2811463"/>
                  <a:pt x="10434297" y="2936605"/>
                </a:cubicBezTo>
                <a:cubicBezTo>
                  <a:pt x="10475297" y="3061747"/>
                  <a:pt x="10379125" y="3440919"/>
                  <a:pt x="10434297" y="3585043"/>
                </a:cubicBezTo>
                <a:cubicBezTo>
                  <a:pt x="10489469" y="3729167"/>
                  <a:pt x="10416109" y="3872424"/>
                  <a:pt x="10434297" y="4099322"/>
                </a:cubicBezTo>
                <a:cubicBezTo>
                  <a:pt x="10452485" y="4326220"/>
                  <a:pt x="10375393" y="4448826"/>
                  <a:pt x="10434297" y="4658321"/>
                </a:cubicBezTo>
                <a:cubicBezTo>
                  <a:pt x="10493201" y="4867816"/>
                  <a:pt x="10374551" y="4952411"/>
                  <a:pt x="10434297" y="5217319"/>
                </a:cubicBezTo>
                <a:cubicBezTo>
                  <a:pt x="10161637" y="5245305"/>
                  <a:pt x="10024654" y="5204467"/>
                  <a:pt x="9864358" y="5217319"/>
                </a:cubicBezTo>
                <a:cubicBezTo>
                  <a:pt x="9704062" y="5230171"/>
                  <a:pt x="9649707" y="5196893"/>
                  <a:pt x="9585088" y="5217319"/>
                </a:cubicBezTo>
                <a:cubicBezTo>
                  <a:pt x="9520469" y="5237745"/>
                  <a:pt x="9141091" y="5188398"/>
                  <a:pt x="8821369" y="5217319"/>
                </a:cubicBezTo>
                <a:cubicBezTo>
                  <a:pt x="8501647" y="5246240"/>
                  <a:pt x="8411606" y="5210377"/>
                  <a:pt x="8057651" y="5217319"/>
                </a:cubicBezTo>
                <a:cubicBezTo>
                  <a:pt x="7703696" y="5224261"/>
                  <a:pt x="7636727" y="5216550"/>
                  <a:pt x="7487711" y="5217319"/>
                </a:cubicBezTo>
                <a:cubicBezTo>
                  <a:pt x="7338695" y="5218088"/>
                  <a:pt x="7227687" y="5191521"/>
                  <a:pt x="7014662" y="5217319"/>
                </a:cubicBezTo>
                <a:cubicBezTo>
                  <a:pt x="6801637" y="5243117"/>
                  <a:pt x="6583596" y="5192165"/>
                  <a:pt x="6444723" y="5217319"/>
                </a:cubicBezTo>
                <a:cubicBezTo>
                  <a:pt x="6305850" y="5242473"/>
                  <a:pt x="6114422" y="5213559"/>
                  <a:pt x="5971673" y="5217319"/>
                </a:cubicBezTo>
                <a:cubicBezTo>
                  <a:pt x="5828924" y="5221079"/>
                  <a:pt x="5573821" y="5187412"/>
                  <a:pt x="5304844" y="5217319"/>
                </a:cubicBezTo>
                <a:cubicBezTo>
                  <a:pt x="5035867" y="5247226"/>
                  <a:pt x="5087878" y="5217070"/>
                  <a:pt x="5025574" y="5217319"/>
                </a:cubicBezTo>
                <a:cubicBezTo>
                  <a:pt x="4963270" y="5217568"/>
                  <a:pt x="4598286" y="5169031"/>
                  <a:pt x="4358745" y="5217319"/>
                </a:cubicBezTo>
                <a:cubicBezTo>
                  <a:pt x="4119204" y="5265607"/>
                  <a:pt x="4119815" y="5209525"/>
                  <a:pt x="3885696" y="5217319"/>
                </a:cubicBezTo>
                <a:cubicBezTo>
                  <a:pt x="3651577" y="5225113"/>
                  <a:pt x="3722526" y="5207906"/>
                  <a:pt x="3606426" y="5217319"/>
                </a:cubicBezTo>
                <a:cubicBezTo>
                  <a:pt x="3490326" y="5226732"/>
                  <a:pt x="3280860" y="5168018"/>
                  <a:pt x="3133376" y="5217319"/>
                </a:cubicBezTo>
                <a:cubicBezTo>
                  <a:pt x="2985892" y="5266620"/>
                  <a:pt x="2807707" y="5168097"/>
                  <a:pt x="2660327" y="5217319"/>
                </a:cubicBezTo>
                <a:cubicBezTo>
                  <a:pt x="2512947" y="5266541"/>
                  <a:pt x="2363278" y="5155309"/>
                  <a:pt x="2090387" y="5217319"/>
                </a:cubicBezTo>
                <a:cubicBezTo>
                  <a:pt x="1817496" y="5279329"/>
                  <a:pt x="1820854" y="5197824"/>
                  <a:pt x="1714228" y="5217319"/>
                </a:cubicBezTo>
                <a:cubicBezTo>
                  <a:pt x="1607602" y="5236814"/>
                  <a:pt x="1129763" y="5161379"/>
                  <a:pt x="745331" y="5217319"/>
                </a:cubicBezTo>
                <a:cubicBezTo>
                  <a:pt x="715196" y="5083519"/>
                  <a:pt x="758838" y="4859329"/>
                  <a:pt x="745331" y="4613601"/>
                </a:cubicBezTo>
                <a:cubicBezTo>
                  <a:pt x="731824" y="4367873"/>
                  <a:pt x="784534" y="4270837"/>
                  <a:pt x="745331" y="3965162"/>
                </a:cubicBezTo>
                <a:cubicBezTo>
                  <a:pt x="706128" y="3659487"/>
                  <a:pt x="796557" y="3611695"/>
                  <a:pt x="745331" y="3406164"/>
                </a:cubicBezTo>
                <a:cubicBezTo>
                  <a:pt x="694105" y="3200633"/>
                  <a:pt x="778543" y="3071717"/>
                  <a:pt x="745331" y="2847165"/>
                </a:cubicBezTo>
                <a:cubicBezTo>
                  <a:pt x="712119" y="2622613"/>
                  <a:pt x="800578" y="2487238"/>
                  <a:pt x="745331" y="2377607"/>
                </a:cubicBezTo>
                <a:cubicBezTo>
                  <a:pt x="690084" y="2267976"/>
                  <a:pt x="761852" y="1956486"/>
                  <a:pt x="745331" y="1773888"/>
                </a:cubicBezTo>
                <a:cubicBezTo>
                  <a:pt x="728810" y="1591290"/>
                  <a:pt x="755510" y="1170738"/>
                  <a:pt x="745331" y="745331"/>
                </a:cubicBezTo>
                <a:close/>
                <a:moveTo>
                  <a:pt x="0" y="0"/>
                </a:moveTo>
                <a:cubicBezTo>
                  <a:pt x="164236" y="150513"/>
                  <a:pt x="187281" y="218077"/>
                  <a:pt x="387572" y="387572"/>
                </a:cubicBezTo>
                <a:cubicBezTo>
                  <a:pt x="587863" y="557067"/>
                  <a:pt x="578467" y="612044"/>
                  <a:pt x="745331" y="745331"/>
                </a:cubicBezTo>
                <a:moveTo>
                  <a:pt x="0" y="5962650"/>
                </a:moveTo>
                <a:cubicBezTo>
                  <a:pt x="82012" y="5869976"/>
                  <a:pt x="277095" y="5740853"/>
                  <a:pt x="357759" y="5604891"/>
                </a:cubicBezTo>
                <a:cubicBezTo>
                  <a:pt x="438423" y="5468929"/>
                  <a:pt x="684417" y="5345447"/>
                  <a:pt x="745331" y="5217319"/>
                </a:cubicBezTo>
                <a:moveTo>
                  <a:pt x="11179628" y="0"/>
                </a:moveTo>
                <a:cubicBezTo>
                  <a:pt x="10994467" y="193738"/>
                  <a:pt x="10927595" y="219904"/>
                  <a:pt x="10799509" y="380119"/>
                </a:cubicBezTo>
                <a:cubicBezTo>
                  <a:pt x="10671423" y="540334"/>
                  <a:pt x="10571593" y="561385"/>
                  <a:pt x="10434297" y="745331"/>
                </a:cubicBezTo>
                <a:moveTo>
                  <a:pt x="11179628" y="5962650"/>
                </a:moveTo>
                <a:cubicBezTo>
                  <a:pt x="11062584" y="5847147"/>
                  <a:pt x="10930760" y="5693293"/>
                  <a:pt x="10799509" y="5582531"/>
                </a:cubicBezTo>
                <a:cubicBezTo>
                  <a:pt x="10668258" y="5471769"/>
                  <a:pt x="10585456" y="5319268"/>
                  <a:pt x="10434297" y="5217319"/>
                </a:cubicBezTo>
              </a:path>
              <a:path w="11179628" h="5962650" fill="none" stroke="0" extrusionOk="0">
                <a:moveTo>
                  <a:pt x="0" y="0"/>
                </a:moveTo>
                <a:cubicBezTo>
                  <a:pt x="70141" y="-4467"/>
                  <a:pt x="175253" y="27755"/>
                  <a:pt x="253013" y="0"/>
                </a:cubicBezTo>
                <a:cubicBezTo>
                  <a:pt x="330773" y="-27755"/>
                  <a:pt x="400589" y="21863"/>
                  <a:pt x="506025" y="0"/>
                </a:cubicBezTo>
                <a:cubicBezTo>
                  <a:pt x="611461" y="-21863"/>
                  <a:pt x="940241" y="33644"/>
                  <a:pt x="1094427" y="0"/>
                </a:cubicBezTo>
                <a:cubicBezTo>
                  <a:pt x="1248613" y="-33644"/>
                  <a:pt x="1548642" y="71333"/>
                  <a:pt x="1906421" y="0"/>
                </a:cubicBezTo>
                <a:cubicBezTo>
                  <a:pt x="2264200" y="-71333"/>
                  <a:pt x="2458342" y="60572"/>
                  <a:pt x="2606619" y="0"/>
                </a:cubicBezTo>
                <a:cubicBezTo>
                  <a:pt x="2754896" y="-60572"/>
                  <a:pt x="2806305" y="8604"/>
                  <a:pt x="2859631" y="0"/>
                </a:cubicBezTo>
                <a:cubicBezTo>
                  <a:pt x="2912957" y="-8604"/>
                  <a:pt x="3062038" y="4776"/>
                  <a:pt x="3112644" y="0"/>
                </a:cubicBezTo>
                <a:cubicBezTo>
                  <a:pt x="3163250" y="-4776"/>
                  <a:pt x="3406585" y="43934"/>
                  <a:pt x="3589249" y="0"/>
                </a:cubicBezTo>
                <a:cubicBezTo>
                  <a:pt x="3771914" y="-43934"/>
                  <a:pt x="3724447" y="27799"/>
                  <a:pt x="3842262" y="0"/>
                </a:cubicBezTo>
                <a:cubicBezTo>
                  <a:pt x="3960077" y="-27799"/>
                  <a:pt x="4028893" y="25470"/>
                  <a:pt x="4095274" y="0"/>
                </a:cubicBezTo>
                <a:cubicBezTo>
                  <a:pt x="4161655" y="-25470"/>
                  <a:pt x="4308198" y="24585"/>
                  <a:pt x="4460083" y="0"/>
                </a:cubicBezTo>
                <a:cubicBezTo>
                  <a:pt x="4611968" y="-24585"/>
                  <a:pt x="4935213" y="15188"/>
                  <a:pt x="5160281" y="0"/>
                </a:cubicBezTo>
                <a:cubicBezTo>
                  <a:pt x="5385349" y="-15188"/>
                  <a:pt x="5290584" y="1048"/>
                  <a:pt x="5413294" y="0"/>
                </a:cubicBezTo>
                <a:cubicBezTo>
                  <a:pt x="5536004" y="-1048"/>
                  <a:pt x="5847836" y="66435"/>
                  <a:pt x="6225288" y="0"/>
                </a:cubicBezTo>
                <a:cubicBezTo>
                  <a:pt x="6602740" y="-66435"/>
                  <a:pt x="6753861" y="14498"/>
                  <a:pt x="6925485" y="0"/>
                </a:cubicBezTo>
                <a:cubicBezTo>
                  <a:pt x="7097109" y="-14498"/>
                  <a:pt x="7120620" y="11082"/>
                  <a:pt x="7290294" y="0"/>
                </a:cubicBezTo>
                <a:cubicBezTo>
                  <a:pt x="7459968" y="-11082"/>
                  <a:pt x="7764502" y="82420"/>
                  <a:pt x="8102288" y="0"/>
                </a:cubicBezTo>
                <a:cubicBezTo>
                  <a:pt x="8440074" y="-82420"/>
                  <a:pt x="8721004" y="97386"/>
                  <a:pt x="8914282" y="0"/>
                </a:cubicBezTo>
                <a:cubicBezTo>
                  <a:pt x="9107560" y="-97386"/>
                  <a:pt x="9160275" y="16200"/>
                  <a:pt x="9279091" y="0"/>
                </a:cubicBezTo>
                <a:cubicBezTo>
                  <a:pt x="9397907" y="-16200"/>
                  <a:pt x="9744989" y="64919"/>
                  <a:pt x="9867493" y="0"/>
                </a:cubicBezTo>
                <a:cubicBezTo>
                  <a:pt x="9989997" y="-64919"/>
                  <a:pt x="10150338" y="34394"/>
                  <a:pt x="10232302" y="0"/>
                </a:cubicBezTo>
                <a:cubicBezTo>
                  <a:pt x="10314266" y="-34394"/>
                  <a:pt x="10981720" y="43788"/>
                  <a:pt x="11179628" y="0"/>
                </a:cubicBezTo>
                <a:cubicBezTo>
                  <a:pt x="11191276" y="263161"/>
                  <a:pt x="11159935" y="376812"/>
                  <a:pt x="11179628" y="536639"/>
                </a:cubicBezTo>
                <a:cubicBezTo>
                  <a:pt x="11199321" y="696466"/>
                  <a:pt x="11162553" y="959442"/>
                  <a:pt x="11179628" y="1252157"/>
                </a:cubicBezTo>
                <a:cubicBezTo>
                  <a:pt x="11196703" y="1544872"/>
                  <a:pt x="11146490" y="1622867"/>
                  <a:pt x="11179628" y="1788795"/>
                </a:cubicBezTo>
                <a:cubicBezTo>
                  <a:pt x="11212766" y="1954723"/>
                  <a:pt x="11153980" y="2338589"/>
                  <a:pt x="11179628" y="2504313"/>
                </a:cubicBezTo>
                <a:cubicBezTo>
                  <a:pt x="11205276" y="2670037"/>
                  <a:pt x="11122168" y="2898046"/>
                  <a:pt x="11179628" y="3040952"/>
                </a:cubicBezTo>
                <a:cubicBezTo>
                  <a:pt x="11237088" y="3183858"/>
                  <a:pt x="11147389" y="3352623"/>
                  <a:pt x="11179628" y="3577590"/>
                </a:cubicBezTo>
                <a:cubicBezTo>
                  <a:pt x="11211867" y="3802557"/>
                  <a:pt x="11107611" y="3990888"/>
                  <a:pt x="11179628" y="4293108"/>
                </a:cubicBezTo>
                <a:cubicBezTo>
                  <a:pt x="11251645" y="4595328"/>
                  <a:pt x="11141542" y="4714637"/>
                  <a:pt x="11179628" y="4829747"/>
                </a:cubicBezTo>
                <a:cubicBezTo>
                  <a:pt x="11217714" y="4944857"/>
                  <a:pt x="11122720" y="5181692"/>
                  <a:pt x="11179628" y="5366385"/>
                </a:cubicBezTo>
                <a:cubicBezTo>
                  <a:pt x="11236536" y="5551078"/>
                  <a:pt x="11130536" y="5700987"/>
                  <a:pt x="11179628" y="5962650"/>
                </a:cubicBezTo>
                <a:cubicBezTo>
                  <a:pt x="11066250" y="5964187"/>
                  <a:pt x="10924685" y="5923303"/>
                  <a:pt x="10703023" y="5962650"/>
                </a:cubicBezTo>
                <a:cubicBezTo>
                  <a:pt x="10481361" y="6001997"/>
                  <a:pt x="10328909" y="5949163"/>
                  <a:pt x="10226418" y="5962650"/>
                </a:cubicBezTo>
                <a:cubicBezTo>
                  <a:pt x="10123927" y="5976137"/>
                  <a:pt x="9760956" y="5905694"/>
                  <a:pt x="9526220" y="5962650"/>
                </a:cubicBezTo>
                <a:cubicBezTo>
                  <a:pt x="9291484" y="6019606"/>
                  <a:pt x="9014834" y="5927300"/>
                  <a:pt x="8714226" y="5962650"/>
                </a:cubicBezTo>
                <a:cubicBezTo>
                  <a:pt x="8413618" y="5998000"/>
                  <a:pt x="8172615" y="5918144"/>
                  <a:pt x="8014028" y="5962650"/>
                </a:cubicBezTo>
                <a:cubicBezTo>
                  <a:pt x="7855441" y="6007156"/>
                  <a:pt x="7746515" y="5925422"/>
                  <a:pt x="7649219" y="5962650"/>
                </a:cubicBezTo>
                <a:cubicBezTo>
                  <a:pt x="7551923" y="5999878"/>
                  <a:pt x="7295911" y="5900777"/>
                  <a:pt x="7060818" y="5962650"/>
                </a:cubicBezTo>
                <a:cubicBezTo>
                  <a:pt x="6825725" y="6024523"/>
                  <a:pt x="6750442" y="5945890"/>
                  <a:pt x="6584212" y="5962650"/>
                </a:cubicBezTo>
                <a:cubicBezTo>
                  <a:pt x="6417982" y="5979410"/>
                  <a:pt x="6288620" y="5926181"/>
                  <a:pt x="6107607" y="5962650"/>
                </a:cubicBezTo>
                <a:cubicBezTo>
                  <a:pt x="5926595" y="5999119"/>
                  <a:pt x="5788558" y="5939024"/>
                  <a:pt x="5519206" y="5962650"/>
                </a:cubicBezTo>
                <a:cubicBezTo>
                  <a:pt x="5249854" y="5986276"/>
                  <a:pt x="5228315" y="5941452"/>
                  <a:pt x="5154397" y="5962650"/>
                </a:cubicBezTo>
                <a:cubicBezTo>
                  <a:pt x="5080479" y="5983848"/>
                  <a:pt x="4923637" y="5919745"/>
                  <a:pt x="4789588" y="5962650"/>
                </a:cubicBezTo>
                <a:cubicBezTo>
                  <a:pt x="4655539" y="6005555"/>
                  <a:pt x="4323174" y="5899415"/>
                  <a:pt x="4201187" y="5962650"/>
                </a:cubicBezTo>
                <a:cubicBezTo>
                  <a:pt x="4079200" y="6025885"/>
                  <a:pt x="3902273" y="5899682"/>
                  <a:pt x="3612785" y="5962650"/>
                </a:cubicBezTo>
                <a:cubicBezTo>
                  <a:pt x="3323297" y="6025618"/>
                  <a:pt x="3001711" y="5891067"/>
                  <a:pt x="2800791" y="5962650"/>
                </a:cubicBezTo>
                <a:cubicBezTo>
                  <a:pt x="2599871" y="6034233"/>
                  <a:pt x="2629053" y="5959116"/>
                  <a:pt x="2547778" y="5962650"/>
                </a:cubicBezTo>
                <a:cubicBezTo>
                  <a:pt x="2466503" y="5966184"/>
                  <a:pt x="2331608" y="5921656"/>
                  <a:pt x="2182969" y="5962650"/>
                </a:cubicBezTo>
                <a:cubicBezTo>
                  <a:pt x="2034330" y="6003644"/>
                  <a:pt x="1806001" y="5938280"/>
                  <a:pt x="1706364" y="5962650"/>
                </a:cubicBezTo>
                <a:cubicBezTo>
                  <a:pt x="1606727" y="5987020"/>
                  <a:pt x="1290660" y="5912700"/>
                  <a:pt x="1117963" y="5962650"/>
                </a:cubicBezTo>
                <a:cubicBezTo>
                  <a:pt x="945266" y="6012600"/>
                  <a:pt x="478311" y="5887120"/>
                  <a:pt x="0" y="5962650"/>
                </a:cubicBezTo>
                <a:cubicBezTo>
                  <a:pt x="-7779" y="5777196"/>
                  <a:pt x="39270" y="5445615"/>
                  <a:pt x="0" y="5306759"/>
                </a:cubicBezTo>
                <a:cubicBezTo>
                  <a:pt x="-39270" y="5167903"/>
                  <a:pt x="76376" y="4839345"/>
                  <a:pt x="0" y="4591241"/>
                </a:cubicBezTo>
                <a:cubicBezTo>
                  <a:pt x="-76376" y="4343137"/>
                  <a:pt x="56210" y="4151645"/>
                  <a:pt x="0" y="3875722"/>
                </a:cubicBezTo>
                <a:cubicBezTo>
                  <a:pt x="-56210" y="3599799"/>
                  <a:pt x="73680" y="3540590"/>
                  <a:pt x="0" y="3219831"/>
                </a:cubicBezTo>
                <a:cubicBezTo>
                  <a:pt x="-73680" y="2899072"/>
                  <a:pt x="20900" y="2862417"/>
                  <a:pt x="0" y="2683192"/>
                </a:cubicBezTo>
                <a:cubicBezTo>
                  <a:pt x="-20900" y="2503967"/>
                  <a:pt x="35728" y="2401752"/>
                  <a:pt x="0" y="2206181"/>
                </a:cubicBezTo>
                <a:cubicBezTo>
                  <a:pt x="-35728" y="2010610"/>
                  <a:pt x="49877" y="1787772"/>
                  <a:pt x="0" y="1490663"/>
                </a:cubicBezTo>
                <a:cubicBezTo>
                  <a:pt x="-49877" y="1193554"/>
                  <a:pt x="40937" y="999464"/>
                  <a:pt x="0" y="834771"/>
                </a:cubicBezTo>
                <a:cubicBezTo>
                  <a:pt x="-40937" y="670078"/>
                  <a:pt x="10781" y="384491"/>
                  <a:pt x="0" y="0"/>
                </a:cubicBezTo>
                <a:close/>
                <a:moveTo>
                  <a:pt x="745331" y="745331"/>
                </a:moveTo>
                <a:cubicBezTo>
                  <a:pt x="873278" y="689789"/>
                  <a:pt x="1045476" y="805433"/>
                  <a:pt x="1315270" y="745331"/>
                </a:cubicBezTo>
                <a:cubicBezTo>
                  <a:pt x="1585064" y="685229"/>
                  <a:pt x="1481442" y="749021"/>
                  <a:pt x="1594540" y="745331"/>
                </a:cubicBezTo>
                <a:cubicBezTo>
                  <a:pt x="1707638" y="741641"/>
                  <a:pt x="1807557" y="775836"/>
                  <a:pt x="1970700" y="745331"/>
                </a:cubicBezTo>
                <a:cubicBezTo>
                  <a:pt x="2133843" y="714826"/>
                  <a:pt x="2399932" y="767165"/>
                  <a:pt x="2540639" y="745331"/>
                </a:cubicBezTo>
                <a:cubicBezTo>
                  <a:pt x="2681346" y="723497"/>
                  <a:pt x="2833197" y="789922"/>
                  <a:pt x="2916799" y="745331"/>
                </a:cubicBezTo>
                <a:cubicBezTo>
                  <a:pt x="3000401" y="700740"/>
                  <a:pt x="3131820" y="766353"/>
                  <a:pt x="3292959" y="745331"/>
                </a:cubicBezTo>
                <a:cubicBezTo>
                  <a:pt x="3454098" y="724309"/>
                  <a:pt x="3584690" y="747037"/>
                  <a:pt x="3862898" y="745331"/>
                </a:cubicBezTo>
                <a:cubicBezTo>
                  <a:pt x="4141106" y="743625"/>
                  <a:pt x="4176844" y="768868"/>
                  <a:pt x="4335948" y="745331"/>
                </a:cubicBezTo>
                <a:cubicBezTo>
                  <a:pt x="4495052" y="721794"/>
                  <a:pt x="4723911" y="754381"/>
                  <a:pt x="5002777" y="745331"/>
                </a:cubicBezTo>
                <a:cubicBezTo>
                  <a:pt x="5281643" y="736281"/>
                  <a:pt x="5353908" y="761525"/>
                  <a:pt x="5572716" y="745331"/>
                </a:cubicBezTo>
                <a:cubicBezTo>
                  <a:pt x="5791524" y="729137"/>
                  <a:pt x="5848980" y="777514"/>
                  <a:pt x="6045765" y="745331"/>
                </a:cubicBezTo>
                <a:cubicBezTo>
                  <a:pt x="6242550" y="713148"/>
                  <a:pt x="6354591" y="797954"/>
                  <a:pt x="6615705" y="745331"/>
                </a:cubicBezTo>
                <a:cubicBezTo>
                  <a:pt x="6876819" y="692708"/>
                  <a:pt x="7072576" y="782275"/>
                  <a:pt x="7379423" y="745331"/>
                </a:cubicBezTo>
                <a:cubicBezTo>
                  <a:pt x="7686270" y="708387"/>
                  <a:pt x="7969304" y="820272"/>
                  <a:pt x="8143142" y="745331"/>
                </a:cubicBezTo>
                <a:cubicBezTo>
                  <a:pt x="8316980" y="670390"/>
                  <a:pt x="8420759" y="753813"/>
                  <a:pt x="8616191" y="745331"/>
                </a:cubicBezTo>
                <a:cubicBezTo>
                  <a:pt x="8811623" y="736849"/>
                  <a:pt x="8902889" y="798301"/>
                  <a:pt x="9089241" y="745331"/>
                </a:cubicBezTo>
                <a:cubicBezTo>
                  <a:pt x="9275593" y="692361"/>
                  <a:pt x="9686761" y="802706"/>
                  <a:pt x="9852959" y="745331"/>
                </a:cubicBezTo>
                <a:cubicBezTo>
                  <a:pt x="10019157" y="687956"/>
                  <a:pt x="10229539" y="794909"/>
                  <a:pt x="10434297" y="745331"/>
                </a:cubicBezTo>
                <a:cubicBezTo>
                  <a:pt x="10491160" y="1001931"/>
                  <a:pt x="10432812" y="1033779"/>
                  <a:pt x="10434297" y="1304330"/>
                </a:cubicBezTo>
                <a:cubicBezTo>
                  <a:pt x="10435782" y="1574881"/>
                  <a:pt x="10396053" y="1565495"/>
                  <a:pt x="10434297" y="1729168"/>
                </a:cubicBezTo>
                <a:cubicBezTo>
                  <a:pt x="10472541" y="1892841"/>
                  <a:pt x="10407984" y="2048845"/>
                  <a:pt x="10434297" y="2198727"/>
                </a:cubicBezTo>
                <a:cubicBezTo>
                  <a:pt x="10460610" y="2348609"/>
                  <a:pt x="10398441" y="2652407"/>
                  <a:pt x="10434297" y="2847165"/>
                </a:cubicBezTo>
                <a:cubicBezTo>
                  <a:pt x="10470153" y="3041923"/>
                  <a:pt x="10384163" y="3178653"/>
                  <a:pt x="10434297" y="3316724"/>
                </a:cubicBezTo>
                <a:cubicBezTo>
                  <a:pt x="10484431" y="3454795"/>
                  <a:pt x="10415177" y="3621633"/>
                  <a:pt x="10434297" y="3786283"/>
                </a:cubicBezTo>
                <a:cubicBezTo>
                  <a:pt x="10453417" y="3950933"/>
                  <a:pt x="10431450" y="4129189"/>
                  <a:pt x="10434297" y="4300561"/>
                </a:cubicBezTo>
                <a:cubicBezTo>
                  <a:pt x="10437144" y="4471933"/>
                  <a:pt x="10366070" y="4842264"/>
                  <a:pt x="10434297" y="5217319"/>
                </a:cubicBezTo>
                <a:cubicBezTo>
                  <a:pt x="10177345" y="5224941"/>
                  <a:pt x="10109346" y="5197577"/>
                  <a:pt x="9864358" y="5217319"/>
                </a:cubicBezTo>
                <a:cubicBezTo>
                  <a:pt x="9619370" y="5237061"/>
                  <a:pt x="9673301" y="5191468"/>
                  <a:pt x="9585088" y="5217319"/>
                </a:cubicBezTo>
                <a:cubicBezTo>
                  <a:pt x="9496875" y="5243170"/>
                  <a:pt x="9305136" y="5206905"/>
                  <a:pt x="9112038" y="5217319"/>
                </a:cubicBezTo>
                <a:cubicBezTo>
                  <a:pt x="8918940" y="5227733"/>
                  <a:pt x="8582832" y="5196835"/>
                  <a:pt x="8348320" y="5217319"/>
                </a:cubicBezTo>
                <a:cubicBezTo>
                  <a:pt x="8113808" y="5237803"/>
                  <a:pt x="7778903" y="5184270"/>
                  <a:pt x="7584601" y="5217319"/>
                </a:cubicBezTo>
                <a:cubicBezTo>
                  <a:pt x="7390299" y="5250368"/>
                  <a:pt x="7081087" y="5197965"/>
                  <a:pt x="6820883" y="5217319"/>
                </a:cubicBezTo>
                <a:cubicBezTo>
                  <a:pt x="6560679" y="5236673"/>
                  <a:pt x="6470230" y="5180112"/>
                  <a:pt x="6250943" y="5217319"/>
                </a:cubicBezTo>
                <a:cubicBezTo>
                  <a:pt x="6031656" y="5254526"/>
                  <a:pt x="6062774" y="5200874"/>
                  <a:pt x="5971673" y="5217319"/>
                </a:cubicBezTo>
                <a:cubicBezTo>
                  <a:pt x="5880572" y="5233764"/>
                  <a:pt x="5694467" y="5203820"/>
                  <a:pt x="5498624" y="5217319"/>
                </a:cubicBezTo>
                <a:cubicBezTo>
                  <a:pt x="5302781" y="5230818"/>
                  <a:pt x="5056391" y="5195373"/>
                  <a:pt x="4734905" y="5217319"/>
                </a:cubicBezTo>
                <a:cubicBezTo>
                  <a:pt x="4413419" y="5239265"/>
                  <a:pt x="4576330" y="5187783"/>
                  <a:pt x="4455635" y="5217319"/>
                </a:cubicBezTo>
                <a:cubicBezTo>
                  <a:pt x="4334940" y="5246855"/>
                  <a:pt x="4088794" y="5193843"/>
                  <a:pt x="3885696" y="5217319"/>
                </a:cubicBezTo>
                <a:cubicBezTo>
                  <a:pt x="3682598" y="5240795"/>
                  <a:pt x="3546251" y="5173033"/>
                  <a:pt x="3412646" y="5217319"/>
                </a:cubicBezTo>
                <a:cubicBezTo>
                  <a:pt x="3279041" y="5261605"/>
                  <a:pt x="3096407" y="5200416"/>
                  <a:pt x="2939597" y="5217319"/>
                </a:cubicBezTo>
                <a:cubicBezTo>
                  <a:pt x="2782787" y="5234222"/>
                  <a:pt x="2365174" y="5217085"/>
                  <a:pt x="2175878" y="5217319"/>
                </a:cubicBezTo>
                <a:cubicBezTo>
                  <a:pt x="1986582" y="5217553"/>
                  <a:pt x="1992549" y="5188973"/>
                  <a:pt x="1896608" y="5217319"/>
                </a:cubicBezTo>
                <a:cubicBezTo>
                  <a:pt x="1800667" y="5245665"/>
                  <a:pt x="1710342" y="5189440"/>
                  <a:pt x="1617338" y="5217319"/>
                </a:cubicBezTo>
                <a:cubicBezTo>
                  <a:pt x="1524334" y="5245198"/>
                  <a:pt x="1117703" y="5181234"/>
                  <a:pt x="745331" y="5217319"/>
                </a:cubicBezTo>
                <a:cubicBezTo>
                  <a:pt x="714278" y="5048032"/>
                  <a:pt x="781452" y="4864348"/>
                  <a:pt x="745331" y="4747760"/>
                </a:cubicBezTo>
                <a:cubicBezTo>
                  <a:pt x="709210" y="4631172"/>
                  <a:pt x="756498" y="4283470"/>
                  <a:pt x="745331" y="4099322"/>
                </a:cubicBezTo>
                <a:cubicBezTo>
                  <a:pt x="734164" y="3915174"/>
                  <a:pt x="788688" y="3755818"/>
                  <a:pt x="745331" y="3495604"/>
                </a:cubicBezTo>
                <a:cubicBezTo>
                  <a:pt x="701974" y="3235390"/>
                  <a:pt x="793305" y="3180569"/>
                  <a:pt x="745331" y="3070765"/>
                </a:cubicBezTo>
                <a:cubicBezTo>
                  <a:pt x="697357" y="2960961"/>
                  <a:pt x="772635" y="2744229"/>
                  <a:pt x="745331" y="2511766"/>
                </a:cubicBezTo>
                <a:cubicBezTo>
                  <a:pt x="718027" y="2279303"/>
                  <a:pt x="782670" y="2027236"/>
                  <a:pt x="745331" y="1863328"/>
                </a:cubicBezTo>
                <a:cubicBezTo>
                  <a:pt x="707992" y="1699420"/>
                  <a:pt x="758359" y="1542811"/>
                  <a:pt x="745331" y="1259610"/>
                </a:cubicBezTo>
                <a:cubicBezTo>
                  <a:pt x="732303" y="976409"/>
                  <a:pt x="777361" y="848686"/>
                  <a:pt x="745331" y="745331"/>
                </a:cubicBezTo>
                <a:close/>
                <a:moveTo>
                  <a:pt x="0" y="0"/>
                </a:moveTo>
                <a:cubicBezTo>
                  <a:pt x="189235" y="137084"/>
                  <a:pt x="200223" y="229667"/>
                  <a:pt x="350306" y="350306"/>
                </a:cubicBezTo>
                <a:cubicBezTo>
                  <a:pt x="500389" y="470945"/>
                  <a:pt x="618967" y="688141"/>
                  <a:pt x="745331" y="745331"/>
                </a:cubicBezTo>
                <a:moveTo>
                  <a:pt x="0" y="5962650"/>
                </a:moveTo>
                <a:cubicBezTo>
                  <a:pt x="54258" y="5849803"/>
                  <a:pt x="214363" y="5793561"/>
                  <a:pt x="350306" y="5612344"/>
                </a:cubicBezTo>
                <a:cubicBezTo>
                  <a:pt x="486249" y="5431127"/>
                  <a:pt x="703999" y="5341191"/>
                  <a:pt x="745331" y="5217319"/>
                </a:cubicBezTo>
                <a:moveTo>
                  <a:pt x="11179628" y="0"/>
                </a:moveTo>
                <a:cubicBezTo>
                  <a:pt x="11131081" y="104131"/>
                  <a:pt x="10948091" y="145702"/>
                  <a:pt x="10806963" y="372666"/>
                </a:cubicBezTo>
                <a:cubicBezTo>
                  <a:pt x="10665834" y="599630"/>
                  <a:pt x="10492321" y="625496"/>
                  <a:pt x="10434297" y="745331"/>
                </a:cubicBezTo>
                <a:moveTo>
                  <a:pt x="11179628" y="5962650"/>
                </a:moveTo>
                <a:cubicBezTo>
                  <a:pt x="10972687" y="5806906"/>
                  <a:pt x="10926497" y="5659783"/>
                  <a:pt x="10806963" y="5589985"/>
                </a:cubicBezTo>
                <a:cubicBezTo>
                  <a:pt x="10687429" y="5520187"/>
                  <a:pt x="10593722" y="5307247"/>
                  <a:pt x="10434297" y="5217319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accent1">
                <a:lumMod val="20000"/>
                <a:lumOff val="80000"/>
              </a:schemeClr>
            </a:solidFill>
            <a:headEnd type="triangl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975678886">
                  <a:prstGeom prst="beve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i="1" dirty="0">
                <a:ln w="38100">
                  <a:solidFill>
                    <a:schemeClr val="tx2">
                      <a:lumMod val="10000"/>
                      <a:lumOff val="9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anose="0204060206030A020304" pitchFamily="18" charset="0"/>
              </a:rPr>
              <a:t>Joachim </a:t>
            </a:r>
            <a:r>
              <a:rPr lang="en-US" sz="7200" b="1" i="1" dirty="0" err="1">
                <a:ln w="38100">
                  <a:solidFill>
                    <a:schemeClr val="tx2">
                      <a:lumMod val="10000"/>
                      <a:lumOff val="9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anose="0204060206030A020304" pitchFamily="18" charset="0"/>
              </a:rPr>
              <a:t>Patinir</a:t>
            </a:r>
            <a:endParaRPr lang="en-US" sz="7200" b="1" i="1" dirty="0">
              <a:ln w="38100">
                <a:solidFill>
                  <a:schemeClr val="tx2">
                    <a:lumMod val="10000"/>
                    <a:lumOff val="9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anose="0204060206030A020304" pitchFamily="18" charset="0"/>
            </a:endParaRPr>
          </a:p>
          <a:p>
            <a:pPr algn="ctr"/>
            <a:r>
              <a:rPr lang="en-US" sz="7200" b="1" i="1" dirty="0">
                <a:ln w="38100">
                  <a:solidFill>
                    <a:schemeClr val="tx2">
                      <a:lumMod val="10000"/>
                      <a:lumOff val="9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anose="0204060206030A020304" pitchFamily="18" charset="0"/>
              </a:rPr>
              <a:t>1480-1524</a:t>
            </a:r>
          </a:p>
          <a:p>
            <a:pPr algn="ctr"/>
            <a:r>
              <a:rPr lang="en-US" sz="7200" b="1" i="1" dirty="0">
                <a:ln w="38100">
                  <a:solidFill>
                    <a:schemeClr val="tx2">
                      <a:lumMod val="10000"/>
                      <a:lumOff val="9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anose="0204060206030A020304" pitchFamily="18" charset="0"/>
              </a:rPr>
              <a:t>10 Paintings</a:t>
            </a:r>
          </a:p>
        </p:txBody>
      </p:sp>
    </p:spTree>
    <p:extLst>
      <p:ext uri="{BB962C8B-B14F-4D97-AF65-F5344CB8AC3E}">
        <p14:creationId xmlns:p14="http://schemas.microsoft.com/office/powerpoint/2010/main" val="109820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A7E4-967C-B29D-E5F4-BDFFFACE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4" y="1828800"/>
            <a:ext cx="3667126" cy="4887686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St Christopher Bearing the Christ Child,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1</a:t>
            </a:r>
            <a:r>
              <a:rPr lang="en-US" sz="2400" i="1" baseline="30000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st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quarter of the 16</a:t>
            </a:r>
            <a:r>
              <a:rPr lang="en-US" sz="2400" i="1" baseline="30000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th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century, Oil on Panel, 48 x 59,5 cm, </a:t>
            </a:r>
            <a:r>
              <a:rPr lang="en-US" sz="2400" i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Rockox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House, Antwer</a:t>
            </a:r>
            <a:r>
              <a:rPr lang="en-US" sz="24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p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, Belgium</a:t>
            </a:r>
            <a:br>
              <a:rPr lang="en-US" sz="2400" dirty="0">
                <a:solidFill>
                  <a:schemeClr val="tx2">
                    <a:lumMod val="10000"/>
                    <a:lumOff val="9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10000"/>
                    <a:lumOff val="90000"/>
                  </a:schemeClr>
                </a:solidFill>
                <a:hlinkClick r:id="rId3"/>
              </a:rPr>
              <a:t>https://fr.m.wikipedia.org/wiki/Fichier:Joachim_Patinir,_St_Christopher_Bearing_the_Christ_Child,_Rockox_House,_Antwerp.jpg</a:t>
            </a:r>
            <a:r>
              <a:rPr lang="en-US" sz="12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endParaRPr lang="el-GR" sz="24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4E4966-187B-4B11-A629-1706FDBD5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217" y="136072"/>
            <a:ext cx="8093909" cy="658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1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9F0897-2A84-1E48-15ED-4C3B452BC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886" y="1763486"/>
            <a:ext cx="2889476" cy="5094514"/>
          </a:xfrm>
        </p:spPr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Baptism of Christ,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c. 1515, Oil on Oak, 59,5 x 77 cm, </a:t>
            </a:r>
            <a:r>
              <a:rPr lang="en-US" sz="2400" i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Kunsthistorisches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Museum, Vienna, Austria 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https://upload.wikimedia.org/wikipedia/commons/2/26/Joachim_Patinir_-_The_Baptism_of_Christ_-_Google_Art_Project_2.jpg</a:t>
            </a: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</a:t>
            </a: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CD41B2-C913-D4F6-AAB3-0C42F3A3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0"/>
            <a:ext cx="8847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75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8A57-EB5B-BD6B-D156-A8F055AE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570" y="2188029"/>
            <a:ext cx="4122965" cy="4669971"/>
          </a:xfrm>
        </p:spPr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Temptation of St Anthony,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c. 1515, Oil on Panel, 155 x 173 cm, Museo del Prado, Madrid, Spain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https://www.museodelprado.es/en/the-collection/art-work/the-temptations-of-saint-anthony/b93e9da4-8a77-44ae-ba29-1811cc546fd8</a:t>
            </a: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</a:t>
            </a: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4" name="Picture 3" descr="A painting of a group of people&#10;&#10;Description automatically generated">
            <a:extLst>
              <a:ext uri="{FF2B5EF4-FFF2-40B4-BE49-F238E27FC236}">
                <a16:creationId xmlns:a16="http://schemas.microsoft.com/office/drawing/2014/main" id="{0641A6FB-590E-78CD-527A-210802ADD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4" y="0"/>
            <a:ext cx="7668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90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F29D-C5BE-366F-669F-FB66C8DA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Landscape with the Flight into Egypt,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1515-16, Oil on Panel, 32 x 58 cm, </a:t>
            </a:r>
            <a:b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Museo Thyssen-</a:t>
            </a:r>
            <a:r>
              <a:rPr lang="en-US" sz="2400" i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Bornemisza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, Madrid, Spain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https://www.museothyssen.org/en/collection/artists/patinir-joachim/landscape-rest-flight-egypt</a:t>
            </a: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</a:t>
            </a: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4098" name="Picture 2" descr="Landscape with the Rest on the Flight into Egypt - Patinir, Joachim. Museo  Nacional Thyssen-Bornemisza">
            <a:extLst>
              <a:ext uri="{FF2B5EF4-FFF2-40B4-BE49-F238E27FC236}">
                <a16:creationId xmlns:a16="http://schemas.microsoft.com/office/drawing/2014/main" id="{95CB3B29-BF29-AE3E-71C8-44A07F767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243" y="1690688"/>
            <a:ext cx="9285514" cy="496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105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53F8D-4154-D198-AF2C-A14C3DDB4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4914" y="2405743"/>
            <a:ext cx="3724276" cy="4288971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Landscape with St Jerome,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1515-19, Oil on Panel, 74 x 91 cm, Museo del Prado, Madrid, Spain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https://commons.wikimedia.org/wiki/File:Paisaje_con_san_Jer%C3%B3nimo,_Joachim_Patinir,_Museo_del_Prado.jpg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1157446-3B80-CAA9-37D2-3670CB50E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10" y="190500"/>
            <a:ext cx="7956822" cy="650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51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B9DAB-1038-B89F-FCC2-366654578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" y="1632857"/>
            <a:ext cx="5772832" cy="5116286"/>
          </a:xfrm>
        </p:spPr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St Jerome in Rocky Landscape,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c. 1520, Oil on Oak, 36,5 x 34 cm, National Gallery, London, UK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https://www.wikiart.org/en/joachim-patinir/st-jerome-in-rocky-landscape</a:t>
            </a: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</a:t>
            </a: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7170" name="Picture 2" descr="St. Jerome in Rocky Landscape, c.1520 - Joachim Patinir">
            <a:extLst>
              <a:ext uri="{FF2B5EF4-FFF2-40B4-BE49-F238E27FC236}">
                <a16:creationId xmlns:a16="http://schemas.microsoft.com/office/drawing/2014/main" id="{A8A0D92A-2F21-16A1-BA35-FF502212D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125" y="114301"/>
            <a:ext cx="6048764" cy="663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671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A8ED-FCDF-3E56-AFC3-32F06C30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St Jerome in the Desert,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c. 1520, Oil on Wood, 78 x 137 cm, </a:t>
            </a:r>
            <a:r>
              <a:rPr lang="en-US" sz="2400" i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Musée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du Louvre, Paris France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https://commons.wikimedia.org/wiki/File:Joachim_Patinir_-_St_Jerome_in_the_Desert_-_WGA17100.jpg</a:t>
            </a: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</a:t>
            </a: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9F031E3-5EBC-A71E-0D1C-670409B80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85" y="1690688"/>
            <a:ext cx="8947229" cy="499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39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346CB-65A2-93BF-AE03-05BF20F99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0" y="2057399"/>
            <a:ext cx="3069770" cy="4615543"/>
          </a:xfrm>
        </p:spPr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Triptych,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c. 1520, Oil on Wood, 118 x 81 cm (central), 121 x 36 cm (lateral), </a:t>
            </a:r>
            <a:b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Metropolitan Museum of Art, New York, USA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  <a:hlinkClick r:id="rId2"/>
              </a:rPr>
              <a:t>https://commons.wikimedia.org/wiki/File:Joachim_Patinir_-_Triptych_-_WGA17104.jpg</a:t>
            </a:r>
            <a: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 </a:t>
            </a:r>
            <a:endParaRPr lang="el-GR" sz="2400" i="1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62B97EC-E432-75C1-6632-BA743E1E3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185057"/>
            <a:ext cx="8767414" cy="648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029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BEB36-A53F-7A39-4FDC-33BDE2F3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1286" y="365125"/>
            <a:ext cx="1360713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Footlight MT Light" panose="0204060206030A020304" pitchFamily="18" charset="0"/>
                <a:ea typeface="Aptos" panose="020B0004020202020204" pitchFamily="34" charset="0"/>
              </a:rPr>
              <a:t>Charon crossing the Styx,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Footlight MT Light" panose="0204060206030A020304" pitchFamily="18" charset="0"/>
                <a:ea typeface="Aptos" panose="020B0004020202020204" pitchFamily="34" charset="0"/>
              </a:rPr>
              <a:t>1520 – 1524, Oil on Panel, 64x103 cm, Prado Museum, Madrid, Spain</a:t>
            </a:r>
            <a:br>
              <a:rPr lang="en-US" sz="2400" i="1" dirty="0">
                <a:effectLst/>
                <a:latin typeface="Footlight MT Light" panose="0204060206030A020304" pitchFamily="18" charset="0"/>
                <a:ea typeface="Aptos" panose="020B0004020202020204" pitchFamily="34" charset="0"/>
              </a:rPr>
            </a:br>
            <a:r>
              <a:rPr lang="en-US" sz="1200" u="sng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https://www.museodelprado.es/en/the-collection/art-work/charon-crossing-the-styx/c51349b6-049e-476c-a388-5ae6d301e8c1</a:t>
            </a:r>
            <a:endParaRPr lang="el-GR" sz="12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4" name="Picture 3" descr="A painting of a person in a boat in the water&#10;&#10;Description automatically generated">
            <a:extLst>
              <a:ext uri="{FF2B5EF4-FFF2-40B4-BE49-F238E27FC236}">
                <a16:creationId xmlns:a16="http://schemas.microsoft.com/office/drawing/2014/main" id="{5F8DAFCA-639A-2FF0-2375-001DFFAED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59"/>
            <a:ext cx="10831286" cy="67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00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92069-94C2-8F6C-5AB7-EA62B2221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Landscape with the Flight into Egypt, </a:t>
            </a:r>
            <a:r>
              <a:rPr lang="en-US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  <a:t>c. 1524, Oil on Panel, 51 x 96 cm, The Hermitage, St. Petersburg, Russia</a:t>
            </a:r>
            <a:br>
              <a:rPr lang="en-US" sz="12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1200" i="1" dirty="0">
                <a:latin typeface="Footlight MT Light" panose="0204060206030A020304" pitchFamily="18" charset="0"/>
                <a:hlinkClick r:id="rId2"/>
              </a:rPr>
              <a:t>https://www.wga.hu/frames-e.html?/bio/p/patenier/biograph.html</a:t>
            </a:r>
            <a:r>
              <a:rPr lang="en-US" sz="1200" i="1" dirty="0">
                <a:latin typeface="Footlight MT Light" panose="0204060206030A020304" pitchFamily="18" charset="0"/>
              </a:rPr>
              <a:t> </a:t>
            </a:r>
            <a:br>
              <a:rPr lang="en-US" sz="1200" i="1" dirty="0">
                <a:latin typeface="Footlight MT Light" panose="0204060206030A020304" pitchFamily="18" charset="0"/>
              </a:rPr>
            </a:br>
            <a:endParaRPr lang="el-GR" sz="2400" i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AD3A311-6A66-92C2-FED1-057DCDBF0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93" y="1338945"/>
            <a:ext cx="10233813" cy="536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172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560E5D27-0EDF-453F-930C-AF99C0B05604}"/>
              </a:ext>
            </a:extLst>
          </p:cNvPr>
          <p:cNvSpPr/>
          <p:nvPr/>
        </p:nvSpPr>
        <p:spPr>
          <a:xfrm>
            <a:off x="500743" y="409575"/>
            <a:ext cx="11179628" cy="5962650"/>
          </a:xfrm>
          <a:custGeom>
            <a:avLst/>
            <a:gdLst>
              <a:gd name="connsiteX0" fmla="*/ 745331 w 11179628"/>
              <a:gd name="connsiteY0" fmla="*/ 745331 h 5962650"/>
              <a:gd name="connsiteX1" fmla="*/ 1315270 w 11179628"/>
              <a:gd name="connsiteY1" fmla="*/ 745331 h 5962650"/>
              <a:gd name="connsiteX2" fmla="*/ 2078989 w 11179628"/>
              <a:gd name="connsiteY2" fmla="*/ 745331 h 5962650"/>
              <a:gd name="connsiteX3" fmla="*/ 2455149 w 11179628"/>
              <a:gd name="connsiteY3" fmla="*/ 745331 h 5962650"/>
              <a:gd name="connsiteX4" fmla="*/ 3121977 w 11179628"/>
              <a:gd name="connsiteY4" fmla="*/ 745331 h 5962650"/>
              <a:gd name="connsiteX5" fmla="*/ 3498137 w 11179628"/>
              <a:gd name="connsiteY5" fmla="*/ 745331 h 5962650"/>
              <a:gd name="connsiteX6" fmla="*/ 3777407 w 11179628"/>
              <a:gd name="connsiteY6" fmla="*/ 745331 h 5962650"/>
              <a:gd name="connsiteX7" fmla="*/ 4153567 w 11179628"/>
              <a:gd name="connsiteY7" fmla="*/ 745331 h 5962650"/>
              <a:gd name="connsiteX8" fmla="*/ 4529727 w 11179628"/>
              <a:gd name="connsiteY8" fmla="*/ 745331 h 5962650"/>
              <a:gd name="connsiteX9" fmla="*/ 4808997 w 11179628"/>
              <a:gd name="connsiteY9" fmla="*/ 745331 h 5962650"/>
              <a:gd name="connsiteX10" fmla="*/ 5378937 w 11179628"/>
              <a:gd name="connsiteY10" fmla="*/ 745331 h 5962650"/>
              <a:gd name="connsiteX11" fmla="*/ 5948876 w 11179628"/>
              <a:gd name="connsiteY11" fmla="*/ 745331 h 5962650"/>
              <a:gd name="connsiteX12" fmla="*/ 6712594 w 11179628"/>
              <a:gd name="connsiteY12" fmla="*/ 745331 h 5962650"/>
              <a:gd name="connsiteX13" fmla="*/ 7088754 w 11179628"/>
              <a:gd name="connsiteY13" fmla="*/ 745331 h 5962650"/>
              <a:gd name="connsiteX14" fmla="*/ 7658693 w 11179628"/>
              <a:gd name="connsiteY14" fmla="*/ 745331 h 5962650"/>
              <a:gd name="connsiteX15" fmla="*/ 8422412 w 11179628"/>
              <a:gd name="connsiteY15" fmla="*/ 745331 h 5962650"/>
              <a:gd name="connsiteX16" fmla="*/ 8701682 w 11179628"/>
              <a:gd name="connsiteY16" fmla="*/ 745331 h 5962650"/>
              <a:gd name="connsiteX17" fmla="*/ 9077842 w 11179628"/>
              <a:gd name="connsiteY17" fmla="*/ 745331 h 5962650"/>
              <a:gd name="connsiteX18" fmla="*/ 9454002 w 11179628"/>
              <a:gd name="connsiteY18" fmla="*/ 745331 h 5962650"/>
              <a:gd name="connsiteX19" fmla="*/ 9733272 w 11179628"/>
              <a:gd name="connsiteY19" fmla="*/ 745331 h 5962650"/>
              <a:gd name="connsiteX20" fmla="*/ 10434297 w 11179628"/>
              <a:gd name="connsiteY20" fmla="*/ 745331 h 5962650"/>
              <a:gd name="connsiteX21" fmla="*/ 10434297 w 11179628"/>
              <a:gd name="connsiteY21" fmla="*/ 1393769 h 5962650"/>
              <a:gd name="connsiteX22" fmla="*/ 10434297 w 11179628"/>
              <a:gd name="connsiteY22" fmla="*/ 2042208 h 5962650"/>
              <a:gd name="connsiteX23" fmla="*/ 10434297 w 11179628"/>
              <a:gd name="connsiteY23" fmla="*/ 2511766 h 5962650"/>
              <a:gd name="connsiteX24" fmla="*/ 10434297 w 11179628"/>
              <a:gd name="connsiteY24" fmla="*/ 3160205 h 5962650"/>
              <a:gd name="connsiteX25" fmla="*/ 10434297 w 11179628"/>
              <a:gd name="connsiteY25" fmla="*/ 3808643 h 5962650"/>
              <a:gd name="connsiteX26" fmla="*/ 10434297 w 11179628"/>
              <a:gd name="connsiteY26" fmla="*/ 4322921 h 5962650"/>
              <a:gd name="connsiteX27" fmla="*/ 10434297 w 11179628"/>
              <a:gd name="connsiteY27" fmla="*/ 5217319 h 5962650"/>
              <a:gd name="connsiteX28" fmla="*/ 9864358 w 11179628"/>
              <a:gd name="connsiteY28" fmla="*/ 5217319 h 5962650"/>
              <a:gd name="connsiteX29" fmla="*/ 9488198 w 11179628"/>
              <a:gd name="connsiteY29" fmla="*/ 5217319 h 5962650"/>
              <a:gd name="connsiteX30" fmla="*/ 9015148 w 11179628"/>
              <a:gd name="connsiteY30" fmla="*/ 5217319 h 5962650"/>
              <a:gd name="connsiteX31" fmla="*/ 8251430 w 11179628"/>
              <a:gd name="connsiteY31" fmla="*/ 5217319 h 5962650"/>
              <a:gd name="connsiteX32" fmla="*/ 7584601 w 11179628"/>
              <a:gd name="connsiteY32" fmla="*/ 5217319 h 5962650"/>
              <a:gd name="connsiteX33" fmla="*/ 7111552 w 11179628"/>
              <a:gd name="connsiteY33" fmla="*/ 5217319 h 5962650"/>
              <a:gd name="connsiteX34" fmla="*/ 6541612 w 11179628"/>
              <a:gd name="connsiteY34" fmla="*/ 5217319 h 5962650"/>
              <a:gd name="connsiteX35" fmla="*/ 5874784 w 11179628"/>
              <a:gd name="connsiteY35" fmla="*/ 5217319 h 5962650"/>
              <a:gd name="connsiteX36" fmla="*/ 5207955 w 11179628"/>
              <a:gd name="connsiteY36" fmla="*/ 5217319 h 5962650"/>
              <a:gd name="connsiteX37" fmla="*/ 4541126 w 11179628"/>
              <a:gd name="connsiteY37" fmla="*/ 5217319 h 5962650"/>
              <a:gd name="connsiteX38" fmla="*/ 4261856 w 11179628"/>
              <a:gd name="connsiteY38" fmla="*/ 5217319 h 5962650"/>
              <a:gd name="connsiteX39" fmla="*/ 3788806 w 11179628"/>
              <a:gd name="connsiteY39" fmla="*/ 5217319 h 5962650"/>
              <a:gd name="connsiteX40" fmla="*/ 3412646 w 11179628"/>
              <a:gd name="connsiteY40" fmla="*/ 5217319 h 5962650"/>
              <a:gd name="connsiteX41" fmla="*/ 2842707 w 11179628"/>
              <a:gd name="connsiteY41" fmla="*/ 5217319 h 5962650"/>
              <a:gd name="connsiteX42" fmla="*/ 2466547 w 11179628"/>
              <a:gd name="connsiteY42" fmla="*/ 5217319 h 5962650"/>
              <a:gd name="connsiteX43" fmla="*/ 1993498 w 11179628"/>
              <a:gd name="connsiteY43" fmla="*/ 5217319 h 5962650"/>
              <a:gd name="connsiteX44" fmla="*/ 1423559 w 11179628"/>
              <a:gd name="connsiteY44" fmla="*/ 5217319 h 5962650"/>
              <a:gd name="connsiteX45" fmla="*/ 745331 w 11179628"/>
              <a:gd name="connsiteY45" fmla="*/ 5217319 h 5962650"/>
              <a:gd name="connsiteX46" fmla="*/ 745331 w 11179628"/>
              <a:gd name="connsiteY46" fmla="*/ 4568881 h 5962650"/>
              <a:gd name="connsiteX47" fmla="*/ 745331 w 11179628"/>
              <a:gd name="connsiteY47" fmla="*/ 4054602 h 5962650"/>
              <a:gd name="connsiteX48" fmla="*/ 745331 w 11179628"/>
              <a:gd name="connsiteY48" fmla="*/ 3540324 h 5962650"/>
              <a:gd name="connsiteX49" fmla="*/ 745331 w 11179628"/>
              <a:gd name="connsiteY49" fmla="*/ 2891885 h 5962650"/>
              <a:gd name="connsiteX50" fmla="*/ 745331 w 11179628"/>
              <a:gd name="connsiteY50" fmla="*/ 2422327 h 5962650"/>
              <a:gd name="connsiteX51" fmla="*/ 745331 w 11179628"/>
              <a:gd name="connsiteY51" fmla="*/ 1908048 h 5962650"/>
              <a:gd name="connsiteX52" fmla="*/ 745331 w 11179628"/>
              <a:gd name="connsiteY52" fmla="*/ 1393769 h 5962650"/>
              <a:gd name="connsiteX53" fmla="*/ 745331 w 11179628"/>
              <a:gd name="connsiteY53" fmla="*/ 745331 h 5962650"/>
              <a:gd name="connsiteX0" fmla="*/ 0 w 11179628"/>
              <a:gd name="connsiteY0" fmla="*/ 0 h 5962650"/>
              <a:gd name="connsiteX1" fmla="*/ 700198 w 11179628"/>
              <a:gd name="connsiteY1" fmla="*/ 0 h 5962650"/>
              <a:gd name="connsiteX2" fmla="*/ 1400396 w 11179628"/>
              <a:gd name="connsiteY2" fmla="*/ 0 h 5962650"/>
              <a:gd name="connsiteX3" fmla="*/ 1988797 w 11179628"/>
              <a:gd name="connsiteY3" fmla="*/ 0 h 5962650"/>
              <a:gd name="connsiteX4" fmla="*/ 2465402 w 11179628"/>
              <a:gd name="connsiteY4" fmla="*/ 0 h 5962650"/>
              <a:gd name="connsiteX5" fmla="*/ 3053804 w 11179628"/>
              <a:gd name="connsiteY5" fmla="*/ 0 h 5962650"/>
              <a:gd name="connsiteX6" fmla="*/ 3865798 w 11179628"/>
              <a:gd name="connsiteY6" fmla="*/ 0 h 5962650"/>
              <a:gd name="connsiteX7" fmla="*/ 4118810 w 11179628"/>
              <a:gd name="connsiteY7" fmla="*/ 0 h 5962650"/>
              <a:gd name="connsiteX8" fmla="*/ 4930804 w 11179628"/>
              <a:gd name="connsiteY8" fmla="*/ 0 h 5962650"/>
              <a:gd name="connsiteX9" fmla="*/ 5295613 w 11179628"/>
              <a:gd name="connsiteY9" fmla="*/ 0 h 5962650"/>
              <a:gd name="connsiteX10" fmla="*/ 5995811 w 11179628"/>
              <a:gd name="connsiteY10" fmla="*/ 0 h 5962650"/>
              <a:gd name="connsiteX11" fmla="*/ 6248824 w 11179628"/>
              <a:gd name="connsiteY11" fmla="*/ 0 h 5962650"/>
              <a:gd name="connsiteX12" fmla="*/ 6949021 w 11179628"/>
              <a:gd name="connsiteY12" fmla="*/ 0 h 5962650"/>
              <a:gd name="connsiteX13" fmla="*/ 7761015 w 11179628"/>
              <a:gd name="connsiteY13" fmla="*/ 0 h 5962650"/>
              <a:gd name="connsiteX14" fmla="*/ 8461213 w 11179628"/>
              <a:gd name="connsiteY14" fmla="*/ 0 h 5962650"/>
              <a:gd name="connsiteX15" fmla="*/ 9273207 w 11179628"/>
              <a:gd name="connsiteY15" fmla="*/ 0 h 5962650"/>
              <a:gd name="connsiteX16" fmla="*/ 9749812 w 11179628"/>
              <a:gd name="connsiteY16" fmla="*/ 0 h 5962650"/>
              <a:gd name="connsiteX17" fmla="*/ 10226418 w 11179628"/>
              <a:gd name="connsiteY17" fmla="*/ 0 h 5962650"/>
              <a:gd name="connsiteX18" fmla="*/ 11179628 w 11179628"/>
              <a:gd name="connsiteY18" fmla="*/ 0 h 5962650"/>
              <a:gd name="connsiteX19" fmla="*/ 10806963 w 11179628"/>
              <a:gd name="connsiteY19" fmla="*/ 372666 h 5962650"/>
              <a:gd name="connsiteX20" fmla="*/ 10434297 w 11179628"/>
              <a:gd name="connsiteY20" fmla="*/ 745331 h 5962650"/>
              <a:gd name="connsiteX21" fmla="*/ 9670579 w 11179628"/>
              <a:gd name="connsiteY21" fmla="*/ 745331 h 5962650"/>
              <a:gd name="connsiteX22" fmla="*/ 9003750 w 11179628"/>
              <a:gd name="connsiteY22" fmla="*/ 745331 h 5962650"/>
              <a:gd name="connsiteX23" fmla="*/ 8724479 w 11179628"/>
              <a:gd name="connsiteY23" fmla="*/ 745331 h 5962650"/>
              <a:gd name="connsiteX24" fmla="*/ 7960761 w 11179628"/>
              <a:gd name="connsiteY24" fmla="*/ 745331 h 5962650"/>
              <a:gd name="connsiteX25" fmla="*/ 7197042 w 11179628"/>
              <a:gd name="connsiteY25" fmla="*/ 745331 h 5962650"/>
              <a:gd name="connsiteX26" fmla="*/ 6917772 w 11179628"/>
              <a:gd name="connsiteY26" fmla="*/ 745331 h 5962650"/>
              <a:gd name="connsiteX27" fmla="*/ 6638502 w 11179628"/>
              <a:gd name="connsiteY27" fmla="*/ 745331 h 5962650"/>
              <a:gd name="connsiteX28" fmla="*/ 5874784 w 11179628"/>
              <a:gd name="connsiteY28" fmla="*/ 745331 h 5962650"/>
              <a:gd name="connsiteX29" fmla="*/ 5401734 w 11179628"/>
              <a:gd name="connsiteY29" fmla="*/ 745331 h 5962650"/>
              <a:gd name="connsiteX30" fmla="*/ 4638016 w 11179628"/>
              <a:gd name="connsiteY30" fmla="*/ 745331 h 5962650"/>
              <a:gd name="connsiteX31" fmla="*/ 4164966 w 11179628"/>
              <a:gd name="connsiteY31" fmla="*/ 745331 h 5962650"/>
              <a:gd name="connsiteX32" fmla="*/ 3788806 w 11179628"/>
              <a:gd name="connsiteY32" fmla="*/ 745331 h 5962650"/>
              <a:gd name="connsiteX33" fmla="*/ 3315757 w 11179628"/>
              <a:gd name="connsiteY33" fmla="*/ 745331 h 5962650"/>
              <a:gd name="connsiteX34" fmla="*/ 2939597 w 11179628"/>
              <a:gd name="connsiteY34" fmla="*/ 745331 h 5962650"/>
              <a:gd name="connsiteX35" fmla="*/ 2563437 w 11179628"/>
              <a:gd name="connsiteY35" fmla="*/ 745331 h 5962650"/>
              <a:gd name="connsiteX36" fmla="*/ 2284167 w 11179628"/>
              <a:gd name="connsiteY36" fmla="*/ 745331 h 5962650"/>
              <a:gd name="connsiteX37" fmla="*/ 1811117 w 11179628"/>
              <a:gd name="connsiteY37" fmla="*/ 745331 h 5962650"/>
              <a:gd name="connsiteX38" fmla="*/ 1241178 w 11179628"/>
              <a:gd name="connsiteY38" fmla="*/ 745331 h 5962650"/>
              <a:gd name="connsiteX39" fmla="*/ 745331 w 11179628"/>
              <a:gd name="connsiteY39" fmla="*/ 745331 h 5962650"/>
              <a:gd name="connsiteX40" fmla="*/ 387572 w 11179628"/>
              <a:gd name="connsiteY40" fmla="*/ 387572 h 5962650"/>
              <a:gd name="connsiteX41" fmla="*/ 0 w 11179628"/>
              <a:gd name="connsiteY41" fmla="*/ 0 h 5962650"/>
              <a:gd name="connsiteX0" fmla="*/ 0 w 11179628"/>
              <a:gd name="connsiteY0" fmla="*/ 5962650 h 5962650"/>
              <a:gd name="connsiteX1" fmla="*/ 372666 w 11179628"/>
              <a:gd name="connsiteY1" fmla="*/ 5589985 h 5962650"/>
              <a:gd name="connsiteX2" fmla="*/ 745331 w 11179628"/>
              <a:gd name="connsiteY2" fmla="*/ 5217319 h 5962650"/>
              <a:gd name="connsiteX3" fmla="*/ 1315270 w 11179628"/>
              <a:gd name="connsiteY3" fmla="*/ 5217319 h 5962650"/>
              <a:gd name="connsiteX4" fmla="*/ 2078989 w 11179628"/>
              <a:gd name="connsiteY4" fmla="*/ 5217319 h 5962650"/>
              <a:gd name="connsiteX5" fmla="*/ 2358259 w 11179628"/>
              <a:gd name="connsiteY5" fmla="*/ 5217319 h 5962650"/>
              <a:gd name="connsiteX6" fmla="*/ 3121977 w 11179628"/>
              <a:gd name="connsiteY6" fmla="*/ 5217319 h 5962650"/>
              <a:gd name="connsiteX7" fmla="*/ 3401248 w 11179628"/>
              <a:gd name="connsiteY7" fmla="*/ 5217319 h 5962650"/>
              <a:gd name="connsiteX8" fmla="*/ 3874297 w 11179628"/>
              <a:gd name="connsiteY8" fmla="*/ 5217319 h 5962650"/>
              <a:gd name="connsiteX9" fmla="*/ 4250457 w 11179628"/>
              <a:gd name="connsiteY9" fmla="*/ 5217319 h 5962650"/>
              <a:gd name="connsiteX10" fmla="*/ 4723506 w 11179628"/>
              <a:gd name="connsiteY10" fmla="*/ 5217319 h 5962650"/>
              <a:gd name="connsiteX11" fmla="*/ 5487225 w 11179628"/>
              <a:gd name="connsiteY11" fmla="*/ 5217319 h 5962650"/>
              <a:gd name="connsiteX12" fmla="*/ 5863385 w 11179628"/>
              <a:gd name="connsiteY12" fmla="*/ 5217319 h 5962650"/>
              <a:gd name="connsiteX13" fmla="*/ 6433324 w 11179628"/>
              <a:gd name="connsiteY13" fmla="*/ 5217319 h 5962650"/>
              <a:gd name="connsiteX14" fmla="*/ 7003263 w 11179628"/>
              <a:gd name="connsiteY14" fmla="*/ 5217319 h 5962650"/>
              <a:gd name="connsiteX15" fmla="*/ 7766982 w 11179628"/>
              <a:gd name="connsiteY15" fmla="*/ 5217319 h 5962650"/>
              <a:gd name="connsiteX16" fmla="*/ 8433810 w 11179628"/>
              <a:gd name="connsiteY16" fmla="*/ 5217319 h 5962650"/>
              <a:gd name="connsiteX17" fmla="*/ 9003750 w 11179628"/>
              <a:gd name="connsiteY17" fmla="*/ 5217319 h 5962650"/>
              <a:gd name="connsiteX18" fmla="*/ 9476799 w 11179628"/>
              <a:gd name="connsiteY18" fmla="*/ 5217319 h 5962650"/>
              <a:gd name="connsiteX19" fmla="*/ 10434297 w 11179628"/>
              <a:gd name="connsiteY19" fmla="*/ 5217319 h 5962650"/>
              <a:gd name="connsiteX20" fmla="*/ 10784603 w 11179628"/>
              <a:gd name="connsiteY20" fmla="*/ 5567625 h 5962650"/>
              <a:gd name="connsiteX21" fmla="*/ 11179628 w 11179628"/>
              <a:gd name="connsiteY21" fmla="*/ 5962650 h 5962650"/>
              <a:gd name="connsiteX22" fmla="*/ 10926615 w 11179628"/>
              <a:gd name="connsiteY22" fmla="*/ 5962650 h 5962650"/>
              <a:gd name="connsiteX23" fmla="*/ 10450010 w 11179628"/>
              <a:gd name="connsiteY23" fmla="*/ 5962650 h 5962650"/>
              <a:gd name="connsiteX24" fmla="*/ 9861609 w 11179628"/>
              <a:gd name="connsiteY24" fmla="*/ 5962650 h 5962650"/>
              <a:gd name="connsiteX25" fmla="*/ 9385004 w 11179628"/>
              <a:gd name="connsiteY25" fmla="*/ 5962650 h 5962650"/>
              <a:gd name="connsiteX26" fmla="*/ 8796602 w 11179628"/>
              <a:gd name="connsiteY26" fmla="*/ 5962650 h 5962650"/>
              <a:gd name="connsiteX27" fmla="*/ 8096404 w 11179628"/>
              <a:gd name="connsiteY27" fmla="*/ 5962650 h 5962650"/>
              <a:gd name="connsiteX28" fmla="*/ 7731595 w 11179628"/>
              <a:gd name="connsiteY28" fmla="*/ 5962650 h 5962650"/>
              <a:gd name="connsiteX29" fmla="*/ 7478583 w 11179628"/>
              <a:gd name="connsiteY29" fmla="*/ 5962650 h 5962650"/>
              <a:gd name="connsiteX30" fmla="*/ 7113774 w 11179628"/>
              <a:gd name="connsiteY30" fmla="*/ 5962650 h 5962650"/>
              <a:gd name="connsiteX31" fmla="*/ 6413576 w 11179628"/>
              <a:gd name="connsiteY31" fmla="*/ 5962650 h 5962650"/>
              <a:gd name="connsiteX32" fmla="*/ 6048767 w 11179628"/>
              <a:gd name="connsiteY32" fmla="*/ 5962650 h 5962650"/>
              <a:gd name="connsiteX33" fmla="*/ 5236773 w 11179628"/>
              <a:gd name="connsiteY33" fmla="*/ 5962650 h 5962650"/>
              <a:gd name="connsiteX34" fmla="*/ 4983760 w 11179628"/>
              <a:gd name="connsiteY34" fmla="*/ 5962650 h 5962650"/>
              <a:gd name="connsiteX35" fmla="*/ 4730748 w 11179628"/>
              <a:gd name="connsiteY35" fmla="*/ 5962650 h 5962650"/>
              <a:gd name="connsiteX36" fmla="*/ 4365939 w 11179628"/>
              <a:gd name="connsiteY36" fmla="*/ 5962650 h 5962650"/>
              <a:gd name="connsiteX37" fmla="*/ 3553945 w 11179628"/>
              <a:gd name="connsiteY37" fmla="*/ 5962650 h 5962650"/>
              <a:gd name="connsiteX38" fmla="*/ 2965543 w 11179628"/>
              <a:gd name="connsiteY38" fmla="*/ 5962650 h 5962650"/>
              <a:gd name="connsiteX39" fmla="*/ 2488938 w 11179628"/>
              <a:gd name="connsiteY39" fmla="*/ 5962650 h 5962650"/>
              <a:gd name="connsiteX40" fmla="*/ 1900537 w 11179628"/>
              <a:gd name="connsiteY40" fmla="*/ 5962650 h 5962650"/>
              <a:gd name="connsiteX41" fmla="*/ 1312135 w 11179628"/>
              <a:gd name="connsiteY41" fmla="*/ 5962650 h 5962650"/>
              <a:gd name="connsiteX42" fmla="*/ 1059123 w 11179628"/>
              <a:gd name="connsiteY42" fmla="*/ 5962650 h 5962650"/>
              <a:gd name="connsiteX43" fmla="*/ 582517 w 11179628"/>
              <a:gd name="connsiteY43" fmla="*/ 5962650 h 5962650"/>
              <a:gd name="connsiteX44" fmla="*/ 0 w 11179628"/>
              <a:gd name="connsiteY44" fmla="*/ 5962650 h 5962650"/>
              <a:gd name="connsiteX0" fmla="*/ 0 w 11179628"/>
              <a:gd name="connsiteY0" fmla="*/ 0 h 5962650"/>
              <a:gd name="connsiteX1" fmla="*/ 380119 w 11179628"/>
              <a:gd name="connsiteY1" fmla="*/ 380119 h 5962650"/>
              <a:gd name="connsiteX2" fmla="*/ 745331 w 11179628"/>
              <a:gd name="connsiteY2" fmla="*/ 745331 h 5962650"/>
              <a:gd name="connsiteX3" fmla="*/ 745331 w 11179628"/>
              <a:gd name="connsiteY3" fmla="*/ 1393769 h 5962650"/>
              <a:gd name="connsiteX4" fmla="*/ 745331 w 11179628"/>
              <a:gd name="connsiteY4" fmla="*/ 1908048 h 5962650"/>
              <a:gd name="connsiteX5" fmla="*/ 745331 w 11179628"/>
              <a:gd name="connsiteY5" fmla="*/ 2332887 h 5962650"/>
              <a:gd name="connsiteX6" fmla="*/ 745331 w 11179628"/>
              <a:gd name="connsiteY6" fmla="*/ 2891885 h 5962650"/>
              <a:gd name="connsiteX7" fmla="*/ 745331 w 11179628"/>
              <a:gd name="connsiteY7" fmla="*/ 3361444 h 5962650"/>
              <a:gd name="connsiteX8" fmla="*/ 745331 w 11179628"/>
              <a:gd name="connsiteY8" fmla="*/ 3875723 h 5962650"/>
              <a:gd name="connsiteX9" fmla="*/ 745331 w 11179628"/>
              <a:gd name="connsiteY9" fmla="*/ 4390001 h 5962650"/>
              <a:gd name="connsiteX10" fmla="*/ 745331 w 11179628"/>
              <a:gd name="connsiteY10" fmla="*/ 5217319 h 5962650"/>
              <a:gd name="connsiteX11" fmla="*/ 365212 w 11179628"/>
              <a:gd name="connsiteY11" fmla="*/ 5597438 h 5962650"/>
              <a:gd name="connsiteX12" fmla="*/ 0 w 11179628"/>
              <a:gd name="connsiteY12" fmla="*/ 5962650 h 5962650"/>
              <a:gd name="connsiteX13" fmla="*/ 0 w 11179628"/>
              <a:gd name="connsiteY13" fmla="*/ 5247132 h 5962650"/>
              <a:gd name="connsiteX14" fmla="*/ 0 w 11179628"/>
              <a:gd name="connsiteY14" fmla="*/ 4650867 h 5962650"/>
              <a:gd name="connsiteX15" fmla="*/ 0 w 11179628"/>
              <a:gd name="connsiteY15" fmla="*/ 4114228 h 5962650"/>
              <a:gd name="connsiteX16" fmla="*/ 0 w 11179628"/>
              <a:gd name="connsiteY16" fmla="*/ 3517964 h 5962650"/>
              <a:gd name="connsiteX17" fmla="*/ 0 w 11179628"/>
              <a:gd name="connsiteY17" fmla="*/ 2981325 h 5962650"/>
              <a:gd name="connsiteX18" fmla="*/ 0 w 11179628"/>
              <a:gd name="connsiteY18" fmla="*/ 2444687 h 5962650"/>
              <a:gd name="connsiteX19" fmla="*/ 0 w 11179628"/>
              <a:gd name="connsiteY19" fmla="*/ 1967675 h 5962650"/>
              <a:gd name="connsiteX20" fmla="*/ 0 w 11179628"/>
              <a:gd name="connsiteY20" fmla="*/ 1550289 h 5962650"/>
              <a:gd name="connsiteX21" fmla="*/ 0 w 11179628"/>
              <a:gd name="connsiteY21" fmla="*/ 1013651 h 5962650"/>
              <a:gd name="connsiteX22" fmla="*/ 0 w 11179628"/>
              <a:gd name="connsiteY22" fmla="*/ 0 h 5962650"/>
              <a:gd name="connsiteX0" fmla="*/ 11179628 w 11179628"/>
              <a:gd name="connsiteY0" fmla="*/ 0 h 5962650"/>
              <a:gd name="connsiteX1" fmla="*/ 11179628 w 11179628"/>
              <a:gd name="connsiteY1" fmla="*/ 536639 h 5962650"/>
              <a:gd name="connsiteX2" fmla="*/ 11179628 w 11179628"/>
              <a:gd name="connsiteY2" fmla="*/ 1073277 h 5962650"/>
              <a:gd name="connsiteX3" fmla="*/ 11179628 w 11179628"/>
              <a:gd name="connsiteY3" fmla="*/ 1609916 h 5962650"/>
              <a:gd name="connsiteX4" fmla="*/ 11179628 w 11179628"/>
              <a:gd name="connsiteY4" fmla="*/ 2027301 h 5962650"/>
              <a:gd name="connsiteX5" fmla="*/ 11179628 w 11179628"/>
              <a:gd name="connsiteY5" fmla="*/ 2504313 h 5962650"/>
              <a:gd name="connsiteX6" fmla="*/ 11179628 w 11179628"/>
              <a:gd name="connsiteY6" fmla="*/ 3100578 h 5962650"/>
              <a:gd name="connsiteX7" fmla="*/ 11179628 w 11179628"/>
              <a:gd name="connsiteY7" fmla="*/ 3637217 h 5962650"/>
              <a:gd name="connsiteX8" fmla="*/ 11179628 w 11179628"/>
              <a:gd name="connsiteY8" fmla="*/ 4114228 h 5962650"/>
              <a:gd name="connsiteX9" fmla="*/ 11179628 w 11179628"/>
              <a:gd name="connsiteY9" fmla="*/ 4710494 h 5962650"/>
              <a:gd name="connsiteX10" fmla="*/ 11179628 w 11179628"/>
              <a:gd name="connsiteY10" fmla="*/ 5247132 h 5962650"/>
              <a:gd name="connsiteX11" fmla="*/ 11179628 w 11179628"/>
              <a:gd name="connsiteY11" fmla="*/ 5962650 h 5962650"/>
              <a:gd name="connsiteX12" fmla="*/ 10806963 w 11179628"/>
              <a:gd name="connsiteY12" fmla="*/ 5589985 h 5962650"/>
              <a:gd name="connsiteX13" fmla="*/ 10434297 w 11179628"/>
              <a:gd name="connsiteY13" fmla="*/ 5217319 h 5962650"/>
              <a:gd name="connsiteX14" fmla="*/ 10434297 w 11179628"/>
              <a:gd name="connsiteY14" fmla="*/ 4568881 h 5962650"/>
              <a:gd name="connsiteX15" fmla="*/ 10434297 w 11179628"/>
              <a:gd name="connsiteY15" fmla="*/ 3965162 h 5962650"/>
              <a:gd name="connsiteX16" fmla="*/ 10434297 w 11179628"/>
              <a:gd name="connsiteY16" fmla="*/ 3361444 h 5962650"/>
              <a:gd name="connsiteX17" fmla="*/ 10434297 w 11179628"/>
              <a:gd name="connsiteY17" fmla="*/ 2757726 h 5962650"/>
              <a:gd name="connsiteX18" fmla="*/ 10434297 w 11179628"/>
              <a:gd name="connsiteY18" fmla="*/ 2154007 h 5962650"/>
              <a:gd name="connsiteX19" fmla="*/ 10434297 w 11179628"/>
              <a:gd name="connsiteY19" fmla="*/ 1550289 h 5962650"/>
              <a:gd name="connsiteX20" fmla="*/ 10434297 w 11179628"/>
              <a:gd name="connsiteY20" fmla="*/ 745331 h 5962650"/>
              <a:gd name="connsiteX21" fmla="*/ 10814416 w 11179628"/>
              <a:gd name="connsiteY21" fmla="*/ 365212 h 5962650"/>
              <a:gd name="connsiteX22" fmla="*/ 11179628 w 11179628"/>
              <a:gd name="connsiteY22" fmla="*/ 0 h 5962650"/>
              <a:gd name="connsiteX0" fmla="*/ 0 w 11179628"/>
              <a:gd name="connsiteY0" fmla="*/ 0 h 5962650"/>
              <a:gd name="connsiteX1" fmla="*/ 700198 w 11179628"/>
              <a:gd name="connsiteY1" fmla="*/ 0 h 5962650"/>
              <a:gd name="connsiteX2" fmla="*/ 953210 w 11179628"/>
              <a:gd name="connsiteY2" fmla="*/ 0 h 5962650"/>
              <a:gd name="connsiteX3" fmla="*/ 1206223 w 11179628"/>
              <a:gd name="connsiteY3" fmla="*/ 0 h 5962650"/>
              <a:gd name="connsiteX4" fmla="*/ 1906421 w 11179628"/>
              <a:gd name="connsiteY4" fmla="*/ 0 h 5962650"/>
              <a:gd name="connsiteX5" fmla="*/ 2494822 w 11179628"/>
              <a:gd name="connsiteY5" fmla="*/ 0 h 5962650"/>
              <a:gd name="connsiteX6" fmla="*/ 2859631 w 11179628"/>
              <a:gd name="connsiteY6" fmla="*/ 0 h 5962650"/>
              <a:gd name="connsiteX7" fmla="*/ 3336236 w 11179628"/>
              <a:gd name="connsiteY7" fmla="*/ 0 h 5962650"/>
              <a:gd name="connsiteX8" fmla="*/ 4036434 w 11179628"/>
              <a:gd name="connsiteY8" fmla="*/ 0 h 5962650"/>
              <a:gd name="connsiteX9" fmla="*/ 4624836 w 11179628"/>
              <a:gd name="connsiteY9" fmla="*/ 0 h 5962650"/>
              <a:gd name="connsiteX10" fmla="*/ 4877848 w 11179628"/>
              <a:gd name="connsiteY10" fmla="*/ 0 h 5962650"/>
              <a:gd name="connsiteX11" fmla="*/ 5130861 w 11179628"/>
              <a:gd name="connsiteY11" fmla="*/ 0 h 5962650"/>
              <a:gd name="connsiteX12" fmla="*/ 5495670 w 11179628"/>
              <a:gd name="connsiteY12" fmla="*/ 0 h 5962650"/>
              <a:gd name="connsiteX13" fmla="*/ 5748682 w 11179628"/>
              <a:gd name="connsiteY13" fmla="*/ 0 h 5962650"/>
              <a:gd name="connsiteX14" fmla="*/ 6337084 w 11179628"/>
              <a:gd name="connsiteY14" fmla="*/ 0 h 5962650"/>
              <a:gd name="connsiteX15" fmla="*/ 6813689 w 11179628"/>
              <a:gd name="connsiteY15" fmla="*/ 0 h 5962650"/>
              <a:gd name="connsiteX16" fmla="*/ 7402091 w 11179628"/>
              <a:gd name="connsiteY16" fmla="*/ 0 h 5962650"/>
              <a:gd name="connsiteX17" fmla="*/ 8102288 w 11179628"/>
              <a:gd name="connsiteY17" fmla="*/ 0 h 5962650"/>
              <a:gd name="connsiteX18" fmla="*/ 8802486 w 11179628"/>
              <a:gd name="connsiteY18" fmla="*/ 0 h 5962650"/>
              <a:gd name="connsiteX19" fmla="*/ 9390888 w 11179628"/>
              <a:gd name="connsiteY19" fmla="*/ 0 h 5962650"/>
              <a:gd name="connsiteX20" fmla="*/ 9867493 w 11179628"/>
              <a:gd name="connsiteY20" fmla="*/ 0 h 5962650"/>
              <a:gd name="connsiteX21" fmla="*/ 10679487 w 11179628"/>
              <a:gd name="connsiteY21" fmla="*/ 0 h 5962650"/>
              <a:gd name="connsiteX22" fmla="*/ 11179628 w 11179628"/>
              <a:gd name="connsiteY22" fmla="*/ 0 h 5962650"/>
              <a:gd name="connsiteX23" fmla="*/ 11179628 w 11179628"/>
              <a:gd name="connsiteY23" fmla="*/ 417386 h 5962650"/>
              <a:gd name="connsiteX24" fmla="*/ 11179628 w 11179628"/>
              <a:gd name="connsiteY24" fmla="*/ 894398 h 5962650"/>
              <a:gd name="connsiteX25" fmla="*/ 11179628 w 11179628"/>
              <a:gd name="connsiteY25" fmla="*/ 1550289 h 5962650"/>
              <a:gd name="connsiteX26" fmla="*/ 11179628 w 11179628"/>
              <a:gd name="connsiteY26" fmla="*/ 2027301 h 5962650"/>
              <a:gd name="connsiteX27" fmla="*/ 11179628 w 11179628"/>
              <a:gd name="connsiteY27" fmla="*/ 2504313 h 5962650"/>
              <a:gd name="connsiteX28" fmla="*/ 11179628 w 11179628"/>
              <a:gd name="connsiteY28" fmla="*/ 3100578 h 5962650"/>
              <a:gd name="connsiteX29" fmla="*/ 11179628 w 11179628"/>
              <a:gd name="connsiteY29" fmla="*/ 3696843 h 5962650"/>
              <a:gd name="connsiteX30" fmla="*/ 11179628 w 11179628"/>
              <a:gd name="connsiteY30" fmla="*/ 4173855 h 5962650"/>
              <a:gd name="connsiteX31" fmla="*/ 11179628 w 11179628"/>
              <a:gd name="connsiteY31" fmla="*/ 4829747 h 5962650"/>
              <a:gd name="connsiteX32" fmla="*/ 11179628 w 11179628"/>
              <a:gd name="connsiteY32" fmla="*/ 5962650 h 5962650"/>
              <a:gd name="connsiteX33" fmla="*/ 10367634 w 11179628"/>
              <a:gd name="connsiteY33" fmla="*/ 5962650 h 5962650"/>
              <a:gd name="connsiteX34" fmla="*/ 10114621 w 11179628"/>
              <a:gd name="connsiteY34" fmla="*/ 5962650 h 5962650"/>
              <a:gd name="connsiteX35" fmla="*/ 9302627 w 11179628"/>
              <a:gd name="connsiteY35" fmla="*/ 5962650 h 5962650"/>
              <a:gd name="connsiteX36" fmla="*/ 8714226 w 11179628"/>
              <a:gd name="connsiteY36" fmla="*/ 5962650 h 5962650"/>
              <a:gd name="connsiteX37" fmla="*/ 8014028 w 11179628"/>
              <a:gd name="connsiteY37" fmla="*/ 5962650 h 5962650"/>
              <a:gd name="connsiteX38" fmla="*/ 7649219 w 11179628"/>
              <a:gd name="connsiteY38" fmla="*/ 5962650 h 5962650"/>
              <a:gd name="connsiteX39" fmla="*/ 7396207 w 11179628"/>
              <a:gd name="connsiteY39" fmla="*/ 5962650 h 5962650"/>
              <a:gd name="connsiteX40" fmla="*/ 6807805 w 11179628"/>
              <a:gd name="connsiteY40" fmla="*/ 5962650 h 5962650"/>
              <a:gd name="connsiteX41" fmla="*/ 6219404 w 11179628"/>
              <a:gd name="connsiteY41" fmla="*/ 5962650 h 5962650"/>
              <a:gd name="connsiteX42" fmla="*/ 5742798 w 11179628"/>
              <a:gd name="connsiteY42" fmla="*/ 5962650 h 5962650"/>
              <a:gd name="connsiteX43" fmla="*/ 5154397 w 11179628"/>
              <a:gd name="connsiteY43" fmla="*/ 5962650 h 5962650"/>
              <a:gd name="connsiteX44" fmla="*/ 4454199 w 11179628"/>
              <a:gd name="connsiteY44" fmla="*/ 5962650 h 5962650"/>
              <a:gd name="connsiteX45" fmla="*/ 3977594 w 11179628"/>
              <a:gd name="connsiteY45" fmla="*/ 5962650 h 5962650"/>
              <a:gd name="connsiteX46" fmla="*/ 3612785 w 11179628"/>
              <a:gd name="connsiteY46" fmla="*/ 5962650 h 5962650"/>
              <a:gd name="connsiteX47" fmla="*/ 2912587 w 11179628"/>
              <a:gd name="connsiteY47" fmla="*/ 5962650 h 5962650"/>
              <a:gd name="connsiteX48" fmla="*/ 2212390 w 11179628"/>
              <a:gd name="connsiteY48" fmla="*/ 5962650 h 5962650"/>
              <a:gd name="connsiteX49" fmla="*/ 1512192 w 11179628"/>
              <a:gd name="connsiteY49" fmla="*/ 5962650 h 5962650"/>
              <a:gd name="connsiteX50" fmla="*/ 923790 w 11179628"/>
              <a:gd name="connsiteY50" fmla="*/ 5962650 h 5962650"/>
              <a:gd name="connsiteX51" fmla="*/ 0 w 11179628"/>
              <a:gd name="connsiteY51" fmla="*/ 5962650 h 5962650"/>
              <a:gd name="connsiteX52" fmla="*/ 0 w 11179628"/>
              <a:gd name="connsiteY52" fmla="*/ 5247132 h 5962650"/>
              <a:gd name="connsiteX53" fmla="*/ 0 w 11179628"/>
              <a:gd name="connsiteY53" fmla="*/ 4770120 h 5962650"/>
              <a:gd name="connsiteX54" fmla="*/ 0 w 11179628"/>
              <a:gd name="connsiteY54" fmla="*/ 4114228 h 5962650"/>
              <a:gd name="connsiteX55" fmla="*/ 0 w 11179628"/>
              <a:gd name="connsiteY55" fmla="*/ 3696843 h 5962650"/>
              <a:gd name="connsiteX56" fmla="*/ 0 w 11179628"/>
              <a:gd name="connsiteY56" fmla="*/ 3160205 h 5962650"/>
              <a:gd name="connsiteX57" fmla="*/ 0 w 11179628"/>
              <a:gd name="connsiteY57" fmla="*/ 2683192 h 5962650"/>
              <a:gd name="connsiteX58" fmla="*/ 0 w 11179628"/>
              <a:gd name="connsiteY58" fmla="*/ 2086927 h 5962650"/>
              <a:gd name="connsiteX59" fmla="*/ 0 w 11179628"/>
              <a:gd name="connsiteY59" fmla="*/ 1609916 h 5962650"/>
              <a:gd name="connsiteX60" fmla="*/ 0 w 11179628"/>
              <a:gd name="connsiteY60" fmla="*/ 1073277 h 5962650"/>
              <a:gd name="connsiteX61" fmla="*/ 0 w 11179628"/>
              <a:gd name="connsiteY61" fmla="*/ 0 h 5962650"/>
              <a:gd name="connsiteX62" fmla="*/ 745331 w 11179628"/>
              <a:gd name="connsiteY62" fmla="*/ 745331 h 5962650"/>
              <a:gd name="connsiteX63" fmla="*/ 1024601 w 11179628"/>
              <a:gd name="connsiteY63" fmla="*/ 745331 h 5962650"/>
              <a:gd name="connsiteX64" fmla="*/ 1691430 w 11179628"/>
              <a:gd name="connsiteY64" fmla="*/ 745331 h 5962650"/>
              <a:gd name="connsiteX65" fmla="*/ 2164480 w 11179628"/>
              <a:gd name="connsiteY65" fmla="*/ 745331 h 5962650"/>
              <a:gd name="connsiteX66" fmla="*/ 2928198 w 11179628"/>
              <a:gd name="connsiteY66" fmla="*/ 745331 h 5962650"/>
              <a:gd name="connsiteX67" fmla="*/ 3207468 w 11179628"/>
              <a:gd name="connsiteY67" fmla="*/ 745331 h 5962650"/>
              <a:gd name="connsiteX68" fmla="*/ 3486738 w 11179628"/>
              <a:gd name="connsiteY68" fmla="*/ 745331 h 5962650"/>
              <a:gd name="connsiteX69" fmla="*/ 4153567 w 11179628"/>
              <a:gd name="connsiteY69" fmla="*/ 745331 h 5962650"/>
              <a:gd name="connsiteX70" fmla="*/ 4529727 w 11179628"/>
              <a:gd name="connsiteY70" fmla="*/ 745331 h 5962650"/>
              <a:gd name="connsiteX71" fmla="*/ 4808997 w 11179628"/>
              <a:gd name="connsiteY71" fmla="*/ 745331 h 5962650"/>
              <a:gd name="connsiteX72" fmla="*/ 5572716 w 11179628"/>
              <a:gd name="connsiteY72" fmla="*/ 745331 h 5962650"/>
              <a:gd name="connsiteX73" fmla="*/ 6239545 w 11179628"/>
              <a:gd name="connsiteY73" fmla="*/ 745331 h 5962650"/>
              <a:gd name="connsiteX74" fmla="*/ 6615705 w 11179628"/>
              <a:gd name="connsiteY74" fmla="*/ 745331 h 5962650"/>
              <a:gd name="connsiteX75" fmla="*/ 7185644 w 11179628"/>
              <a:gd name="connsiteY75" fmla="*/ 745331 h 5962650"/>
              <a:gd name="connsiteX76" fmla="*/ 7561804 w 11179628"/>
              <a:gd name="connsiteY76" fmla="*/ 745331 h 5962650"/>
              <a:gd name="connsiteX77" fmla="*/ 8325522 w 11179628"/>
              <a:gd name="connsiteY77" fmla="*/ 745331 h 5962650"/>
              <a:gd name="connsiteX78" fmla="*/ 8604792 w 11179628"/>
              <a:gd name="connsiteY78" fmla="*/ 745331 h 5962650"/>
              <a:gd name="connsiteX79" fmla="*/ 9368511 w 11179628"/>
              <a:gd name="connsiteY79" fmla="*/ 745331 h 5962650"/>
              <a:gd name="connsiteX80" fmla="*/ 9938450 w 11179628"/>
              <a:gd name="connsiteY80" fmla="*/ 745331 h 5962650"/>
              <a:gd name="connsiteX81" fmla="*/ 10434297 w 11179628"/>
              <a:gd name="connsiteY81" fmla="*/ 745331 h 5962650"/>
              <a:gd name="connsiteX82" fmla="*/ 10434297 w 11179628"/>
              <a:gd name="connsiteY82" fmla="*/ 1393769 h 5962650"/>
              <a:gd name="connsiteX83" fmla="*/ 10434297 w 11179628"/>
              <a:gd name="connsiteY83" fmla="*/ 2042208 h 5962650"/>
              <a:gd name="connsiteX84" fmla="*/ 10434297 w 11179628"/>
              <a:gd name="connsiteY84" fmla="*/ 2467046 h 5962650"/>
              <a:gd name="connsiteX85" fmla="*/ 10434297 w 11179628"/>
              <a:gd name="connsiteY85" fmla="*/ 2936605 h 5962650"/>
              <a:gd name="connsiteX86" fmla="*/ 10434297 w 11179628"/>
              <a:gd name="connsiteY86" fmla="*/ 3585043 h 5962650"/>
              <a:gd name="connsiteX87" fmla="*/ 10434297 w 11179628"/>
              <a:gd name="connsiteY87" fmla="*/ 4099322 h 5962650"/>
              <a:gd name="connsiteX88" fmla="*/ 10434297 w 11179628"/>
              <a:gd name="connsiteY88" fmla="*/ 4658321 h 5962650"/>
              <a:gd name="connsiteX89" fmla="*/ 10434297 w 11179628"/>
              <a:gd name="connsiteY89" fmla="*/ 5217319 h 5962650"/>
              <a:gd name="connsiteX90" fmla="*/ 9864358 w 11179628"/>
              <a:gd name="connsiteY90" fmla="*/ 5217319 h 5962650"/>
              <a:gd name="connsiteX91" fmla="*/ 9585088 w 11179628"/>
              <a:gd name="connsiteY91" fmla="*/ 5217319 h 5962650"/>
              <a:gd name="connsiteX92" fmla="*/ 8821369 w 11179628"/>
              <a:gd name="connsiteY92" fmla="*/ 5217319 h 5962650"/>
              <a:gd name="connsiteX93" fmla="*/ 8057651 w 11179628"/>
              <a:gd name="connsiteY93" fmla="*/ 5217319 h 5962650"/>
              <a:gd name="connsiteX94" fmla="*/ 7487711 w 11179628"/>
              <a:gd name="connsiteY94" fmla="*/ 5217319 h 5962650"/>
              <a:gd name="connsiteX95" fmla="*/ 7014662 w 11179628"/>
              <a:gd name="connsiteY95" fmla="*/ 5217319 h 5962650"/>
              <a:gd name="connsiteX96" fmla="*/ 6444723 w 11179628"/>
              <a:gd name="connsiteY96" fmla="*/ 5217319 h 5962650"/>
              <a:gd name="connsiteX97" fmla="*/ 5971673 w 11179628"/>
              <a:gd name="connsiteY97" fmla="*/ 5217319 h 5962650"/>
              <a:gd name="connsiteX98" fmla="*/ 5304844 w 11179628"/>
              <a:gd name="connsiteY98" fmla="*/ 5217319 h 5962650"/>
              <a:gd name="connsiteX99" fmla="*/ 5025574 w 11179628"/>
              <a:gd name="connsiteY99" fmla="*/ 5217319 h 5962650"/>
              <a:gd name="connsiteX100" fmla="*/ 4358745 w 11179628"/>
              <a:gd name="connsiteY100" fmla="*/ 5217319 h 5962650"/>
              <a:gd name="connsiteX101" fmla="*/ 3885696 w 11179628"/>
              <a:gd name="connsiteY101" fmla="*/ 5217319 h 5962650"/>
              <a:gd name="connsiteX102" fmla="*/ 3606426 w 11179628"/>
              <a:gd name="connsiteY102" fmla="*/ 5217319 h 5962650"/>
              <a:gd name="connsiteX103" fmla="*/ 3133376 w 11179628"/>
              <a:gd name="connsiteY103" fmla="*/ 5217319 h 5962650"/>
              <a:gd name="connsiteX104" fmla="*/ 2660327 w 11179628"/>
              <a:gd name="connsiteY104" fmla="*/ 5217319 h 5962650"/>
              <a:gd name="connsiteX105" fmla="*/ 2090387 w 11179628"/>
              <a:gd name="connsiteY105" fmla="*/ 5217319 h 5962650"/>
              <a:gd name="connsiteX106" fmla="*/ 1714228 w 11179628"/>
              <a:gd name="connsiteY106" fmla="*/ 5217319 h 5962650"/>
              <a:gd name="connsiteX107" fmla="*/ 745331 w 11179628"/>
              <a:gd name="connsiteY107" fmla="*/ 5217319 h 5962650"/>
              <a:gd name="connsiteX108" fmla="*/ 745331 w 11179628"/>
              <a:gd name="connsiteY108" fmla="*/ 4613601 h 5962650"/>
              <a:gd name="connsiteX109" fmla="*/ 745331 w 11179628"/>
              <a:gd name="connsiteY109" fmla="*/ 3965162 h 5962650"/>
              <a:gd name="connsiteX110" fmla="*/ 745331 w 11179628"/>
              <a:gd name="connsiteY110" fmla="*/ 3406164 h 5962650"/>
              <a:gd name="connsiteX111" fmla="*/ 745331 w 11179628"/>
              <a:gd name="connsiteY111" fmla="*/ 2847165 h 5962650"/>
              <a:gd name="connsiteX112" fmla="*/ 745331 w 11179628"/>
              <a:gd name="connsiteY112" fmla="*/ 2377607 h 5962650"/>
              <a:gd name="connsiteX113" fmla="*/ 745331 w 11179628"/>
              <a:gd name="connsiteY113" fmla="*/ 1773888 h 5962650"/>
              <a:gd name="connsiteX114" fmla="*/ 745331 w 11179628"/>
              <a:gd name="connsiteY114" fmla="*/ 745331 h 5962650"/>
              <a:gd name="connsiteX115" fmla="*/ 0 w 11179628"/>
              <a:gd name="connsiteY115" fmla="*/ 0 h 5962650"/>
              <a:gd name="connsiteX116" fmla="*/ 387572 w 11179628"/>
              <a:gd name="connsiteY116" fmla="*/ 387572 h 5962650"/>
              <a:gd name="connsiteX117" fmla="*/ 745331 w 11179628"/>
              <a:gd name="connsiteY117" fmla="*/ 745331 h 5962650"/>
              <a:gd name="connsiteX118" fmla="*/ 0 w 11179628"/>
              <a:gd name="connsiteY118" fmla="*/ 5962650 h 5962650"/>
              <a:gd name="connsiteX119" fmla="*/ 357759 w 11179628"/>
              <a:gd name="connsiteY119" fmla="*/ 5604891 h 5962650"/>
              <a:gd name="connsiteX120" fmla="*/ 745331 w 11179628"/>
              <a:gd name="connsiteY120" fmla="*/ 5217319 h 5962650"/>
              <a:gd name="connsiteX121" fmla="*/ 11179628 w 11179628"/>
              <a:gd name="connsiteY121" fmla="*/ 0 h 5962650"/>
              <a:gd name="connsiteX122" fmla="*/ 10799509 w 11179628"/>
              <a:gd name="connsiteY122" fmla="*/ 380119 h 5962650"/>
              <a:gd name="connsiteX123" fmla="*/ 10434297 w 11179628"/>
              <a:gd name="connsiteY123" fmla="*/ 745331 h 5962650"/>
              <a:gd name="connsiteX124" fmla="*/ 11179628 w 11179628"/>
              <a:gd name="connsiteY124" fmla="*/ 5962650 h 5962650"/>
              <a:gd name="connsiteX125" fmla="*/ 10799509 w 11179628"/>
              <a:gd name="connsiteY125" fmla="*/ 5582531 h 5962650"/>
              <a:gd name="connsiteX126" fmla="*/ 10434297 w 11179628"/>
              <a:gd name="connsiteY126" fmla="*/ 5217319 h 596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1179628" h="5962650" stroke="0" extrusionOk="0">
                <a:moveTo>
                  <a:pt x="745331" y="745331"/>
                </a:moveTo>
                <a:cubicBezTo>
                  <a:pt x="884342" y="716905"/>
                  <a:pt x="1183853" y="745467"/>
                  <a:pt x="1315270" y="745331"/>
                </a:cubicBezTo>
                <a:cubicBezTo>
                  <a:pt x="1446687" y="745195"/>
                  <a:pt x="1900796" y="826227"/>
                  <a:pt x="2078989" y="745331"/>
                </a:cubicBezTo>
                <a:cubicBezTo>
                  <a:pt x="2257182" y="664435"/>
                  <a:pt x="2333114" y="746389"/>
                  <a:pt x="2455149" y="745331"/>
                </a:cubicBezTo>
                <a:cubicBezTo>
                  <a:pt x="2577184" y="744273"/>
                  <a:pt x="2850757" y="808061"/>
                  <a:pt x="3121977" y="745331"/>
                </a:cubicBezTo>
                <a:cubicBezTo>
                  <a:pt x="3393197" y="682601"/>
                  <a:pt x="3338554" y="750566"/>
                  <a:pt x="3498137" y="745331"/>
                </a:cubicBezTo>
                <a:cubicBezTo>
                  <a:pt x="3657720" y="740096"/>
                  <a:pt x="3692860" y="765048"/>
                  <a:pt x="3777407" y="745331"/>
                </a:cubicBezTo>
                <a:cubicBezTo>
                  <a:pt x="3861954" y="725614"/>
                  <a:pt x="4035788" y="775910"/>
                  <a:pt x="4153567" y="745331"/>
                </a:cubicBezTo>
                <a:cubicBezTo>
                  <a:pt x="4271346" y="714752"/>
                  <a:pt x="4448518" y="766389"/>
                  <a:pt x="4529727" y="745331"/>
                </a:cubicBezTo>
                <a:cubicBezTo>
                  <a:pt x="4610936" y="724273"/>
                  <a:pt x="4737572" y="777463"/>
                  <a:pt x="4808997" y="745331"/>
                </a:cubicBezTo>
                <a:cubicBezTo>
                  <a:pt x="4880422" y="713199"/>
                  <a:pt x="5107189" y="761626"/>
                  <a:pt x="5378937" y="745331"/>
                </a:cubicBezTo>
                <a:cubicBezTo>
                  <a:pt x="5650685" y="729036"/>
                  <a:pt x="5765620" y="785511"/>
                  <a:pt x="5948876" y="745331"/>
                </a:cubicBezTo>
                <a:cubicBezTo>
                  <a:pt x="6132132" y="705151"/>
                  <a:pt x="6476034" y="759421"/>
                  <a:pt x="6712594" y="745331"/>
                </a:cubicBezTo>
                <a:cubicBezTo>
                  <a:pt x="6949154" y="731241"/>
                  <a:pt x="6952936" y="750543"/>
                  <a:pt x="7088754" y="745331"/>
                </a:cubicBezTo>
                <a:cubicBezTo>
                  <a:pt x="7224572" y="740119"/>
                  <a:pt x="7459820" y="776815"/>
                  <a:pt x="7658693" y="745331"/>
                </a:cubicBezTo>
                <a:cubicBezTo>
                  <a:pt x="7857566" y="713847"/>
                  <a:pt x="8179626" y="774351"/>
                  <a:pt x="8422412" y="745331"/>
                </a:cubicBezTo>
                <a:cubicBezTo>
                  <a:pt x="8665198" y="716311"/>
                  <a:pt x="8639161" y="770601"/>
                  <a:pt x="8701682" y="745331"/>
                </a:cubicBezTo>
                <a:cubicBezTo>
                  <a:pt x="8764203" y="720061"/>
                  <a:pt x="8992458" y="758839"/>
                  <a:pt x="9077842" y="745331"/>
                </a:cubicBezTo>
                <a:cubicBezTo>
                  <a:pt x="9163226" y="731823"/>
                  <a:pt x="9269158" y="783828"/>
                  <a:pt x="9454002" y="745331"/>
                </a:cubicBezTo>
                <a:cubicBezTo>
                  <a:pt x="9638846" y="706834"/>
                  <a:pt x="9605355" y="770984"/>
                  <a:pt x="9733272" y="745331"/>
                </a:cubicBezTo>
                <a:cubicBezTo>
                  <a:pt x="9861189" y="719678"/>
                  <a:pt x="10092636" y="818428"/>
                  <a:pt x="10434297" y="745331"/>
                </a:cubicBezTo>
                <a:cubicBezTo>
                  <a:pt x="10480746" y="931062"/>
                  <a:pt x="10387403" y="1186369"/>
                  <a:pt x="10434297" y="1393769"/>
                </a:cubicBezTo>
                <a:cubicBezTo>
                  <a:pt x="10481191" y="1601169"/>
                  <a:pt x="10405945" y="1887940"/>
                  <a:pt x="10434297" y="2042208"/>
                </a:cubicBezTo>
                <a:cubicBezTo>
                  <a:pt x="10462649" y="2196476"/>
                  <a:pt x="10389859" y="2349520"/>
                  <a:pt x="10434297" y="2511766"/>
                </a:cubicBezTo>
                <a:cubicBezTo>
                  <a:pt x="10478735" y="2674012"/>
                  <a:pt x="10402823" y="2918493"/>
                  <a:pt x="10434297" y="3160205"/>
                </a:cubicBezTo>
                <a:cubicBezTo>
                  <a:pt x="10465771" y="3401917"/>
                  <a:pt x="10423293" y="3540905"/>
                  <a:pt x="10434297" y="3808643"/>
                </a:cubicBezTo>
                <a:cubicBezTo>
                  <a:pt x="10445301" y="4076381"/>
                  <a:pt x="10414599" y="4138335"/>
                  <a:pt x="10434297" y="4322921"/>
                </a:cubicBezTo>
                <a:cubicBezTo>
                  <a:pt x="10453995" y="4507507"/>
                  <a:pt x="10386286" y="5027160"/>
                  <a:pt x="10434297" y="5217319"/>
                </a:cubicBezTo>
                <a:cubicBezTo>
                  <a:pt x="10163838" y="5245943"/>
                  <a:pt x="10118881" y="5163641"/>
                  <a:pt x="9864358" y="5217319"/>
                </a:cubicBezTo>
                <a:cubicBezTo>
                  <a:pt x="9609835" y="5270997"/>
                  <a:pt x="9604026" y="5200164"/>
                  <a:pt x="9488198" y="5217319"/>
                </a:cubicBezTo>
                <a:cubicBezTo>
                  <a:pt x="9372370" y="5234474"/>
                  <a:pt x="9204825" y="5173212"/>
                  <a:pt x="9015148" y="5217319"/>
                </a:cubicBezTo>
                <a:cubicBezTo>
                  <a:pt x="8825471" y="5261426"/>
                  <a:pt x="8576980" y="5147490"/>
                  <a:pt x="8251430" y="5217319"/>
                </a:cubicBezTo>
                <a:cubicBezTo>
                  <a:pt x="7925880" y="5287148"/>
                  <a:pt x="7855927" y="5188373"/>
                  <a:pt x="7584601" y="5217319"/>
                </a:cubicBezTo>
                <a:cubicBezTo>
                  <a:pt x="7313275" y="5246265"/>
                  <a:pt x="7250927" y="5190283"/>
                  <a:pt x="7111552" y="5217319"/>
                </a:cubicBezTo>
                <a:cubicBezTo>
                  <a:pt x="6972177" y="5244355"/>
                  <a:pt x="6772830" y="5182665"/>
                  <a:pt x="6541612" y="5217319"/>
                </a:cubicBezTo>
                <a:cubicBezTo>
                  <a:pt x="6310394" y="5251973"/>
                  <a:pt x="6065464" y="5154612"/>
                  <a:pt x="5874784" y="5217319"/>
                </a:cubicBezTo>
                <a:cubicBezTo>
                  <a:pt x="5684104" y="5280026"/>
                  <a:pt x="5412017" y="5148695"/>
                  <a:pt x="5207955" y="5217319"/>
                </a:cubicBezTo>
                <a:cubicBezTo>
                  <a:pt x="5003893" y="5285943"/>
                  <a:pt x="4808477" y="5216875"/>
                  <a:pt x="4541126" y="5217319"/>
                </a:cubicBezTo>
                <a:cubicBezTo>
                  <a:pt x="4273775" y="5217763"/>
                  <a:pt x="4364842" y="5204443"/>
                  <a:pt x="4261856" y="5217319"/>
                </a:cubicBezTo>
                <a:cubicBezTo>
                  <a:pt x="4158870" y="5230195"/>
                  <a:pt x="3934316" y="5173030"/>
                  <a:pt x="3788806" y="5217319"/>
                </a:cubicBezTo>
                <a:cubicBezTo>
                  <a:pt x="3643296" y="5261608"/>
                  <a:pt x="3539867" y="5199289"/>
                  <a:pt x="3412646" y="5217319"/>
                </a:cubicBezTo>
                <a:cubicBezTo>
                  <a:pt x="3285425" y="5235349"/>
                  <a:pt x="3064000" y="5182446"/>
                  <a:pt x="2842707" y="5217319"/>
                </a:cubicBezTo>
                <a:cubicBezTo>
                  <a:pt x="2621414" y="5252192"/>
                  <a:pt x="2628181" y="5211315"/>
                  <a:pt x="2466547" y="5217319"/>
                </a:cubicBezTo>
                <a:cubicBezTo>
                  <a:pt x="2304913" y="5223323"/>
                  <a:pt x="2147749" y="5169121"/>
                  <a:pt x="1993498" y="5217319"/>
                </a:cubicBezTo>
                <a:cubicBezTo>
                  <a:pt x="1839247" y="5265517"/>
                  <a:pt x="1667493" y="5211593"/>
                  <a:pt x="1423559" y="5217319"/>
                </a:cubicBezTo>
                <a:cubicBezTo>
                  <a:pt x="1179625" y="5223045"/>
                  <a:pt x="996614" y="5155466"/>
                  <a:pt x="745331" y="5217319"/>
                </a:cubicBezTo>
                <a:cubicBezTo>
                  <a:pt x="734061" y="4895379"/>
                  <a:pt x="757934" y="4872816"/>
                  <a:pt x="745331" y="4568881"/>
                </a:cubicBezTo>
                <a:cubicBezTo>
                  <a:pt x="732728" y="4264946"/>
                  <a:pt x="786449" y="4271530"/>
                  <a:pt x="745331" y="4054602"/>
                </a:cubicBezTo>
                <a:cubicBezTo>
                  <a:pt x="704213" y="3837674"/>
                  <a:pt x="787921" y="3729357"/>
                  <a:pt x="745331" y="3540324"/>
                </a:cubicBezTo>
                <a:cubicBezTo>
                  <a:pt x="702741" y="3351291"/>
                  <a:pt x="762235" y="3204113"/>
                  <a:pt x="745331" y="2891885"/>
                </a:cubicBezTo>
                <a:cubicBezTo>
                  <a:pt x="728427" y="2579657"/>
                  <a:pt x="787677" y="2563356"/>
                  <a:pt x="745331" y="2422327"/>
                </a:cubicBezTo>
                <a:cubicBezTo>
                  <a:pt x="702985" y="2281298"/>
                  <a:pt x="753259" y="2128744"/>
                  <a:pt x="745331" y="1908048"/>
                </a:cubicBezTo>
                <a:cubicBezTo>
                  <a:pt x="737403" y="1687352"/>
                  <a:pt x="785035" y="1634404"/>
                  <a:pt x="745331" y="1393769"/>
                </a:cubicBezTo>
                <a:cubicBezTo>
                  <a:pt x="705627" y="1153134"/>
                  <a:pt x="754188" y="990939"/>
                  <a:pt x="745331" y="745331"/>
                </a:cubicBezTo>
                <a:close/>
              </a:path>
              <a:path w="11179628" h="5962650" fill="lightenLess" stroke="0" extrusionOk="0">
                <a:moveTo>
                  <a:pt x="0" y="0"/>
                </a:moveTo>
                <a:cubicBezTo>
                  <a:pt x="172269" y="-30920"/>
                  <a:pt x="478029" y="25738"/>
                  <a:pt x="700198" y="0"/>
                </a:cubicBezTo>
                <a:cubicBezTo>
                  <a:pt x="922367" y="-25738"/>
                  <a:pt x="1201872" y="83572"/>
                  <a:pt x="1400396" y="0"/>
                </a:cubicBezTo>
                <a:cubicBezTo>
                  <a:pt x="1598920" y="-83572"/>
                  <a:pt x="1710332" y="37000"/>
                  <a:pt x="1988797" y="0"/>
                </a:cubicBezTo>
                <a:cubicBezTo>
                  <a:pt x="2267262" y="-37000"/>
                  <a:pt x="2241947" y="8868"/>
                  <a:pt x="2465402" y="0"/>
                </a:cubicBezTo>
                <a:cubicBezTo>
                  <a:pt x="2688857" y="-8868"/>
                  <a:pt x="2853159" y="23009"/>
                  <a:pt x="3053804" y="0"/>
                </a:cubicBezTo>
                <a:cubicBezTo>
                  <a:pt x="3254449" y="-23009"/>
                  <a:pt x="3555906" y="73356"/>
                  <a:pt x="3865798" y="0"/>
                </a:cubicBezTo>
                <a:cubicBezTo>
                  <a:pt x="4175690" y="-73356"/>
                  <a:pt x="4061455" y="5828"/>
                  <a:pt x="4118810" y="0"/>
                </a:cubicBezTo>
                <a:cubicBezTo>
                  <a:pt x="4176165" y="-5828"/>
                  <a:pt x="4732850" y="97359"/>
                  <a:pt x="4930804" y="0"/>
                </a:cubicBezTo>
                <a:cubicBezTo>
                  <a:pt x="5128758" y="-97359"/>
                  <a:pt x="5171694" y="972"/>
                  <a:pt x="5295613" y="0"/>
                </a:cubicBezTo>
                <a:cubicBezTo>
                  <a:pt x="5419532" y="-972"/>
                  <a:pt x="5735142" y="2078"/>
                  <a:pt x="5995811" y="0"/>
                </a:cubicBezTo>
                <a:cubicBezTo>
                  <a:pt x="6256480" y="-2078"/>
                  <a:pt x="6160364" y="22762"/>
                  <a:pt x="6248824" y="0"/>
                </a:cubicBezTo>
                <a:cubicBezTo>
                  <a:pt x="6337284" y="-22762"/>
                  <a:pt x="6795021" y="63218"/>
                  <a:pt x="6949021" y="0"/>
                </a:cubicBezTo>
                <a:cubicBezTo>
                  <a:pt x="7103021" y="-63218"/>
                  <a:pt x="7593146" y="2181"/>
                  <a:pt x="7761015" y="0"/>
                </a:cubicBezTo>
                <a:cubicBezTo>
                  <a:pt x="7928884" y="-2181"/>
                  <a:pt x="8258199" y="30539"/>
                  <a:pt x="8461213" y="0"/>
                </a:cubicBezTo>
                <a:cubicBezTo>
                  <a:pt x="8664227" y="-30539"/>
                  <a:pt x="9109719" y="33976"/>
                  <a:pt x="9273207" y="0"/>
                </a:cubicBezTo>
                <a:cubicBezTo>
                  <a:pt x="9436695" y="-33976"/>
                  <a:pt x="9609289" y="15901"/>
                  <a:pt x="9749812" y="0"/>
                </a:cubicBezTo>
                <a:cubicBezTo>
                  <a:pt x="9890335" y="-15901"/>
                  <a:pt x="10050969" y="17659"/>
                  <a:pt x="10226418" y="0"/>
                </a:cubicBezTo>
                <a:cubicBezTo>
                  <a:pt x="10401867" y="-17659"/>
                  <a:pt x="10753309" y="33959"/>
                  <a:pt x="11179628" y="0"/>
                </a:cubicBezTo>
                <a:cubicBezTo>
                  <a:pt x="11030540" y="190443"/>
                  <a:pt x="10943240" y="189442"/>
                  <a:pt x="10806963" y="372666"/>
                </a:cubicBezTo>
                <a:cubicBezTo>
                  <a:pt x="10670685" y="555890"/>
                  <a:pt x="10520861" y="602306"/>
                  <a:pt x="10434297" y="745331"/>
                </a:cubicBezTo>
                <a:cubicBezTo>
                  <a:pt x="10091816" y="748989"/>
                  <a:pt x="9964087" y="737857"/>
                  <a:pt x="9670579" y="745331"/>
                </a:cubicBezTo>
                <a:cubicBezTo>
                  <a:pt x="9377071" y="752805"/>
                  <a:pt x="9249666" y="693327"/>
                  <a:pt x="9003750" y="745331"/>
                </a:cubicBezTo>
                <a:cubicBezTo>
                  <a:pt x="8757834" y="797335"/>
                  <a:pt x="8809622" y="723644"/>
                  <a:pt x="8724479" y="745331"/>
                </a:cubicBezTo>
                <a:cubicBezTo>
                  <a:pt x="8639336" y="767018"/>
                  <a:pt x="8171320" y="692235"/>
                  <a:pt x="7960761" y="745331"/>
                </a:cubicBezTo>
                <a:cubicBezTo>
                  <a:pt x="7750202" y="798427"/>
                  <a:pt x="7430388" y="683330"/>
                  <a:pt x="7197042" y="745331"/>
                </a:cubicBezTo>
                <a:cubicBezTo>
                  <a:pt x="6963696" y="807332"/>
                  <a:pt x="7050414" y="715415"/>
                  <a:pt x="6917772" y="745331"/>
                </a:cubicBezTo>
                <a:cubicBezTo>
                  <a:pt x="6785130" y="775247"/>
                  <a:pt x="6759690" y="728170"/>
                  <a:pt x="6638502" y="745331"/>
                </a:cubicBezTo>
                <a:cubicBezTo>
                  <a:pt x="6517314" y="762492"/>
                  <a:pt x="6227607" y="699682"/>
                  <a:pt x="5874784" y="745331"/>
                </a:cubicBezTo>
                <a:cubicBezTo>
                  <a:pt x="5521961" y="790980"/>
                  <a:pt x="5497925" y="706003"/>
                  <a:pt x="5401734" y="745331"/>
                </a:cubicBezTo>
                <a:cubicBezTo>
                  <a:pt x="5305543" y="784659"/>
                  <a:pt x="4959372" y="709759"/>
                  <a:pt x="4638016" y="745331"/>
                </a:cubicBezTo>
                <a:cubicBezTo>
                  <a:pt x="4316660" y="780903"/>
                  <a:pt x="4364820" y="698463"/>
                  <a:pt x="4164966" y="745331"/>
                </a:cubicBezTo>
                <a:cubicBezTo>
                  <a:pt x="3965112" y="792199"/>
                  <a:pt x="3901985" y="742998"/>
                  <a:pt x="3788806" y="745331"/>
                </a:cubicBezTo>
                <a:cubicBezTo>
                  <a:pt x="3675627" y="747664"/>
                  <a:pt x="3440673" y="722859"/>
                  <a:pt x="3315757" y="745331"/>
                </a:cubicBezTo>
                <a:cubicBezTo>
                  <a:pt x="3190841" y="767803"/>
                  <a:pt x="3088454" y="736015"/>
                  <a:pt x="2939597" y="745331"/>
                </a:cubicBezTo>
                <a:cubicBezTo>
                  <a:pt x="2790740" y="754647"/>
                  <a:pt x="2673017" y="743941"/>
                  <a:pt x="2563437" y="745331"/>
                </a:cubicBezTo>
                <a:cubicBezTo>
                  <a:pt x="2453857" y="746721"/>
                  <a:pt x="2357011" y="717375"/>
                  <a:pt x="2284167" y="745331"/>
                </a:cubicBezTo>
                <a:cubicBezTo>
                  <a:pt x="2211323" y="773287"/>
                  <a:pt x="1978142" y="707235"/>
                  <a:pt x="1811117" y="745331"/>
                </a:cubicBezTo>
                <a:cubicBezTo>
                  <a:pt x="1644092" y="783427"/>
                  <a:pt x="1504634" y="721567"/>
                  <a:pt x="1241178" y="745331"/>
                </a:cubicBezTo>
                <a:cubicBezTo>
                  <a:pt x="977722" y="769095"/>
                  <a:pt x="911988" y="724978"/>
                  <a:pt x="745331" y="745331"/>
                </a:cubicBezTo>
                <a:cubicBezTo>
                  <a:pt x="618659" y="654257"/>
                  <a:pt x="548706" y="539849"/>
                  <a:pt x="387572" y="387572"/>
                </a:cubicBezTo>
                <a:cubicBezTo>
                  <a:pt x="226438" y="235295"/>
                  <a:pt x="176519" y="126088"/>
                  <a:pt x="0" y="0"/>
                </a:cubicBezTo>
                <a:close/>
              </a:path>
              <a:path w="11179628" h="5962650" fill="darkenLess" stroke="0" extrusionOk="0">
                <a:moveTo>
                  <a:pt x="0" y="5962650"/>
                </a:moveTo>
                <a:cubicBezTo>
                  <a:pt x="136103" y="5739650"/>
                  <a:pt x="208598" y="5789705"/>
                  <a:pt x="372666" y="5589985"/>
                </a:cubicBezTo>
                <a:cubicBezTo>
                  <a:pt x="536734" y="5390265"/>
                  <a:pt x="598280" y="5366524"/>
                  <a:pt x="745331" y="5217319"/>
                </a:cubicBezTo>
                <a:cubicBezTo>
                  <a:pt x="1017449" y="5173084"/>
                  <a:pt x="1116021" y="5253776"/>
                  <a:pt x="1315270" y="5217319"/>
                </a:cubicBezTo>
                <a:cubicBezTo>
                  <a:pt x="1514519" y="5180862"/>
                  <a:pt x="1894956" y="5265671"/>
                  <a:pt x="2078989" y="5217319"/>
                </a:cubicBezTo>
                <a:cubicBezTo>
                  <a:pt x="2263022" y="5168967"/>
                  <a:pt x="2268381" y="5229014"/>
                  <a:pt x="2358259" y="5217319"/>
                </a:cubicBezTo>
                <a:cubicBezTo>
                  <a:pt x="2448137" y="5205624"/>
                  <a:pt x="2961950" y="5223032"/>
                  <a:pt x="3121977" y="5217319"/>
                </a:cubicBezTo>
                <a:cubicBezTo>
                  <a:pt x="3282004" y="5211606"/>
                  <a:pt x="3315863" y="5223119"/>
                  <a:pt x="3401248" y="5217319"/>
                </a:cubicBezTo>
                <a:cubicBezTo>
                  <a:pt x="3486633" y="5211519"/>
                  <a:pt x="3639952" y="5264374"/>
                  <a:pt x="3874297" y="5217319"/>
                </a:cubicBezTo>
                <a:cubicBezTo>
                  <a:pt x="4108642" y="5170264"/>
                  <a:pt x="4116450" y="5251170"/>
                  <a:pt x="4250457" y="5217319"/>
                </a:cubicBezTo>
                <a:cubicBezTo>
                  <a:pt x="4384464" y="5183468"/>
                  <a:pt x="4625308" y="5228399"/>
                  <a:pt x="4723506" y="5217319"/>
                </a:cubicBezTo>
                <a:cubicBezTo>
                  <a:pt x="4821704" y="5206239"/>
                  <a:pt x="5229059" y="5268918"/>
                  <a:pt x="5487225" y="5217319"/>
                </a:cubicBezTo>
                <a:cubicBezTo>
                  <a:pt x="5745391" y="5165720"/>
                  <a:pt x="5757941" y="5224557"/>
                  <a:pt x="5863385" y="5217319"/>
                </a:cubicBezTo>
                <a:cubicBezTo>
                  <a:pt x="5968829" y="5210081"/>
                  <a:pt x="6203869" y="5274747"/>
                  <a:pt x="6433324" y="5217319"/>
                </a:cubicBezTo>
                <a:cubicBezTo>
                  <a:pt x="6662779" y="5159891"/>
                  <a:pt x="6763135" y="5225177"/>
                  <a:pt x="7003263" y="5217319"/>
                </a:cubicBezTo>
                <a:cubicBezTo>
                  <a:pt x="7243391" y="5209461"/>
                  <a:pt x="7472636" y="5289239"/>
                  <a:pt x="7766982" y="5217319"/>
                </a:cubicBezTo>
                <a:cubicBezTo>
                  <a:pt x="8061328" y="5145399"/>
                  <a:pt x="8132218" y="5230122"/>
                  <a:pt x="8433810" y="5217319"/>
                </a:cubicBezTo>
                <a:cubicBezTo>
                  <a:pt x="8735402" y="5204516"/>
                  <a:pt x="8825055" y="5234889"/>
                  <a:pt x="9003750" y="5217319"/>
                </a:cubicBezTo>
                <a:cubicBezTo>
                  <a:pt x="9182445" y="5199749"/>
                  <a:pt x="9319235" y="5233566"/>
                  <a:pt x="9476799" y="5217319"/>
                </a:cubicBezTo>
                <a:cubicBezTo>
                  <a:pt x="9634363" y="5201072"/>
                  <a:pt x="9959382" y="5284763"/>
                  <a:pt x="10434297" y="5217319"/>
                </a:cubicBezTo>
                <a:cubicBezTo>
                  <a:pt x="10507641" y="5287533"/>
                  <a:pt x="10622208" y="5432228"/>
                  <a:pt x="10784603" y="5567625"/>
                </a:cubicBezTo>
                <a:cubicBezTo>
                  <a:pt x="10946998" y="5703022"/>
                  <a:pt x="10981101" y="5813892"/>
                  <a:pt x="11179628" y="5962650"/>
                </a:cubicBezTo>
                <a:cubicBezTo>
                  <a:pt x="11057539" y="5965569"/>
                  <a:pt x="10998002" y="5932620"/>
                  <a:pt x="10926615" y="5962650"/>
                </a:cubicBezTo>
                <a:cubicBezTo>
                  <a:pt x="10855228" y="5992680"/>
                  <a:pt x="10608232" y="5951018"/>
                  <a:pt x="10450010" y="5962650"/>
                </a:cubicBezTo>
                <a:cubicBezTo>
                  <a:pt x="10291788" y="5974282"/>
                  <a:pt x="10001584" y="5922880"/>
                  <a:pt x="9861609" y="5962650"/>
                </a:cubicBezTo>
                <a:cubicBezTo>
                  <a:pt x="9721634" y="6002420"/>
                  <a:pt x="9620163" y="5943042"/>
                  <a:pt x="9385004" y="5962650"/>
                </a:cubicBezTo>
                <a:cubicBezTo>
                  <a:pt x="9149845" y="5982258"/>
                  <a:pt x="9014298" y="5921403"/>
                  <a:pt x="8796602" y="5962650"/>
                </a:cubicBezTo>
                <a:cubicBezTo>
                  <a:pt x="8578906" y="6003897"/>
                  <a:pt x="8253416" y="5934531"/>
                  <a:pt x="8096404" y="5962650"/>
                </a:cubicBezTo>
                <a:cubicBezTo>
                  <a:pt x="7939392" y="5990769"/>
                  <a:pt x="7873496" y="5928361"/>
                  <a:pt x="7731595" y="5962650"/>
                </a:cubicBezTo>
                <a:cubicBezTo>
                  <a:pt x="7589694" y="5996939"/>
                  <a:pt x="7539624" y="5939960"/>
                  <a:pt x="7478583" y="5962650"/>
                </a:cubicBezTo>
                <a:cubicBezTo>
                  <a:pt x="7417542" y="5985340"/>
                  <a:pt x="7220330" y="5918920"/>
                  <a:pt x="7113774" y="5962650"/>
                </a:cubicBezTo>
                <a:cubicBezTo>
                  <a:pt x="7007218" y="6006380"/>
                  <a:pt x="6733445" y="5932999"/>
                  <a:pt x="6413576" y="5962650"/>
                </a:cubicBezTo>
                <a:cubicBezTo>
                  <a:pt x="6093707" y="5992301"/>
                  <a:pt x="6176858" y="5923294"/>
                  <a:pt x="6048767" y="5962650"/>
                </a:cubicBezTo>
                <a:cubicBezTo>
                  <a:pt x="5920676" y="6002006"/>
                  <a:pt x="5470484" y="5887699"/>
                  <a:pt x="5236773" y="5962650"/>
                </a:cubicBezTo>
                <a:cubicBezTo>
                  <a:pt x="5003062" y="6037601"/>
                  <a:pt x="5102044" y="5946864"/>
                  <a:pt x="4983760" y="5962650"/>
                </a:cubicBezTo>
                <a:cubicBezTo>
                  <a:pt x="4865476" y="5978436"/>
                  <a:pt x="4818174" y="5933347"/>
                  <a:pt x="4730748" y="5962650"/>
                </a:cubicBezTo>
                <a:cubicBezTo>
                  <a:pt x="4643322" y="5991953"/>
                  <a:pt x="4538733" y="5947882"/>
                  <a:pt x="4365939" y="5962650"/>
                </a:cubicBezTo>
                <a:cubicBezTo>
                  <a:pt x="4193145" y="5977418"/>
                  <a:pt x="3835347" y="5924374"/>
                  <a:pt x="3553945" y="5962650"/>
                </a:cubicBezTo>
                <a:cubicBezTo>
                  <a:pt x="3272543" y="6000926"/>
                  <a:pt x="3163940" y="5949733"/>
                  <a:pt x="2965543" y="5962650"/>
                </a:cubicBezTo>
                <a:cubicBezTo>
                  <a:pt x="2767146" y="5975567"/>
                  <a:pt x="2601624" y="5915183"/>
                  <a:pt x="2488938" y="5962650"/>
                </a:cubicBezTo>
                <a:cubicBezTo>
                  <a:pt x="2376253" y="6010117"/>
                  <a:pt x="2038450" y="5893130"/>
                  <a:pt x="1900537" y="5962650"/>
                </a:cubicBezTo>
                <a:cubicBezTo>
                  <a:pt x="1762624" y="6032170"/>
                  <a:pt x="1593094" y="5924627"/>
                  <a:pt x="1312135" y="5962650"/>
                </a:cubicBezTo>
                <a:cubicBezTo>
                  <a:pt x="1031176" y="6000673"/>
                  <a:pt x="1132279" y="5952524"/>
                  <a:pt x="1059123" y="5962650"/>
                </a:cubicBezTo>
                <a:cubicBezTo>
                  <a:pt x="985967" y="5972776"/>
                  <a:pt x="766184" y="5951952"/>
                  <a:pt x="582517" y="5962650"/>
                </a:cubicBezTo>
                <a:cubicBezTo>
                  <a:pt x="398850" y="5973348"/>
                  <a:pt x="222214" y="5919807"/>
                  <a:pt x="0" y="5962650"/>
                </a:cubicBezTo>
                <a:close/>
              </a:path>
              <a:path w="11179628" h="5962650" fill="lighten" stroke="0" extrusionOk="0">
                <a:moveTo>
                  <a:pt x="0" y="0"/>
                </a:moveTo>
                <a:cubicBezTo>
                  <a:pt x="207224" y="136567"/>
                  <a:pt x="182678" y="256063"/>
                  <a:pt x="380119" y="380119"/>
                </a:cubicBezTo>
                <a:cubicBezTo>
                  <a:pt x="577560" y="504175"/>
                  <a:pt x="633455" y="685863"/>
                  <a:pt x="745331" y="745331"/>
                </a:cubicBezTo>
                <a:cubicBezTo>
                  <a:pt x="762456" y="976611"/>
                  <a:pt x="673353" y="1244880"/>
                  <a:pt x="745331" y="1393769"/>
                </a:cubicBezTo>
                <a:cubicBezTo>
                  <a:pt x="817309" y="1542658"/>
                  <a:pt x="695595" y="1698860"/>
                  <a:pt x="745331" y="1908048"/>
                </a:cubicBezTo>
                <a:cubicBezTo>
                  <a:pt x="795067" y="2117236"/>
                  <a:pt x="710201" y="2154237"/>
                  <a:pt x="745331" y="2332887"/>
                </a:cubicBezTo>
                <a:cubicBezTo>
                  <a:pt x="780461" y="2511537"/>
                  <a:pt x="717419" y="2671157"/>
                  <a:pt x="745331" y="2891885"/>
                </a:cubicBezTo>
                <a:cubicBezTo>
                  <a:pt x="773243" y="3112613"/>
                  <a:pt x="700449" y="3130971"/>
                  <a:pt x="745331" y="3361444"/>
                </a:cubicBezTo>
                <a:cubicBezTo>
                  <a:pt x="790213" y="3591917"/>
                  <a:pt x="722576" y="3626021"/>
                  <a:pt x="745331" y="3875723"/>
                </a:cubicBezTo>
                <a:cubicBezTo>
                  <a:pt x="768086" y="4125425"/>
                  <a:pt x="698189" y="4196692"/>
                  <a:pt x="745331" y="4390001"/>
                </a:cubicBezTo>
                <a:cubicBezTo>
                  <a:pt x="792473" y="4583310"/>
                  <a:pt x="647153" y="4969367"/>
                  <a:pt x="745331" y="5217319"/>
                </a:cubicBezTo>
                <a:cubicBezTo>
                  <a:pt x="681735" y="5359719"/>
                  <a:pt x="477203" y="5421256"/>
                  <a:pt x="365212" y="5597438"/>
                </a:cubicBezTo>
                <a:cubicBezTo>
                  <a:pt x="253221" y="5773620"/>
                  <a:pt x="105093" y="5850956"/>
                  <a:pt x="0" y="5962650"/>
                </a:cubicBezTo>
                <a:cubicBezTo>
                  <a:pt x="-57343" y="5683306"/>
                  <a:pt x="18939" y="5423480"/>
                  <a:pt x="0" y="5247132"/>
                </a:cubicBezTo>
                <a:cubicBezTo>
                  <a:pt x="-18939" y="5070784"/>
                  <a:pt x="38091" y="4931429"/>
                  <a:pt x="0" y="4650867"/>
                </a:cubicBezTo>
                <a:cubicBezTo>
                  <a:pt x="-38091" y="4370305"/>
                  <a:pt x="25234" y="4346253"/>
                  <a:pt x="0" y="4114228"/>
                </a:cubicBezTo>
                <a:cubicBezTo>
                  <a:pt x="-25234" y="3882203"/>
                  <a:pt x="14429" y="3758820"/>
                  <a:pt x="0" y="3517964"/>
                </a:cubicBezTo>
                <a:cubicBezTo>
                  <a:pt x="-14429" y="3277108"/>
                  <a:pt x="63825" y="3151928"/>
                  <a:pt x="0" y="2981325"/>
                </a:cubicBezTo>
                <a:cubicBezTo>
                  <a:pt x="-63825" y="2810722"/>
                  <a:pt x="22069" y="2598063"/>
                  <a:pt x="0" y="2444687"/>
                </a:cubicBezTo>
                <a:cubicBezTo>
                  <a:pt x="-22069" y="2291311"/>
                  <a:pt x="13102" y="2198263"/>
                  <a:pt x="0" y="1967675"/>
                </a:cubicBezTo>
                <a:cubicBezTo>
                  <a:pt x="-13102" y="1737087"/>
                  <a:pt x="27591" y="1698531"/>
                  <a:pt x="0" y="1550289"/>
                </a:cubicBezTo>
                <a:cubicBezTo>
                  <a:pt x="-27591" y="1402047"/>
                  <a:pt x="17424" y="1259041"/>
                  <a:pt x="0" y="1013651"/>
                </a:cubicBezTo>
                <a:cubicBezTo>
                  <a:pt x="-17424" y="768261"/>
                  <a:pt x="53794" y="356495"/>
                  <a:pt x="0" y="0"/>
                </a:cubicBezTo>
                <a:close/>
              </a:path>
              <a:path w="11179628" h="5962650" fill="darken" stroke="0" extrusionOk="0">
                <a:moveTo>
                  <a:pt x="11179628" y="0"/>
                </a:moveTo>
                <a:cubicBezTo>
                  <a:pt x="11236670" y="149012"/>
                  <a:pt x="11161148" y="401608"/>
                  <a:pt x="11179628" y="536639"/>
                </a:cubicBezTo>
                <a:cubicBezTo>
                  <a:pt x="11198108" y="671670"/>
                  <a:pt x="11159147" y="901098"/>
                  <a:pt x="11179628" y="1073277"/>
                </a:cubicBezTo>
                <a:cubicBezTo>
                  <a:pt x="11200109" y="1245456"/>
                  <a:pt x="11159757" y="1391301"/>
                  <a:pt x="11179628" y="1609916"/>
                </a:cubicBezTo>
                <a:cubicBezTo>
                  <a:pt x="11199499" y="1828531"/>
                  <a:pt x="11163854" y="1885503"/>
                  <a:pt x="11179628" y="2027301"/>
                </a:cubicBezTo>
                <a:cubicBezTo>
                  <a:pt x="11195402" y="2169100"/>
                  <a:pt x="11128818" y="2321237"/>
                  <a:pt x="11179628" y="2504313"/>
                </a:cubicBezTo>
                <a:cubicBezTo>
                  <a:pt x="11230438" y="2687389"/>
                  <a:pt x="11157717" y="2976781"/>
                  <a:pt x="11179628" y="3100578"/>
                </a:cubicBezTo>
                <a:cubicBezTo>
                  <a:pt x="11201539" y="3224376"/>
                  <a:pt x="11137762" y="3526566"/>
                  <a:pt x="11179628" y="3637217"/>
                </a:cubicBezTo>
                <a:cubicBezTo>
                  <a:pt x="11221494" y="3747868"/>
                  <a:pt x="11145331" y="3915453"/>
                  <a:pt x="11179628" y="4114228"/>
                </a:cubicBezTo>
                <a:cubicBezTo>
                  <a:pt x="11213925" y="4313003"/>
                  <a:pt x="11160398" y="4587651"/>
                  <a:pt x="11179628" y="4710494"/>
                </a:cubicBezTo>
                <a:cubicBezTo>
                  <a:pt x="11198858" y="4833337"/>
                  <a:pt x="11142764" y="5055761"/>
                  <a:pt x="11179628" y="5247132"/>
                </a:cubicBezTo>
                <a:cubicBezTo>
                  <a:pt x="11216492" y="5438503"/>
                  <a:pt x="11109607" y="5645689"/>
                  <a:pt x="11179628" y="5962650"/>
                </a:cubicBezTo>
                <a:cubicBezTo>
                  <a:pt x="11040784" y="5875703"/>
                  <a:pt x="10918051" y="5630754"/>
                  <a:pt x="10806963" y="5589985"/>
                </a:cubicBezTo>
                <a:cubicBezTo>
                  <a:pt x="10695875" y="5549216"/>
                  <a:pt x="10564554" y="5345480"/>
                  <a:pt x="10434297" y="5217319"/>
                </a:cubicBezTo>
                <a:cubicBezTo>
                  <a:pt x="10360095" y="5052316"/>
                  <a:pt x="10468342" y="4812060"/>
                  <a:pt x="10434297" y="4568881"/>
                </a:cubicBezTo>
                <a:cubicBezTo>
                  <a:pt x="10400252" y="4325702"/>
                  <a:pt x="10463999" y="4204131"/>
                  <a:pt x="10434297" y="3965162"/>
                </a:cubicBezTo>
                <a:cubicBezTo>
                  <a:pt x="10404595" y="3726193"/>
                  <a:pt x="10453622" y="3539934"/>
                  <a:pt x="10434297" y="3361444"/>
                </a:cubicBezTo>
                <a:cubicBezTo>
                  <a:pt x="10414972" y="3182954"/>
                  <a:pt x="10439685" y="2937140"/>
                  <a:pt x="10434297" y="2757726"/>
                </a:cubicBezTo>
                <a:cubicBezTo>
                  <a:pt x="10428909" y="2578312"/>
                  <a:pt x="10457514" y="2286914"/>
                  <a:pt x="10434297" y="2154007"/>
                </a:cubicBezTo>
                <a:cubicBezTo>
                  <a:pt x="10411080" y="2021100"/>
                  <a:pt x="10455325" y="1701379"/>
                  <a:pt x="10434297" y="1550289"/>
                </a:cubicBezTo>
                <a:cubicBezTo>
                  <a:pt x="10413269" y="1399199"/>
                  <a:pt x="10485772" y="984161"/>
                  <a:pt x="10434297" y="745331"/>
                </a:cubicBezTo>
                <a:cubicBezTo>
                  <a:pt x="10498346" y="656399"/>
                  <a:pt x="10764061" y="503572"/>
                  <a:pt x="10814416" y="365212"/>
                </a:cubicBezTo>
                <a:cubicBezTo>
                  <a:pt x="10864771" y="226852"/>
                  <a:pt x="11017354" y="188406"/>
                  <a:pt x="11179628" y="0"/>
                </a:cubicBezTo>
                <a:close/>
              </a:path>
              <a:path w="11179628" h="5962650" fill="none" extrusionOk="0">
                <a:moveTo>
                  <a:pt x="0" y="0"/>
                </a:moveTo>
                <a:cubicBezTo>
                  <a:pt x="348037" y="-23887"/>
                  <a:pt x="416351" y="44261"/>
                  <a:pt x="700198" y="0"/>
                </a:cubicBezTo>
                <a:cubicBezTo>
                  <a:pt x="984045" y="-44261"/>
                  <a:pt x="877237" y="17269"/>
                  <a:pt x="953210" y="0"/>
                </a:cubicBezTo>
                <a:cubicBezTo>
                  <a:pt x="1029183" y="-17269"/>
                  <a:pt x="1080232" y="12028"/>
                  <a:pt x="1206223" y="0"/>
                </a:cubicBezTo>
                <a:cubicBezTo>
                  <a:pt x="1332214" y="-12028"/>
                  <a:pt x="1648029" y="5737"/>
                  <a:pt x="1906421" y="0"/>
                </a:cubicBezTo>
                <a:cubicBezTo>
                  <a:pt x="2164813" y="-5737"/>
                  <a:pt x="2244051" y="582"/>
                  <a:pt x="2494822" y="0"/>
                </a:cubicBezTo>
                <a:cubicBezTo>
                  <a:pt x="2745593" y="-582"/>
                  <a:pt x="2737480" y="27706"/>
                  <a:pt x="2859631" y="0"/>
                </a:cubicBezTo>
                <a:cubicBezTo>
                  <a:pt x="2981782" y="-27706"/>
                  <a:pt x="3153349" y="36963"/>
                  <a:pt x="3336236" y="0"/>
                </a:cubicBezTo>
                <a:cubicBezTo>
                  <a:pt x="3519124" y="-36963"/>
                  <a:pt x="3805261" y="3458"/>
                  <a:pt x="4036434" y="0"/>
                </a:cubicBezTo>
                <a:cubicBezTo>
                  <a:pt x="4267607" y="-3458"/>
                  <a:pt x="4402511" y="28503"/>
                  <a:pt x="4624836" y="0"/>
                </a:cubicBezTo>
                <a:cubicBezTo>
                  <a:pt x="4847161" y="-28503"/>
                  <a:pt x="4772369" y="4945"/>
                  <a:pt x="4877848" y="0"/>
                </a:cubicBezTo>
                <a:cubicBezTo>
                  <a:pt x="4983327" y="-4945"/>
                  <a:pt x="5038509" y="17408"/>
                  <a:pt x="5130861" y="0"/>
                </a:cubicBezTo>
                <a:cubicBezTo>
                  <a:pt x="5223213" y="-17408"/>
                  <a:pt x="5410998" y="27861"/>
                  <a:pt x="5495670" y="0"/>
                </a:cubicBezTo>
                <a:cubicBezTo>
                  <a:pt x="5580342" y="-27861"/>
                  <a:pt x="5670147" y="17492"/>
                  <a:pt x="5748682" y="0"/>
                </a:cubicBezTo>
                <a:cubicBezTo>
                  <a:pt x="5827217" y="-17492"/>
                  <a:pt x="6061669" y="16202"/>
                  <a:pt x="6337084" y="0"/>
                </a:cubicBezTo>
                <a:cubicBezTo>
                  <a:pt x="6612499" y="-16202"/>
                  <a:pt x="6602109" y="15149"/>
                  <a:pt x="6813689" y="0"/>
                </a:cubicBezTo>
                <a:cubicBezTo>
                  <a:pt x="7025270" y="-15149"/>
                  <a:pt x="7243385" y="55359"/>
                  <a:pt x="7402091" y="0"/>
                </a:cubicBezTo>
                <a:cubicBezTo>
                  <a:pt x="7560797" y="-55359"/>
                  <a:pt x="7916133" y="14428"/>
                  <a:pt x="8102288" y="0"/>
                </a:cubicBezTo>
                <a:cubicBezTo>
                  <a:pt x="8288443" y="-14428"/>
                  <a:pt x="8568822" y="26703"/>
                  <a:pt x="8802486" y="0"/>
                </a:cubicBezTo>
                <a:cubicBezTo>
                  <a:pt x="9036150" y="-26703"/>
                  <a:pt x="9265316" y="9907"/>
                  <a:pt x="9390888" y="0"/>
                </a:cubicBezTo>
                <a:cubicBezTo>
                  <a:pt x="9516460" y="-9907"/>
                  <a:pt x="9719293" y="1752"/>
                  <a:pt x="9867493" y="0"/>
                </a:cubicBezTo>
                <a:cubicBezTo>
                  <a:pt x="10015694" y="-1752"/>
                  <a:pt x="10349852" y="60800"/>
                  <a:pt x="10679487" y="0"/>
                </a:cubicBezTo>
                <a:cubicBezTo>
                  <a:pt x="11009122" y="-60800"/>
                  <a:pt x="11034438" y="47436"/>
                  <a:pt x="11179628" y="0"/>
                </a:cubicBezTo>
                <a:cubicBezTo>
                  <a:pt x="11188908" y="116155"/>
                  <a:pt x="11168006" y="329364"/>
                  <a:pt x="11179628" y="417386"/>
                </a:cubicBezTo>
                <a:cubicBezTo>
                  <a:pt x="11191250" y="505408"/>
                  <a:pt x="11171087" y="747234"/>
                  <a:pt x="11179628" y="894398"/>
                </a:cubicBezTo>
                <a:cubicBezTo>
                  <a:pt x="11188169" y="1041562"/>
                  <a:pt x="11147294" y="1242316"/>
                  <a:pt x="11179628" y="1550289"/>
                </a:cubicBezTo>
                <a:cubicBezTo>
                  <a:pt x="11211962" y="1858262"/>
                  <a:pt x="11132759" y="1805311"/>
                  <a:pt x="11179628" y="2027301"/>
                </a:cubicBezTo>
                <a:cubicBezTo>
                  <a:pt x="11226497" y="2249291"/>
                  <a:pt x="11132195" y="2386712"/>
                  <a:pt x="11179628" y="2504313"/>
                </a:cubicBezTo>
                <a:cubicBezTo>
                  <a:pt x="11227061" y="2621914"/>
                  <a:pt x="11119499" y="2911748"/>
                  <a:pt x="11179628" y="3100578"/>
                </a:cubicBezTo>
                <a:cubicBezTo>
                  <a:pt x="11239757" y="3289409"/>
                  <a:pt x="11142442" y="3499537"/>
                  <a:pt x="11179628" y="3696843"/>
                </a:cubicBezTo>
                <a:cubicBezTo>
                  <a:pt x="11216814" y="3894149"/>
                  <a:pt x="11170493" y="3969165"/>
                  <a:pt x="11179628" y="4173855"/>
                </a:cubicBezTo>
                <a:cubicBezTo>
                  <a:pt x="11188763" y="4378545"/>
                  <a:pt x="11157018" y="4657185"/>
                  <a:pt x="11179628" y="4829747"/>
                </a:cubicBezTo>
                <a:cubicBezTo>
                  <a:pt x="11202238" y="5002309"/>
                  <a:pt x="11133739" y="5426099"/>
                  <a:pt x="11179628" y="5962650"/>
                </a:cubicBezTo>
                <a:cubicBezTo>
                  <a:pt x="10786105" y="5980446"/>
                  <a:pt x="10695536" y="5901880"/>
                  <a:pt x="10367634" y="5962650"/>
                </a:cubicBezTo>
                <a:cubicBezTo>
                  <a:pt x="10039732" y="6023420"/>
                  <a:pt x="10172582" y="5958824"/>
                  <a:pt x="10114621" y="5962650"/>
                </a:cubicBezTo>
                <a:cubicBezTo>
                  <a:pt x="10056660" y="5966476"/>
                  <a:pt x="9508859" y="5956198"/>
                  <a:pt x="9302627" y="5962650"/>
                </a:cubicBezTo>
                <a:cubicBezTo>
                  <a:pt x="9096395" y="5969102"/>
                  <a:pt x="8837294" y="5910739"/>
                  <a:pt x="8714226" y="5962650"/>
                </a:cubicBezTo>
                <a:cubicBezTo>
                  <a:pt x="8591158" y="6014561"/>
                  <a:pt x="8263237" y="5926494"/>
                  <a:pt x="8014028" y="5962650"/>
                </a:cubicBezTo>
                <a:cubicBezTo>
                  <a:pt x="7764819" y="5998806"/>
                  <a:pt x="7813869" y="5932318"/>
                  <a:pt x="7649219" y="5962650"/>
                </a:cubicBezTo>
                <a:cubicBezTo>
                  <a:pt x="7484569" y="5992982"/>
                  <a:pt x="7453758" y="5934399"/>
                  <a:pt x="7396207" y="5962650"/>
                </a:cubicBezTo>
                <a:cubicBezTo>
                  <a:pt x="7338656" y="5990901"/>
                  <a:pt x="7030037" y="5926078"/>
                  <a:pt x="6807805" y="5962650"/>
                </a:cubicBezTo>
                <a:cubicBezTo>
                  <a:pt x="6585573" y="5999222"/>
                  <a:pt x="6412040" y="5937302"/>
                  <a:pt x="6219404" y="5962650"/>
                </a:cubicBezTo>
                <a:cubicBezTo>
                  <a:pt x="6026768" y="5987998"/>
                  <a:pt x="5851890" y="5932995"/>
                  <a:pt x="5742798" y="5962650"/>
                </a:cubicBezTo>
                <a:cubicBezTo>
                  <a:pt x="5633706" y="5992305"/>
                  <a:pt x="5427109" y="5919511"/>
                  <a:pt x="5154397" y="5962650"/>
                </a:cubicBezTo>
                <a:cubicBezTo>
                  <a:pt x="4881685" y="6005789"/>
                  <a:pt x="4650573" y="5937211"/>
                  <a:pt x="4454199" y="5962650"/>
                </a:cubicBezTo>
                <a:cubicBezTo>
                  <a:pt x="4257825" y="5988089"/>
                  <a:pt x="4142381" y="5909760"/>
                  <a:pt x="3977594" y="5962650"/>
                </a:cubicBezTo>
                <a:cubicBezTo>
                  <a:pt x="3812807" y="6015540"/>
                  <a:pt x="3765727" y="5922197"/>
                  <a:pt x="3612785" y="5962650"/>
                </a:cubicBezTo>
                <a:cubicBezTo>
                  <a:pt x="3459843" y="6003103"/>
                  <a:pt x="3207372" y="5939713"/>
                  <a:pt x="2912587" y="5962650"/>
                </a:cubicBezTo>
                <a:cubicBezTo>
                  <a:pt x="2617802" y="5985587"/>
                  <a:pt x="2369670" y="5888016"/>
                  <a:pt x="2212390" y="5962650"/>
                </a:cubicBezTo>
                <a:cubicBezTo>
                  <a:pt x="2055110" y="6037284"/>
                  <a:pt x="1674506" y="5899118"/>
                  <a:pt x="1512192" y="5962650"/>
                </a:cubicBezTo>
                <a:cubicBezTo>
                  <a:pt x="1349878" y="6026182"/>
                  <a:pt x="1125931" y="5902510"/>
                  <a:pt x="923790" y="5962650"/>
                </a:cubicBezTo>
                <a:cubicBezTo>
                  <a:pt x="721649" y="6022790"/>
                  <a:pt x="224347" y="5959062"/>
                  <a:pt x="0" y="5962650"/>
                </a:cubicBezTo>
                <a:cubicBezTo>
                  <a:pt x="-18862" y="5791999"/>
                  <a:pt x="81878" y="5565417"/>
                  <a:pt x="0" y="5247132"/>
                </a:cubicBezTo>
                <a:cubicBezTo>
                  <a:pt x="-81878" y="4928847"/>
                  <a:pt x="24586" y="4946199"/>
                  <a:pt x="0" y="4770120"/>
                </a:cubicBezTo>
                <a:cubicBezTo>
                  <a:pt x="-24586" y="4594041"/>
                  <a:pt x="77429" y="4418896"/>
                  <a:pt x="0" y="4114228"/>
                </a:cubicBezTo>
                <a:cubicBezTo>
                  <a:pt x="-77429" y="3809560"/>
                  <a:pt x="34272" y="3823169"/>
                  <a:pt x="0" y="3696843"/>
                </a:cubicBezTo>
                <a:cubicBezTo>
                  <a:pt x="-34272" y="3570518"/>
                  <a:pt x="30072" y="3329444"/>
                  <a:pt x="0" y="3160205"/>
                </a:cubicBezTo>
                <a:cubicBezTo>
                  <a:pt x="-30072" y="2990966"/>
                  <a:pt x="3631" y="2792983"/>
                  <a:pt x="0" y="2683192"/>
                </a:cubicBezTo>
                <a:cubicBezTo>
                  <a:pt x="-3631" y="2573401"/>
                  <a:pt x="51728" y="2218747"/>
                  <a:pt x="0" y="2086927"/>
                </a:cubicBezTo>
                <a:cubicBezTo>
                  <a:pt x="-51728" y="1955107"/>
                  <a:pt x="2361" y="1801416"/>
                  <a:pt x="0" y="1609916"/>
                </a:cubicBezTo>
                <a:cubicBezTo>
                  <a:pt x="-2361" y="1418416"/>
                  <a:pt x="25354" y="1316621"/>
                  <a:pt x="0" y="1073277"/>
                </a:cubicBezTo>
                <a:cubicBezTo>
                  <a:pt x="-25354" y="829933"/>
                  <a:pt x="55349" y="509768"/>
                  <a:pt x="0" y="0"/>
                </a:cubicBezTo>
                <a:close/>
                <a:moveTo>
                  <a:pt x="745331" y="745331"/>
                </a:moveTo>
                <a:cubicBezTo>
                  <a:pt x="868901" y="733087"/>
                  <a:pt x="913724" y="762761"/>
                  <a:pt x="1024601" y="745331"/>
                </a:cubicBezTo>
                <a:cubicBezTo>
                  <a:pt x="1135478" y="727901"/>
                  <a:pt x="1528398" y="824598"/>
                  <a:pt x="1691430" y="745331"/>
                </a:cubicBezTo>
                <a:cubicBezTo>
                  <a:pt x="1854462" y="666064"/>
                  <a:pt x="1964461" y="750964"/>
                  <a:pt x="2164480" y="745331"/>
                </a:cubicBezTo>
                <a:cubicBezTo>
                  <a:pt x="2364499" y="739698"/>
                  <a:pt x="2637114" y="829311"/>
                  <a:pt x="2928198" y="745331"/>
                </a:cubicBezTo>
                <a:cubicBezTo>
                  <a:pt x="3219282" y="661351"/>
                  <a:pt x="3123484" y="746245"/>
                  <a:pt x="3207468" y="745331"/>
                </a:cubicBezTo>
                <a:cubicBezTo>
                  <a:pt x="3291452" y="744417"/>
                  <a:pt x="3401996" y="765001"/>
                  <a:pt x="3486738" y="745331"/>
                </a:cubicBezTo>
                <a:cubicBezTo>
                  <a:pt x="3571480" y="725661"/>
                  <a:pt x="3897826" y="781232"/>
                  <a:pt x="4153567" y="745331"/>
                </a:cubicBezTo>
                <a:cubicBezTo>
                  <a:pt x="4409308" y="709430"/>
                  <a:pt x="4362720" y="753287"/>
                  <a:pt x="4529727" y="745331"/>
                </a:cubicBezTo>
                <a:cubicBezTo>
                  <a:pt x="4696734" y="737375"/>
                  <a:pt x="4693194" y="770930"/>
                  <a:pt x="4808997" y="745331"/>
                </a:cubicBezTo>
                <a:cubicBezTo>
                  <a:pt x="4924800" y="719732"/>
                  <a:pt x="5336131" y="829792"/>
                  <a:pt x="5572716" y="745331"/>
                </a:cubicBezTo>
                <a:cubicBezTo>
                  <a:pt x="5809301" y="660870"/>
                  <a:pt x="5947757" y="785582"/>
                  <a:pt x="6239545" y="745331"/>
                </a:cubicBezTo>
                <a:cubicBezTo>
                  <a:pt x="6531333" y="705080"/>
                  <a:pt x="6428787" y="786436"/>
                  <a:pt x="6615705" y="745331"/>
                </a:cubicBezTo>
                <a:cubicBezTo>
                  <a:pt x="6802623" y="704226"/>
                  <a:pt x="7026598" y="801155"/>
                  <a:pt x="7185644" y="745331"/>
                </a:cubicBezTo>
                <a:cubicBezTo>
                  <a:pt x="7344690" y="689507"/>
                  <a:pt x="7460579" y="780355"/>
                  <a:pt x="7561804" y="745331"/>
                </a:cubicBezTo>
                <a:cubicBezTo>
                  <a:pt x="7663029" y="710307"/>
                  <a:pt x="8100240" y="810999"/>
                  <a:pt x="8325522" y="745331"/>
                </a:cubicBezTo>
                <a:cubicBezTo>
                  <a:pt x="8550804" y="679663"/>
                  <a:pt x="8527994" y="770511"/>
                  <a:pt x="8604792" y="745331"/>
                </a:cubicBezTo>
                <a:cubicBezTo>
                  <a:pt x="8681590" y="720151"/>
                  <a:pt x="9052577" y="801756"/>
                  <a:pt x="9368511" y="745331"/>
                </a:cubicBezTo>
                <a:cubicBezTo>
                  <a:pt x="9684445" y="688906"/>
                  <a:pt x="9736119" y="808727"/>
                  <a:pt x="9938450" y="745331"/>
                </a:cubicBezTo>
                <a:cubicBezTo>
                  <a:pt x="10140781" y="681935"/>
                  <a:pt x="10223993" y="762941"/>
                  <a:pt x="10434297" y="745331"/>
                </a:cubicBezTo>
                <a:cubicBezTo>
                  <a:pt x="10437610" y="949546"/>
                  <a:pt x="10402398" y="1240182"/>
                  <a:pt x="10434297" y="1393769"/>
                </a:cubicBezTo>
                <a:cubicBezTo>
                  <a:pt x="10466196" y="1547356"/>
                  <a:pt x="10359304" y="1886602"/>
                  <a:pt x="10434297" y="2042208"/>
                </a:cubicBezTo>
                <a:cubicBezTo>
                  <a:pt x="10509290" y="2197814"/>
                  <a:pt x="10419663" y="2332461"/>
                  <a:pt x="10434297" y="2467046"/>
                </a:cubicBezTo>
                <a:cubicBezTo>
                  <a:pt x="10448931" y="2601631"/>
                  <a:pt x="10393297" y="2811463"/>
                  <a:pt x="10434297" y="2936605"/>
                </a:cubicBezTo>
                <a:cubicBezTo>
                  <a:pt x="10475297" y="3061747"/>
                  <a:pt x="10379125" y="3440919"/>
                  <a:pt x="10434297" y="3585043"/>
                </a:cubicBezTo>
                <a:cubicBezTo>
                  <a:pt x="10489469" y="3729167"/>
                  <a:pt x="10416109" y="3872424"/>
                  <a:pt x="10434297" y="4099322"/>
                </a:cubicBezTo>
                <a:cubicBezTo>
                  <a:pt x="10452485" y="4326220"/>
                  <a:pt x="10375393" y="4448826"/>
                  <a:pt x="10434297" y="4658321"/>
                </a:cubicBezTo>
                <a:cubicBezTo>
                  <a:pt x="10493201" y="4867816"/>
                  <a:pt x="10374551" y="4952411"/>
                  <a:pt x="10434297" y="5217319"/>
                </a:cubicBezTo>
                <a:cubicBezTo>
                  <a:pt x="10161637" y="5245305"/>
                  <a:pt x="10024654" y="5204467"/>
                  <a:pt x="9864358" y="5217319"/>
                </a:cubicBezTo>
                <a:cubicBezTo>
                  <a:pt x="9704062" y="5230171"/>
                  <a:pt x="9649707" y="5196893"/>
                  <a:pt x="9585088" y="5217319"/>
                </a:cubicBezTo>
                <a:cubicBezTo>
                  <a:pt x="9520469" y="5237745"/>
                  <a:pt x="9141091" y="5188398"/>
                  <a:pt x="8821369" y="5217319"/>
                </a:cubicBezTo>
                <a:cubicBezTo>
                  <a:pt x="8501647" y="5246240"/>
                  <a:pt x="8411606" y="5210377"/>
                  <a:pt x="8057651" y="5217319"/>
                </a:cubicBezTo>
                <a:cubicBezTo>
                  <a:pt x="7703696" y="5224261"/>
                  <a:pt x="7636727" y="5216550"/>
                  <a:pt x="7487711" y="5217319"/>
                </a:cubicBezTo>
                <a:cubicBezTo>
                  <a:pt x="7338695" y="5218088"/>
                  <a:pt x="7227687" y="5191521"/>
                  <a:pt x="7014662" y="5217319"/>
                </a:cubicBezTo>
                <a:cubicBezTo>
                  <a:pt x="6801637" y="5243117"/>
                  <a:pt x="6583596" y="5192165"/>
                  <a:pt x="6444723" y="5217319"/>
                </a:cubicBezTo>
                <a:cubicBezTo>
                  <a:pt x="6305850" y="5242473"/>
                  <a:pt x="6114422" y="5213559"/>
                  <a:pt x="5971673" y="5217319"/>
                </a:cubicBezTo>
                <a:cubicBezTo>
                  <a:pt x="5828924" y="5221079"/>
                  <a:pt x="5573821" y="5187412"/>
                  <a:pt x="5304844" y="5217319"/>
                </a:cubicBezTo>
                <a:cubicBezTo>
                  <a:pt x="5035867" y="5247226"/>
                  <a:pt x="5087878" y="5217070"/>
                  <a:pt x="5025574" y="5217319"/>
                </a:cubicBezTo>
                <a:cubicBezTo>
                  <a:pt x="4963270" y="5217568"/>
                  <a:pt x="4598286" y="5169031"/>
                  <a:pt x="4358745" y="5217319"/>
                </a:cubicBezTo>
                <a:cubicBezTo>
                  <a:pt x="4119204" y="5265607"/>
                  <a:pt x="4119815" y="5209525"/>
                  <a:pt x="3885696" y="5217319"/>
                </a:cubicBezTo>
                <a:cubicBezTo>
                  <a:pt x="3651577" y="5225113"/>
                  <a:pt x="3722526" y="5207906"/>
                  <a:pt x="3606426" y="5217319"/>
                </a:cubicBezTo>
                <a:cubicBezTo>
                  <a:pt x="3490326" y="5226732"/>
                  <a:pt x="3280860" y="5168018"/>
                  <a:pt x="3133376" y="5217319"/>
                </a:cubicBezTo>
                <a:cubicBezTo>
                  <a:pt x="2985892" y="5266620"/>
                  <a:pt x="2807707" y="5168097"/>
                  <a:pt x="2660327" y="5217319"/>
                </a:cubicBezTo>
                <a:cubicBezTo>
                  <a:pt x="2512947" y="5266541"/>
                  <a:pt x="2363278" y="5155309"/>
                  <a:pt x="2090387" y="5217319"/>
                </a:cubicBezTo>
                <a:cubicBezTo>
                  <a:pt x="1817496" y="5279329"/>
                  <a:pt x="1820854" y="5197824"/>
                  <a:pt x="1714228" y="5217319"/>
                </a:cubicBezTo>
                <a:cubicBezTo>
                  <a:pt x="1607602" y="5236814"/>
                  <a:pt x="1129763" y="5161379"/>
                  <a:pt x="745331" y="5217319"/>
                </a:cubicBezTo>
                <a:cubicBezTo>
                  <a:pt x="715196" y="5083519"/>
                  <a:pt x="758838" y="4859329"/>
                  <a:pt x="745331" y="4613601"/>
                </a:cubicBezTo>
                <a:cubicBezTo>
                  <a:pt x="731824" y="4367873"/>
                  <a:pt x="784534" y="4270837"/>
                  <a:pt x="745331" y="3965162"/>
                </a:cubicBezTo>
                <a:cubicBezTo>
                  <a:pt x="706128" y="3659487"/>
                  <a:pt x="796557" y="3611695"/>
                  <a:pt x="745331" y="3406164"/>
                </a:cubicBezTo>
                <a:cubicBezTo>
                  <a:pt x="694105" y="3200633"/>
                  <a:pt x="778543" y="3071717"/>
                  <a:pt x="745331" y="2847165"/>
                </a:cubicBezTo>
                <a:cubicBezTo>
                  <a:pt x="712119" y="2622613"/>
                  <a:pt x="800578" y="2487238"/>
                  <a:pt x="745331" y="2377607"/>
                </a:cubicBezTo>
                <a:cubicBezTo>
                  <a:pt x="690084" y="2267976"/>
                  <a:pt x="761852" y="1956486"/>
                  <a:pt x="745331" y="1773888"/>
                </a:cubicBezTo>
                <a:cubicBezTo>
                  <a:pt x="728810" y="1591290"/>
                  <a:pt x="755510" y="1170738"/>
                  <a:pt x="745331" y="745331"/>
                </a:cubicBezTo>
                <a:close/>
                <a:moveTo>
                  <a:pt x="0" y="0"/>
                </a:moveTo>
                <a:cubicBezTo>
                  <a:pt x="164236" y="150513"/>
                  <a:pt x="187281" y="218077"/>
                  <a:pt x="387572" y="387572"/>
                </a:cubicBezTo>
                <a:cubicBezTo>
                  <a:pt x="587863" y="557067"/>
                  <a:pt x="578467" y="612044"/>
                  <a:pt x="745331" y="745331"/>
                </a:cubicBezTo>
                <a:moveTo>
                  <a:pt x="0" y="5962650"/>
                </a:moveTo>
                <a:cubicBezTo>
                  <a:pt x="82012" y="5869976"/>
                  <a:pt x="277095" y="5740853"/>
                  <a:pt x="357759" y="5604891"/>
                </a:cubicBezTo>
                <a:cubicBezTo>
                  <a:pt x="438423" y="5468929"/>
                  <a:pt x="684417" y="5345447"/>
                  <a:pt x="745331" y="5217319"/>
                </a:cubicBezTo>
                <a:moveTo>
                  <a:pt x="11179628" y="0"/>
                </a:moveTo>
                <a:cubicBezTo>
                  <a:pt x="10994467" y="193738"/>
                  <a:pt x="10927595" y="219904"/>
                  <a:pt x="10799509" y="380119"/>
                </a:cubicBezTo>
                <a:cubicBezTo>
                  <a:pt x="10671423" y="540334"/>
                  <a:pt x="10571593" y="561385"/>
                  <a:pt x="10434297" y="745331"/>
                </a:cubicBezTo>
                <a:moveTo>
                  <a:pt x="11179628" y="5962650"/>
                </a:moveTo>
                <a:cubicBezTo>
                  <a:pt x="11062584" y="5847147"/>
                  <a:pt x="10930760" y="5693293"/>
                  <a:pt x="10799509" y="5582531"/>
                </a:cubicBezTo>
                <a:cubicBezTo>
                  <a:pt x="10668258" y="5471769"/>
                  <a:pt x="10585456" y="5319268"/>
                  <a:pt x="10434297" y="5217319"/>
                </a:cubicBezTo>
              </a:path>
              <a:path w="11179628" h="5962650" fill="none" stroke="0" extrusionOk="0">
                <a:moveTo>
                  <a:pt x="0" y="0"/>
                </a:moveTo>
                <a:cubicBezTo>
                  <a:pt x="70141" y="-4467"/>
                  <a:pt x="175253" y="27755"/>
                  <a:pt x="253013" y="0"/>
                </a:cubicBezTo>
                <a:cubicBezTo>
                  <a:pt x="330773" y="-27755"/>
                  <a:pt x="400589" y="21863"/>
                  <a:pt x="506025" y="0"/>
                </a:cubicBezTo>
                <a:cubicBezTo>
                  <a:pt x="611461" y="-21863"/>
                  <a:pt x="940241" y="33644"/>
                  <a:pt x="1094427" y="0"/>
                </a:cubicBezTo>
                <a:cubicBezTo>
                  <a:pt x="1248613" y="-33644"/>
                  <a:pt x="1548642" y="71333"/>
                  <a:pt x="1906421" y="0"/>
                </a:cubicBezTo>
                <a:cubicBezTo>
                  <a:pt x="2264200" y="-71333"/>
                  <a:pt x="2458342" y="60572"/>
                  <a:pt x="2606619" y="0"/>
                </a:cubicBezTo>
                <a:cubicBezTo>
                  <a:pt x="2754896" y="-60572"/>
                  <a:pt x="2806305" y="8604"/>
                  <a:pt x="2859631" y="0"/>
                </a:cubicBezTo>
                <a:cubicBezTo>
                  <a:pt x="2912957" y="-8604"/>
                  <a:pt x="3062038" y="4776"/>
                  <a:pt x="3112644" y="0"/>
                </a:cubicBezTo>
                <a:cubicBezTo>
                  <a:pt x="3163250" y="-4776"/>
                  <a:pt x="3406585" y="43934"/>
                  <a:pt x="3589249" y="0"/>
                </a:cubicBezTo>
                <a:cubicBezTo>
                  <a:pt x="3771914" y="-43934"/>
                  <a:pt x="3724447" y="27799"/>
                  <a:pt x="3842262" y="0"/>
                </a:cubicBezTo>
                <a:cubicBezTo>
                  <a:pt x="3960077" y="-27799"/>
                  <a:pt x="4028893" y="25470"/>
                  <a:pt x="4095274" y="0"/>
                </a:cubicBezTo>
                <a:cubicBezTo>
                  <a:pt x="4161655" y="-25470"/>
                  <a:pt x="4308198" y="24585"/>
                  <a:pt x="4460083" y="0"/>
                </a:cubicBezTo>
                <a:cubicBezTo>
                  <a:pt x="4611968" y="-24585"/>
                  <a:pt x="4935213" y="15188"/>
                  <a:pt x="5160281" y="0"/>
                </a:cubicBezTo>
                <a:cubicBezTo>
                  <a:pt x="5385349" y="-15188"/>
                  <a:pt x="5290584" y="1048"/>
                  <a:pt x="5413294" y="0"/>
                </a:cubicBezTo>
                <a:cubicBezTo>
                  <a:pt x="5536004" y="-1048"/>
                  <a:pt x="5847836" y="66435"/>
                  <a:pt x="6225288" y="0"/>
                </a:cubicBezTo>
                <a:cubicBezTo>
                  <a:pt x="6602740" y="-66435"/>
                  <a:pt x="6753861" y="14498"/>
                  <a:pt x="6925485" y="0"/>
                </a:cubicBezTo>
                <a:cubicBezTo>
                  <a:pt x="7097109" y="-14498"/>
                  <a:pt x="7120620" y="11082"/>
                  <a:pt x="7290294" y="0"/>
                </a:cubicBezTo>
                <a:cubicBezTo>
                  <a:pt x="7459968" y="-11082"/>
                  <a:pt x="7764502" y="82420"/>
                  <a:pt x="8102288" y="0"/>
                </a:cubicBezTo>
                <a:cubicBezTo>
                  <a:pt x="8440074" y="-82420"/>
                  <a:pt x="8721004" y="97386"/>
                  <a:pt x="8914282" y="0"/>
                </a:cubicBezTo>
                <a:cubicBezTo>
                  <a:pt x="9107560" y="-97386"/>
                  <a:pt x="9160275" y="16200"/>
                  <a:pt x="9279091" y="0"/>
                </a:cubicBezTo>
                <a:cubicBezTo>
                  <a:pt x="9397907" y="-16200"/>
                  <a:pt x="9744989" y="64919"/>
                  <a:pt x="9867493" y="0"/>
                </a:cubicBezTo>
                <a:cubicBezTo>
                  <a:pt x="9989997" y="-64919"/>
                  <a:pt x="10150338" y="34394"/>
                  <a:pt x="10232302" y="0"/>
                </a:cubicBezTo>
                <a:cubicBezTo>
                  <a:pt x="10314266" y="-34394"/>
                  <a:pt x="10981720" y="43788"/>
                  <a:pt x="11179628" y="0"/>
                </a:cubicBezTo>
                <a:cubicBezTo>
                  <a:pt x="11191276" y="263161"/>
                  <a:pt x="11159935" y="376812"/>
                  <a:pt x="11179628" y="536639"/>
                </a:cubicBezTo>
                <a:cubicBezTo>
                  <a:pt x="11199321" y="696466"/>
                  <a:pt x="11162553" y="959442"/>
                  <a:pt x="11179628" y="1252157"/>
                </a:cubicBezTo>
                <a:cubicBezTo>
                  <a:pt x="11196703" y="1544872"/>
                  <a:pt x="11146490" y="1622867"/>
                  <a:pt x="11179628" y="1788795"/>
                </a:cubicBezTo>
                <a:cubicBezTo>
                  <a:pt x="11212766" y="1954723"/>
                  <a:pt x="11153980" y="2338589"/>
                  <a:pt x="11179628" y="2504313"/>
                </a:cubicBezTo>
                <a:cubicBezTo>
                  <a:pt x="11205276" y="2670037"/>
                  <a:pt x="11122168" y="2898046"/>
                  <a:pt x="11179628" y="3040952"/>
                </a:cubicBezTo>
                <a:cubicBezTo>
                  <a:pt x="11237088" y="3183858"/>
                  <a:pt x="11147389" y="3352623"/>
                  <a:pt x="11179628" y="3577590"/>
                </a:cubicBezTo>
                <a:cubicBezTo>
                  <a:pt x="11211867" y="3802557"/>
                  <a:pt x="11107611" y="3990888"/>
                  <a:pt x="11179628" y="4293108"/>
                </a:cubicBezTo>
                <a:cubicBezTo>
                  <a:pt x="11251645" y="4595328"/>
                  <a:pt x="11141542" y="4714637"/>
                  <a:pt x="11179628" y="4829747"/>
                </a:cubicBezTo>
                <a:cubicBezTo>
                  <a:pt x="11217714" y="4944857"/>
                  <a:pt x="11122720" y="5181692"/>
                  <a:pt x="11179628" y="5366385"/>
                </a:cubicBezTo>
                <a:cubicBezTo>
                  <a:pt x="11236536" y="5551078"/>
                  <a:pt x="11130536" y="5700987"/>
                  <a:pt x="11179628" y="5962650"/>
                </a:cubicBezTo>
                <a:cubicBezTo>
                  <a:pt x="11066250" y="5964187"/>
                  <a:pt x="10924685" y="5923303"/>
                  <a:pt x="10703023" y="5962650"/>
                </a:cubicBezTo>
                <a:cubicBezTo>
                  <a:pt x="10481361" y="6001997"/>
                  <a:pt x="10328909" y="5949163"/>
                  <a:pt x="10226418" y="5962650"/>
                </a:cubicBezTo>
                <a:cubicBezTo>
                  <a:pt x="10123927" y="5976137"/>
                  <a:pt x="9760956" y="5905694"/>
                  <a:pt x="9526220" y="5962650"/>
                </a:cubicBezTo>
                <a:cubicBezTo>
                  <a:pt x="9291484" y="6019606"/>
                  <a:pt x="9014834" y="5927300"/>
                  <a:pt x="8714226" y="5962650"/>
                </a:cubicBezTo>
                <a:cubicBezTo>
                  <a:pt x="8413618" y="5998000"/>
                  <a:pt x="8172615" y="5918144"/>
                  <a:pt x="8014028" y="5962650"/>
                </a:cubicBezTo>
                <a:cubicBezTo>
                  <a:pt x="7855441" y="6007156"/>
                  <a:pt x="7746515" y="5925422"/>
                  <a:pt x="7649219" y="5962650"/>
                </a:cubicBezTo>
                <a:cubicBezTo>
                  <a:pt x="7551923" y="5999878"/>
                  <a:pt x="7295911" y="5900777"/>
                  <a:pt x="7060818" y="5962650"/>
                </a:cubicBezTo>
                <a:cubicBezTo>
                  <a:pt x="6825725" y="6024523"/>
                  <a:pt x="6750442" y="5945890"/>
                  <a:pt x="6584212" y="5962650"/>
                </a:cubicBezTo>
                <a:cubicBezTo>
                  <a:pt x="6417982" y="5979410"/>
                  <a:pt x="6288620" y="5926181"/>
                  <a:pt x="6107607" y="5962650"/>
                </a:cubicBezTo>
                <a:cubicBezTo>
                  <a:pt x="5926595" y="5999119"/>
                  <a:pt x="5788558" y="5939024"/>
                  <a:pt x="5519206" y="5962650"/>
                </a:cubicBezTo>
                <a:cubicBezTo>
                  <a:pt x="5249854" y="5986276"/>
                  <a:pt x="5228315" y="5941452"/>
                  <a:pt x="5154397" y="5962650"/>
                </a:cubicBezTo>
                <a:cubicBezTo>
                  <a:pt x="5080479" y="5983848"/>
                  <a:pt x="4923637" y="5919745"/>
                  <a:pt x="4789588" y="5962650"/>
                </a:cubicBezTo>
                <a:cubicBezTo>
                  <a:pt x="4655539" y="6005555"/>
                  <a:pt x="4323174" y="5899415"/>
                  <a:pt x="4201187" y="5962650"/>
                </a:cubicBezTo>
                <a:cubicBezTo>
                  <a:pt x="4079200" y="6025885"/>
                  <a:pt x="3902273" y="5899682"/>
                  <a:pt x="3612785" y="5962650"/>
                </a:cubicBezTo>
                <a:cubicBezTo>
                  <a:pt x="3323297" y="6025618"/>
                  <a:pt x="3001711" y="5891067"/>
                  <a:pt x="2800791" y="5962650"/>
                </a:cubicBezTo>
                <a:cubicBezTo>
                  <a:pt x="2599871" y="6034233"/>
                  <a:pt x="2629053" y="5959116"/>
                  <a:pt x="2547778" y="5962650"/>
                </a:cubicBezTo>
                <a:cubicBezTo>
                  <a:pt x="2466503" y="5966184"/>
                  <a:pt x="2331608" y="5921656"/>
                  <a:pt x="2182969" y="5962650"/>
                </a:cubicBezTo>
                <a:cubicBezTo>
                  <a:pt x="2034330" y="6003644"/>
                  <a:pt x="1806001" y="5938280"/>
                  <a:pt x="1706364" y="5962650"/>
                </a:cubicBezTo>
                <a:cubicBezTo>
                  <a:pt x="1606727" y="5987020"/>
                  <a:pt x="1290660" y="5912700"/>
                  <a:pt x="1117963" y="5962650"/>
                </a:cubicBezTo>
                <a:cubicBezTo>
                  <a:pt x="945266" y="6012600"/>
                  <a:pt x="478311" y="5887120"/>
                  <a:pt x="0" y="5962650"/>
                </a:cubicBezTo>
                <a:cubicBezTo>
                  <a:pt x="-7779" y="5777196"/>
                  <a:pt x="39270" y="5445615"/>
                  <a:pt x="0" y="5306759"/>
                </a:cubicBezTo>
                <a:cubicBezTo>
                  <a:pt x="-39270" y="5167903"/>
                  <a:pt x="76376" y="4839345"/>
                  <a:pt x="0" y="4591241"/>
                </a:cubicBezTo>
                <a:cubicBezTo>
                  <a:pt x="-76376" y="4343137"/>
                  <a:pt x="56210" y="4151645"/>
                  <a:pt x="0" y="3875722"/>
                </a:cubicBezTo>
                <a:cubicBezTo>
                  <a:pt x="-56210" y="3599799"/>
                  <a:pt x="73680" y="3540590"/>
                  <a:pt x="0" y="3219831"/>
                </a:cubicBezTo>
                <a:cubicBezTo>
                  <a:pt x="-73680" y="2899072"/>
                  <a:pt x="20900" y="2862417"/>
                  <a:pt x="0" y="2683192"/>
                </a:cubicBezTo>
                <a:cubicBezTo>
                  <a:pt x="-20900" y="2503967"/>
                  <a:pt x="35728" y="2401752"/>
                  <a:pt x="0" y="2206181"/>
                </a:cubicBezTo>
                <a:cubicBezTo>
                  <a:pt x="-35728" y="2010610"/>
                  <a:pt x="49877" y="1787772"/>
                  <a:pt x="0" y="1490663"/>
                </a:cubicBezTo>
                <a:cubicBezTo>
                  <a:pt x="-49877" y="1193554"/>
                  <a:pt x="40937" y="999464"/>
                  <a:pt x="0" y="834771"/>
                </a:cubicBezTo>
                <a:cubicBezTo>
                  <a:pt x="-40937" y="670078"/>
                  <a:pt x="10781" y="384491"/>
                  <a:pt x="0" y="0"/>
                </a:cubicBezTo>
                <a:close/>
                <a:moveTo>
                  <a:pt x="745331" y="745331"/>
                </a:moveTo>
                <a:cubicBezTo>
                  <a:pt x="873278" y="689789"/>
                  <a:pt x="1045476" y="805433"/>
                  <a:pt x="1315270" y="745331"/>
                </a:cubicBezTo>
                <a:cubicBezTo>
                  <a:pt x="1585064" y="685229"/>
                  <a:pt x="1481442" y="749021"/>
                  <a:pt x="1594540" y="745331"/>
                </a:cubicBezTo>
                <a:cubicBezTo>
                  <a:pt x="1707638" y="741641"/>
                  <a:pt x="1807557" y="775836"/>
                  <a:pt x="1970700" y="745331"/>
                </a:cubicBezTo>
                <a:cubicBezTo>
                  <a:pt x="2133843" y="714826"/>
                  <a:pt x="2399932" y="767165"/>
                  <a:pt x="2540639" y="745331"/>
                </a:cubicBezTo>
                <a:cubicBezTo>
                  <a:pt x="2681346" y="723497"/>
                  <a:pt x="2833197" y="789922"/>
                  <a:pt x="2916799" y="745331"/>
                </a:cubicBezTo>
                <a:cubicBezTo>
                  <a:pt x="3000401" y="700740"/>
                  <a:pt x="3131820" y="766353"/>
                  <a:pt x="3292959" y="745331"/>
                </a:cubicBezTo>
                <a:cubicBezTo>
                  <a:pt x="3454098" y="724309"/>
                  <a:pt x="3584690" y="747037"/>
                  <a:pt x="3862898" y="745331"/>
                </a:cubicBezTo>
                <a:cubicBezTo>
                  <a:pt x="4141106" y="743625"/>
                  <a:pt x="4176844" y="768868"/>
                  <a:pt x="4335948" y="745331"/>
                </a:cubicBezTo>
                <a:cubicBezTo>
                  <a:pt x="4495052" y="721794"/>
                  <a:pt x="4723911" y="754381"/>
                  <a:pt x="5002777" y="745331"/>
                </a:cubicBezTo>
                <a:cubicBezTo>
                  <a:pt x="5281643" y="736281"/>
                  <a:pt x="5353908" y="761525"/>
                  <a:pt x="5572716" y="745331"/>
                </a:cubicBezTo>
                <a:cubicBezTo>
                  <a:pt x="5791524" y="729137"/>
                  <a:pt x="5848980" y="777514"/>
                  <a:pt x="6045765" y="745331"/>
                </a:cubicBezTo>
                <a:cubicBezTo>
                  <a:pt x="6242550" y="713148"/>
                  <a:pt x="6354591" y="797954"/>
                  <a:pt x="6615705" y="745331"/>
                </a:cubicBezTo>
                <a:cubicBezTo>
                  <a:pt x="6876819" y="692708"/>
                  <a:pt x="7072576" y="782275"/>
                  <a:pt x="7379423" y="745331"/>
                </a:cubicBezTo>
                <a:cubicBezTo>
                  <a:pt x="7686270" y="708387"/>
                  <a:pt x="7969304" y="820272"/>
                  <a:pt x="8143142" y="745331"/>
                </a:cubicBezTo>
                <a:cubicBezTo>
                  <a:pt x="8316980" y="670390"/>
                  <a:pt x="8420759" y="753813"/>
                  <a:pt x="8616191" y="745331"/>
                </a:cubicBezTo>
                <a:cubicBezTo>
                  <a:pt x="8811623" y="736849"/>
                  <a:pt x="8902889" y="798301"/>
                  <a:pt x="9089241" y="745331"/>
                </a:cubicBezTo>
                <a:cubicBezTo>
                  <a:pt x="9275593" y="692361"/>
                  <a:pt x="9686761" y="802706"/>
                  <a:pt x="9852959" y="745331"/>
                </a:cubicBezTo>
                <a:cubicBezTo>
                  <a:pt x="10019157" y="687956"/>
                  <a:pt x="10229539" y="794909"/>
                  <a:pt x="10434297" y="745331"/>
                </a:cubicBezTo>
                <a:cubicBezTo>
                  <a:pt x="10491160" y="1001931"/>
                  <a:pt x="10432812" y="1033779"/>
                  <a:pt x="10434297" y="1304330"/>
                </a:cubicBezTo>
                <a:cubicBezTo>
                  <a:pt x="10435782" y="1574881"/>
                  <a:pt x="10396053" y="1565495"/>
                  <a:pt x="10434297" y="1729168"/>
                </a:cubicBezTo>
                <a:cubicBezTo>
                  <a:pt x="10472541" y="1892841"/>
                  <a:pt x="10407984" y="2048845"/>
                  <a:pt x="10434297" y="2198727"/>
                </a:cubicBezTo>
                <a:cubicBezTo>
                  <a:pt x="10460610" y="2348609"/>
                  <a:pt x="10398441" y="2652407"/>
                  <a:pt x="10434297" y="2847165"/>
                </a:cubicBezTo>
                <a:cubicBezTo>
                  <a:pt x="10470153" y="3041923"/>
                  <a:pt x="10384163" y="3178653"/>
                  <a:pt x="10434297" y="3316724"/>
                </a:cubicBezTo>
                <a:cubicBezTo>
                  <a:pt x="10484431" y="3454795"/>
                  <a:pt x="10415177" y="3621633"/>
                  <a:pt x="10434297" y="3786283"/>
                </a:cubicBezTo>
                <a:cubicBezTo>
                  <a:pt x="10453417" y="3950933"/>
                  <a:pt x="10431450" y="4129189"/>
                  <a:pt x="10434297" y="4300561"/>
                </a:cubicBezTo>
                <a:cubicBezTo>
                  <a:pt x="10437144" y="4471933"/>
                  <a:pt x="10366070" y="4842264"/>
                  <a:pt x="10434297" y="5217319"/>
                </a:cubicBezTo>
                <a:cubicBezTo>
                  <a:pt x="10177345" y="5224941"/>
                  <a:pt x="10109346" y="5197577"/>
                  <a:pt x="9864358" y="5217319"/>
                </a:cubicBezTo>
                <a:cubicBezTo>
                  <a:pt x="9619370" y="5237061"/>
                  <a:pt x="9673301" y="5191468"/>
                  <a:pt x="9585088" y="5217319"/>
                </a:cubicBezTo>
                <a:cubicBezTo>
                  <a:pt x="9496875" y="5243170"/>
                  <a:pt x="9305136" y="5206905"/>
                  <a:pt x="9112038" y="5217319"/>
                </a:cubicBezTo>
                <a:cubicBezTo>
                  <a:pt x="8918940" y="5227733"/>
                  <a:pt x="8582832" y="5196835"/>
                  <a:pt x="8348320" y="5217319"/>
                </a:cubicBezTo>
                <a:cubicBezTo>
                  <a:pt x="8113808" y="5237803"/>
                  <a:pt x="7778903" y="5184270"/>
                  <a:pt x="7584601" y="5217319"/>
                </a:cubicBezTo>
                <a:cubicBezTo>
                  <a:pt x="7390299" y="5250368"/>
                  <a:pt x="7081087" y="5197965"/>
                  <a:pt x="6820883" y="5217319"/>
                </a:cubicBezTo>
                <a:cubicBezTo>
                  <a:pt x="6560679" y="5236673"/>
                  <a:pt x="6470230" y="5180112"/>
                  <a:pt x="6250943" y="5217319"/>
                </a:cubicBezTo>
                <a:cubicBezTo>
                  <a:pt x="6031656" y="5254526"/>
                  <a:pt x="6062774" y="5200874"/>
                  <a:pt x="5971673" y="5217319"/>
                </a:cubicBezTo>
                <a:cubicBezTo>
                  <a:pt x="5880572" y="5233764"/>
                  <a:pt x="5694467" y="5203820"/>
                  <a:pt x="5498624" y="5217319"/>
                </a:cubicBezTo>
                <a:cubicBezTo>
                  <a:pt x="5302781" y="5230818"/>
                  <a:pt x="5056391" y="5195373"/>
                  <a:pt x="4734905" y="5217319"/>
                </a:cubicBezTo>
                <a:cubicBezTo>
                  <a:pt x="4413419" y="5239265"/>
                  <a:pt x="4576330" y="5187783"/>
                  <a:pt x="4455635" y="5217319"/>
                </a:cubicBezTo>
                <a:cubicBezTo>
                  <a:pt x="4334940" y="5246855"/>
                  <a:pt x="4088794" y="5193843"/>
                  <a:pt x="3885696" y="5217319"/>
                </a:cubicBezTo>
                <a:cubicBezTo>
                  <a:pt x="3682598" y="5240795"/>
                  <a:pt x="3546251" y="5173033"/>
                  <a:pt x="3412646" y="5217319"/>
                </a:cubicBezTo>
                <a:cubicBezTo>
                  <a:pt x="3279041" y="5261605"/>
                  <a:pt x="3096407" y="5200416"/>
                  <a:pt x="2939597" y="5217319"/>
                </a:cubicBezTo>
                <a:cubicBezTo>
                  <a:pt x="2782787" y="5234222"/>
                  <a:pt x="2365174" y="5217085"/>
                  <a:pt x="2175878" y="5217319"/>
                </a:cubicBezTo>
                <a:cubicBezTo>
                  <a:pt x="1986582" y="5217553"/>
                  <a:pt x="1992549" y="5188973"/>
                  <a:pt x="1896608" y="5217319"/>
                </a:cubicBezTo>
                <a:cubicBezTo>
                  <a:pt x="1800667" y="5245665"/>
                  <a:pt x="1710342" y="5189440"/>
                  <a:pt x="1617338" y="5217319"/>
                </a:cubicBezTo>
                <a:cubicBezTo>
                  <a:pt x="1524334" y="5245198"/>
                  <a:pt x="1117703" y="5181234"/>
                  <a:pt x="745331" y="5217319"/>
                </a:cubicBezTo>
                <a:cubicBezTo>
                  <a:pt x="714278" y="5048032"/>
                  <a:pt x="781452" y="4864348"/>
                  <a:pt x="745331" y="4747760"/>
                </a:cubicBezTo>
                <a:cubicBezTo>
                  <a:pt x="709210" y="4631172"/>
                  <a:pt x="756498" y="4283470"/>
                  <a:pt x="745331" y="4099322"/>
                </a:cubicBezTo>
                <a:cubicBezTo>
                  <a:pt x="734164" y="3915174"/>
                  <a:pt x="788688" y="3755818"/>
                  <a:pt x="745331" y="3495604"/>
                </a:cubicBezTo>
                <a:cubicBezTo>
                  <a:pt x="701974" y="3235390"/>
                  <a:pt x="793305" y="3180569"/>
                  <a:pt x="745331" y="3070765"/>
                </a:cubicBezTo>
                <a:cubicBezTo>
                  <a:pt x="697357" y="2960961"/>
                  <a:pt x="772635" y="2744229"/>
                  <a:pt x="745331" y="2511766"/>
                </a:cubicBezTo>
                <a:cubicBezTo>
                  <a:pt x="718027" y="2279303"/>
                  <a:pt x="782670" y="2027236"/>
                  <a:pt x="745331" y="1863328"/>
                </a:cubicBezTo>
                <a:cubicBezTo>
                  <a:pt x="707992" y="1699420"/>
                  <a:pt x="758359" y="1542811"/>
                  <a:pt x="745331" y="1259610"/>
                </a:cubicBezTo>
                <a:cubicBezTo>
                  <a:pt x="732303" y="976409"/>
                  <a:pt x="777361" y="848686"/>
                  <a:pt x="745331" y="745331"/>
                </a:cubicBezTo>
                <a:close/>
                <a:moveTo>
                  <a:pt x="0" y="0"/>
                </a:moveTo>
                <a:cubicBezTo>
                  <a:pt x="189235" y="137084"/>
                  <a:pt x="200223" y="229667"/>
                  <a:pt x="350306" y="350306"/>
                </a:cubicBezTo>
                <a:cubicBezTo>
                  <a:pt x="500389" y="470945"/>
                  <a:pt x="618967" y="688141"/>
                  <a:pt x="745331" y="745331"/>
                </a:cubicBezTo>
                <a:moveTo>
                  <a:pt x="0" y="5962650"/>
                </a:moveTo>
                <a:cubicBezTo>
                  <a:pt x="54258" y="5849803"/>
                  <a:pt x="214363" y="5793561"/>
                  <a:pt x="350306" y="5612344"/>
                </a:cubicBezTo>
                <a:cubicBezTo>
                  <a:pt x="486249" y="5431127"/>
                  <a:pt x="703999" y="5341191"/>
                  <a:pt x="745331" y="5217319"/>
                </a:cubicBezTo>
                <a:moveTo>
                  <a:pt x="11179628" y="0"/>
                </a:moveTo>
                <a:cubicBezTo>
                  <a:pt x="11131081" y="104131"/>
                  <a:pt x="10948091" y="145702"/>
                  <a:pt x="10806963" y="372666"/>
                </a:cubicBezTo>
                <a:cubicBezTo>
                  <a:pt x="10665834" y="599630"/>
                  <a:pt x="10492321" y="625496"/>
                  <a:pt x="10434297" y="745331"/>
                </a:cubicBezTo>
                <a:moveTo>
                  <a:pt x="11179628" y="5962650"/>
                </a:moveTo>
                <a:cubicBezTo>
                  <a:pt x="10972687" y="5806906"/>
                  <a:pt x="10926497" y="5659783"/>
                  <a:pt x="10806963" y="5589985"/>
                </a:cubicBezTo>
                <a:cubicBezTo>
                  <a:pt x="10687429" y="5520187"/>
                  <a:pt x="10593722" y="5307247"/>
                  <a:pt x="10434297" y="5217319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accent1">
                <a:lumMod val="20000"/>
                <a:lumOff val="80000"/>
              </a:schemeClr>
            </a:solidFill>
            <a:headEnd type="triangl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975678886">
                  <a:prstGeom prst="beve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i="1" dirty="0">
                <a:ln w="38100">
                  <a:solidFill>
                    <a:schemeClr val="tx2">
                      <a:lumMod val="10000"/>
                      <a:lumOff val="9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anose="0204060206030A020304" pitchFamily="18" charset="0"/>
              </a:rPr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427700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521</Words>
  <Application>Microsoft Office PowerPoint</Application>
  <PresentationFormat>Widescreen</PresentationFormat>
  <Paragraphs>15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Footlight MT Light</vt:lpstr>
      <vt:lpstr>Times New Roman</vt:lpstr>
      <vt:lpstr>Office Theme</vt:lpstr>
      <vt:lpstr>PowerPoint Presentation</vt:lpstr>
      <vt:lpstr>St Christopher Bearing the Christ Child, 1st quarter of the 16th century, Oil on Panel, 48 x 59,5 cm, Rockox House, Antwerp, Belgium https://fr.m.wikipedia.org/wiki/Fichier:Joachim_Patinir,_St_Christopher_Bearing_the_Christ_Child,_Rockox_House,_Antwerp.jpg </vt:lpstr>
      <vt:lpstr>Baptism of Christ, c. 1515, Oil on Oak, 59,5 x 77 cm, Kunsthistorisches Museum, Vienna, Austria  https://upload.wikimedia.org/wikipedia/commons/2/26/Joachim_Patinir_-_The_Baptism_of_Christ_-_Google_Art_Project_2.jpg </vt:lpstr>
      <vt:lpstr>Temptation of St Anthony, c. 1515, Oil on Panel, 155 x 173 cm, Museo del Prado, Madrid, Spain https://www.museodelprado.es/en/the-collection/art-work/the-temptations-of-saint-anthony/b93e9da4-8a77-44ae-ba29-1811cc546fd8 </vt:lpstr>
      <vt:lpstr>Landscape with the Flight into Egypt, 1515-16, Oil on Panel, 32 x 58 cm,  Museo Thyssen-Bornemisza, Madrid, Spain https://www.museothyssen.org/en/collection/artists/patinir-joachim/landscape-rest-flight-egypt </vt:lpstr>
      <vt:lpstr>Landscape with St Jerome, 1515-19, Oil on Panel, 74 x 91 cm, Museo del Prado, Madrid, Spain https://commons.wikimedia.org/wiki/File:Paisaje_con_san_Jer%C3%B3nimo,_Joachim_Patinir,_Museo_del_Prado.jpg </vt:lpstr>
      <vt:lpstr>St Jerome in Rocky Landscape, c. 1520, Oil on Oak, 36,5 x 34 cm, National Gallery, London, UK https://www.wikiart.org/en/joachim-patinir/st-jerome-in-rocky-landscape </vt:lpstr>
      <vt:lpstr>St Jerome in the Desert, c. 1520, Oil on Wood, 78 x 137 cm, Musée du Louvre, Paris France https://commons.wikimedia.org/wiki/File:Joachim_Patinir_-_St_Jerome_in_the_Desert_-_WGA17100.jpg </vt:lpstr>
      <vt:lpstr>Triptych, c. 1520, Oil on Wood, 118 x 81 cm (central), 121 x 36 cm (lateral),  Metropolitan Museum of Art, New York, USA https://commons.wikimedia.org/wiki/File:Joachim_Patinir_-_Triptych_-_WGA17104.jpg </vt:lpstr>
      <vt:lpstr>Charon crossing the Styx, 1520 – 1524, Oil on Panel, 64x103 cm, Prado Museum, Madrid, Spain https://www.museodelprado.es/en/the-collection/art-work/charon-crossing-the-styx/c51349b6-049e-476c-a388-5ae6d301e8c1</vt:lpstr>
      <vt:lpstr>Landscape with the Flight into Egypt, c. 1524, Oil on Panel, 51 x 96 cm, The Hermitage, St. Petersburg, Russia https://www.wga.hu/frames-e.html?/bio/p/patenier/biograph.html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2024-06-10T09:22:40Z</dcterms:created>
  <dcterms:modified xsi:type="dcterms:W3CDTF">2024-06-10T11:08:32Z</dcterms:modified>
</cp:coreProperties>
</file>