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7" r:id="rId4"/>
    <p:sldId id="263" r:id="rId5"/>
    <p:sldId id="271" r:id="rId6"/>
    <p:sldId id="273" r:id="rId7"/>
    <p:sldId id="262" r:id="rId8"/>
    <p:sldId id="260" r:id="rId9"/>
    <p:sldId id="270" r:id="rId10"/>
    <p:sldId id="261" r:id="rId11"/>
    <p:sldId id="265" r:id="rId12"/>
    <p:sldId id="266" r:id="rId13"/>
    <p:sldId id="268" r:id="rId14"/>
    <p:sldId id="272" r:id="rId15"/>
    <p:sldId id="269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57F7AC5-A08C-4265-A853-51259BAB45E4}"/>
    <pc:docChg chg="modSld">
      <pc:chgData name="Amalia Spiliakou" userId="f4bd6b91a0b5818a" providerId="LiveId" clId="{157F7AC5-A08C-4265-A853-51259BAB45E4}" dt="2024-06-23T08:28:27.705" v="3" actId="20577"/>
      <pc:docMkLst>
        <pc:docMk/>
      </pc:docMkLst>
      <pc:sldChg chg="modSp mod">
        <pc:chgData name="Amalia Spiliakou" userId="f4bd6b91a0b5818a" providerId="LiveId" clId="{157F7AC5-A08C-4265-A853-51259BAB45E4}" dt="2024-06-23T08:28:27.705" v="3" actId="20577"/>
        <pc:sldMkLst>
          <pc:docMk/>
          <pc:sldMk cId="3173480566" sldId="258"/>
        </pc:sldMkLst>
        <pc:spChg chg="mod">
          <ac:chgData name="Amalia Spiliakou" userId="f4bd6b91a0b5818a" providerId="LiveId" clId="{157F7AC5-A08C-4265-A853-51259BAB45E4}" dt="2024-06-23T08:28:27.705" v="3" actId="20577"/>
          <ac:spMkLst>
            <pc:docMk/>
            <pc:sldMk cId="3173480566" sldId="258"/>
            <ac:spMk id="4" creationId="{2D18C438-49C5-D930-AD8C-E12DD84A46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C4ADE-41BE-49A6-9F60-6DA19C2AF90D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F0A2D-A372-4BEF-9611-4147457996F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890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F0A2D-A372-4BEF-9611-4147457996F1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187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EAB5-70B3-B898-8ABA-1BFC6AD4F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96F053-095A-4CB2-7179-6F8484670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6B460-4566-D57A-9426-020DA2021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4FA42-09CE-D97C-810C-21C6DCBD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04A6C-6A29-CC71-9E04-C8EA1F4B1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516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3C40-E2BB-6E1B-81A6-56F6A89D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B4B88-2E65-5FC9-7BBC-FA259B7A4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BFCD0-45B9-0B1C-B58A-40AE0D39A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9B334-681F-180A-0C8B-2C9C30467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8A15-1568-7F1D-CD6F-C8F6C842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878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0CC9-F744-D62A-C571-B7326411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0722D-0FBE-0691-9510-1F8357A2F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98688-4F5C-08E5-6564-683A4A70B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419C2-15D4-7037-407B-C5447447F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1B0BA-5F05-4FAC-19E6-A96D599F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716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3E70-EC21-216E-10D1-1782B144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73B4-9A77-86E0-C9A3-4C51F68AF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6FF084-8F36-305C-B288-52DB1D1CE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E60F1-E5F3-643F-0F9E-0F70C1890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D1F8B-9C16-D7E1-2EC1-841639C16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32001-8CCC-4D3D-B0A8-44758AAA6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611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FFE76-A79C-650F-4DE9-4505D1B0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03C7B-1236-5E6A-1448-6015E945A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62F5B-5D18-AE34-22BE-AF78F6568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CB5F55-234A-B129-6748-7A3FC622E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591381-21AB-247C-7E62-C3EB206A1C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D9C6E-DF5B-3A01-8C99-0983747A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B9E85-6C7A-E258-8C30-F1762ED8A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7A1F7C-F6BB-68B0-B19B-08804CAD2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231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49E45-7F08-4E35-2BE7-41F880A4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5D4A6-15D9-426A-F8ED-81A027F6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52046D-12D2-3A7F-90F5-0172EBF7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102A4-87B2-3277-3D27-C4AC04ED7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6622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B1973-15C4-39F2-972C-2708AE9CA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BDC6CB-3CC4-6929-EACA-B59CAFBA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C4DB14-8B7C-AFD0-B480-EB34BACCE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912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59425-3920-D0B4-A7DE-A13944B61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FB31C-E5E9-0A77-690E-2FDCB251C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E0DCB-590F-96C1-4518-8F907536C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FBA83-2B7D-181E-9A41-6BA3AEB2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B640A-0F6C-DEF2-8620-9CC7BFC75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44729-BC7D-EBD7-4C44-927BC398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58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7534-E4C6-F7C6-A453-9A7F6DE88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F737F-273F-E98E-2E9B-EF6947081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8E410-C161-2D8A-E859-66A467627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A3782-DD15-4AC5-1D34-3B44D903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552F3-1E22-2495-79FF-6D549CDC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68075-E1DC-F3F0-D358-6B8AE8625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027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0B09-C0DE-32DB-02D3-E2EEDBC63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AB1DD-AF9E-F518-71D6-FB830F02A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3B34F-7B22-DF53-638C-DC4338B79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DB3AE-D163-8A59-152F-4C034F324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8A33D-C55F-FE20-D0B3-09A2F1AB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702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1B28B4-7E59-FEC6-96E8-0251B33A1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BE9973-00EF-D539-F27C-D673E662E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8B1E4-0D0D-598C-12B2-201A41ED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B2984-89EF-B338-AAEC-24989F4C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F58D7-A864-5316-18FF-7F1AC91A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138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28B8E8-2CEE-2EAB-8CFE-A44C5CF8C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0ED0F-49EE-596D-28DD-D619E1189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8B0CC-FB89-FA55-ACF2-82051F3C0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654C34-DE16-43C3-BF5C-2FCEC63970B6}" type="datetimeFigureOut">
              <a:rPr lang="el-GR" smtClean="0"/>
              <a:t>23/6/2024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6D8FE-CCD8-3C2C-21EC-A416CEDD7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1B13B-9054-32E2-0C96-7BA1A215E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C37EB1-7A58-4104-98C5-4A6C4BDC4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983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nationalgallery.org.uk/exhibitions/past/sorolla/what-you-need-to-know-about-sorolla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mmons.wikimedia.org/wiki/File:Joaquin_Sorolla_y_Bastida_-_Arreglando_las_redes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wga.hu/html_m/s/sorolla/index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ommons.wikimedia.org/wiki/File:Joaqu%C3%ADn_Sorolla_y_Bastida_-_El_pescador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File:Joaquin_Sorolla_y_Bastida_-_La_playa_de_Valencia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Joaqu%C3%ADn_Sorolla_y_Bastida_-_Beach_of_Valencia_by_Morning_Light_-_A2137_-_Hispanic_Society_of_America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nationalgallery.org.uk/exhibitions/past/sorolla/what-you-need-to-know-about-sorolla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nationalgallery.org.uk/exhibitions/past/sorolla/what-you-need-to-know-about-sorolla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museodelprado.es/en/the-collection/art-work/boys-on-the-beach/edd7a202-c069-49f1-a3f4-eacf9b4022c2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mmons.wikimedia.org/wiki/File:Joaqu%C3%ADn_Sorolla_y_Bastida_-_Barcas_en_la_playa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commons.wikimedia.org/wiki/File:Joaqu%C3%ADn_Sorolla_y_Bastida_-_The_Little_Sailing_Boat_-_Google_Art_Project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commons.wikimedia.org/wiki/File:Joaqu%C3%ADn_Sorolla_y_Bastida_-_El_pie_herido_%281909%29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Joaquin_Sorolla_y_Bastida_-_Ni%C3%B1a_en_la_playa,_Valencia.jpg" TargetMode="External"/><Relationship Id="rId2" Type="http://schemas.openxmlformats.org/officeDocument/2006/relationships/hyperlink" Target="https://commons.wikimedia.org/wiki/File:Joaqu%C3%ADn_Sorolla_y_Bastida_-_Dos_Hermanas,_Valencia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38100">
            <a:solidFill>
              <a:schemeClr val="tx2">
                <a:lumMod val="10000"/>
                <a:lumOff val="9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Joaquín Sorolla y Bastida, 1863-1923</a:t>
            </a:r>
          </a:p>
          <a:p>
            <a:pPr algn="ctr"/>
            <a:r>
              <a:rPr lang="en-US" sz="5400" b="1" dirty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At the Seafront</a:t>
            </a:r>
            <a:r>
              <a:rPr lang="en-US" sz="5400" b="1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, 13 Paintings</a:t>
            </a:r>
            <a:endParaRPr lang="en-US" sz="5400" b="1" dirty="0">
              <a:ln w="22225">
                <a:solidFill>
                  <a:schemeClr val="tx2"/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99E2F-A27F-C4E3-1E1C-3623BD43E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486" y="2329543"/>
            <a:ext cx="4256313" cy="44032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Sorolla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painting 'Clotilde in a Black Dress',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1905. Photograph by Christian Franzen © Museo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Sorolla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Madrid, Spain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https://www.nationalgallery.org.uk/exhibitions/past/sorolla/what-you-need-to-know-about-sorolla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45D077-DB12-BD14-8DF4-B415B4A95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185"/>
            <a:ext cx="6179357" cy="660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6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3A3B8-5950-2CC1-0ECE-E3E30DED5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l-GR" sz="18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Mending the nets,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1899, Oil on Canvas, 22.2x36.9 cm, Private Collection </a:t>
            </a:r>
            <a:br>
              <a:rPr lang="el-GR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https://commons.wikimedia.org/wiki/File:Joaquin_Sorolla_y_Bastida_-_Arreglando_las_redes.jpg</a:t>
            </a:r>
            <a:r>
              <a:rPr lang="en-US" sz="13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3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C0101F5-4A28-5D3F-BAC1-BE439A4E0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213" y="1690688"/>
            <a:ext cx="8341573" cy="502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559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120C1-3289-0460-AF5F-6D67F44E1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643743"/>
            <a:ext cx="2403021" cy="49856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Return from Fishing,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1904,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Oil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45 x 75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Raccolte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Frugone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Nervi, Genova,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https://www.wga.hu/html_m/s/sorolla/index.html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703B1D4-DA7D-896A-3E5E-3821E7EA6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228600"/>
            <a:ext cx="90297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004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9B25-0EAC-6EB8-B09E-C950FEADD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4" y="2351314"/>
            <a:ext cx="2416628" cy="4419600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Fisherman,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1904, Oil on Canvas, 76x106 cm, Private Collection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https://commons.wikimedia.org/wiki/File:Joaqu%C3%ADn_Sorolla_y_Bastida_-_El_pescador.jpg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3ABC2D6-C833-7C63-7D66-44EC52634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366" y="106816"/>
            <a:ext cx="9435891" cy="66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266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7F62-7245-2D4F-91D2-8D5F37AF7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beach at Valencia,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1908, Oil on Canvas, 50x65.5 cm, Private Collection</a:t>
            </a:r>
            <a:br>
              <a:rPr lang="el-GR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https://commons.wikimedia.org/wiki/File:Joaquin_Sorolla_y_Bastida_-_La_playa_de_Valencia.jpg</a:t>
            </a:r>
            <a:r>
              <a:rPr lang="en-US" sz="13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7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61D3D66-7CC7-8A21-85C9-4F4923BD1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90688"/>
            <a:ext cx="7620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204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7CE68-6BD9-D2D8-8B67-5A1EC0D1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4370" y="892628"/>
            <a:ext cx="2532289" cy="574153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Beach of Valencia by Morning Light,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1908, Oil on Canvas, 76x105.6 cm, Hispanic Society of America, New York City, USA</a:t>
            </a: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hlinkClick r:id="rId2"/>
              </a:rPr>
              <a:t>https://commons.wikimedia.org/wiki/File:Joaqu%C3%ADn_Sorolla_y_Bastida_-_Beach_of_Valencia_by_Morning_Light_-_A2137_-_Hispanic_Society_of_America.jpg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444C8A0-4A6D-45A6-06DE-3B352ED0C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" y="183356"/>
            <a:ext cx="8984480" cy="649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18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BD7D1-A0E6-8518-92D8-5E264DBE8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Running along the Beach, Valencia, 1908, Oil on Canvas,90x166.5 cm, Fine Arts Museum of Asturias, Oviedo, Spain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https://www.nationalgallery.org.uk/exhibitions/past/sorolla/what-you-need-to-know-about-sorolla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CBE398C-773E-5883-9813-3649FB254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43" y="1690688"/>
            <a:ext cx="9818914" cy="503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06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9C51-3E8F-3250-A042-F54287BF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256" y="2928257"/>
            <a:ext cx="3853543" cy="3755571"/>
          </a:xfrm>
        </p:spPr>
        <p:txBody>
          <a:bodyPr>
            <a:no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Walk by the sea,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1909, Oil on Canvas, 205x200 cm, Fundación Museo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Sorolla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Madrid, Spain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https://www.nationalgallery.org.uk/exhibitions/past/sorolla/what-you-need-to-know-about-sorolla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22457D6-8A08-DFF7-29DF-1501FD0AE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4171"/>
            <a:ext cx="6515685" cy="650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984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D3D2-88BB-F3AE-4BF7-DA8F50F95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Boys on the Beach,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1909, Oil on Canvas, 118x185 cm, Prado Museum, Madrid, Spain </a:t>
            </a: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https://www.museodelprado.es/en/the-collection/art-work/boys-on-the-beach/edd7a202-c069-49f1-a3f4-eacf9b4022c2</a:t>
            </a:r>
            <a:r>
              <a:rPr lang="en-US" sz="13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group of boys lying on the sand&#10;&#10;Description automatically generated">
            <a:extLst>
              <a:ext uri="{FF2B5EF4-FFF2-40B4-BE49-F238E27FC236}">
                <a16:creationId xmlns:a16="http://schemas.microsoft.com/office/drawing/2014/main" id="{60E1F4D9-CEF2-F808-FA86-CB158197A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21" y="1360715"/>
            <a:ext cx="8681357" cy="538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52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8139-3913-8AB5-AE4C-032772FC6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Boats on the shore,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1909, Oil on Canvas, 56x94 cm, Buenos Aires,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Institución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cultural Española, Argentina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https://commons.wikimedia.org/wiki/File:Joaqu%C3%ADn_Sorolla_y_Bastida_-_Barcas_en_la_playa.jpg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4D09180-EDFA-209D-CAE4-662BA4600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887" y="1394052"/>
            <a:ext cx="9336226" cy="533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169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A5AFA-88EF-5F03-9BA8-FE4B0F93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228" y="1665514"/>
            <a:ext cx="2993571" cy="5040086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Little Sailing Boat,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1909, Oil on Canvas, 100x110 cm, Fundación Museo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Sorolla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Madrid, Spain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https://commons.wikimedia.org/wiki/File:Joaqu%C3%ADn_Sorolla_y_Bastida_-_The_Little_Sailing_Boat_-_Google_Art_Project.jpg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E978AFB-D635-C122-1C0E-A01DC2894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"/>
            <a:ext cx="7371271" cy="65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426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C0162-46B6-26AA-1A84-2E172357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0685"/>
            <a:ext cx="4565679" cy="4496139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wounded foot, 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1909, Oil on Canvas, 109.2x99 cm, Getty Center, CA, USA</a:t>
            </a:r>
            <a:br>
              <a:rPr lang="el-GR" sz="13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3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https://commons.wikimedia.org/wiki/File:Joaqu%C3%ADn_Sorolla_y_Bastida_-_El_pie_herido_%281909%29.jpg</a:t>
            </a:r>
            <a:r>
              <a:rPr lang="en-US" sz="13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br>
              <a:rPr lang="el-GR" sz="1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3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DBA7223-0031-E52E-8EB2-361E0381D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879" y="141174"/>
            <a:ext cx="5949921" cy="657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128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9F21F-D717-179E-BE16-C78789D2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274" y="129949"/>
            <a:ext cx="7850726" cy="1975334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600" b="1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600" b="1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2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Two Sisters, Valencia,</a:t>
            </a:r>
            <a:r>
              <a:rPr lang="en-US" sz="2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1909, Oil on Canvas, 176.2x112.1 cm, Art Institute of Chicago, USA</a:t>
            </a:r>
            <a:br>
              <a:rPr lang="en-US" sz="2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2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Girl in the Beach, Valencia, </a:t>
            </a:r>
            <a:r>
              <a:rPr lang="en-US" sz="2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1910, Oil on Canvas, 69x100 cm, Private Collection</a:t>
            </a:r>
            <a:br>
              <a:rPr lang="el-GR" sz="2200" b="1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0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https://commons.wikimedia.org/wiki/File:Joaqu%C3%ADn_Sorolla_y_Bastida_-_Dos_Hermanas,_Valencia.jpg</a:t>
            </a:r>
            <a:r>
              <a:rPr lang="en-US" sz="10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0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0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https://commons.wikimedia.org/wiki/File:Joaquin_Sorolla_y_Bastida_-_Ni%C3%B1a_en_la_playa,_Valencia.jpg</a:t>
            </a:r>
            <a:r>
              <a:rPr lang="en-US" sz="10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D994328-4D90-B15E-F15F-BFD54F0F3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17" y="129948"/>
            <a:ext cx="4196358" cy="659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777F8576-D10B-FD16-418A-1DA07995C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342" y="2105283"/>
            <a:ext cx="6591213" cy="462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837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tx2">
                <a:lumMod val="10000"/>
                <a:lumOff val="9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600" b="1" dirty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THE END</a:t>
            </a:r>
            <a:endParaRPr lang="en-US" sz="9600" b="1" dirty="0">
              <a:ln w="22225">
                <a:solidFill>
                  <a:schemeClr val="tx2"/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566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717</Words>
  <Application>Microsoft Office PowerPoint</Application>
  <PresentationFormat>Widescreen</PresentationFormat>
  <Paragraphs>17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Lucida Calligraphy</vt:lpstr>
      <vt:lpstr>Times New Roman</vt:lpstr>
      <vt:lpstr>Office Theme</vt:lpstr>
      <vt:lpstr>PowerPoint Presentation</vt:lpstr>
      <vt:lpstr>Sorolla painting 'Clotilde in a Black Dress', 1905. Photograph by Christian Franzen © Museo Sorolla, Madrid, Spain https://www.nationalgallery.org.uk/exhibitions/past/sorolla/what-you-need-to-know-about-sorolla </vt:lpstr>
      <vt:lpstr>  Mending the nets, 1899, Oil on Canvas, 22.2x36.9 cm, Private Collection  https://commons.wikimedia.org/wiki/File:Joaquin_Sorolla_y_Bastida_-_Arreglando_las_redes.jpg  </vt:lpstr>
      <vt:lpstr>Return from Fishing, 1904, Oil on Canvas,  45 x 75 cm,  Raccolte Frugone, Nervi, Genova, Italy https://www.wga.hu/html_m/s/sorolla/index.html </vt:lpstr>
      <vt:lpstr>The Fisherman, 1904, Oil on Canvas, 76x106 cm, Private Collection https://commons.wikimedia.org/wiki/File:Joaqu%C3%ADn_Sorolla_y_Bastida_-_El_pescador.jpg  </vt:lpstr>
      <vt:lpstr>  The beach at Valencia, 1908, Oil on Canvas, 50x65.5 cm, Private Collection https://commons.wikimedia.org/wiki/File:Joaquin_Sorolla_y_Bastida_-_La_playa_de_Valencia.jpg  </vt:lpstr>
      <vt:lpstr>Beach of Valencia by Morning Light, 1908, Oil on Canvas, 76x105.6 cm, Hispanic Society of America, New York City, USA https://commons.wikimedia.org/wiki/File:Joaqu%C3%ADn_Sorolla_y_Bastida_-_Beach_of_Valencia_by_Morning_Light_-_A2137_-_Hispanic_Society_of_America.jpg</vt:lpstr>
      <vt:lpstr>Running along the Beach, Valencia, 1908, Oil on Canvas,90x166.5 cm, Fine Arts Museum of Asturias, Oviedo, Spain  https://www.nationalgallery.org.uk/exhibitions/past/sorolla/what-you-need-to-know-about-sorolla </vt:lpstr>
      <vt:lpstr>Walk by the sea, 1909, Oil on Canvas, 205x200 cm, Fundación Museo Sorolla, Madrid, Spain https://www.nationalgallery.org.uk/exhibitions/past/sorolla/what-you-need-to-know-about-sorolla  </vt:lpstr>
      <vt:lpstr>Boys on the Beach, 1909, Oil on Canvas, 118x185 cm, Prado Museum, Madrid, Spain  https://www.museodelprado.es/en/the-collection/art-work/boys-on-the-beach/edd7a202-c069-49f1-a3f4-eacf9b4022c2  </vt:lpstr>
      <vt:lpstr>Boats on the shore, 1909, Oil on Canvas, 56x94 cm, Buenos Aires, Institución cultural Española, Argentina https://commons.wikimedia.org/wiki/File:Joaqu%C3%ADn_Sorolla_y_Bastida_-_Barcas_en_la_playa.jpg  </vt:lpstr>
      <vt:lpstr>The Little Sailing Boat, 1909, Oil on Canvas, 100x110 cm, Fundación Museo Sorolla, Madrid, Spain https://commons.wikimedia.org/wiki/File:Joaqu%C3%ADn_Sorolla_y_Bastida_-_The_Little_Sailing_Boat_-_Google_Art_Project.jpg  </vt:lpstr>
      <vt:lpstr>The wounded foot, 1909, Oil on Canvas, 109.2x99 cm, Getty Center, CA, USA https://commons.wikimedia.org/wiki/File:Joaqu%C3%ADn_Sorolla_y_Bastida_-_El_pie_herido_%281909%29.jpg   </vt:lpstr>
      <vt:lpstr>  Two Sisters, Valencia, 1909, Oil on Canvas, 176.2x112.1 cm, Art Institute of Chicago, USA Girl in the Beach, Valencia, 1910, Oil on Canvas, 69x100 cm, Private Collection https://commons.wikimedia.org/wiki/File:Joaqu%C3%ADn_Sorolla_y_Bastida_-_Dos_Hermanas,_Valencia.jpg   https://commons.wikimedia.org/wiki/File:Joaquin_Sorolla_y_Bastida_-_Ni%C3%B1a_en_la_playa,_Valencia.jpg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2024-06-23T06:22:02Z</dcterms:created>
  <dcterms:modified xsi:type="dcterms:W3CDTF">2024-06-23T08:28:34Z</dcterms:modified>
</cp:coreProperties>
</file>