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61" r:id="rId6"/>
    <p:sldId id="259" r:id="rId7"/>
    <p:sldId id="263" r:id="rId8"/>
    <p:sldId id="267" r:id="rId9"/>
    <p:sldId id="262" r:id="rId10"/>
    <p:sldId id="260" r:id="rId11"/>
    <p:sldId id="266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C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721836-2AA7-4752-9AC4-90A2F55DAE2A}" v="108" dt="2023-07-02T14:02:01.8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9C721836-2AA7-4752-9AC4-90A2F55DAE2A}"/>
    <pc:docChg chg="undo redo custSel addSld modSld">
      <pc:chgData name="Amalia Spiliakou" userId="f4bd6b91a0b5818a" providerId="LiveId" clId="{9C721836-2AA7-4752-9AC4-90A2F55DAE2A}" dt="2023-07-02T14:02:01.838" v="622" actId="20577"/>
      <pc:docMkLst>
        <pc:docMk/>
      </pc:docMkLst>
      <pc:sldChg chg="addSp modSp mod setBg">
        <pc:chgData name="Amalia Spiliakou" userId="f4bd6b91a0b5818a" providerId="LiveId" clId="{9C721836-2AA7-4752-9AC4-90A2F55DAE2A}" dt="2023-07-02T13:51:57.425" v="575" actId="20577"/>
        <pc:sldMkLst>
          <pc:docMk/>
          <pc:sldMk cId="4283352745" sldId="258"/>
        </pc:sldMkLst>
        <pc:spChg chg="mod">
          <ac:chgData name="Amalia Spiliakou" userId="f4bd6b91a0b5818a" providerId="LiveId" clId="{9C721836-2AA7-4752-9AC4-90A2F55DAE2A}" dt="2023-07-02T13:51:57.425" v="575" actId="20577"/>
          <ac:spMkLst>
            <pc:docMk/>
            <pc:sldMk cId="4283352745" sldId="258"/>
            <ac:spMk id="2" creationId="{70B790FD-178F-4C7E-9C80-202824D10C5F}"/>
          </ac:spMkLst>
        </pc:spChg>
        <pc:picChg chg="add mod">
          <ac:chgData name="Amalia Spiliakou" userId="f4bd6b91a0b5818a" providerId="LiveId" clId="{9C721836-2AA7-4752-9AC4-90A2F55DAE2A}" dt="2023-07-02T13:51:34.696" v="569" actId="1076"/>
          <ac:picMkLst>
            <pc:docMk/>
            <pc:sldMk cId="4283352745" sldId="258"/>
            <ac:picMk id="2050" creationId="{EEE087F0-8018-FD33-79F7-7CAD88ED817D}"/>
          </ac:picMkLst>
        </pc:picChg>
      </pc:sldChg>
      <pc:sldChg chg="addSp modSp mod">
        <pc:chgData name="Amalia Spiliakou" userId="f4bd6b91a0b5818a" providerId="LiveId" clId="{9C721836-2AA7-4752-9AC4-90A2F55DAE2A}" dt="2023-07-02T13:55:15.957" v="598" actId="1076"/>
        <pc:sldMkLst>
          <pc:docMk/>
          <pc:sldMk cId="2700566332" sldId="259"/>
        </pc:sldMkLst>
        <pc:spChg chg="mod">
          <ac:chgData name="Amalia Spiliakou" userId="f4bd6b91a0b5818a" providerId="LiveId" clId="{9C721836-2AA7-4752-9AC4-90A2F55DAE2A}" dt="2023-07-02T13:54:52.430" v="595" actId="14100"/>
          <ac:spMkLst>
            <pc:docMk/>
            <pc:sldMk cId="2700566332" sldId="259"/>
            <ac:spMk id="2" creationId="{57C0BDC4-FEFE-8E32-2053-351EE4A229AB}"/>
          </ac:spMkLst>
        </pc:spChg>
        <pc:picChg chg="add mod">
          <ac:chgData name="Amalia Spiliakou" userId="f4bd6b91a0b5818a" providerId="LiveId" clId="{9C721836-2AA7-4752-9AC4-90A2F55DAE2A}" dt="2023-07-02T13:55:15.957" v="598" actId="1076"/>
          <ac:picMkLst>
            <pc:docMk/>
            <pc:sldMk cId="2700566332" sldId="259"/>
            <ac:picMk id="5" creationId="{14DC215E-33E7-5DA5-0A90-4D1AA56D5402}"/>
          </ac:picMkLst>
        </pc:picChg>
      </pc:sldChg>
      <pc:sldChg chg="addSp delSp modSp mod">
        <pc:chgData name="Amalia Spiliakou" userId="f4bd6b91a0b5818a" providerId="LiveId" clId="{9C721836-2AA7-4752-9AC4-90A2F55DAE2A}" dt="2023-07-01T09:06:42.585" v="231" actId="20577"/>
        <pc:sldMkLst>
          <pc:docMk/>
          <pc:sldMk cId="1407216056" sldId="261"/>
        </pc:sldMkLst>
        <pc:spChg chg="mod">
          <ac:chgData name="Amalia Spiliakou" userId="f4bd6b91a0b5818a" providerId="LiveId" clId="{9C721836-2AA7-4752-9AC4-90A2F55DAE2A}" dt="2023-07-01T09:06:42.585" v="231" actId="20577"/>
          <ac:spMkLst>
            <pc:docMk/>
            <pc:sldMk cId="1407216056" sldId="261"/>
            <ac:spMk id="2" creationId="{C9193C51-2482-A2BA-A7DF-8FEC04AD9FC3}"/>
          </ac:spMkLst>
        </pc:spChg>
        <pc:spChg chg="add del">
          <ac:chgData name="Amalia Spiliakou" userId="f4bd6b91a0b5818a" providerId="LiveId" clId="{9C721836-2AA7-4752-9AC4-90A2F55DAE2A}" dt="2023-07-01T09:04:45.935" v="207"/>
          <ac:spMkLst>
            <pc:docMk/>
            <pc:sldMk cId="1407216056" sldId="261"/>
            <ac:spMk id="5" creationId="{E42B09D3-328D-C5DC-CD3D-91D65A7A52F6}"/>
          </ac:spMkLst>
        </pc:spChg>
        <pc:picChg chg="add mod">
          <ac:chgData name="Amalia Spiliakou" userId="f4bd6b91a0b5818a" providerId="LiveId" clId="{9C721836-2AA7-4752-9AC4-90A2F55DAE2A}" dt="2023-07-01T09:05:46.647" v="222" actId="1076"/>
          <ac:picMkLst>
            <pc:docMk/>
            <pc:sldMk cId="1407216056" sldId="261"/>
            <ac:picMk id="6" creationId="{7F0761E6-3690-7604-0897-55DB7653BA0D}"/>
          </ac:picMkLst>
        </pc:picChg>
      </pc:sldChg>
      <pc:sldChg chg="addSp modSp mod">
        <pc:chgData name="Amalia Spiliakou" userId="f4bd6b91a0b5818a" providerId="LiveId" clId="{9C721836-2AA7-4752-9AC4-90A2F55DAE2A}" dt="2023-07-02T13:58:26.412" v="612" actId="20577"/>
        <pc:sldMkLst>
          <pc:docMk/>
          <pc:sldMk cId="2830343" sldId="263"/>
        </pc:sldMkLst>
        <pc:spChg chg="mod">
          <ac:chgData name="Amalia Spiliakou" userId="f4bd6b91a0b5818a" providerId="LiveId" clId="{9C721836-2AA7-4752-9AC4-90A2F55DAE2A}" dt="2023-07-02T13:58:26.412" v="612" actId="20577"/>
          <ac:spMkLst>
            <pc:docMk/>
            <pc:sldMk cId="2830343" sldId="263"/>
            <ac:spMk id="2" creationId="{C8C64527-5902-4985-D351-CC3A5EF93E38}"/>
          </ac:spMkLst>
        </pc:spChg>
        <pc:picChg chg="add mod">
          <ac:chgData name="Amalia Spiliakou" userId="f4bd6b91a0b5818a" providerId="LiveId" clId="{9C721836-2AA7-4752-9AC4-90A2F55DAE2A}" dt="2023-07-02T13:57:51.789" v="606" actId="1076"/>
          <ac:picMkLst>
            <pc:docMk/>
            <pc:sldMk cId="2830343" sldId="263"/>
            <ac:picMk id="3" creationId="{B6CFC819-9EA6-B835-BCCE-D761A741508A}"/>
          </ac:picMkLst>
        </pc:picChg>
      </pc:sldChg>
      <pc:sldChg chg="modSp add mod setBg">
        <pc:chgData name="Amalia Spiliakou" userId="f4bd6b91a0b5818a" providerId="LiveId" clId="{9C721836-2AA7-4752-9AC4-90A2F55DAE2A}" dt="2023-07-01T08:47:50.041" v="137"/>
        <pc:sldMkLst>
          <pc:docMk/>
          <pc:sldMk cId="3206101651" sldId="264"/>
        </pc:sldMkLst>
        <pc:spChg chg="mod">
          <ac:chgData name="Amalia Spiliakou" userId="f4bd6b91a0b5818a" providerId="LiveId" clId="{9C721836-2AA7-4752-9AC4-90A2F55DAE2A}" dt="2023-07-01T08:47:43.583" v="136" actId="255"/>
          <ac:spMkLst>
            <pc:docMk/>
            <pc:sldMk cId="3206101651" sldId="264"/>
            <ac:spMk id="4" creationId="{033941A9-FCA3-3144-9076-3CECD190ABF4}"/>
          </ac:spMkLst>
        </pc:spChg>
      </pc:sldChg>
      <pc:sldChg chg="addSp modSp new mod setBg">
        <pc:chgData name="Amalia Spiliakou" userId="f4bd6b91a0b5818a" providerId="LiveId" clId="{9C721836-2AA7-4752-9AC4-90A2F55DAE2A}" dt="2023-07-01T09:12:21.934" v="240"/>
        <pc:sldMkLst>
          <pc:docMk/>
          <pc:sldMk cId="1164465107" sldId="265"/>
        </pc:sldMkLst>
        <pc:spChg chg="mod">
          <ac:chgData name="Amalia Spiliakou" userId="f4bd6b91a0b5818a" providerId="LiveId" clId="{9C721836-2AA7-4752-9AC4-90A2F55DAE2A}" dt="2023-07-01T09:10:33.415" v="238" actId="27636"/>
          <ac:spMkLst>
            <pc:docMk/>
            <pc:sldMk cId="1164465107" sldId="265"/>
            <ac:spMk id="2" creationId="{4B922C89-C27C-1CC1-45FE-D313CF1685F0}"/>
          </ac:spMkLst>
        </pc:spChg>
        <pc:picChg chg="add mod">
          <ac:chgData name="Amalia Spiliakou" userId="f4bd6b91a0b5818a" providerId="LiveId" clId="{9C721836-2AA7-4752-9AC4-90A2F55DAE2A}" dt="2023-07-01T08:54:45.107" v="194" actId="1076"/>
          <ac:picMkLst>
            <pc:docMk/>
            <pc:sldMk cId="1164465107" sldId="265"/>
            <ac:picMk id="5122" creationId="{DADD0810-1253-75E5-D691-323CE7390B07}"/>
          </ac:picMkLst>
        </pc:picChg>
        <pc:picChg chg="add mod">
          <ac:chgData name="Amalia Spiliakou" userId="f4bd6b91a0b5818a" providerId="LiveId" clId="{9C721836-2AA7-4752-9AC4-90A2F55DAE2A}" dt="2023-07-01T09:10:38.158" v="239" actId="1076"/>
          <ac:picMkLst>
            <pc:docMk/>
            <pc:sldMk cId="1164465107" sldId="265"/>
            <ac:picMk id="5124" creationId="{A02ADFDC-EA76-A17A-5683-7D764024217B}"/>
          </ac:picMkLst>
        </pc:picChg>
      </pc:sldChg>
      <pc:sldChg chg="addSp modSp new mod setBg">
        <pc:chgData name="Amalia Spiliakou" userId="f4bd6b91a0b5818a" providerId="LiveId" clId="{9C721836-2AA7-4752-9AC4-90A2F55DAE2A}" dt="2023-07-02T14:02:01.838" v="622" actId="20577"/>
        <pc:sldMkLst>
          <pc:docMk/>
          <pc:sldMk cId="4105762659" sldId="266"/>
        </pc:sldMkLst>
        <pc:spChg chg="mod">
          <ac:chgData name="Amalia Spiliakou" userId="f4bd6b91a0b5818a" providerId="LiveId" clId="{9C721836-2AA7-4752-9AC4-90A2F55DAE2A}" dt="2023-07-02T14:02:01.838" v="622" actId="20577"/>
          <ac:spMkLst>
            <pc:docMk/>
            <pc:sldMk cId="4105762659" sldId="266"/>
            <ac:spMk id="2" creationId="{83D1BE73-91FA-B896-982F-A365C7D4D3DE}"/>
          </ac:spMkLst>
        </pc:spChg>
        <pc:picChg chg="add mod">
          <ac:chgData name="Amalia Spiliakou" userId="f4bd6b91a0b5818a" providerId="LiveId" clId="{9C721836-2AA7-4752-9AC4-90A2F55DAE2A}" dt="2023-07-02T14:01:41.040" v="616" actId="14100"/>
          <ac:picMkLst>
            <pc:docMk/>
            <pc:sldMk cId="4105762659" sldId="266"/>
            <ac:picMk id="4098" creationId="{4241C497-83AC-FC50-9EB1-9D522D4FABD7}"/>
          </ac:picMkLst>
        </pc:picChg>
        <pc:picChg chg="add mod">
          <ac:chgData name="Amalia Spiliakou" userId="f4bd6b91a0b5818a" providerId="LiveId" clId="{9C721836-2AA7-4752-9AC4-90A2F55DAE2A}" dt="2023-07-01T09:20:09.480" v="335" actId="1076"/>
          <ac:picMkLst>
            <pc:docMk/>
            <pc:sldMk cId="4105762659" sldId="266"/>
            <ac:picMk id="7170" creationId="{25C6B3D9-036F-E99D-5682-FFD9953E732D}"/>
          </ac:picMkLst>
        </pc:picChg>
      </pc:sldChg>
      <pc:sldChg chg="addSp delSp modSp new mod setBg">
        <pc:chgData name="Amalia Spiliakou" userId="f4bd6b91a0b5818a" providerId="LiveId" clId="{9C721836-2AA7-4752-9AC4-90A2F55DAE2A}" dt="2023-07-02T07:10:23.149" v="526" actId="255"/>
        <pc:sldMkLst>
          <pc:docMk/>
          <pc:sldMk cId="1814813649" sldId="267"/>
        </pc:sldMkLst>
        <pc:spChg chg="mod">
          <ac:chgData name="Amalia Spiliakou" userId="f4bd6b91a0b5818a" providerId="LiveId" clId="{9C721836-2AA7-4752-9AC4-90A2F55DAE2A}" dt="2023-07-02T07:10:23.149" v="526" actId="255"/>
          <ac:spMkLst>
            <pc:docMk/>
            <pc:sldMk cId="1814813649" sldId="267"/>
            <ac:spMk id="2" creationId="{8F9F5A0C-ED20-A540-DD83-33CFF052E0FC}"/>
          </ac:spMkLst>
        </pc:spChg>
        <pc:spChg chg="add del">
          <ac:chgData name="Amalia Spiliakou" userId="f4bd6b91a0b5818a" providerId="LiveId" clId="{9C721836-2AA7-4752-9AC4-90A2F55DAE2A}" dt="2023-07-01T09:25:15.263" v="356" actId="478"/>
          <ac:spMkLst>
            <pc:docMk/>
            <pc:sldMk cId="1814813649" sldId="267"/>
            <ac:spMk id="4" creationId="{1E0CE7A4-2B35-E1BE-A63A-B97A4DD6CDB5}"/>
          </ac:spMkLst>
        </pc:spChg>
        <pc:picChg chg="add mod">
          <ac:chgData name="Amalia Spiliakou" userId="f4bd6b91a0b5818a" providerId="LiveId" clId="{9C721836-2AA7-4752-9AC4-90A2F55DAE2A}" dt="2023-07-02T07:09:39.177" v="522" actId="14100"/>
          <ac:picMkLst>
            <pc:docMk/>
            <pc:sldMk cId="1814813649" sldId="267"/>
            <ac:picMk id="1026" creationId="{19D55201-AD7F-0342-3BE6-3A60436A248A}"/>
          </ac:picMkLst>
        </pc:picChg>
        <pc:picChg chg="add mod">
          <ac:chgData name="Amalia Spiliakou" userId="f4bd6b91a0b5818a" providerId="LiveId" clId="{9C721836-2AA7-4752-9AC4-90A2F55DAE2A}" dt="2023-07-02T07:09:33.087" v="521" actId="1076"/>
          <ac:picMkLst>
            <pc:docMk/>
            <pc:sldMk cId="1814813649" sldId="267"/>
            <ac:picMk id="1028" creationId="{A6C31C16-C616-C657-34F2-BC4E3BCD3AD4}"/>
          </ac:picMkLst>
        </pc:picChg>
        <pc:picChg chg="add del mod">
          <ac:chgData name="Amalia Spiliakou" userId="f4bd6b91a0b5818a" providerId="LiveId" clId="{9C721836-2AA7-4752-9AC4-90A2F55DAE2A}" dt="2023-07-02T07:09:00.201" v="514" actId="478"/>
          <ac:picMkLst>
            <pc:docMk/>
            <pc:sldMk cId="1814813649" sldId="267"/>
            <ac:picMk id="8194" creationId="{C268B0B4-3320-5CFE-F3FB-F2BB0A249982}"/>
          </ac:picMkLst>
        </pc:picChg>
        <pc:picChg chg="add del">
          <ac:chgData name="Amalia Spiliakou" userId="f4bd6b91a0b5818a" providerId="LiveId" clId="{9C721836-2AA7-4752-9AC4-90A2F55DAE2A}" dt="2023-07-01T09:24:54.549" v="354" actId="478"/>
          <ac:picMkLst>
            <pc:docMk/>
            <pc:sldMk cId="1814813649" sldId="267"/>
            <ac:picMk id="8196" creationId="{35FDAED8-9177-8C33-CA92-84640AACE15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B3DFD-1D2A-FF1A-4283-EB74F4CE6F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27BF97-7364-A299-C2D9-6A6F5B0811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8E5625-B418-10DC-1721-4103EC5AC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137D2-ED49-41BD-BA65-09AD7F9EAAF3}" type="datetimeFigureOut">
              <a:rPr lang="en-US" smtClean="0"/>
              <a:t>7/2/2023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669A8A-BF5C-5A9A-9FDC-B6AFBFA17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6FD727-4DE8-9FC6-998B-93D08969F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20D6-6DEF-41FB-B0F9-296D2FF20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848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4F2BB-0ECB-45AA-919F-76872EB68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328A3-68BA-1AAB-6AFE-E4B7CAB5F0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43D29-E597-550C-E0FC-32DD75367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137D2-ED49-41BD-BA65-09AD7F9EAAF3}" type="datetimeFigureOut">
              <a:rPr lang="en-US" smtClean="0"/>
              <a:t>7/2/2023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AB0D73-5D83-2A50-23FC-93E026D05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BBCB6-DD5D-B86B-0BDA-B7E5E0520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20D6-6DEF-41FB-B0F9-296D2FF20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678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119B3-FA3B-C810-7E99-6D7D9D56E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66C9E2-73A4-8EDD-DB26-18D848AA2F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A606D3-BE21-A177-97F3-5C75D8923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137D2-ED49-41BD-BA65-09AD7F9EAAF3}" type="datetimeFigureOut">
              <a:rPr lang="en-US" smtClean="0"/>
              <a:t>7/2/2023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2A151E-B290-325A-E21A-82DCBAC88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CE21CD-8C25-45BC-3154-E06CCE22D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20D6-6DEF-41FB-B0F9-296D2FF20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184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374B9-389E-8E6B-2194-7E471DF81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66AD0-37B7-2AB0-D891-1470727A57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A630C8-8CC9-69CD-33C9-E7E0158028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260294-C1D1-49B6-C8EC-3769822B8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137D2-ED49-41BD-BA65-09AD7F9EAAF3}" type="datetimeFigureOut">
              <a:rPr lang="en-US" smtClean="0"/>
              <a:t>7/2/2023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C1684A-B872-2FA0-D26C-B17E63147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6B4E5F-5B84-C63A-59F7-CB59BBF09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20D6-6DEF-41FB-B0F9-296D2FF20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13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C772F-4378-F176-BBD4-17660E22A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0F7821-C89B-19C8-1D70-0BCA46A6C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E05A90-85D8-A866-D608-2EF29DE7DE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72ECAF-7E71-28DB-4CD3-82C0966EA2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3C0CB5-3DBF-F565-9818-3226F0EA9A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ACC029-F18E-9064-AB27-3348D5D02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137D2-ED49-41BD-BA65-09AD7F9EAAF3}" type="datetimeFigureOut">
              <a:rPr lang="en-US" smtClean="0"/>
              <a:t>7/2/2023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79114E-F9D8-B265-1213-FE9F9471A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8B97C6-1AAC-2BF6-9E84-CC81A966A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20D6-6DEF-41FB-B0F9-296D2FF20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830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16425-E664-3D82-0949-C9EB41327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014624-CD25-D1F1-4A51-96C18F6D0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137D2-ED49-41BD-BA65-09AD7F9EAAF3}" type="datetimeFigureOut">
              <a:rPr lang="en-US" smtClean="0"/>
              <a:t>7/2/2023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439DEF-1395-F3F7-5341-2240CA879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0FA4EE-6351-E2CE-281F-DF48FC8C0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20D6-6DEF-41FB-B0F9-296D2FF20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155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A7BC88-65AF-F3D7-5EA0-327CADDF4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137D2-ED49-41BD-BA65-09AD7F9EAAF3}" type="datetimeFigureOut">
              <a:rPr lang="en-US" smtClean="0"/>
              <a:t>7/2/2023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13293E-DC63-5C4F-C9FF-6D3436708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5BED1E-5E51-9A92-2029-65996A12E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20D6-6DEF-41FB-B0F9-296D2FF20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262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C6F7D-21A4-05DA-C734-9BF4C47B6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F7E9B1-0C81-84F3-D9A1-38E55DE55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A4015E-91D9-00D3-3AE8-EDDBCBC0C5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DA3A51-BBDA-4576-9D87-8CB31220D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137D2-ED49-41BD-BA65-09AD7F9EAAF3}" type="datetimeFigureOut">
              <a:rPr lang="en-US" smtClean="0"/>
              <a:t>7/2/2023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66820-5674-691B-5B2C-2BB29D20F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085DDD-2A16-BCBF-B8E4-910988963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20D6-6DEF-41FB-B0F9-296D2FF20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869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A57E5-74EB-18F8-E1AF-975CEAB3D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208685-66F4-605C-4004-11FE5C62C4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A37995-D88A-5126-1DF4-9B0DBC559C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FEA651-B800-DC13-01B9-CCBA49B3B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137D2-ED49-41BD-BA65-09AD7F9EAAF3}" type="datetimeFigureOut">
              <a:rPr lang="en-US" smtClean="0"/>
              <a:t>7/2/2023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B7E0A6-E152-3C80-587C-E55CBDB35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6BFC7C-D9D4-044B-FDC9-F66E20CAE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20D6-6DEF-41FB-B0F9-296D2FF20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819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E1768-7563-E85B-6822-E58A873EA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5AB8AB-30A6-9DB1-1C29-6EDC0ADF30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0AD3A8-71A2-FC1E-9F27-D0BA9E770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137D2-ED49-41BD-BA65-09AD7F9EAAF3}" type="datetimeFigureOut">
              <a:rPr lang="en-US" smtClean="0"/>
              <a:t>7/2/2023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749DC9-2DFE-F7A9-FF03-EF3492B34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453115-9DDB-C266-5C0F-8F1DECEFF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20D6-6DEF-41FB-B0F9-296D2FF20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772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DAD939E-6F0F-4DED-C228-5C5CF239FB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768309-D171-A30A-6CCF-50B7A04DAB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D4E531-23A2-82BE-A06F-770203D63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137D2-ED49-41BD-BA65-09AD7F9EAAF3}" type="datetimeFigureOut">
              <a:rPr lang="en-US" smtClean="0"/>
              <a:t>7/2/2023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F9C435-02CE-4AC8-100A-D788B0670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119A6B-AADA-FB52-56E4-EAC0B6484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20D6-6DEF-41FB-B0F9-296D2FF20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371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C29DC0-F417-6202-3DCE-3F380E176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471402-7FA6-B034-919F-014DCB4B5D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B99E03-F7B4-E178-9BCA-E183D8A475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E137D2-ED49-41BD-BA65-09AD7F9EAAF3}" type="datetimeFigureOut">
              <a:rPr lang="en-US" smtClean="0"/>
              <a:t>7/2/2023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D51619-3706-EEE9-3694-ABDD263F71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FA91C9-5F81-5DCA-ADE9-59214B7917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C720D6-6DEF-41FB-B0F9-296D2FF20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78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osgesmatin.fr/art-et-culture/2019/05/12/autoportrait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r.pinterest.com/pin/557742735083201461/" TargetMode="External"/><Relationship Id="rId2" Type="http://schemas.openxmlformats.org/officeDocument/2006/relationships/hyperlink" Target="https://commons.wikimedia.org/wiki/File:Jules_Bastien-Lepage_-_son_grand-p%C3%A8re_1874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muzeo.com/art-print/the-young-communicant/jules-bastien-lepage" TargetMode="External"/><Relationship Id="rId2" Type="http://schemas.openxmlformats.org/officeDocument/2006/relationships/hyperlink" Target="https://commons.wikimedia.org/wiki/File:Bastien_Lepage_La_Communiante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library.wiley.com/doi/abs/10.1111/1467-8365.12061" TargetMode="External"/><Relationship Id="rId2" Type="http://schemas.openxmlformats.org/officeDocument/2006/relationships/hyperlink" Target="http://www.musee-orsay.fr/fr/agenda/expositions/jules-bastien-lepage-1848-1884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eoskins/19429557290" TargetMode="External"/><Relationship Id="rId2" Type="http://schemas.openxmlformats.org/officeDocument/2006/relationships/hyperlink" Target="https://en.wikipedia.org/wiki/October_(painting)#/media/File:Jules_Bastien-Lepage_-_October_-_Google_Art_Project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ephenongpin.com/object/790361/0/orpheus" TargetMode="External"/><Relationship Id="rId2" Type="http://schemas.openxmlformats.org/officeDocument/2006/relationships/hyperlink" Target="https://commons.wikimedia.org/wiki/File:%C2%A7%C2%A7Bernhardt,_Sarah_(1844-1923)_par_Jules_Bastien-Lepage_(1848-1884)_-_1879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lacrank.blogspot.com/2017/03/jules-bastien-lepage-and-his-art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commons.wikimedia.org/wiki/File:Jules_Bastien-Lepage_Jeune_gar%C3%A7on_%C3%A0_la_plage_1880.jpg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www.wga.hu/frames-e.html?/html/b/bastien/index.html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lowlander.com/2017/10/13/lamour-au-village-1882-jules-bastien-lepage/" TargetMode="External"/><Relationship Id="rId2" Type="http://schemas.openxmlformats.org/officeDocument/2006/relationships/hyperlink" Target="https://collection.pushkinmuseum.art/entity/OBJECT/78059?index=0&amp;paginator=entity-set&amp;entityType=PERSON&amp;entityId=445&amp;attribute=objects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033941A9-FCA3-3144-9076-3CECD190ABF4}"/>
              </a:ext>
            </a:extLst>
          </p:cNvPr>
          <p:cNvSpPr/>
          <p:nvPr/>
        </p:nvSpPr>
        <p:spPr>
          <a:xfrm>
            <a:off x="627355" y="526002"/>
            <a:ext cx="10937289" cy="5805996"/>
          </a:xfrm>
          <a:custGeom>
            <a:avLst/>
            <a:gdLst>
              <a:gd name="connsiteX0" fmla="*/ 0 w 10937289"/>
              <a:gd name="connsiteY0" fmla="*/ 2902998 h 5805996"/>
              <a:gd name="connsiteX1" fmla="*/ 5468645 w 10937289"/>
              <a:gd name="connsiteY1" fmla="*/ 0 h 5805996"/>
              <a:gd name="connsiteX2" fmla="*/ 10937290 w 10937289"/>
              <a:gd name="connsiteY2" fmla="*/ 2902998 h 5805996"/>
              <a:gd name="connsiteX3" fmla="*/ 5468645 w 10937289"/>
              <a:gd name="connsiteY3" fmla="*/ 5805996 h 5805996"/>
              <a:gd name="connsiteX4" fmla="*/ 0 w 10937289"/>
              <a:gd name="connsiteY4" fmla="*/ 2902998 h 5805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37289" h="5805996" fill="none" extrusionOk="0">
                <a:moveTo>
                  <a:pt x="0" y="2902998"/>
                </a:moveTo>
                <a:cubicBezTo>
                  <a:pt x="461541" y="1467428"/>
                  <a:pt x="2398265" y="197949"/>
                  <a:pt x="5468645" y="0"/>
                </a:cubicBezTo>
                <a:cubicBezTo>
                  <a:pt x="8513507" y="-33290"/>
                  <a:pt x="11301414" y="1133765"/>
                  <a:pt x="10937290" y="2902998"/>
                </a:cubicBezTo>
                <a:cubicBezTo>
                  <a:pt x="10913520" y="4326361"/>
                  <a:pt x="8133422" y="5427727"/>
                  <a:pt x="5468645" y="5805996"/>
                </a:cubicBezTo>
                <a:cubicBezTo>
                  <a:pt x="2453441" y="5759698"/>
                  <a:pt x="327951" y="4711683"/>
                  <a:pt x="0" y="2902998"/>
                </a:cubicBezTo>
                <a:close/>
              </a:path>
              <a:path w="10937289" h="5805996" stroke="0" extrusionOk="0">
                <a:moveTo>
                  <a:pt x="0" y="2902998"/>
                </a:moveTo>
                <a:cubicBezTo>
                  <a:pt x="46300" y="1409604"/>
                  <a:pt x="2377522" y="-52843"/>
                  <a:pt x="5468645" y="0"/>
                </a:cubicBezTo>
                <a:cubicBezTo>
                  <a:pt x="8202646" y="37064"/>
                  <a:pt x="11234809" y="1256611"/>
                  <a:pt x="10937290" y="2902998"/>
                </a:cubicBezTo>
                <a:cubicBezTo>
                  <a:pt x="11247535" y="4412150"/>
                  <a:pt x="8623752" y="5685084"/>
                  <a:pt x="5468645" y="5805996"/>
                </a:cubicBezTo>
                <a:cubicBezTo>
                  <a:pt x="2205605" y="5826113"/>
                  <a:pt x="-78369" y="4781185"/>
                  <a:pt x="0" y="2902998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6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6">
                  <a:lumMod val="20000"/>
                  <a:lumOff val="8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28575">
            <a:solidFill>
              <a:schemeClr val="tx2">
                <a:lumMod val="60000"/>
                <a:lumOff val="40000"/>
              </a:schemeClr>
            </a:solidFill>
            <a:extLst>
              <a:ext uri="{C807C97D-BFC1-408E-A445-0C87EB9F89A2}">
                <ask:lineSketchStyleProps xmlns:ask="http://schemas.microsoft.com/office/drawing/2018/sketchyshapes" sd="579111871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 b="1" dirty="0">
                <a:ln w="22225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8FCF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Jules Bastien-Lepage, 18480-1884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 b="1" dirty="0">
                <a:ln w="22225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8FCF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10 Paintings</a:t>
            </a:r>
          </a:p>
        </p:txBody>
      </p:sp>
    </p:spTree>
    <p:extLst>
      <p:ext uri="{BB962C8B-B14F-4D97-AF65-F5344CB8AC3E}">
        <p14:creationId xmlns:p14="http://schemas.microsoft.com/office/powerpoint/2010/main" val="952216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erson&#10;&#10;Description automatically generated">
            <a:extLst>
              <a:ext uri="{FF2B5EF4-FFF2-40B4-BE49-F238E27FC236}">
                <a16:creationId xmlns:a16="http://schemas.microsoft.com/office/drawing/2014/main" id="{9962EFB8-7491-E6E6-C75F-FE5DCA1A94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9324"/>
            <a:ext cx="4936699" cy="6579352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3BAB334-CFEE-5159-3247-3D910A04C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3904" y="3086100"/>
            <a:ext cx="5459896" cy="3632576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Self-portrait at 32 years old</a:t>
            </a:r>
            <a:r>
              <a:rPr lang="en-US" sz="20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1880, oil on canvas, 31x25 cm, </a:t>
            </a:r>
            <a:r>
              <a:rPr lang="en-US" sz="2000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Musée</a:t>
            </a:r>
            <a:r>
              <a:rPr lang="en-US" sz="20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Bastien-Lepage, Clos Raymond, France </a:t>
            </a:r>
            <a:br>
              <a:rPr lang="en-US" sz="20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3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3"/>
              </a:rPr>
              <a:t>https://www.vosgesmatin.fr/art-et-culture/2019/05/12/autoportrait</a:t>
            </a:r>
            <a:r>
              <a:rPr lang="en-US" sz="13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 </a:t>
            </a:r>
            <a:br>
              <a:rPr lang="en-US" sz="20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endParaRPr lang="en-US" sz="2000" dirty="0">
              <a:solidFill>
                <a:schemeClr val="tx2">
                  <a:lumMod val="20000"/>
                  <a:lumOff val="80000"/>
                </a:schemeClr>
              </a:solidFill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2142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22C89-C27C-1CC1-45FE-D313CF168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129" y="365125"/>
            <a:ext cx="6981409" cy="1325563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Portrait of My Grandfather</a:t>
            </a:r>
            <a:r>
              <a:rPr lang="en-US" sz="20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1874, Oil on Canvas, 103x77 cm, </a:t>
            </a:r>
            <a:r>
              <a:rPr lang="en-US" sz="2000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Musée</a:t>
            </a:r>
            <a:r>
              <a:rPr lang="en-US" sz="20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d’Orsay, Paris, France</a:t>
            </a:r>
            <a:br>
              <a:rPr lang="en-US" sz="20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https://commons.wikimedia.org/wiki/File:Jules_Bastien-Lepage_-_son_grand-p%C3%A8re_1874.jpg</a:t>
            </a:r>
            <a:r>
              <a:rPr lang="en-US" sz="1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and </a:t>
            </a:r>
            <a:r>
              <a:rPr lang="en-US" sz="1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3"/>
              </a:rPr>
              <a:t>https://gr.pinterest.com/pin/557742735083201461/</a:t>
            </a:r>
            <a:r>
              <a:rPr lang="en-US" sz="1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n-US" sz="1200" b="1" dirty="0">
              <a:solidFill>
                <a:schemeClr val="tx2">
                  <a:lumMod val="20000"/>
                  <a:lumOff val="80000"/>
                </a:schemeClr>
              </a:solidFill>
              <a:latin typeface="Lucida Calligraphy" panose="03010101010101010101" pitchFamily="66" charset="0"/>
            </a:endParaRPr>
          </a:p>
        </p:txBody>
      </p:sp>
      <p:pic>
        <p:nvPicPr>
          <p:cNvPr id="5122" name="Picture 2" descr="Jules Bastien-Lepage ( detail ) Portrait of my Grandfather Oil on canvas  -1874 | Peintre, Realiste">
            <a:extLst>
              <a:ext uri="{FF2B5EF4-FFF2-40B4-BE49-F238E27FC236}">
                <a16:creationId xmlns:a16="http://schemas.microsoft.com/office/drawing/2014/main" id="{DADD0810-1253-75E5-D691-323CE7390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538" y="108778"/>
            <a:ext cx="4980333" cy="6640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Son grand-père (Portrait of My Grandfather) (1874)">
            <a:extLst>
              <a:ext uri="{FF2B5EF4-FFF2-40B4-BE49-F238E27FC236}">
                <a16:creationId xmlns:a16="http://schemas.microsoft.com/office/drawing/2014/main" id="{A02ADFDC-EA76-A17A-5683-7D76402421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882" y="1690688"/>
            <a:ext cx="3793901" cy="5058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4465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790FD-178F-4C7E-9C80-202824D10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6826" y="4126869"/>
            <a:ext cx="5936974" cy="2613533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The Communicant, </a:t>
            </a:r>
            <a:r>
              <a:rPr lang="en-US" sz="20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1875, Oil on Canvas, </a:t>
            </a:r>
            <a:r>
              <a:rPr lang="de-DE" sz="20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53x37.7 cm </a:t>
            </a:r>
            <a:r>
              <a:rPr lang="en-US" sz="20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r>
              <a:rPr lang="fr-FR" sz="20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Musée des Beaux-Arts, Tournai, France</a:t>
            </a:r>
            <a:br>
              <a:rPr lang="fr-FR" sz="20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fr-FR" sz="13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https://commons.wikimedia.org/wiki/File:Bastien_Lepage_La_Communiante.jpg</a:t>
            </a:r>
            <a:r>
              <a:rPr lang="fr-FR" sz="13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and </a:t>
            </a:r>
            <a:r>
              <a:rPr lang="fr-FR" sz="13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3"/>
              </a:rPr>
              <a:t>https://en.muzeo.com/art-print/the-young-communicant/jules-bastien-lepage</a:t>
            </a:r>
            <a:r>
              <a:rPr lang="fr-FR" sz="13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br>
              <a:rPr lang="fr-FR" sz="13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0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n-US" sz="2000" b="1" dirty="0">
              <a:solidFill>
                <a:schemeClr val="tx2">
                  <a:lumMod val="20000"/>
                  <a:lumOff val="80000"/>
                </a:schemeClr>
              </a:solidFill>
              <a:latin typeface="Lucida Calligraphy" panose="03010101010101010101" pitchFamily="66" charset="0"/>
            </a:endParaRPr>
          </a:p>
        </p:txBody>
      </p:sp>
      <p:pic>
        <p:nvPicPr>
          <p:cNvPr id="4098" name="Picture 2" descr="The Communicant, 1875 - Jules Bastien-Lepage - WikiArt.org">
            <a:extLst>
              <a:ext uri="{FF2B5EF4-FFF2-40B4-BE49-F238E27FC236}">
                <a16:creationId xmlns:a16="http://schemas.microsoft.com/office/drawing/2014/main" id="{E2193E90-2ACA-F7A1-D396-6B1A53285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7596"/>
            <a:ext cx="4459357" cy="6622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The Young Communicant by Jules Bastien-Lepage – Art print, wall art,  posters and framed art">
            <a:extLst>
              <a:ext uri="{FF2B5EF4-FFF2-40B4-BE49-F238E27FC236}">
                <a16:creationId xmlns:a16="http://schemas.microsoft.com/office/drawing/2014/main" id="{EEE087F0-8018-FD33-79F7-7CAD88ED81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826" y="1301191"/>
            <a:ext cx="5936975" cy="3101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3352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93C51-2482-A2BA-A7DF-8FEC04AD9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3922" y="5456583"/>
            <a:ext cx="4528930" cy="140141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Hay Making, 1877, Oil on Canvas, 180x195 cm, </a:t>
            </a:r>
            <a:r>
              <a:rPr lang="en-US" sz="2200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Musée</a:t>
            </a:r>
            <a: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d’Orsay, Paris, France</a:t>
            </a:r>
            <a:b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1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http://www.musee-orsay.fr/fr/agenda/expositions/jules-bastien-lepage-1848-1884</a:t>
            </a:r>
            <a:r>
              <a:rPr lang="en-US" sz="11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and </a:t>
            </a:r>
            <a:r>
              <a:rPr lang="en-US" sz="11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3"/>
              </a:rPr>
              <a:t>https://onlinelibrary.wiley.com/doi/abs/10.1111/1467-8365.12061</a:t>
            </a:r>
            <a:r>
              <a:rPr lang="en-US" sz="11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br>
              <a:rPr lang="en-US" sz="20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endParaRPr lang="en-US" sz="2000" dirty="0">
              <a:solidFill>
                <a:schemeClr val="tx2">
                  <a:lumMod val="20000"/>
                  <a:lumOff val="80000"/>
                </a:schemeClr>
              </a:solidFill>
              <a:latin typeface="Lucida Calligraphy" panose="03010101010101010101" pitchFamily="66" charset="0"/>
            </a:endParaRPr>
          </a:p>
        </p:txBody>
      </p:sp>
      <p:pic>
        <p:nvPicPr>
          <p:cNvPr id="4" name="Picture 3" descr="A painting of two people lying on the ground&#10;&#10;Description automatically generated with medium confidence">
            <a:extLst>
              <a:ext uri="{FF2B5EF4-FFF2-40B4-BE49-F238E27FC236}">
                <a16:creationId xmlns:a16="http://schemas.microsoft.com/office/drawing/2014/main" id="{910E4D0B-4BE5-3AEC-375E-C63D9D4391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48" y="133227"/>
            <a:ext cx="7269011" cy="65915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F0761E6-3690-7604-0897-55DB7653BA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1262" y="262435"/>
            <a:ext cx="3754249" cy="4955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216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0BDC4-FEFE-8E32-2053-351EE4A22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190" y="4882718"/>
            <a:ext cx="4624594" cy="183283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0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October, 1878, oil on canvas, 180.7 x 196.0 cm, National Gallery of Victoria, Melbourne, Australia </a:t>
            </a:r>
            <a:r>
              <a:rPr lang="en-US" sz="1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https://en.wikipedia.org/wiki/October_(painting)#/media/File:Jules_Bastien-Lepage_-_October_-_Google_Art_Project.jpg</a:t>
            </a:r>
            <a:r>
              <a:rPr lang="en-US" sz="1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r>
              <a:rPr lang="en-US" sz="13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and </a:t>
            </a:r>
            <a:r>
              <a:rPr lang="en-US" sz="1300" u="sng" dirty="0">
                <a:solidFill>
                  <a:srgbClr val="0563C1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https://www.flickr.com/photos/eoskins/19429557290</a:t>
            </a:r>
            <a:r>
              <a:rPr lang="en-US" sz="1300" dirty="0">
                <a:effectLst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200" dirty="0">
              <a:solidFill>
                <a:schemeClr val="tx2">
                  <a:lumMod val="20000"/>
                  <a:lumOff val="80000"/>
                </a:schemeClr>
              </a:solidFill>
              <a:latin typeface="Lucida Calligraphy" panose="03010101010101010101" pitchFamily="66" charset="0"/>
            </a:endParaRPr>
          </a:p>
        </p:txBody>
      </p:sp>
      <p:pic>
        <p:nvPicPr>
          <p:cNvPr id="4" name="Picture 3" descr="A person picking potatoes in a field&#10;&#10;Description automatically generated with medium confidence">
            <a:extLst>
              <a:ext uri="{FF2B5EF4-FFF2-40B4-BE49-F238E27FC236}">
                <a16:creationId xmlns:a16="http://schemas.microsoft.com/office/drawing/2014/main" id="{8F7375D0-F5DB-BD69-586D-B432A03F1A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174" y="142449"/>
            <a:ext cx="7175637" cy="6573102"/>
          </a:xfrm>
          <a:prstGeom prst="rect">
            <a:avLst/>
          </a:prstGeom>
        </p:spPr>
      </p:pic>
      <p:pic>
        <p:nvPicPr>
          <p:cNvPr id="5" name="Picture 4" descr="Close-up of a person's face&#10;&#10;Description automatically generated">
            <a:extLst>
              <a:ext uri="{FF2B5EF4-FFF2-40B4-BE49-F238E27FC236}">
                <a16:creationId xmlns:a16="http://schemas.microsoft.com/office/drawing/2014/main" id="{14DC215E-33E7-5DA5-0A90-4D1AA56D54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892" y="320484"/>
            <a:ext cx="3423190" cy="4562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566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64527-5902-4985-D351-CC3A5EF93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05349"/>
            <a:ext cx="5603672" cy="2015541"/>
          </a:xfrm>
        </p:spPr>
        <p:txBody>
          <a:bodyPr>
            <a:normAutofit/>
          </a:bodyPr>
          <a:lstStyle/>
          <a:p>
            <a:pPr algn="ctr"/>
            <a:r>
              <a:rPr lang="en-US" sz="20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Portrait of Sarah Bernhardt holding a statue of Orpheus, 1879,Oil on Canvas, 44x35 cm, Legion of Honor museum, San Francisco, USA </a:t>
            </a:r>
            <a:br>
              <a:rPr lang="en-US" sz="1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https://commons.wikimedia.org/wiki/File:%C2%A7%C2%A7Bernhardt,_Sarah_(1844-1923)_par_Jules_Bastien-Lepage_(1848-1884)_-_1879.jpg</a:t>
            </a:r>
            <a:r>
              <a:rPr lang="en-US" sz="1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and </a:t>
            </a:r>
            <a:r>
              <a:rPr lang="en-US" sz="1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3"/>
              </a:rPr>
              <a:t>https://www.stephenongpin.com/object/790361/0/orpheus</a:t>
            </a:r>
            <a:r>
              <a:rPr lang="en-US" sz="1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n-US" sz="2000" dirty="0">
              <a:solidFill>
                <a:schemeClr val="tx2">
                  <a:lumMod val="20000"/>
                  <a:lumOff val="80000"/>
                </a:schemeClr>
              </a:solidFill>
              <a:latin typeface="Lucida Calligraphy" panose="03010101010101010101" pitchFamily="66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C696B1E-1FE1-A5B9-F493-F9C555A74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1872" y="137109"/>
            <a:ext cx="4911928" cy="658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6CFC819-9EA6-B835-BCCE-D761A7415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803" y="137109"/>
            <a:ext cx="3424467" cy="4568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0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F5A0C-ED20-A540-DD83-33CFF052E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3434" y="4886971"/>
            <a:ext cx="4512057" cy="1901455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Joan of Arc,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1879, Oil on Canvas, 254 x 279.4 cm, the  MET, NY, USA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http://lacrank.blogspot.com/2017/03/jules-bastien-lepage-and-his-art.html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9D55201-AD7F-0342-3BE6-3A60436A2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6604" y="374914"/>
            <a:ext cx="4512057" cy="451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6C31C16-C616-C657-34F2-BC4E3BCD3A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88" y="129605"/>
            <a:ext cx="7331989" cy="6598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4813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F90CB-BC7D-F1BA-28E8-5C418E811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1348" y="2842591"/>
            <a:ext cx="5042452" cy="3932139"/>
          </a:xfrm>
        </p:spPr>
        <p:txBody>
          <a:bodyPr>
            <a:normAutofit/>
          </a:bodyPr>
          <a:lstStyle/>
          <a:p>
            <a:pPr algn="ctr"/>
            <a:r>
              <a:rPr lang="fr-FR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Young Boy in the Beach</a:t>
            </a:r>
            <a:r>
              <a:rPr lang="fr-FR" sz="20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1880, </a:t>
            </a:r>
            <a:r>
              <a:rPr lang="fr-FR" sz="2000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Oil</a:t>
            </a:r>
            <a:r>
              <a:rPr lang="fr-FR" sz="20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on Canvas, 80 x 65 cm. Musée d'Art et d'Industrie de Roubaix, France</a:t>
            </a:r>
            <a:br>
              <a:rPr lang="fr-FR" sz="20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fr-FR" sz="1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https://commons.wikimedia.org/wiki/File:Jules_Bastien-Lepage_Jeune_gar%C3%A7on_%C3%A0_la_plage_1880.jpg</a:t>
            </a:r>
            <a:r>
              <a:rPr lang="fr-FR" sz="1200" dirty="0">
                <a:solidFill>
                  <a:schemeClr val="tx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n-US" sz="1200" dirty="0">
              <a:solidFill>
                <a:schemeClr val="tx2">
                  <a:lumMod val="20000"/>
                  <a:lumOff val="80000"/>
                </a:schemeClr>
              </a:solidFill>
              <a:latin typeface="Lucida Calligraphy" panose="03010101010101010101" pitchFamily="66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A5E814A-A72D-D905-475F-2F42C7C1A2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3270"/>
            <a:ext cx="5373757" cy="6691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06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B93EF-D0D0-6965-FD97-0ABF475B8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16" y="3867149"/>
            <a:ext cx="4537075" cy="2866083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Portrait of </a:t>
            </a:r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Mme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Waskiewicz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1881, Oil on Canvas, 31 x 34 cm,  Private collection </a:t>
            </a:r>
            <a:b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https://www.wga.hu/frames-e.html?/html/b/bastien/index.html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n-US" sz="2000" dirty="0">
              <a:solidFill>
                <a:schemeClr val="accent4">
                  <a:lumMod val="20000"/>
                  <a:lumOff val="80000"/>
                </a:schemeClr>
              </a:solidFill>
              <a:latin typeface="Lucida Calligraphy" panose="03010101010101010101" pitchFamily="66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14FD59E-C497-7DB1-BF2C-E25D14360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722" y="124766"/>
            <a:ext cx="7276962" cy="6608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3794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1BE73-91FA-B896-982F-A365C7D4D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76" y="2609850"/>
            <a:ext cx="5753100" cy="4152900"/>
          </a:xfrm>
        </p:spPr>
        <p:txBody>
          <a:bodyPr>
            <a:normAutofit/>
          </a:bodyPr>
          <a:lstStyle/>
          <a:p>
            <a:pPr algn="ctr"/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Rural Love,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1882, Oil on Canvas, 199 x 181 cm, Pushkin Museum Moskow, Russia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https://collection.pushkinmuseum.art/entity/OBJECT/78059?index=0&amp;paginator=entity-set&amp;entityType=PERSON&amp;entityId=445&amp;attribute=objects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and 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3"/>
              </a:rPr>
              <a:t>https://slowlander.com/2017/10/13/lamour-au-village-1882-jules-bastien-lepage/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25C6B3D9-036F-E99D-5682-FFD9953E7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25" y="95250"/>
            <a:ext cx="6134100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4241C497-83AC-FC50-9EB1-9D522D4FAB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1621790"/>
            <a:ext cx="5753100" cy="2132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5762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033941A9-FCA3-3144-9076-3CECD190ABF4}"/>
              </a:ext>
            </a:extLst>
          </p:cNvPr>
          <p:cNvSpPr/>
          <p:nvPr/>
        </p:nvSpPr>
        <p:spPr>
          <a:xfrm>
            <a:off x="627355" y="526002"/>
            <a:ext cx="10937289" cy="5805996"/>
          </a:xfrm>
          <a:custGeom>
            <a:avLst/>
            <a:gdLst>
              <a:gd name="connsiteX0" fmla="*/ 0 w 10937289"/>
              <a:gd name="connsiteY0" fmla="*/ 2902998 h 5805996"/>
              <a:gd name="connsiteX1" fmla="*/ 5468645 w 10937289"/>
              <a:gd name="connsiteY1" fmla="*/ 0 h 5805996"/>
              <a:gd name="connsiteX2" fmla="*/ 10937290 w 10937289"/>
              <a:gd name="connsiteY2" fmla="*/ 2902998 h 5805996"/>
              <a:gd name="connsiteX3" fmla="*/ 5468645 w 10937289"/>
              <a:gd name="connsiteY3" fmla="*/ 5805996 h 5805996"/>
              <a:gd name="connsiteX4" fmla="*/ 0 w 10937289"/>
              <a:gd name="connsiteY4" fmla="*/ 2902998 h 5805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37289" h="5805996" fill="none" extrusionOk="0">
                <a:moveTo>
                  <a:pt x="0" y="2902998"/>
                </a:moveTo>
                <a:cubicBezTo>
                  <a:pt x="461541" y="1467428"/>
                  <a:pt x="2398265" y="197949"/>
                  <a:pt x="5468645" y="0"/>
                </a:cubicBezTo>
                <a:cubicBezTo>
                  <a:pt x="8513507" y="-33290"/>
                  <a:pt x="11301414" y="1133765"/>
                  <a:pt x="10937290" y="2902998"/>
                </a:cubicBezTo>
                <a:cubicBezTo>
                  <a:pt x="10913520" y="4326361"/>
                  <a:pt x="8133422" y="5427727"/>
                  <a:pt x="5468645" y="5805996"/>
                </a:cubicBezTo>
                <a:cubicBezTo>
                  <a:pt x="2453441" y="5759698"/>
                  <a:pt x="327951" y="4711683"/>
                  <a:pt x="0" y="2902998"/>
                </a:cubicBezTo>
                <a:close/>
              </a:path>
              <a:path w="10937289" h="5805996" stroke="0" extrusionOk="0">
                <a:moveTo>
                  <a:pt x="0" y="2902998"/>
                </a:moveTo>
                <a:cubicBezTo>
                  <a:pt x="46300" y="1409604"/>
                  <a:pt x="2377522" y="-52843"/>
                  <a:pt x="5468645" y="0"/>
                </a:cubicBezTo>
                <a:cubicBezTo>
                  <a:pt x="8202646" y="37064"/>
                  <a:pt x="11234809" y="1256611"/>
                  <a:pt x="10937290" y="2902998"/>
                </a:cubicBezTo>
                <a:cubicBezTo>
                  <a:pt x="11247535" y="4412150"/>
                  <a:pt x="8623752" y="5685084"/>
                  <a:pt x="5468645" y="5805996"/>
                </a:cubicBezTo>
                <a:cubicBezTo>
                  <a:pt x="2205605" y="5826113"/>
                  <a:pt x="-78369" y="4781185"/>
                  <a:pt x="0" y="2902998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6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6">
                  <a:lumMod val="20000"/>
                  <a:lumOff val="8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28575">
            <a:solidFill>
              <a:schemeClr val="tx2">
                <a:lumMod val="60000"/>
                <a:lumOff val="40000"/>
              </a:schemeClr>
            </a:solidFill>
            <a:extLst>
              <a:ext uri="{C807C97D-BFC1-408E-A445-0C87EB9F89A2}">
                <ask:lineSketchStyleProps xmlns:ask="http://schemas.microsoft.com/office/drawing/2018/sketchyshapes" sd="579111871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9600" b="1" dirty="0">
                <a:ln w="22225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8FCF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The End </a:t>
            </a:r>
          </a:p>
        </p:txBody>
      </p:sp>
    </p:spTree>
    <p:extLst>
      <p:ext uri="{BB962C8B-B14F-4D97-AF65-F5344CB8AC3E}">
        <p14:creationId xmlns:p14="http://schemas.microsoft.com/office/powerpoint/2010/main" val="32061016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519</TotalTime>
  <Words>558</Words>
  <Application>Microsoft Office PowerPoint</Application>
  <PresentationFormat>Widescreen</PresentationFormat>
  <Paragraphs>13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Lucida Calligraphy</vt:lpstr>
      <vt:lpstr>Office Theme</vt:lpstr>
      <vt:lpstr>PowerPoint Presentation</vt:lpstr>
      <vt:lpstr>Self-portrait at 32 years old, 1880, oil on canvas, 31x25 cm, Musée Bastien-Lepage, Clos Raymond, France  https://www.vosgesmatin.fr/art-et-culture/2019/05/12/autoportrait   </vt:lpstr>
      <vt:lpstr>Portrait of My Grandfather, 1874, Oil on Canvas, 103x77 cm, Musée d’Orsay, Paris, France https://commons.wikimedia.org/wiki/File:Jules_Bastien-Lepage_-_son_grand-p%C3%A8re_1874.jpg and https://gr.pinterest.com/pin/557742735083201461/ </vt:lpstr>
      <vt:lpstr>The Communicant, 1875, Oil on Canvas, 53x37.7 cm  Musée des Beaux-Arts, Tournai, France https://commons.wikimedia.org/wiki/File:Bastien_Lepage_La_Communiante.jpg and https://en.muzeo.com/art-print/the-young-communicant/jules-bastien-lepage   </vt:lpstr>
      <vt:lpstr>Hay Making, 1877, Oil on Canvas, 180x195 cm, Musée d’Orsay, Paris, France http://www.musee-orsay.fr/fr/agenda/expositions/jules-bastien-lepage-1848-1884 and https://onlinelibrary.wiley.com/doi/abs/10.1111/1467-8365.12061  </vt:lpstr>
      <vt:lpstr>October, 1878, oil on canvas, 180.7 x 196.0 cm, National Gallery of Victoria, Melbourne, Australia https://en.wikipedia.org/wiki/October_(painting)#/media/File:Jules_Bastien-Lepage_-_October_-_Google_Art_Project.jpg and https://www.flickr.com/photos/eoskins/19429557290   </vt:lpstr>
      <vt:lpstr>Portrait of Sarah Bernhardt holding a statue of Orpheus, 1879,Oil on Canvas, 44x35 cm, Legion of Honor museum, San Francisco, USA  https://commons.wikimedia.org/wiki/File:%C2%A7%C2%A7Bernhardt,_Sarah_(1844-1923)_par_Jules_Bastien-Lepage_(1848-1884)_-_1879.jpg and https://www.stephenongpin.com/object/790361/0/orpheus </vt:lpstr>
      <vt:lpstr>Joan of Arc, 1879, Oil on Canvas, 254 x 279.4 cm, the  MET, NY, USA http://lacrank.blogspot.com/2017/03/jules-bastien-lepage-and-his-art.html </vt:lpstr>
      <vt:lpstr>Young Boy in the Beach, 1880, Oil on Canvas, 80 x 65 cm. Musée d'Art et d'Industrie de Roubaix, France https://commons.wikimedia.org/wiki/File:Jules_Bastien-Lepage_Jeune_gar%C3%A7on_%C3%A0_la_plage_1880.jpg </vt:lpstr>
      <vt:lpstr>Portrait of Mme Waskiewicz, 1881, Oil on Canvas, 31 x 34 cm,  Private collection  https://www.wga.hu/frames-e.html?/html/b/bastien/index.html </vt:lpstr>
      <vt:lpstr> Rural Love, 1882, Oil on Canvas, 199 x 181 cm, Pushkin Museum Moskow, Russia https://collection.pushkinmuseum.art/entity/OBJECT/78059?index=0&amp;paginator=entity-set&amp;entityType=PERSON&amp;entityId=445&amp;attribute=objects and https://slowlander.com/2017/10/13/lamour-au-village-1882-jules-bastien-lepage/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2023-07-01T07:42:30Z</dcterms:created>
  <dcterms:modified xsi:type="dcterms:W3CDTF">2023-07-02T14:02:09Z</dcterms:modified>
</cp:coreProperties>
</file>