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33" r:id="rId3"/>
    <p:sldId id="257" r:id="rId4"/>
    <p:sldId id="259" r:id="rId5"/>
    <p:sldId id="263" r:id="rId6"/>
    <p:sldId id="260" r:id="rId7"/>
    <p:sldId id="258" r:id="rId8"/>
    <p:sldId id="332" r:id="rId9"/>
    <p:sldId id="331" r:id="rId10"/>
    <p:sldId id="261" r:id="rId11"/>
    <p:sldId id="262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E787FBF-3C25-4CD3-9645-B262FED16279}"/>
    <pc:docChg chg="delSld">
      <pc:chgData name="Amalia Spiliakou" userId="f4bd6b91a0b5818a" providerId="LiveId" clId="{5E787FBF-3C25-4CD3-9645-B262FED16279}" dt="2024-05-24T13:04:59.584" v="0" actId="47"/>
      <pc:docMkLst>
        <pc:docMk/>
      </pc:docMkLst>
      <pc:sldChg chg="del">
        <pc:chgData name="Amalia Spiliakou" userId="f4bd6b91a0b5818a" providerId="LiveId" clId="{5E787FBF-3C25-4CD3-9645-B262FED16279}" dt="2024-05-24T13:04:59.584" v="0" actId="47"/>
        <pc:sldMkLst>
          <pc:docMk/>
          <pc:sldMk cId="2865621694" sldId="33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026D7-87BF-40BF-8380-2E857A41F86B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8178F-688B-431B-94A3-644D4AA6CF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980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8178F-688B-431B-94A3-644D4AA6CF80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8089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4259E-2B6D-28AC-BB7B-08F2FE06F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966C82-E839-0219-2756-D236FB43A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BF87C-7BD7-33DD-0764-8450724D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4E499-DF2B-1B08-E9C1-B878AD73E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7EE86-D817-9DB2-C0BB-BEF99E7E3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837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13CA3-6EFF-D806-AD72-40015B66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F3A0A-2EA7-DE13-9663-FB4F55E10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50784-7945-0F5B-51F7-53D6EEC9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AD75E-878A-FED8-6321-8C1B3731A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23D98-CC82-C88A-197A-C6008B8E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06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BE548-7581-A8D7-E1A9-AE52F260C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2687-0F76-215B-940D-019E39415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46472-74F8-ACF7-E97F-041BC5CEE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C7919-6F50-8FEB-6635-9F07160C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308C6-BFA1-B733-769A-F2909279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645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BDA92-915E-68B6-CC0C-BDACD784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EADE9-B40E-232A-BDCB-4BE824C15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5287B-A929-C4EF-E42E-5F4A382F6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8B31C-467D-CD5B-3943-89DEC09BC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24586-50D5-138B-FECE-6035A3AD3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88DD63-8BE0-A311-CE1C-1E08DF7B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996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B0EDA-46E3-7BD5-1C41-F2E4FB346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DBB48-CFDC-464D-A9FD-FC2DF13B9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34185-59D3-1EC0-BF4F-0625F215D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F6480E-606D-59A2-FEDD-6E7F8B82BA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E769B5-1BAE-0776-086A-9A6FF9703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606C18-0D78-30FC-FE01-B62D7FA6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4C02E6-85E8-8154-C4CD-A66C66BD3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890DF8-96E6-FC99-5CEB-874238BEA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670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63673-7A43-3CBF-B858-2070B1A7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0C7D0-DFED-2C8F-0D42-32328BE44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C9D769-BC7A-A128-ACCD-7C2835C81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F40959-9339-1062-6740-DC901572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053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0CD632-00AA-971B-B4EE-E585D7FD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283F80-C7FE-EC41-D027-D62D134B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90EB0-080A-0F85-3938-CE9AB60C2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340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01EE-3701-642E-6154-7769A7296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CF081-17CF-F826-E509-4024CF9C9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983DD-5F3B-5588-058E-91F5B741E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50F19-568D-83A9-11B6-110E1B613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D80F-BB9B-D2BF-F334-CD4A2A0AF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9FE22-9368-4F4F-5BA1-611A0475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6268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FDEF5-756A-E243-A930-241318C6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77F6A2-81D4-6AEB-2782-617AEE257A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6B0A4-B8CE-C66E-372C-8AFB708AE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064E9-0894-7111-0615-F5DDEC707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4498B0-12A3-6406-2213-18C54D3ED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03728-CED3-2BD1-F378-BA55909F0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019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D985-4959-B882-3D78-4B2D9684C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2E887C-3B99-5E88-E7DF-190E387D9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BBA8B-40AF-D071-9317-3AB82CEA0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BB0BD-C504-3E9E-BA8F-BBBCED0C1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A7202-3D3A-18DA-D1A5-7D42954DC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671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30BA64-5351-FD9C-BE25-556FE669CF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2568CC-24D1-9A75-09C9-CF274F7F8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AD8F9-D31F-C15A-BCA4-CFE8333CA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A9465-913A-783A-B70A-371B0139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73B6B-FA4C-B58F-4724-72966710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211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04862-852E-FE34-3435-83BA292C6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D3AA3-C8FE-FFB3-BF1F-65C875D7B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43CB4-067D-3AE3-672D-9D09F4B45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ADAF0-F3E1-4112-B655-D55AC6848132}" type="datetimeFigureOut">
              <a:rPr lang="el-GR" smtClean="0"/>
              <a:t>24/5/2024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D400E-4BA0-2374-6F70-C2C51B5B1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FE901-355C-E754-67DC-33C33DC65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2AC4F6-F20A-4C9F-A0C4-3FF6D79B8C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569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jasper-john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thecollector.com/jasper-johns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en.wikipedia.org/wiki/Flag_%28painting%29#/media/File:Jasper_Johns's_'Flag',_Encaustic,_oil_and_collage_on_fabric_mounted_on_plywood,1954-55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87065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harpersbazaar.com/culture/features/a37530392/jasper-johns-september-202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er4F-2qd-Y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matthewmarks.com/exhibitions/sturtevant-04-2024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thecollector.com/jasper-johns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harpersbazaar.com/culture/features/a37530392/jasper-johns-september-2021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harpersbazaar.com/culture/features/a37530392/jasper-johns-september-2021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thecollector.com/jasper-johns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19/02/18/t-magazine/jasper-johns.htm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andobject.com/news/jasper-johns-turns-90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6C42CB-046F-8A5C-1766-023C1D480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5518" y="1208313"/>
            <a:ext cx="6217215" cy="551905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Jasper Johns Jr.,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May 15, 1930</a:t>
            </a:r>
            <a:br>
              <a:rPr lang="en-US" sz="3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Works of Art</a:t>
            </a:r>
            <a:br>
              <a:rPr lang="en-US" sz="3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https://www.wikiart.org/en/jasper-johns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Jasper Johns">
            <a:extLst>
              <a:ext uri="{FF2B5EF4-FFF2-40B4-BE49-F238E27FC236}">
                <a16:creationId xmlns:a16="http://schemas.microsoft.com/office/drawing/2014/main" id="{15E580F3-F8B5-E222-EACC-000823F73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7" y="130628"/>
            <a:ext cx="5508280" cy="65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860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07158-EAF2-EC6E-FA1E-8A6B67064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845" y="365125"/>
            <a:ext cx="2170919" cy="64166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Robert Rauschenberg and Jasper Johns In John’s Peart Street Studio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Rachel Rosenthal, 1954, via MoMA, New York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https://www.thecollector.com/jasper-johns/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jasper johns robert rauschenberg">
            <a:extLst>
              <a:ext uri="{FF2B5EF4-FFF2-40B4-BE49-F238E27FC236}">
                <a16:creationId xmlns:a16="http://schemas.microsoft.com/office/drawing/2014/main" id="{7036B542-26DE-F8DB-BDC7-92B0D821C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5" y="76200"/>
            <a:ext cx="9840610" cy="669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8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AE614-1003-B155-8769-CB5D183A8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857" y="365125"/>
            <a:ext cx="2465615" cy="632958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Flag,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1954-55, encaustic, oil and collage on fabric mounted on wood (3 panels), The Museum of Modern Art, New York, NY,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https://en.wikipedia.org/wiki/Flag_%28painting%29#/media/File:Jasper_Johns's_'Flag',_Encaustic,_oil_and_collage_on_fabric_mounted_on_plywood,1954-55.jpg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undefined">
            <a:extLst>
              <a:ext uri="{FF2B5EF4-FFF2-40B4-BE49-F238E27FC236}">
                <a16:creationId xmlns:a16="http://schemas.microsoft.com/office/drawing/2014/main" id="{BB6C9FD7-69BA-2CCA-B76C-168BF0B91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28376"/>
            <a:ext cx="9426780" cy="660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097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&#10;&#10;Description automatically generated">
            <a:extLst>
              <a:ext uri="{FF2B5EF4-FFF2-40B4-BE49-F238E27FC236}">
                <a16:creationId xmlns:a16="http://schemas.microsoft.com/office/drawing/2014/main" id="{C939BCA0-AB69-63EC-A96A-B06212D91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86471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C1F5D3B-A101-6CF0-F42C-2F5169086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470" y="365125"/>
            <a:ext cx="1705529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White Flag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1955,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Encaustic,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ewsprint, and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harcoal on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anvas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198.9 × 306.7 cm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the MET, NY, USA </a:t>
            </a:r>
            <a:r>
              <a:rPr lang="en-US" sz="1200" u="sng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hlinkClick r:id="rId3"/>
              </a:rPr>
              <a:t>https://www.metmuseum.org/art/collection/search/487065</a:t>
            </a:r>
            <a:endParaRPr lang="el-GR" sz="1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196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0618-5502-CA65-A837-51E56859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6706" y="365125"/>
            <a:ext cx="2615293" cy="621665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Flags,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1958, Encaustic on Canvas (three panels), 78.4 × 116.2 cm overall, Whitney Museum of American Art, NY,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https://www.harpersbazaar.com/culture/features/a37530392/jasper-johns-september-2021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jasper johns, three flags, 1958">
            <a:extLst>
              <a:ext uri="{FF2B5EF4-FFF2-40B4-BE49-F238E27FC236}">
                <a16:creationId xmlns:a16="http://schemas.microsoft.com/office/drawing/2014/main" id="{2E570AC6-B842-6511-DE4A-6854BB1A8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07" y="276225"/>
            <a:ext cx="9334500" cy="630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832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le:Jasper Johns's 'Map', 1961.jpg">
            <a:extLst>
              <a:ext uri="{FF2B5EF4-FFF2-40B4-BE49-F238E27FC236}">
                <a16:creationId xmlns:a16="http://schemas.microsoft.com/office/drawing/2014/main" id="{029886B6-501B-793E-C243-FD55D5A82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90" y="146958"/>
            <a:ext cx="10398547" cy="656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08DCC8C-833F-5CD5-EA29-65D9834D0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0236" y="365125"/>
            <a:ext cx="1550073" cy="6345916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Map,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1961, Oil on canvas, 198.2 x 314.7 cm, MOMA, NY</a:t>
            </a:r>
            <a:b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https://www.youtube.com/watch?v=wer4F-2qd-Y</a:t>
            </a:r>
            <a:endParaRPr lang="el-GR" sz="1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605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34375-9458-9D60-6BC1-1154178A9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0" y="365125"/>
            <a:ext cx="6644110" cy="635136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 Target with Four Faces (First Study),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1986, Encaustic and Collage on Canvas, Wood, Plaster,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× 66 cm, The Museum of Contemporary Art, Los Angeles, CA, USA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https://matthewmarks.com/exhibitions/sturtevant-04-2024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Sturtevant&#10;Johns Target with Four Faces (study), 1986&#10;Encaustic collage on canvas with objects&#10;33 ¼ x 26 1/8 x 2 5/8 in. (84.46 x 66.36 x 6.67 cm)&#10;The Museum of Contemporary Art, Los Angeles&#10;Gift of Ron and Kelly Meyer&#10;© Estate Sturtevant,...">
            <a:extLst>
              <a:ext uri="{FF2B5EF4-FFF2-40B4-BE49-F238E27FC236}">
                <a16:creationId xmlns:a16="http://schemas.microsoft.com/office/drawing/2014/main" id="{D88FDEA3-0F8F-64E7-2DB3-37EB98473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05" y="141514"/>
            <a:ext cx="5129087" cy="657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97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FDE44-FAFB-532E-DCAD-596119FD5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414" y="365125"/>
            <a:ext cx="1698172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Jasper Johns and His Target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Ben Martin, 1959, via Getty Images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https://www.thecollector.com/jasper-johns/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jasper johns target">
            <a:extLst>
              <a:ext uri="{FF2B5EF4-FFF2-40B4-BE49-F238E27FC236}">
                <a16:creationId xmlns:a16="http://schemas.microsoft.com/office/drawing/2014/main" id="{46746FB3-899C-66C4-59A0-71DD74CBB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4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615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Perilous Night,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1982, Encaustic on Canvas with Objects, 170.5 x 244.2 x 15.9 cm, National Gallery of Art, Washington DC, USA</a:t>
            </a:r>
          </a:p>
        </p:txBody>
      </p:sp>
      <p:pic>
        <p:nvPicPr>
          <p:cNvPr id="14338" name="Picture 2" descr="http://www.moma.org/interactives/exhibitions/1996/johns/jpegs/johns.perilous.nigh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913424"/>
            <a:ext cx="6863412" cy="478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erilous Night detail by Jasper Joh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019" y="4156824"/>
            <a:ext cx="1688097" cy="253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Perilous Night detail by Jasper Joh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299" y="4156825"/>
            <a:ext cx="3102769" cy="253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Perilous Night detail by Jasper Joh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06" y="1956768"/>
            <a:ext cx="2912204" cy="213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Perilous Night detail  by Jasper John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718" y="1618555"/>
            <a:ext cx="171450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039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5C744-F430-07D3-8F53-3F68A009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486" y="365125"/>
            <a:ext cx="6237514" cy="64547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Savarin,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1982, Monotype, 127 × 96.5 cm, Whitney Museum of American Art, NY,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https://www.harpersbazaar.com/culture/features/a37530392/jasper-johns-september-2021/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jasper johns, savarin, 1982">
            <a:extLst>
              <a:ext uri="{FF2B5EF4-FFF2-40B4-BE49-F238E27FC236}">
                <a16:creationId xmlns:a16="http://schemas.microsoft.com/office/drawing/2014/main" id="{1D6EB869-4B9D-D327-656E-3C6EE02E7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18" y="38100"/>
            <a:ext cx="5160134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281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98B52-18CA-AB88-DE12-B51B96A1C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7562" y="365125"/>
            <a:ext cx="1744437" cy="637177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Usuyuki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1982, Encaustic on Canvas (three panels), 180.3 × 288.9 cm overall,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Sezon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 of Modern Art, Nagano, Japan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https://www.harpersbazaar.com/culture/features/a37530392/jasper-johns-september-2021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&quot;usuyuki,&quot; 1982, by jasper johns">
            <a:extLst>
              <a:ext uri="{FF2B5EF4-FFF2-40B4-BE49-F238E27FC236}">
                <a16:creationId xmlns:a16="http://schemas.microsoft.com/office/drawing/2014/main" id="{1D0A1876-121C-0661-9D92-7E0FEAD0E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55" y="121103"/>
            <a:ext cx="10324008" cy="66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827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D9F69-224F-800E-D5A3-0E7FB240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350" y="365125"/>
            <a:ext cx="2787650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Fragment Of A Letter by Jasper Johns,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2009, 2 Intaglios in 1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Echizen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Torinoko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handmade Paper, 114 × 77.5 cm, Edition of 51, in the Museum of Fine Arts, Boston,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https://www.thecollector.com/jasper-johns/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fragment of a letter jasper johns">
            <a:extLst>
              <a:ext uri="{FF2B5EF4-FFF2-40B4-BE49-F238E27FC236}">
                <a16:creationId xmlns:a16="http://schemas.microsoft.com/office/drawing/2014/main" id="{CF2C59F6-01E3-8B86-35E2-AB420FC8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04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243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A95CEC9-9413-DDDE-2C8C-0BE7079D9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92" y="125185"/>
            <a:ext cx="5175976" cy="660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4E79CF-E822-F10D-6231-9CBA040A7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342" y="365125"/>
            <a:ext cx="6391366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Untitled” (2018).Credit...Jasper Johns, “Untitled,” 2018. Oil on Canvas,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https://www.nytimes.com/2019/02/18/t-magazine/jasper-johns.html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920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4300150-D8F8-3E2F-F2E9-3575C7CD8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44" y="141514"/>
            <a:ext cx="9867900" cy="657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9A13DF-E555-A2E7-899C-3FCEA9DA7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5744" y="365125"/>
            <a:ext cx="1926770" cy="635136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Jasper Johns working in his painting studio, Sharon Connecticut, 2013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https://www.artandobject.com/news/jasper-johns-turns-90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751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549</Words>
  <Application>Microsoft Office PowerPoint</Application>
  <PresentationFormat>Widescreen</PresentationFormat>
  <Paragraphs>15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Jasper Johns Jr., b. May 15, 1930  10 Works of Art  https://www.wikiart.org/en/jasper-johns  </vt:lpstr>
      <vt:lpstr>Robert Rauschenberg and Jasper Johns In John’s Peart Street Studio by Rachel Rosenthal, 1954, via MoMA, New York https://www.thecollector.com/jasper-johns/ </vt:lpstr>
      <vt:lpstr>Flag, 1954-55, encaustic, oil and collage on fabric mounted on wood (3 panels), The Museum of Modern Art, New York, NY, USA https://en.wikipedia.org/wiki/Flag_%28painting%29#/media/File:Jasper_Johns's_'Flag',_Encaustic,_oil_and_collage_on_fabric_mounted_on_plywood,1954-55.jpg </vt:lpstr>
      <vt:lpstr>White Flag, 1955, Encaustic, Oil, Newsprint, and Charcoal on Canvas, 198.9 × 306.7 cm, the MET, NY, USA https://www.metmuseum.org/art/collection/search/487065</vt:lpstr>
      <vt:lpstr>Three Flags, 1958, Encaustic on Canvas (three panels), 78.4 × 116.2 cm overall, Whitney Museum of American Art, NY, USA https://www.harpersbazaar.com/culture/features/a37530392/jasper-johns-september-2021   </vt:lpstr>
      <vt:lpstr>Map, 1961, Oil on canvas, 198.2 x 314.7 cm, MOMA, NY https://www.youtube.com/watch?v=wer4F-2qd-Y</vt:lpstr>
      <vt:lpstr>Johns Target with Four Faces (First Study), 1986, Encaustic and Collage on Canvas, Wood, Plaster,  86 × 66 cm, The Museum of Contemporary Art, Los Angeles, CA, USA  https://matthewmarks.com/exhibitions/sturtevant-04-2024 </vt:lpstr>
      <vt:lpstr>Jasper Johns and His Target by Ben Martin, 1959, via Getty Images https://www.thecollector.com/jasper-johns/ </vt:lpstr>
      <vt:lpstr>Perilous Night, 1982, Encaustic on Canvas with Objects, 170.5 x 244.2 x 15.9 cm, National Gallery of Art, Washington DC, USA</vt:lpstr>
      <vt:lpstr>Savarin, 1982, Monotype, 127 × 96.5 cm, Whitney Museum of American Art, NY, USA https://www.harpersbazaar.com/culture/features/a37530392/jasper-johns-september-2021/  </vt:lpstr>
      <vt:lpstr>Usuyuki, 1982, Encaustic on Canvas (three panels), 180.3 × 288.9 cm overall, Sezon Museum of Modern Art, Nagano, Japan  https://www.harpersbazaar.com/culture/features/a37530392/jasper-johns-september-2021 </vt:lpstr>
      <vt:lpstr>Fragment Of A Letter by Jasper Johns, 2009, 2 Intaglios in 1 colour on Echizen Torinoko handmade Paper, 114 × 77.5 cm, Edition of 51, in the Museum of Fine Arts, Boston, USA https://www.thecollector.com/jasper-johns/ </vt:lpstr>
      <vt:lpstr>Untitled” (2018).Credit...Jasper Johns, “Untitled,” 2018. Oil on Canvas, Private Collection https://www.nytimes.com/2019/02/18/t-magazine/jasper-johns.html </vt:lpstr>
      <vt:lpstr>Jasper Johns working in his painting studio, Sharon Connecticut, 2013 https://www.artandobject.com/news/jasper-johns-turns-90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Jasper Johns Jr., b. May 15, 1930  10 Works of Art  https://www.wikiart.org/en/jasper-johns  </dc:title>
  <dc:creator>Amalia Spiliakou</dc:creator>
  <cp:lastModifiedBy>Amalia Spiliakou</cp:lastModifiedBy>
  <cp:revision>1</cp:revision>
  <dcterms:created xsi:type="dcterms:W3CDTF">2024-05-24T09:34:54Z</dcterms:created>
  <dcterms:modified xsi:type="dcterms:W3CDTF">2024-05-24T13:05:08Z</dcterms:modified>
</cp:coreProperties>
</file>