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5" r:id="rId2"/>
    <p:sldId id="379" r:id="rId3"/>
    <p:sldId id="390" r:id="rId4"/>
    <p:sldId id="389" r:id="rId5"/>
    <p:sldId id="387" r:id="rId6"/>
    <p:sldId id="386" r:id="rId7"/>
    <p:sldId id="391" r:id="rId8"/>
    <p:sldId id="392" r:id="rId9"/>
    <p:sldId id="380" r:id="rId10"/>
    <p:sldId id="393" r:id="rId1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E0D2"/>
    <a:srgbClr val="FEF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B8BF36-69C4-40B1-81EC-63959C05B1B1}" v="42" dt="2024-06-04T15:19:45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CB8BF36-69C4-40B1-81EC-63959C05B1B1}"/>
    <pc:docChg chg="undo redo custSel addSld delSld modSld sldOrd">
      <pc:chgData name="Amalia Spiliakou" userId="f4bd6b91a0b5818a" providerId="LiveId" clId="{DCB8BF36-69C4-40B1-81EC-63959C05B1B1}" dt="2024-06-04T15:19:45.706" v="943" actId="1076"/>
      <pc:docMkLst>
        <pc:docMk/>
      </pc:docMkLst>
      <pc:sldChg chg="modSp mod setBg">
        <pc:chgData name="Amalia Spiliakou" userId="f4bd6b91a0b5818a" providerId="LiveId" clId="{DCB8BF36-69C4-40B1-81EC-63959C05B1B1}" dt="2024-06-04T14:11:05.978" v="342"/>
        <pc:sldMkLst>
          <pc:docMk/>
          <pc:sldMk cId="873318844" sldId="379"/>
        </pc:sldMkLst>
        <pc:spChg chg="mod">
          <ac:chgData name="Amalia Spiliakou" userId="f4bd6b91a0b5818a" providerId="LiveId" clId="{DCB8BF36-69C4-40B1-81EC-63959C05B1B1}" dt="2024-06-03T09:21:18.894" v="22" actId="207"/>
          <ac:spMkLst>
            <pc:docMk/>
            <pc:sldMk cId="873318844" sldId="379"/>
            <ac:spMk id="2" creationId="{FC279DB1-6BDF-AA96-D5D3-C7A465415AF7}"/>
          </ac:spMkLst>
        </pc:spChg>
      </pc:sldChg>
      <pc:sldChg chg="modSp del mod ord">
        <pc:chgData name="Amalia Spiliakou" userId="f4bd6b91a0b5818a" providerId="LiveId" clId="{DCB8BF36-69C4-40B1-81EC-63959C05B1B1}" dt="2024-06-04T14:17:44.257" v="494" actId="47"/>
        <pc:sldMkLst>
          <pc:docMk/>
          <pc:sldMk cId="1486389466" sldId="384"/>
        </pc:sldMkLst>
        <pc:spChg chg="mod">
          <ac:chgData name="Amalia Spiliakou" userId="f4bd6b91a0b5818a" providerId="LiveId" clId="{DCB8BF36-69C4-40B1-81EC-63959C05B1B1}" dt="2024-06-04T14:13:10.436" v="365" actId="115"/>
          <ac:spMkLst>
            <pc:docMk/>
            <pc:sldMk cId="1486389466" sldId="384"/>
            <ac:spMk id="2" creationId="{B6174690-36E5-E36C-E144-BF878D46716C}"/>
          </ac:spMkLst>
        </pc:spChg>
      </pc:sldChg>
      <pc:sldChg chg="addSp delSp modSp new mod ord setBg">
        <pc:chgData name="Amalia Spiliakou" userId="f4bd6b91a0b5818a" providerId="LiveId" clId="{DCB8BF36-69C4-40B1-81EC-63959C05B1B1}" dt="2024-06-04T14:01:04.788" v="183" actId="20577"/>
        <pc:sldMkLst>
          <pc:docMk/>
          <pc:sldMk cId="1255236356" sldId="385"/>
        </pc:sldMkLst>
        <pc:spChg chg="del">
          <ac:chgData name="Amalia Spiliakou" userId="f4bd6b91a0b5818a" providerId="LiveId" clId="{DCB8BF36-69C4-40B1-81EC-63959C05B1B1}" dt="2024-06-03T09:21:31.658" v="26" actId="478"/>
          <ac:spMkLst>
            <pc:docMk/>
            <pc:sldMk cId="1255236356" sldId="385"/>
            <ac:spMk id="2" creationId="{5DFEF6DB-1010-670D-C363-3794D90DA72C}"/>
          </ac:spMkLst>
        </pc:spChg>
        <pc:spChg chg="add mod">
          <ac:chgData name="Amalia Spiliakou" userId="f4bd6b91a0b5818a" providerId="LiveId" clId="{DCB8BF36-69C4-40B1-81EC-63959C05B1B1}" dt="2024-06-04T14:01:04.788" v="183" actId="20577"/>
          <ac:spMkLst>
            <pc:docMk/>
            <pc:sldMk cId="1255236356" sldId="385"/>
            <ac:spMk id="3" creationId="{03ADBAF9-4F92-3C56-934B-C888F9C7BCAA}"/>
          </ac:spMkLst>
        </pc:spChg>
      </pc:sldChg>
      <pc:sldChg chg="addSp modSp new mod ord setBg">
        <pc:chgData name="Amalia Spiliakou" userId="f4bd6b91a0b5818a" providerId="LiveId" clId="{DCB8BF36-69C4-40B1-81EC-63959C05B1B1}" dt="2024-06-04T15:04:55.611" v="852" actId="20577"/>
        <pc:sldMkLst>
          <pc:docMk/>
          <pc:sldMk cId="2857427327" sldId="386"/>
        </pc:sldMkLst>
        <pc:spChg chg="mod">
          <ac:chgData name="Amalia Spiliakou" userId="f4bd6b91a0b5818a" providerId="LiveId" clId="{DCB8BF36-69C4-40B1-81EC-63959C05B1B1}" dt="2024-06-04T15:04:55.611" v="852" actId="20577"/>
          <ac:spMkLst>
            <pc:docMk/>
            <pc:sldMk cId="2857427327" sldId="386"/>
            <ac:spMk id="2" creationId="{3C83D141-575A-6C40-90E9-79C3E87C8B40}"/>
          </ac:spMkLst>
        </pc:spChg>
        <pc:picChg chg="add mod">
          <ac:chgData name="Amalia Spiliakou" userId="f4bd6b91a0b5818a" providerId="LiveId" clId="{DCB8BF36-69C4-40B1-81EC-63959C05B1B1}" dt="2024-06-03T09:55:08.282" v="159" actId="14100"/>
          <ac:picMkLst>
            <pc:docMk/>
            <pc:sldMk cId="2857427327" sldId="386"/>
            <ac:picMk id="1026" creationId="{F2D09ACA-C40E-29D6-6843-1E2605D3C132}"/>
          </ac:picMkLst>
        </pc:picChg>
      </pc:sldChg>
      <pc:sldChg chg="addSp modSp new mod setBg">
        <pc:chgData name="Amalia Spiliakou" userId="f4bd6b91a0b5818a" providerId="LiveId" clId="{DCB8BF36-69C4-40B1-81EC-63959C05B1B1}" dt="2024-06-04T14:10:49.008" v="341"/>
        <pc:sldMkLst>
          <pc:docMk/>
          <pc:sldMk cId="632155898" sldId="387"/>
        </pc:sldMkLst>
        <pc:spChg chg="mod">
          <ac:chgData name="Amalia Spiliakou" userId="f4bd6b91a0b5818a" providerId="LiveId" clId="{DCB8BF36-69C4-40B1-81EC-63959C05B1B1}" dt="2024-06-04T14:10:42.397" v="340" actId="20577"/>
          <ac:spMkLst>
            <pc:docMk/>
            <pc:sldMk cId="632155898" sldId="387"/>
            <ac:spMk id="2" creationId="{64D5D692-E339-2C83-08B5-2003CA887F98}"/>
          </ac:spMkLst>
        </pc:spChg>
        <pc:picChg chg="add mod">
          <ac:chgData name="Amalia Spiliakou" userId="f4bd6b91a0b5818a" providerId="LiveId" clId="{DCB8BF36-69C4-40B1-81EC-63959C05B1B1}" dt="2024-06-03T09:57:00.463" v="166" actId="1076"/>
          <ac:picMkLst>
            <pc:docMk/>
            <pc:sldMk cId="632155898" sldId="387"/>
            <ac:picMk id="2050" creationId="{A1334650-6953-576F-F14F-05EDC850743F}"/>
          </ac:picMkLst>
        </pc:picChg>
      </pc:sldChg>
      <pc:sldChg chg="addSp delSp modSp new del mod">
        <pc:chgData name="Amalia Spiliakou" userId="f4bd6b91a0b5818a" providerId="LiveId" clId="{DCB8BF36-69C4-40B1-81EC-63959C05B1B1}" dt="2024-06-04T14:52:42.909" v="657" actId="47"/>
        <pc:sldMkLst>
          <pc:docMk/>
          <pc:sldMk cId="2053707264" sldId="388"/>
        </pc:sldMkLst>
        <pc:spChg chg="mod">
          <ac:chgData name="Amalia Spiliakou" userId="f4bd6b91a0b5818a" providerId="LiveId" clId="{DCB8BF36-69C4-40B1-81EC-63959C05B1B1}" dt="2024-06-03T10:00:14.309" v="174" actId="14100"/>
          <ac:spMkLst>
            <pc:docMk/>
            <pc:sldMk cId="2053707264" sldId="388"/>
            <ac:spMk id="2" creationId="{78D44AE7-878D-DACF-FAC9-3B7756AD1B98}"/>
          </ac:spMkLst>
        </pc:spChg>
        <pc:picChg chg="add del mod">
          <ac:chgData name="Amalia Spiliakou" userId="f4bd6b91a0b5818a" providerId="LiveId" clId="{DCB8BF36-69C4-40B1-81EC-63959C05B1B1}" dt="2024-06-04T14:51:44.103" v="656" actId="478"/>
          <ac:picMkLst>
            <pc:docMk/>
            <pc:sldMk cId="2053707264" sldId="388"/>
            <ac:picMk id="3074" creationId="{01501ED7-0B8D-5A82-B0EC-3F0CC731AA94}"/>
          </ac:picMkLst>
        </pc:picChg>
      </pc:sldChg>
      <pc:sldChg chg="addSp modSp new mod setBg">
        <pc:chgData name="Amalia Spiliakou" userId="f4bd6b91a0b5818a" providerId="LiveId" clId="{DCB8BF36-69C4-40B1-81EC-63959C05B1B1}" dt="2024-06-04T15:04:41.945" v="851" actId="14100"/>
        <pc:sldMkLst>
          <pc:docMk/>
          <pc:sldMk cId="2016811843" sldId="389"/>
        </pc:sldMkLst>
        <pc:spChg chg="mod">
          <ac:chgData name="Amalia Spiliakou" userId="f4bd6b91a0b5818a" providerId="LiveId" clId="{DCB8BF36-69C4-40B1-81EC-63959C05B1B1}" dt="2024-06-04T15:04:41.945" v="851" actId="14100"/>
          <ac:spMkLst>
            <pc:docMk/>
            <pc:sldMk cId="2016811843" sldId="389"/>
            <ac:spMk id="2" creationId="{32697EBA-D4F7-DF57-D4B0-8704BD9EA80A}"/>
          </ac:spMkLst>
        </pc:spChg>
        <pc:picChg chg="add mod">
          <ac:chgData name="Amalia Spiliakou" userId="f4bd6b91a0b5818a" providerId="LiveId" clId="{DCB8BF36-69C4-40B1-81EC-63959C05B1B1}" dt="2024-06-04T14:04:03.727" v="197" actId="1076"/>
          <ac:picMkLst>
            <pc:docMk/>
            <pc:sldMk cId="2016811843" sldId="389"/>
            <ac:picMk id="1026" creationId="{163EC11E-999C-4DAF-DC76-A12C688481D1}"/>
          </ac:picMkLst>
        </pc:picChg>
      </pc:sldChg>
      <pc:sldChg chg="addSp modSp new mod setBg">
        <pc:chgData name="Amalia Spiliakou" userId="f4bd6b91a0b5818a" providerId="LiveId" clId="{DCB8BF36-69C4-40B1-81EC-63959C05B1B1}" dt="2024-06-04T15:19:45.706" v="943" actId="1076"/>
        <pc:sldMkLst>
          <pc:docMk/>
          <pc:sldMk cId="2805525014" sldId="390"/>
        </pc:sldMkLst>
        <pc:spChg chg="mod">
          <ac:chgData name="Amalia Spiliakou" userId="f4bd6b91a0b5818a" providerId="LiveId" clId="{DCB8BF36-69C4-40B1-81EC-63959C05B1B1}" dt="2024-06-04T15:19:36.411" v="942" actId="14100"/>
          <ac:spMkLst>
            <pc:docMk/>
            <pc:sldMk cId="2805525014" sldId="390"/>
            <ac:spMk id="2" creationId="{62274B5C-B72D-FE8E-018E-30CE20C70B43}"/>
          </ac:spMkLst>
        </pc:spChg>
        <pc:picChg chg="add mod">
          <ac:chgData name="Amalia Spiliakou" userId="f4bd6b91a0b5818a" providerId="LiveId" clId="{DCB8BF36-69C4-40B1-81EC-63959C05B1B1}" dt="2024-06-04T15:19:45.706" v="943" actId="1076"/>
          <ac:picMkLst>
            <pc:docMk/>
            <pc:sldMk cId="2805525014" sldId="390"/>
            <ac:picMk id="3" creationId="{FACB72E3-F9C5-1E60-0F72-3EA88B36F3B4}"/>
          </ac:picMkLst>
        </pc:picChg>
      </pc:sldChg>
      <pc:sldChg chg="new del">
        <pc:chgData name="Amalia Spiliakou" userId="f4bd6b91a0b5818a" providerId="LiveId" clId="{DCB8BF36-69C4-40B1-81EC-63959C05B1B1}" dt="2024-06-04T14:51:33.696" v="655" actId="47"/>
        <pc:sldMkLst>
          <pc:docMk/>
          <pc:sldMk cId="3358276275" sldId="391"/>
        </pc:sldMkLst>
      </pc:sldChg>
      <pc:sldChg chg="addSp modSp new mod setBg">
        <pc:chgData name="Amalia Spiliakou" userId="f4bd6b91a0b5818a" providerId="LiveId" clId="{DCB8BF36-69C4-40B1-81EC-63959C05B1B1}" dt="2024-06-04T15:05:14.966" v="858" actId="6549"/>
        <pc:sldMkLst>
          <pc:docMk/>
          <pc:sldMk cId="3698171212" sldId="391"/>
        </pc:sldMkLst>
        <pc:spChg chg="mod">
          <ac:chgData name="Amalia Spiliakou" userId="f4bd6b91a0b5818a" providerId="LiveId" clId="{DCB8BF36-69C4-40B1-81EC-63959C05B1B1}" dt="2024-06-04T15:05:14.966" v="858" actId="6549"/>
          <ac:spMkLst>
            <pc:docMk/>
            <pc:sldMk cId="3698171212" sldId="391"/>
            <ac:spMk id="2" creationId="{E3B98D4A-3CA2-D485-CE0E-5364830C0117}"/>
          </ac:spMkLst>
        </pc:spChg>
        <pc:picChg chg="add mod">
          <ac:chgData name="Amalia Spiliakou" userId="f4bd6b91a0b5818a" providerId="LiveId" clId="{DCB8BF36-69C4-40B1-81EC-63959C05B1B1}" dt="2024-06-04T14:55:05.658" v="764" actId="1037"/>
          <ac:picMkLst>
            <pc:docMk/>
            <pc:sldMk cId="3698171212" sldId="391"/>
            <ac:picMk id="4" creationId="{6998647B-F4F5-5BA6-94ED-BABEAAE1EE50}"/>
          </ac:picMkLst>
        </pc:picChg>
      </pc:sldChg>
      <pc:sldChg chg="addSp modSp new mod setBg">
        <pc:chgData name="Amalia Spiliakou" userId="f4bd6b91a0b5818a" providerId="LiveId" clId="{DCB8BF36-69C4-40B1-81EC-63959C05B1B1}" dt="2024-06-04T15:05:38.866" v="863" actId="6549"/>
        <pc:sldMkLst>
          <pc:docMk/>
          <pc:sldMk cId="1163559837" sldId="392"/>
        </pc:sldMkLst>
        <pc:spChg chg="mod">
          <ac:chgData name="Amalia Spiliakou" userId="f4bd6b91a0b5818a" providerId="LiveId" clId="{DCB8BF36-69C4-40B1-81EC-63959C05B1B1}" dt="2024-06-04T15:05:38.866" v="863" actId="6549"/>
          <ac:spMkLst>
            <pc:docMk/>
            <pc:sldMk cId="1163559837" sldId="392"/>
            <ac:spMk id="2" creationId="{3B2A4850-944C-F83A-7E31-72DD82ADE744}"/>
          </ac:spMkLst>
        </pc:spChg>
        <pc:picChg chg="add mod">
          <ac:chgData name="Amalia Spiliakou" userId="f4bd6b91a0b5818a" providerId="LiveId" clId="{DCB8BF36-69C4-40B1-81EC-63959C05B1B1}" dt="2024-06-04T14:57:19.795" v="775" actId="14100"/>
          <ac:picMkLst>
            <pc:docMk/>
            <pc:sldMk cId="1163559837" sldId="392"/>
            <ac:picMk id="2050" creationId="{4FC61DAE-97E9-8772-C4F2-116829374976}"/>
          </ac:picMkLst>
        </pc:picChg>
      </pc:sldChg>
      <pc:sldChg chg="modSp add mod setBg">
        <pc:chgData name="Amalia Spiliakou" userId="f4bd6b91a0b5818a" providerId="LiveId" clId="{DCB8BF36-69C4-40B1-81EC-63959C05B1B1}" dt="2024-06-04T15:02:35.265" v="850"/>
        <pc:sldMkLst>
          <pc:docMk/>
          <pc:sldMk cId="1190333112" sldId="393"/>
        </pc:sldMkLst>
        <pc:spChg chg="mod">
          <ac:chgData name="Amalia Spiliakou" userId="f4bd6b91a0b5818a" providerId="LiveId" clId="{DCB8BF36-69C4-40B1-81EC-63959C05B1B1}" dt="2024-06-04T15:02:29.297" v="849" actId="255"/>
          <ac:spMkLst>
            <pc:docMk/>
            <pc:sldMk cId="1190333112" sldId="393"/>
            <ac:spMk id="3" creationId="{03ADBAF9-4F92-3C56-934B-C888F9C7BCA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56A86-D2E2-FB8A-2F24-48C7C9D20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212EE0-0457-6D65-D5E9-A552DEEC3A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C40A7-1BF6-B1C2-B532-7612603D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634C9-CADF-5CEA-FB8E-8C2F85289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B1B1D-C916-0610-9E18-7F2C35E81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1137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E0C27-D512-B1ED-574E-F57AAE493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3B0FF-2C93-ADFD-D594-FBF186FDF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DC748-760A-C3F1-70A0-5EF460A52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8174A-23B7-86B7-C8C7-D6359781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1EF1D-B681-F5F0-EC3D-FFD7A36C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163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BEF2-4E4B-FA70-933E-390AD62C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04336-D213-7528-F687-3FA1FAE1D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37824-C31B-89E8-3BE3-7AA73792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99BBA-E2B9-2727-D7DC-B16545D08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5C612-0B51-DEDB-DB5C-12DB65A7A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800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FFB6F-6B56-F0B6-DB72-852746110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AE81F-D628-0DB5-5254-D84C7A5DA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B50E0-B5F6-C47D-0380-B428BE60F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9A84C-7D7E-1C89-3D68-530F8EB6B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D7F31-DE1B-C76B-94AC-C4D0ADB6A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5D342-5963-78B2-BAE0-D69609ED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711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1198-85A2-58D2-4485-649FF7C81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5A78E-4760-9D26-51E0-559B1CDC9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74DE1-C084-49BE-C3DC-4F5BFAAD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BEF0CE-6912-C84F-DEE0-BED4EBF7E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BD1C8-9ABD-472A-D71F-3EE1EC4DB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C91E94-3ACC-0D27-5491-479C41BAC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9C3D84-FA8B-F88A-2456-898F81C7C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76A7C5-5547-2A68-C8F6-8F5F9F7B5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3637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F380-BAAB-3F5B-E1AE-8F8AD59D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DBE42B-FBC0-4638-21B0-1E51B7A69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7741B-5F36-0194-2C22-4C9B2EDAD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C8635-07E6-7CCA-75A8-89B61971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919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7D4315-3A81-EC51-04AD-F7D7362B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89201-CABE-F41C-4DBD-9F0F5BA03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7D542-1788-046E-2096-7894C03E9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309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E57A0-CE8F-4F17-EAB5-9106A278C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B3B08-9F60-4F7A-F4E4-66E57AC11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78FEB-F237-FB41-910C-02924B60F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741C1-6FC7-93EE-C01C-B930682B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243BB-24C1-B81A-D890-6670F6D23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E3A55-A8C8-1F0C-7D97-C5CBECD0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236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9B6CB-FCE2-0261-1BEA-CACD5C253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066EBB-EDC5-91E0-30CD-C7F05AB48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1DC08-C142-F04E-FA2D-D23EBB79C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3F53F-3EC4-0AAA-07D8-12D7AF935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3FB608-D99F-59BC-6E4C-C7C54A8A5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5A532-CFCF-6878-2C2C-FCC5A08E8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086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1BDF-ABE7-3623-CF33-2802D563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92BB8-93E9-8BED-1D4B-2ABB1249C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ECFC6-5C70-3B6B-09A9-E0D348664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832BC-5FC3-3E43-3490-22F26FC34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83E8-6906-CB36-3B43-26E9568F3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440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1AE8D6-B2B6-A80B-A561-741E468CB7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38C7C6-961C-0BFC-6EEE-5B870A0CC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B8BF7-CF57-E713-B1FF-9A60DE57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072CC-184F-F1B7-BBC8-1C987A984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FC8FB-5DF6-8204-4DE7-684215CE2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625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C45060-F882-8D76-EDC0-DA432E45B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81E03C-9B6A-C6B6-78D4-514397E5A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56171-0811-B1E7-DFD5-26DCE12BA2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61F08-BC6D-4026-BA04-579BD44207F8}" type="datetimeFigureOut">
              <a:rPr lang="el-GR" smtClean="0"/>
              <a:t>4/6/2024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8BE0D-8001-83B5-4C30-ADD359E0A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CB301-3778-5F78-4E5F-CF000E9F1C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226E04-8C06-429A-9E96-10E678503E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322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455848793529220985/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s://twitter.com/caitlinrgreen/status/826771331106689024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hyperlink" Target="http://www.thehistoryblog.com/wp-content/uploads/2015/07/Childeric-hilt-of-double-edged-sword-or-spatha-and-fittings-from-scramasax-scabbard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barbarzynskie-tsunami.muzeum.szczecin.pl/wystawa-barbarzynskie-tsunami/wielkie-sprzatanie.html#fancybox-14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twitter.com/caitlinrgreen/status/826771331106689024/photo/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hhantiquejewelry.com/napoleon-bees-jewelry-tomb-childeric-i-symbols-empire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hhantiquejewelry.com/napoleon-bees-jewelry-tomb-childeric-i-symbols-empire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hhantiquejewelry.com/napoleon-bees-jewelry-tomb-childeric-i-symbols-empire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hhantiquejewelry.com/napoleon-bees-jewelry-tomb-childeric-i-symbols-empire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hhantiquejewelry.com/napoleon-bees-jewelry-tomb-childeric-i-symbols-empire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03ADBAF9-4F92-3C56-934B-C888F9C7BCAA}"/>
              </a:ext>
            </a:extLst>
          </p:cNvPr>
          <p:cNvSpPr/>
          <p:nvPr/>
        </p:nvSpPr>
        <p:spPr>
          <a:xfrm>
            <a:off x="310243" y="315686"/>
            <a:ext cx="11571514" cy="5464629"/>
          </a:xfrm>
          <a:custGeom>
            <a:avLst/>
            <a:gdLst>
              <a:gd name="connsiteX0" fmla="*/ 1044650 w 11571514"/>
              <a:gd name="connsiteY0" fmla="*/ 1817748 h 5464629"/>
              <a:gd name="connsiteX1" fmla="*/ 1506171 w 11571514"/>
              <a:gd name="connsiteY1" fmla="*/ 873708 h 5464629"/>
              <a:gd name="connsiteX2" fmla="*/ 3751366 w 11571514"/>
              <a:gd name="connsiteY2" fmla="*/ 658032 h 5464629"/>
              <a:gd name="connsiteX3" fmla="*/ 6015044 w 11571514"/>
              <a:gd name="connsiteY3" fmla="*/ 434134 h 5464629"/>
              <a:gd name="connsiteX4" fmla="*/ 6897104 w 11571514"/>
              <a:gd name="connsiteY4" fmla="*/ 25299 h 5464629"/>
              <a:gd name="connsiteX5" fmla="*/ 7991041 w 11571514"/>
              <a:gd name="connsiteY5" fmla="*/ 313836 h 5464629"/>
              <a:gd name="connsiteX6" fmla="*/ 9499087 w 11571514"/>
              <a:gd name="connsiteY6" fmla="*/ 87282 h 5464629"/>
              <a:gd name="connsiteX7" fmla="*/ 10263825 w 11571514"/>
              <a:gd name="connsiteY7" fmla="*/ 705341 h 5464629"/>
              <a:gd name="connsiteX8" fmla="*/ 11245261 w 11571514"/>
              <a:gd name="connsiteY8" fmla="*/ 1305186 h 5464629"/>
              <a:gd name="connsiteX9" fmla="*/ 11201332 w 11571514"/>
              <a:gd name="connsiteY9" fmla="*/ 1955628 h 5464629"/>
              <a:gd name="connsiteX10" fmla="*/ 11522227 w 11571514"/>
              <a:gd name="connsiteY10" fmla="*/ 2950140 h 5464629"/>
              <a:gd name="connsiteX11" fmla="*/ 10019002 w 11571514"/>
              <a:gd name="connsiteY11" fmla="*/ 3820686 h 5464629"/>
              <a:gd name="connsiteX12" fmla="*/ 9480873 w 11571514"/>
              <a:gd name="connsiteY12" fmla="*/ 4566633 h 5464629"/>
              <a:gd name="connsiteX13" fmla="*/ 7648717 w 11571514"/>
              <a:gd name="connsiteY13" fmla="*/ 4656951 h 5464629"/>
              <a:gd name="connsiteX14" fmla="*/ 6339421 w 11571514"/>
              <a:gd name="connsiteY14" fmla="*/ 5452738 h 5464629"/>
              <a:gd name="connsiteX15" fmla="*/ 4414318 w 11571514"/>
              <a:gd name="connsiteY15" fmla="*/ 4966993 h 5464629"/>
              <a:gd name="connsiteX16" fmla="*/ 1554654 w 11571514"/>
              <a:gd name="connsiteY16" fmla="*/ 4487067 h 5464629"/>
              <a:gd name="connsiteX17" fmla="*/ 297323 w 11571514"/>
              <a:gd name="connsiteY17" fmla="*/ 3953001 h 5464629"/>
              <a:gd name="connsiteX18" fmla="*/ 565986 w 11571514"/>
              <a:gd name="connsiteY18" fmla="*/ 3232100 h 5464629"/>
              <a:gd name="connsiteX19" fmla="*/ -1340 w 11571514"/>
              <a:gd name="connsiteY19" fmla="*/ 2492478 h 5464629"/>
              <a:gd name="connsiteX20" fmla="*/ 1034739 w 11571514"/>
              <a:gd name="connsiteY20" fmla="*/ 1835078 h 5464629"/>
              <a:gd name="connsiteX21" fmla="*/ 1044650 w 11571514"/>
              <a:gd name="connsiteY21" fmla="*/ 1817748 h 5464629"/>
              <a:gd name="connsiteX0" fmla="*/ 3526859 w 11571514"/>
              <a:gd name="connsiteY0" fmla="*/ 6147708 h 5464629"/>
              <a:gd name="connsiteX1" fmla="*/ 3375064 w 11571514"/>
              <a:gd name="connsiteY1" fmla="*/ 6299503 h 5464629"/>
              <a:gd name="connsiteX2" fmla="*/ 3223269 w 11571514"/>
              <a:gd name="connsiteY2" fmla="*/ 6147708 h 5464629"/>
              <a:gd name="connsiteX3" fmla="*/ 3375064 w 11571514"/>
              <a:gd name="connsiteY3" fmla="*/ 5995913 h 5464629"/>
              <a:gd name="connsiteX4" fmla="*/ 3526859 w 11571514"/>
              <a:gd name="connsiteY4" fmla="*/ 6147708 h 5464629"/>
              <a:gd name="connsiteX0" fmla="*/ 3813999 w 11571514"/>
              <a:gd name="connsiteY0" fmla="*/ 5955955 h 5464629"/>
              <a:gd name="connsiteX1" fmla="*/ 3510408 w 11571514"/>
              <a:gd name="connsiteY1" fmla="*/ 6259546 h 5464629"/>
              <a:gd name="connsiteX2" fmla="*/ 3206817 w 11571514"/>
              <a:gd name="connsiteY2" fmla="*/ 5955955 h 5464629"/>
              <a:gd name="connsiteX3" fmla="*/ 3510408 w 11571514"/>
              <a:gd name="connsiteY3" fmla="*/ 5652364 h 5464629"/>
              <a:gd name="connsiteX4" fmla="*/ 3813999 w 11571514"/>
              <a:gd name="connsiteY4" fmla="*/ 5955955 h 5464629"/>
              <a:gd name="connsiteX0" fmla="*/ 4276207 w 11571514"/>
              <a:gd name="connsiteY0" fmla="*/ 5516173 h 5464629"/>
              <a:gd name="connsiteX1" fmla="*/ 3820821 w 11571514"/>
              <a:gd name="connsiteY1" fmla="*/ 5971559 h 5464629"/>
              <a:gd name="connsiteX2" fmla="*/ 3365435 w 11571514"/>
              <a:gd name="connsiteY2" fmla="*/ 5516173 h 5464629"/>
              <a:gd name="connsiteX3" fmla="*/ 3820821 w 11571514"/>
              <a:gd name="connsiteY3" fmla="*/ 5060787 h 5464629"/>
              <a:gd name="connsiteX4" fmla="*/ 4276207 w 11571514"/>
              <a:gd name="connsiteY4" fmla="*/ 5516173 h 5464629"/>
              <a:gd name="connsiteX0" fmla="*/ 1257062 w 11571514"/>
              <a:gd name="connsiteY0" fmla="*/ 3311286 h 5464629"/>
              <a:gd name="connsiteX1" fmla="*/ 578575 w 11571514"/>
              <a:gd name="connsiteY1" fmla="*/ 3210469 h 5464629"/>
              <a:gd name="connsiteX2" fmla="*/ 1855727 w 11571514"/>
              <a:gd name="connsiteY2" fmla="*/ 4414585 h 5464629"/>
              <a:gd name="connsiteX3" fmla="*/ 1558940 w 11571514"/>
              <a:gd name="connsiteY3" fmla="*/ 4462780 h 5464629"/>
              <a:gd name="connsiteX4" fmla="*/ 4413782 w 11571514"/>
              <a:gd name="connsiteY4" fmla="*/ 4944730 h 5464629"/>
              <a:gd name="connsiteX5" fmla="*/ 4234852 w 11571514"/>
              <a:gd name="connsiteY5" fmla="*/ 4724627 h 5464629"/>
              <a:gd name="connsiteX6" fmla="*/ 7721574 w 11571514"/>
              <a:gd name="connsiteY6" fmla="*/ 4395863 h 5464629"/>
              <a:gd name="connsiteX7" fmla="*/ 7650056 w 11571514"/>
              <a:gd name="connsiteY7" fmla="*/ 4637344 h 5464629"/>
              <a:gd name="connsiteX8" fmla="*/ 9141763 w 11571514"/>
              <a:gd name="connsiteY8" fmla="*/ 2903590 h 5464629"/>
              <a:gd name="connsiteX9" fmla="*/ 10012573 w 11571514"/>
              <a:gd name="connsiteY9" fmla="*/ 3806265 h 5464629"/>
              <a:gd name="connsiteX10" fmla="*/ 11195975 w 11571514"/>
              <a:gd name="connsiteY10" fmla="*/ 1942220 h 5464629"/>
              <a:gd name="connsiteX11" fmla="*/ 10808115 w 11571514"/>
              <a:gd name="connsiteY11" fmla="*/ 2280723 h 5464629"/>
              <a:gd name="connsiteX12" fmla="*/ 10265432 w 11571514"/>
              <a:gd name="connsiteY12" fmla="*/ 686367 h 5464629"/>
              <a:gd name="connsiteX13" fmla="*/ 10285790 w 11571514"/>
              <a:gd name="connsiteY13" fmla="*/ 846258 h 5464629"/>
              <a:gd name="connsiteX14" fmla="*/ 7788807 w 11571514"/>
              <a:gd name="connsiteY14" fmla="*/ 499912 h 5464629"/>
              <a:gd name="connsiteX15" fmla="*/ 7987558 w 11571514"/>
              <a:gd name="connsiteY15" fmla="*/ 296000 h 5464629"/>
              <a:gd name="connsiteX16" fmla="*/ 5930668 w 11571514"/>
              <a:gd name="connsiteY16" fmla="*/ 597061 h 5464629"/>
              <a:gd name="connsiteX17" fmla="*/ 6026830 w 11571514"/>
              <a:gd name="connsiteY17" fmla="*/ 421231 h 5464629"/>
              <a:gd name="connsiteX18" fmla="*/ 3750027 w 11571514"/>
              <a:gd name="connsiteY18" fmla="*/ 656767 h 5464629"/>
              <a:gd name="connsiteX19" fmla="*/ 4098244 w 11571514"/>
              <a:gd name="connsiteY19" fmla="*/ 827284 h 5464629"/>
              <a:gd name="connsiteX20" fmla="*/ 1105454 w 11571514"/>
              <a:gd name="connsiteY20" fmla="*/ 1997246 h 5464629"/>
              <a:gd name="connsiteX21" fmla="*/ 1044650 w 11571514"/>
              <a:gd name="connsiteY21" fmla="*/ 1817748 h 546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571514" h="5464629" fill="none" extrusionOk="0">
                <a:moveTo>
                  <a:pt x="1044650" y="1817748"/>
                </a:moveTo>
                <a:cubicBezTo>
                  <a:pt x="935989" y="1396883"/>
                  <a:pt x="1240287" y="1145243"/>
                  <a:pt x="1506171" y="873708"/>
                </a:cubicBezTo>
                <a:cubicBezTo>
                  <a:pt x="2099878" y="263611"/>
                  <a:pt x="3024729" y="318540"/>
                  <a:pt x="3751366" y="658032"/>
                </a:cubicBezTo>
                <a:cubicBezTo>
                  <a:pt x="4263218" y="39043"/>
                  <a:pt x="5464112" y="132239"/>
                  <a:pt x="6015044" y="434134"/>
                </a:cubicBezTo>
                <a:cubicBezTo>
                  <a:pt x="6173656" y="245133"/>
                  <a:pt x="6516432" y="109430"/>
                  <a:pt x="6897104" y="25299"/>
                </a:cubicBezTo>
                <a:cubicBezTo>
                  <a:pt x="7386521" y="-18621"/>
                  <a:pt x="7723957" y="111965"/>
                  <a:pt x="7991041" y="313836"/>
                </a:cubicBezTo>
                <a:cubicBezTo>
                  <a:pt x="8337674" y="18124"/>
                  <a:pt x="8952483" y="18916"/>
                  <a:pt x="9499087" y="87282"/>
                </a:cubicBezTo>
                <a:cubicBezTo>
                  <a:pt x="9935991" y="189116"/>
                  <a:pt x="10243026" y="482923"/>
                  <a:pt x="10263825" y="705341"/>
                </a:cubicBezTo>
                <a:cubicBezTo>
                  <a:pt x="10718968" y="792968"/>
                  <a:pt x="11080334" y="1034065"/>
                  <a:pt x="11245261" y="1305186"/>
                </a:cubicBezTo>
                <a:cubicBezTo>
                  <a:pt x="11376043" y="1508098"/>
                  <a:pt x="11328050" y="1715342"/>
                  <a:pt x="11201332" y="1955628"/>
                </a:cubicBezTo>
                <a:cubicBezTo>
                  <a:pt x="11520001" y="2242476"/>
                  <a:pt x="11649254" y="2595138"/>
                  <a:pt x="11522227" y="2950140"/>
                </a:cubicBezTo>
                <a:cubicBezTo>
                  <a:pt x="11306151" y="3419284"/>
                  <a:pt x="10851844" y="3809577"/>
                  <a:pt x="10019002" y="3820686"/>
                </a:cubicBezTo>
                <a:cubicBezTo>
                  <a:pt x="10042993" y="4061315"/>
                  <a:pt x="9787596" y="4447921"/>
                  <a:pt x="9480873" y="4566633"/>
                </a:cubicBezTo>
                <a:cubicBezTo>
                  <a:pt x="9104129" y="4749921"/>
                  <a:pt x="8265115" y="4891282"/>
                  <a:pt x="7648717" y="4656951"/>
                </a:cubicBezTo>
                <a:cubicBezTo>
                  <a:pt x="7465341" y="5098250"/>
                  <a:pt x="6946643" y="5517180"/>
                  <a:pt x="6339421" y="5452738"/>
                </a:cubicBezTo>
                <a:cubicBezTo>
                  <a:pt x="5567637" y="5516251"/>
                  <a:pt x="4816507" y="5368873"/>
                  <a:pt x="4414318" y="4966993"/>
                </a:cubicBezTo>
                <a:cubicBezTo>
                  <a:pt x="3451090" y="5186645"/>
                  <a:pt x="2220340" y="4973567"/>
                  <a:pt x="1554654" y="4487067"/>
                </a:cubicBezTo>
                <a:cubicBezTo>
                  <a:pt x="979042" y="4479038"/>
                  <a:pt x="375115" y="4306857"/>
                  <a:pt x="297323" y="3953001"/>
                </a:cubicBezTo>
                <a:cubicBezTo>
                  <a:pt x="147486" y="3654565"/>
                  <a:pt x="286623" y="3383091"/>
                  <a:pt x="565986" y="3232100"/>
                </a:cubicBezTo>
                <a:cubicBezTo>
                  <a:pt x="162845" y="3097509"/>
                  <a:pt x="-12675" y="2731536"/>
                  <a:pt x="-1340" y="2492478"/>
                </a:cubicBezTo>
                <a:cubicBezTo>
                  <a:pt x="146125" y="2185538"/>
                  <a:pt x="514636" y="1773076"/>
                  <a:pt x="1034739" y="1835078"/>
                </a:cubicBezTo>
                <a:cubicBezTo>
                  <a:pt x="1038793" y="1830210"/>
                  <a:pt x="1042361" y="1822843"/>
                  <a:pt x="1044650" y="1817748"/>
                </a:cubicBezTo>
                <a:close/>
              </a:path>
              <a:path w="11571514" h="5464629" fill="none" extrusionOk="0">
                <a:moveTo>
                  <a:pt x="3526859" y="6147708"/>
                </a:moveTo>
                <a:cubicBezTo>
                  <a:pt x="3510835" y="6228068"/>
                  <a:pt x="3462350" y="6295758"/>
                  <a:pt x="3375064" y="6299503"/>
                </a:cubicBezTo>
                <a:cubicBezTo>
                  <a:pt x="3290856" y="6281008"/>
                  <a:pt x="3213219" y="6223379"/>
                  <a:pt x="3223269" y="6147708"/>
                </a:cubicBezTo>
                <a:cubicBezTo>
                  <a:pt x="3198586" y="6061772"/>
                  <a:pt x="3307734" y="6006635"/>
                  <a:pt x="3375064" y="5995913"/>
                </a:cubicBezTo>
                <a:cubicBezTo>
                  <a:pt x="3447345" y="5988293"/>
                  <a:pt x="3519510" y="6057543"/>
                  <a:pt x="3526859" y="6147708"/>
                </a:cubicBezTo>
                <a:close/>
              </a:path>
              <a:path w="11571514" h="5464629" fill="none" extrusionOk="0">
                <a:moveTo>
                  <a:pt x="3813999" y="5955955"/>
                </a:moveTo>
                <a:cubicBezTo>
                  <a:pt x="3819669" y="6105946"/>
                  <a:pt x="3673601" y="6266992"/>
                  <a:pt x="3510408" y="6259546"/>
                </a:cubicBezTo>
                <a:cubicBezTo>
                  <a:pt x="3308139" y="6257718"/>
                  <a:pt x="3204533" y="6118138"/>
                  <a:pt x="3206817" y="5955955"/>
                </a:cubicBezTo>
                <a:cubicBezTo>
                  <a:pt x="3202492" y="5771955"/>
                  <a:pt x="3305239" y="5641861"/>
                  <a:pt x="3510408" y="5652364"/>
                </a:cubicBezTo>
                <a:cubicBezTo>
                  <a:pt x="3696871" y="5613817"/>
                  <a:pt x="3822420" y="5773337"/>
                  <a:pt x="3813999" y="5955955"/>
                </a:cubicBezTo>
                <a:close/>
              </a:path>
              <a:path w="11571514" h="5464629" fill="none" extrusionOk="0">
                <a:moveTo>
                  <a:pt x="4276207" y="5516173"/>
                </a:moveTo>
                <a:cubicBezTo>
                  <a:pt x="4246930" y="5774318"/>
                  <a:pt x="4102286" y="5930887"/>
                  <a:pt x="3820821" y="5971559"/>
                </a:cubicBezTo>
                <a:cubicBezTo>
                  <a:pt x="3560763" y="5917146"/>
                  <a:pt x="3337817" y="5724706"/>
                  <a:pt x="3365435" y="5516173"/>
                </a:cubicBezTo>
                <a:cubicBezTo>
                  <a:pt x="3406031" y="5291322"/>
                  <a:pt x="3512946" y="5018938"/>
                  <a:pt x="3820821" y="5060787"/>
                </a:cubicBezTo>
                <a:cubicBezTo>
                  <a:pt x="4071267" y="5070086"/>
                  <a:pt x="4304059" y="5285609"/>
                  <a:pt x="4276207" y="5516173"/>
                </a:cubicBezTo>
                <a:close/>
              </a:path>
              <a:path w="11571514" h="5464629" fill="none" extrusionOk="0">
                <a:moveTo>
                  <a:pt x="1257062" y="3311286"/>
                </a:moveTo>
                <a:cubicBezTo>
                  <a:pt x="1006912" y="3319696"/>
                  <a:pt x="829641" y="3261123"/>
                  <a:pt x="578575" y="3210469"/>
                </a:cubicBezTo>
                <a:moveTo>
                  <a:pt x="1855727" y="4414585"/>
                </a:moveTo>
                <a:cubicBezTo>
                  <a:pt x="1775318" y="4413234"/>
                  <a:pt x="1678821" y="4440562"/>
                  <a:pt x="1558940" y="4462780"/>
                </a:cubicBezTo>
                <a:moveTo>
                  <a:pt x="4413782" y="4944730"/>
                </a:moveTo>
                <a:cubicBezTo>
                  <a:pt x="4351537" y="4871656"/>
                  <a:pt x="4279813" y="4815808"/>
                  <a:pt x="4234852" y="4724627"/>
                </a:cubicBezTo>
                <a:moveTo>
                  <a:pt x="7721574" y="4395863"/>
                </a:moveTo>
                <a:cubicBezTo>
                  <a:pt x="7709407" y="4454341"/>
                  <a:pt x="7690333" y="4557742"/>
                  <a:pt x="7650056" y="4637344"/>
                </a:cubicBezTo>
                <a:moveTo>
                  <a:pt x="9141763" y="2903590"/>
                </a:moveTo>
                <a:cubicBezTo>
                  <a:pt x="9741059" y="3025329"/>
                  <a:pt x="10117124" y="3377116"/>
                  <a:pt x="10012573" y="3806265"/>
                </a:cubicBezTo>
                <a:moveTo>
                  <a:pt x="11195975" y="1942220"/>
                </a:moveTo>
                <a:cubicBezTo>
                  <a:pt x="11097071" y="2094911"/>
                  <a:pt x="10980603" y="2178337"/>
                  <a:pt x="10808115" y="2280723"/>
                </a:cubicBezTo>
                <a:moveTo>
                  <a:pt x="10265432" y="686367"/>
                </a:moveTo>
                <a:cubicBezTo>
                  <a:pt x="10281487" y="740815"/>
                  <a:pt x="10288043" y="776699"/>
                  <a:pt x="10285790" y="846258"/>
                </a:cubicBezTo>
                <a:moveTo>
                  <a:pt x="7788807" y="499912"/>
                </a:moveTo>
                <a:cubicBezTo>
                  <a:pt x="7826751" y="424195"/>
                  <a:pt x="7908504" y="366198"/>
                  <a:pt x="7987558" y="296000"/>
                </a:cubicBezTo>
                <a:moveTo>
                  <a:pt x="5930668" y="597061"/>
                </a:moveTo>
                <a:cubicBezTo>
                  <a:pt x="5951004" y="539393"/>
                  <a:pt x="5997622" y="478399"/>
                  <a:pt x="6026830" y="421231"/>
                </a:cubicBezTo>
                <a:moveTo>
                  <a:pt x="3750027" y="656767"/>
                </a:moveTo>
                <a:cubicBezTo>
                  <a:pt x="3842292" y="700620"/>
                  <a:pt x="3990342" y="761737"/>
                  <a:pt x="4098244" y="827284"/>
                </a:cubicBezTo>
                <a:moveTo>
                  <a:pt x="1105454" y="1997246"/>
                </a:moveTo>
                <a:cubicBezTo>
                  <a:pt x="1076412" y="1940610"/>
                  <a:pt x="1058195" y="1884236"/>
                  <a:pt x="1044650" y="1817748"/>
                </a:cubicBezTo>
              </a:path>
              <a:path w="11571514" h="5464629" stroke="0" extrusionOk="0">
                <a:moveTo>
                  <a:pt x="1044650" y="1817748"/>
                </a:moveTo>
                <a:cubicBezTo>
                  <a:pt x="1033335" y="1501535"/>
                  <a:pt x="1160130" y="1133291"/>
                  <a:pt x="1506171" y="873708"/>
                </a:cubicBezTo>
                <a:cubicBezTo>
                  <a:pt x="1889387" y="540077"/>
                  <a:pt x="2929377" y="301398"/>
                  <a:pt x="3751366" y="658032"/>
                </a:cubicBezTo>
                <a:cubicBezTo>
                  <a:pt x="4113303" y="45281"/>
                  <a:pt x="5363406" y="-1347"/>
                  <a:pt x="6015044" y="434134"/>
                </a:cubicBezTo>
                <a:cubicBezTo>
                  <a:pt x="6202182" y="221163"/>
                  <a:pt x="6471813" y="-7333"/>
                  <a:pt x="6897104" y="25299"/>
                </a:cubicBezTo>
                <a:cubicBezTo>
                  <a:pt x="7263810" y="-52099"/>
                  <a:pt x="7728315" y="30049"/>
                  <a:pt x="7991041" y="313836"/>
                </a:cubicBezTo>
                <a:cubicBezTo>
                  <a:pt x="8372253" y="48854"/>
                  <a:pt x="8843887" y="-39835"/>
                  <a:pt x="9499087" y="87282"/>
                </a:cubicBezTo>
                <a:cubicBezTo>
                  <a:pt x="9884347" y="256595"/>
                  <a:pt x="10143563" y="469457"/>
                  <a:pt x="10263825" y="705341"/>
                </a:cubicBezTo>
                <a:cubicBezTo>
                  <a:pt x="10723457" y="770079"/>
                  <a:pt x="11044143" y="996946"/>
                  <a:pt x="11245261" y="1305186"/>
                </a:cubicBezTo>
                <a:cubicBezTo>
                  <a:pt x="11361151" y="1451541"/>
                  <a:pt x="11347432" y="1750985"/>
                  <a:pt x="11201332" y="1955628"/>
                </a:cubicBezTo>
                <a:cubicBezTo>
                  <a:pt x="11604923" y="2158859"/>
                  <a:pt x="11677889" y="2664187"/>
                  <a:pt x="11522227" y="2950140"/>
                </a:cubicBezTo>
                <a:cubicBezTo>
                  <a:pt x="11258056" y="3367060"/>
                  <a:pt x="10629002" y="3713104"/>
                  <a:pt x="10019002" y="3820686"/>
                </a:cubicBezTo>
                <a:cubicBezTo>
                  <a:pt x="10072646" y="4179791"/>
                  <a:pt x="9847050" y="4341798"/>
                  <a:pt x="9480873" y="4566633"/>
                </a:cubicBezTo>
                <a:cubicBezTo>
                  <a:pt x="8926120" y="4808227"/>
                  <a:pt x="8117899" y="4991865"/>
                  <a:pt x="7648717" y="4656951"/>
                </a:cubicBezTo>
                <a:cubicBezTo>
                  <a:pt x="7414462" y="5156913"/>
                  <a:pt x="6790488" y="5356364"/>
                  <a:pt x="6339421" y="5452738"/>
                </a:cubicBezTo>
                <a:cubicBezTo>
                  <a:pt x="5612062" y="5667735"/>
                  <a:pt x="4754579" y="5453339"/>
                  <a:pt x="4414318" y="4966993"/>
                </a:cubicBezTo>
                <a:cubicBezTo>
                  <a:pt x="3195830" y="5259700"/>
                  <a:pt x="2251289" y="4980581"/>
                  <a:pt x="1554654" y="4487067"/>
                </a:cubicBezTo>
                <a:cubicBezTo>
                  <a:pt x="1005090" y="4418187"/>
                  <a:pt x="503152" y="4328572"/>
                  <a:pt x="297323" y="3953001"/>
                </a:cubicBezTo>
                <a:cubicBezTo>
                  <a:pt x="187989" y="3685644"/>
                  <a:pt x="324483" y="3439608"/>
                  <a:pt x="565986" y="3232100"/>
                </a:cubicBezTo>
                <a:cubicBezTo>
                  <a:pt x="189422" y="3131356"/>
                  <a:pt x="2929" y="2803931"/>
                  <a:pt x="-1340" y="2492478"/>
                </a:cubicBezTo>
                <a:cubicBezTo>
                  <a:pt x="-41901" y="2169850"/>
                  <a:pt x="561926" y="1825380"/>
                  <a:pt x="1034739" y="1835078"/>
                </a:cubicBezTo>
                <a:cubicBezTo>
                  <a:pt x="1039321" y="1829899"/>
                  <a:pt x="1041935" y="1824674"/>
                  <a:pt x="1044650" y="1817748"/>
                </a:cubicBezTo>
                <a:close/>
              </a:path>
              <a:path w="11571514" h="5464629" stroke="0" extrusionOk="0">
                <a:moveTo>
                  <a:pt x="3526859" y="6147708"/>
                </a:moveTo>
                <a:cubicBezTo>
                  <a:pt x="3527853" y="6226965"/>
                  <a:pt x="3446329" y="6302740"/>
                  <a:pt x="3375064" y="6299503"/>
                </a:cubicBezTo>
                <a:cubicBezTo>
                  <a:pt x="3291883" y="6294041"/>
                  <a:pt x="3199956" y="6224406"/>
                  <a:pt x="3223269" y="6147708"/>
                </a:cubicBezTo>
                <a:cubicBezTo>
                  <a:pt x="3245410" y="6060215"/>
                  <a:pt x="3287012" y="5996684"/>
                  <a:pt x="3375064" y="5995913"/>
                </a:cubicBezTo>
                <a:cubicBezTo>
                  <a:pt x="3455906" y="5982356"/>
                  <a:pt x="3521751" y="6064243"/>
                  <a:pt x="3526859" y="6147708"/>
                </a:cubicBezTo>
                <a:close/>
              </a:path>
              <a:path w="11571514" h="5464629" stroke="0" extrusionOk="0">
                <a:moveTo>
                  <a:pt x="3813999" y="5955955"/>
                </a:moveTo>
                <a:cubicBezTo>
                  <a:pt x="3852021" y="6104664"/>
                  <a:pt x="3653188" y="6269810"/>
                  <a:pt x="3510408" y="6259546"/>
                </a:cubicBezTo>
                <a:cubicBezTo>
                  <a:pt x="3327610" y="6257592"/>
                  <a:pt x="3181513" y="6125330"/>
                  <a:pt x="3206817" y="5955955"/>
                </a:cubicBezTo>
                <a:cubicBezTo>
                  <a:pt x="3195670" y="5764824"/>
                  <a:pt x="3368184" y="5657180"/>
                  <a:pt x="3510408" y="5652364"/>
                </a:cubicBezTo>
                <a:cubicBezTo>
                  <a:pt x="3716282" y="5645864"/>
                  <a:pt x="3799747" y="5789226"/>
                  <a:pt x="3813999" y="5955955"/>
                </a:cubicBezTo>
                <a:close/>
              </a:path>
              <a:path w="11571514" h="5464629" stroke="0" extrusionOk="0">
                <a:moveTo>
                  <a:pt x="4276207" y="5516173"/>
                </a:moveTo>
                <a:cubicBezTo>
                  <a:pt x="4326634" y="5781720"/>
                  <a:pt x="4106513" y="5986607"/>
                  <a:pt x="3820821" y="5971559"/>
                </a:cubicBezTo>
                <a:cubicBezTo>
                  <a:pt x="3592192" y="5961562"/>
                  <a:pt x="3311600" y="5807275"/>
                  <a:pt x="3365435" y="5516173"/>
                </a:cubicBezTo>
                <a:cubicBezTo>
                  <a:pt x="3344562" y="5308989"/>
                  <a:pt x="3546098" y="5092198"/>
                  <a:pt x="3820821" y="5060787"/>
                </a:cubicBezTo>
                <a:cubicBezTo>
                  <a:pt x="4106451" y="5086075"/>
                  <a:pt x="4293674" y="5266913"/>
                  <a:pt x="4276207" y="5516173"/>
                </a:cubicBezTo>
                <a:close/>
              </a:path>
              <a:path w="11571514" h="5464629" fill="none" stroke="0" extrusionOk="0">
                <a:moveTo>
                  <a:pt x="1257062" y="3311286"/>
                </a:moveTo>
                <a:cubicBezTo>
                  <a:pt x="1018204" y="3303089"/>
                  <a:pt x="810286" y="3243932"/>
                  <a:pt x="578575" y="3210469"/>
                </a:cubicBezTo>
                <a:moveTo>
                  <a:pt x="1855727" y="4414585"/>
                </a:moveTo>
                <a:cubicBezTo>
                  <a:pt x="1750451" y="4410601"/>
                  <a:pt x="1674041" y="4473745"/>
                  <a:pt x="1558940" y="4462780"/>
                </a:cubicBezTo>
                <a:moveTo>
                  <a:pt x="4413782" y="4944730"/>
                </a:moveTo>
                <a:cubicBezTo>
                  <a:pt x="4334637" y="4862532"/>
                  <a:pt x="4256960" y="4810822"/>
                  <a:pt x="4234852" y="4724627"/>
                </a:cubicBezTo>
                <a:moveTo>
                  <a:pt x="7721574" y="4395863"/>
                </a:moveTo>
                <a:cubicBezTo>
                  <a:pt x="7708910" y="4474346"/>
                  <a:pt x="7682433" y="4561986"/>
                  <a:pt x="7650056" y="4637344"/>
                </a:cubicBezTo>
                <a:moveTo>
                  <a:pt x="9141763" y="2903590"/>
                </a:moveTo>
                <a:cubicBezTo>
                  <a:pt x="9699581" y="3126770"/>
                  <a:pt x="10029264" y="3412674"/>
                  <a:pt x="10012573" y="3806265"/>
                </a:cubicBezTo>
                <a:moveTo>
                  <a:pt x="11195975" y="1942220"/>
                </a:moveTo>
                <a:cubicBezTo>
                  <a:pt x="11098232" y="2055710"/>
                  <a:pt x="10969851" y="2189423"/>
                  <a:pt x="10808115" y="2280723"/>
                </a:cubicBezTo>
                <a:moveTo>
                  <a:pt x="10265432" y="686367"/>
                </a:moveTo>
                <a:cubicBezTo>
                  <a:pt x="10290610" y="732104"/>
                  <a:pt x="10276733" y="799713"/>
                  <a:pt x="10285790" y="846258"/>
                </a:cubicBezTo>
                <a:moveTo>
                  <a:pt x="7788807" y="499912"/>
                </a:moveTo>
                <a:cubicBezTo>
                  <a:pt x="7859957" y="411642"/>
                  <a:pt x="7905548" y="362448"/>
                  <a:pt x="7987558" y="296000"/>
                </a:cubicBezTo>
                <a:moveTo>
                  <a:pt x="5930668" y="597061"/>
                </a:moveTo>
                <a:cubicBezTo>
                  <a:pt x="5955902" y="534923"/>
                  <a:pt x="5991296" y="478992"/>
                  <a:pt x="6026830" y="421231"/>
                </a:cubicBezTo>
                <a:moveTo>
                  <a:pt x="3750027" y="656767"/>
                </a:moveTo>
                <a:cubicBezTo>
                  <a:pt x="3882521" y="729501"/>
                  <a:pt x="4007486" y="761166"/>
                  <a:pt x="4098244" y="827284"/>
                </a:cubicBezTo>
                <a:moveTo>
                  <a:pt x="1105454" y="1997246"/>
                </a:moveTo>
                <a:cubicBezTo>
                  <a:pt x="1068812" y="1924124"/>
                  <a:pt x="1054728" y="1879021"/>
                  <a:pt x="1044650" y="1817748"/>
                </a:cubicBezTo>
              </a:path>
            </a:pathLst>
          </a:custGeom>
          <a:solidFill>
            <a:srgbClr val="FEF8F4"/>
          </a:solidFill>
          <a:ln w="19050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99604120">
                  <a:prstGeom prst="cloudCallou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ucida Handwriting" panose="03010101010101010101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ucida Handwriting" panose="03010101010101010101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ucida Handwriting" panose="03010101010101010101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ucida Handwriting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Treasure of Childeric  I</a:t>
            </a:r>
          </a:p>
          <a:p>
            <a:pPr algn="ctr"/>
            <a:r>
              <a:rPr lang="en-US" sz="36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ucida Handwriting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Ruled 470 - 481/2 AD </a:t>
            </a:r>
            <a:endParaRPr lang="el-GR" sz="3600" b="1" dirty="0">
              <a:ln w="1905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23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79DB1-6BDF-AA96-D5D3-C7A46541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39" y="365125"/>
            <a:ext cx="5571711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Among the greatest discoveries of lost objects was the 1653 accidental discovery of 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Childeric I’s Tomb (ruled  473–480)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in the church of 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Saint Brice in Tournai. </a:t>
            </a: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The grave objects included a golden bull's head and the famous golden insects (perhaps bees, cicadas, aphids, or flies) on which Napoleon modelled his coronation cloak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. </a:t>
            </a:r>
            <a:r>
              <a:rPr lang="en-US" sz="1400" dirty="0">
                <a:latin typeface="Lucida Handwriting" panose="03010101010101010101" pitchFamily="66" charset="0"/>
                <a:hlinkClick r:id="rId2"/>
              </a:rPr>
              <a:t>https://twitter.com/caitlinrgreen/status/826771331106689024</a:t>
            </a:r>
            <a:r>
              <a:rPr lang="en-US" sz="1400" dirty="0">
                <a:latin typeface="Lucida Handwriting" panose="03010101010101010101" pitchFamily="66" charset="0"/>
              </a:rPr>
              <a:t>  </a:t>
            </a:r>
            <a:r>
              <a:rPr lang="en-US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and</a:t>
            </a:r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3"/>
              </a:rPr>
              <a:t>https://gr.pinterest.com/pin/455848793529220985/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 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and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4"/>
              </a:rPr>
              <a:t>http://www.thehistoryblog.com/wp-content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4"/>
              </a:rPr>
              <a:t>/uploads/2015/07/Childeric-hilt-of-double-edged-sword-or-spatha-and-fittings-from-scramasax-scabbard.jpg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endParaRPr lang="en-US" sz="1300" dirty="0">
              <a:solidFill>
                <a:schemeClr val="accent4">
                  <a:lumMod val="20000"/>
                  <a:lumOff val="80000"/>
                </a:schemeClr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0FCD578-CC43-9732-0BB1-98AB4B199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01" y="102207"/>
            <a:ext cx="4506223" cy="665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E01AEC2-0640-5B21-E871-79AD9FE80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038" y="-257"/>
            <a:ext cx="1704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49449DC-DD5C-E00D-E1B6-0CDC27BB4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06" y="249711"/>
            <a:ext cx="3708738" cy="281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31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4B5C-B72D-FE8E-018E-30CE20C7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0"/>
            <a:ext cx="10515600" cy="145788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Illustrations from 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‘’ Anastasis </a:t>
            </a:r>
            <a:r>
              <a:rPr lang="en-US" sz="2400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Childerici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I Francorum </a:t>
            </a:r>
            <a:r>
              <a:rPr lang="en-US" sz="2400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regis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</a:t>
            </a:r>
            <a:r>
              <a:rPr lang="en-US" sz="2400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sive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thesaurus </a:t>
            </a:r>
            <a:r>
              <a:rPr lang="en-US" sz="2400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sepulchralis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Tornaci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Neviorum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effossus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et </a:t>
            </a:r>
            <a:r>
              <a:rPr lang="en-US" sz="2400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commentario</a:t>
            </a: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illustrates’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by </a:t>
            </a: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Jean-Jacques </a:t>
            </a:r>
            <a:r>
              <a:rPr lang="en-US" sz="24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Chifflet</a:t>
            </a: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Published 1655</a:t>
            </a:r>
            <a:br>
              <a:rPr lang="en-US" sz="1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rgbClr val="96607D"/>
                </a:solidFill>
                <a:latin typeface="Lucida Handwriting" panose="03010101010101010101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https://barbarzynskie-tsunami.muzeum.szczecin.pl/wystawa-barbarzynskie-tsunami/wielkie-sprzatanie.html#fancybox-14</a:t>
            </a:r>
            <a:br>
              <a:rPr lang="en-US" sz="1200" dirty="0">
                <a:latin typeface="Lucida Handwriting" panose="03010101010101010101" pitchFamily="66" charset="0"/>
              </a:rPr>
            </a:br>
            <a:br>
              <a:rPr lang="en-US" sz="1200" dirty="0">
                <a:latin typeface="Lucida Handwriting" panose="03010101010101010101" pitchFamily="66" charset="0"/>
              </a:rPr>
            </a:br>
            <a:r>
              <a:rPr lang="en-US" sz="1200" dirty="0">
                <a:latin typeface="Lucida Handwriting" panose="03010101010101010101" pitchFamily="66" charset="0"/>
              </a:rPr>
              <a:t> </a:t>
            </a:r>
            <a:br>
              <a:rPr lang="en-US" sz="1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FACB72E3-F9C5-1E60-0F72-3EA88B36F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871" y="2078376"/>
            <a:ext cx="9024257" cy="451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525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97EBA-D4F7-DF57-D4B0-8704BD9E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627914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Replicas of the largely lost (melted down) 5thC treasure of Childeric I at Mainz, Germany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https://twitter.com/caitlinrgreen/status/826771331106689024/photo/1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163EC11E-999C-4DAF-DC76-A12C68848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5" y="0"/>
            <a:ext cx="4645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811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5D692-E339-2C83-08B5-2003CA887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8056" y="365125"/>
            <a:ext cx="3091151" cy="633503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Childeric’s I intaglio Ring (a copy after </a:t>
            </a:r>
            <a:r>
              <a:rPr lang="en-US" sz="24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te</a:t>
            </a: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original was stolen and destroyed in 1831), Ashmolean Museum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https://www.hhantiquejewelry.com/napoleon-bees-jewelry-tomb-childeric-i-symbols-empire/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1334650-6953-576F-F14F-05EDC8507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92" y="157843"/>
            <a:ext cx="8605205" cy="654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15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3D141-575A-6C40-90E9-79C3E87C8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57" y="365125"/>
            <a:ext cx="3534681" cy="63404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Hilt of a Spatha and fittings from a Scramasax of Childeric I,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5</a:t>
            </a:r>
            <a:r>
              <a:rPr lang="en-US" sz="2400" baseline="30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th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century, National Library of France, Paris, France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https://www.hhantiquejewelry.com/napoleon-bees-jewelry-tomb-childeric-i-symbols-empire/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D09ACA-C40E-29D6-6843-1E2605D3C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61" y="152400"/>
            <a:ext cx="8147509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42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8D4A-3CA2-D485-CE0E-5364830C0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3" y="365125"/>
            <a:ext cx="2917373" cy="641191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Detailed View of the surviving two Bees from the Treasure of Childeric I,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5</a:t>
            </a:r>
            <a:r>
              <a:rPr lang="en-US" sz="2400" baseline="30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th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century, National Library of France, Paris, France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https://www.hhantiquejewelry.com/napoleon-bees-jewelry-tomb-childeric-i-symbols-empire/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Close-up of a gold object&#10;&#10;Description automatically generated">
            <a:extLst>
              <a:ext uri="{FF2B5EF4-FFF2-40B4-BE49-F238E27FC236}">
                <a16:creationId xmlns:a16="http://schemas.microsoft.com/office/drawing/2014/main" id="{6998647B-F4F5-5BA6-94ED-BABEAAE1E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3" y="80962"/>
            <a:ext cx="9144000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71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A4850-944C-F83A-7E31-72DD82ADE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0" y="365125"/>
            <a:ext cx="2446564" cy="637313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Detailed View of the surviving two Bees from the Treasure of Childeric I,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5th </a:t>
            </a:r>
            <a:r>
              <a:rPr lang="en-US" sz="240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century, National Library of France, Paris, France</a:t>
            </a:r>
            <a:br>
              <a:rPr lang="en-US" sz="120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30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https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://www.hhantiquejewelry.com/napoleon-bees-jewelry-tomb-childeric-i-symbols-empire/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13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050" name="Picture 2" descr="Napoleon and the Bees: How 5th Century Jewelry From the Tomb of Childeric I  Became a Symbol of Empire — Heart of Hearts Jewels">
            <a:extLst>
              <a:ext uri="{FF2B5EF4-FFF2-40B4-BE49-F238E27FC236}">
                <a16:creationId xmlns:a16="http://schemas.microsoft.com/office/drawing/2014/main" id="{4FC61DAE-97E9-8772-C4F2-116829374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35" y="132670"/>
            <a:ext cx="9362249" cy="660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55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4936D-E33C-2730-086B-D6CCF18E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8" y="365125"/>
            <a:ext cx="1931826" cy="1325563"/>
          </a:xfrm>
        </p:spPr>
        <p:txBody>
          <a:bodyPr>
            <a:normAutofit fontScale="90000"/>
          </a:bodyPr>
          <a:lstStyle/>
          <a:p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br>
              <a:rPr lang="en-US" sz="1200" dirty="0">
                <a:latin typeface="Lucida Handwriting" panose="03010101010101010101" pitchFamily="66" charset="0"/>
                <a:hlinkClick r:id="rId2"/>
              </a:rPr>
            </a:br>
            <a:r>
              <a:rPr lang="en-US" sz="1200" dirty="0">
                <a:latin typeface="Lucida Handwriting" panose="03010101010101010101" pitchFamily="66" charset="0"/>
                <a:hlinkClick r:id="rId2"/>
              </a:rPr>
              <a:t>https://www.hhantiquejewelry.com/napoleon-bees-jewelry-tomb-childeric-i-symbols-empire/</a:t>
            </a:r>
            <a:r>
              <a:rPr lang="en-US" sz="12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3074" name="Picture 2" descr="Napoleon and the Bees: How 5th Century Jewelry From the Tomb of Childeric I  Became a Symbol of Empire — Heart of Hearts Jewels">
            <a:extLst>
              <a:ext uri="{FF2B5EF4-FFF2-40B4-BE49-F238E27FC236}">
                <a16:creationId xmlns:a16="http://schemas.microsoft.com/office/drawing/2014/main" id="{B8B35A9C-20D2-30B4-DA6C-522730BF4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442" y="74645"/>
            <a:ext cx="9997641" cy="668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359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03ADBAF9-4F92-3C56-934B-C888F9C7BCAA}"/>
              </a:ext>
            </a:extLst>
          </p:cNvPr>
          <p:cNvSpPr/>
          <p:nvPr/>
        </p:nvSpPr>
        <p:spPr>
          <a:xfrm>
            <a:off x="310243" y="315686"/>
            <a:ext cx="11571514" cy="5464629"/>
          </a:xfrm>
          <a:custGeom>
            <a:avLst/>
            <a:gdLst>
              <a:gd name="connsiteX0" fmla="*/ 1044650 w 11571514"/>
              <a:gd name="connsiteY0" fmla="*/ 1817748 h 5464629"/>
              <a:gd name="connsiteX1" fmla="*/ 1506171 w 11571514"/>
              <a:gd name="connsiteY1" fmla="*/ 873708 h 5464629"/>
              <a:gd name="connsiteX2" fmla="*/ 3751366 w 11571514"/>
              <a:gd name="connsiteY2" fmla="*/ 658032 h 5464629"/>
              <a:gd name="connsiteX3" fmla="*/ 6015044 w 11571514"/>
              <a:gd name="connsiteY3" fmla="*/ 434134 h 5464629"/>
              <a:gd name="connsiteX4" fmla="*/ 6897104 w 11571514"/>
              <a:gd name="connsiteY4" fmla="*/ 25299 h 5464629"/>
              <a:gd name="connsiteX5" fmla="*/ 7991041 w 11571514"/>
              <a:gd name="connsiteY5" fmla="*/ 313836 h 5464629"/>
              <a:gd name="connsiteX6" fmla="*/ 9499087 w 11571514"/>
              <a:gd name="connsiteY6" fmla="*/ 87282 h 5464629"/>
              <a:gd name="connsiteX7" fmla="*/ 10263825 w 11571514"/>
              <a:gd name="connsiteY7" fmla="*/ 705341 h 5464629"/>
              <a:gd name="connsiteX8" fmla="*/ 11245261 w 11571514"/>
              <a:gd name="connsiteY8" fmla="*/ 1305186 h 5464629"/>
              <a:gd name="connsiteX9" fmla="*/ 11201332 w 11571514"/>
              <a:gd name="connsiteY9" fmla="*/ 1955628 h 5464629"/>
              <a:gd name="connsiteX10" fmla="*/ 11522227 w 11571514"/>
              <a:gd name="connsiteY10" fmla="*/ 2950140 h 5464629"/>
              <a:gd name="connsiteX11" fmla="*/ 10019002 w 11571514"/>
              <a:gd name="connsiteY11" fmla="*/ 3820686 h 5464629"/>
              <a:gd name="connsiteX12" fmla="*/ 9480873 w 11571514"/>
              <a:gd name="connsiteY12" fmla="*/ 4566633 h 5464629"/>
              <a:gd name="connsiteX13" fmla="*/ 7648717 w 11571514"/>
              <a:gd name="connsiteY13" fmla="*/ 4656951 h 5464629"/>
              <a:gd name="connsiteX14" fmla="*/ 6339421 w 11571514"/>
              <a:gd name="connsiteY14" fmla="*/ 5452738 h 5464629"/>
              <a:gd name="connsiteX15" fmla="*/ 4414318 w 11571514"/>
              <a:gd name="connsiteY15" fmla="*/ 4966993 h 5464629"/>
              <a:gd name="connsiteX16" fmla="*/ 1554654 w 11571514"/>
              <a:gd name="connsiteY16" fmla="*/ 4487067 h 5464629"/>
              <a:gd name="connsiteX17" fmla="*/ 297323 w 11571514"/>
              <a:gd name="connsiteY17" fmla="*/ 3953001 h 5464629"/>
              <a:gd name="connsiteX18" fmla="*/ 565986 w 11571514"/>
              <a:gd name="connsiteY18" fmla="*/ 3232100 h 5464629"/>
              <a:gd name="connsiteX19" fmla="*/ -1340 w 11571514"/>
              <a:gd name="connsiteY19" fmla="*/ 2492478 h 5464629"/>
              <a:gd name="connsiteX20" fmla="*/ 1034739 w 11571514"/>
              <a:gd name="connsiteY20" fmla="*/ 1835078 h 5464629"/>
              <a:gd name="connsiteX21" fmla="*/ 1044650 w 11571514"/>
              <a:gd name="connsiteY21" fmla="*/ 1817748 h 5464629"/>
              <a:gd name="connsiteX0" fmla="*/ 3526859 w 11571514"/>
              <a:gd name="connsiteY0" fmla="*/ 6147708 h 5464629"/>
              <a:gd name="connsiteX1" fmla="*/ 3375064 w 11571514"/>
              <a:gd name="connsiteY1" fmla="*/ 6299503 h 5464629"/>
              <a:gd name="connsiteX2" fmla="*/ 3223269 w 11571514"/>
              <a:gd name="connsiteY2" fmla="*/ 6147708 h 5464629"/>
              <a:gd name="connsiteX3" fmla="*/ 3375064 w 11571514"/>
              <a:gd name="connsiteY3" fmla="*/ 5995913 h 5464629"/>
              <a:gd name="connsiteX4" fmla="*/ 3526859 w 11571514"/>
              <a:gd name="connsiteY4" fmla="*/ 6147708 h 5464629"/>
              <a:gd name="connsiteX0" fmla="*/ 3813999 w 11571514"/>
              <a:gd name="connsiteY0" fmla="*/ 5955955 h 5464629"/>
              <a:gd name="connsiteX1" fmla="*/ 3510408 w 11571514"/>
              <a:gd name="connsiteY1" fmla="*/ 6259546 h 5464629"/>
              <a:gd name="connsiteX2" fmla="*/ 3206817 w 11571514"/>
              <a:gd name="connsiteY2" fmla="*/ 5955955 h 5464629"/>
              <a:gd name="connsiteX3" fmla="*/ 3510408 w 11571514"/>
              <a:gd name="connsiteY3" fmla="*/ 5652364 h 5464629"/>
              <a:gd name="connsiteX4" fmla="*/ 3813999 w 11571514"/>
              <a:gd name="connsiteY4" fmla="*/ 5955955 h 5464629"/>
              <a:gd name="connsiteX0" fmla="*/ 4276207 w 11571514"/>
              <a:gd name="connsiteY0" fmla="*/ 5516173 h 5464629"/>
              <a:gd name="connsiteX1" fmla="*/ 3820821 w 11571514"/>
              <a:gd name="connsiteY1" fmla="*/ 5971559 h 5464629"/>
              <a:gd name="connsiteX2" fmla="*/ 3365435 w 11571514"/>
              <a:gd name="connsiteY2" fmla="*/ 5516173 h 5464629"/>
              <a:gd name="connsiteX3" fmla="*/ 3820821 w 11571514"/>
              <a:gd name="connsiteY3" fmla="*/ 5060787 h 5464629"/>
              <a:gd name="connsiteX4" fmla="*/ 4276207 w 11571514"/>
              <a:gd name="connsiteY4" fmla="*/ 5516173 h 5464629"/>
              <a:gd name="connsiteX0" fmla="*/ 1257062 w 11571514"/>
              <a:gd name="connsiteY0" fmla="*/ 3311286 h 5464629"/>
              <a:gd name="connsiteX1" fmla="*/ 578575 w 11571514"/>
              <a:gd name="connsiteY1" fmla="*/ 3210469 h 5464629"/>
              <a:gd name="connsiteX2" fmla="*/ 1855727 w 11571514"/>
              <a:gd name="connsiteY2" fmla="*/ 4414585 h 5464629"/>
              <a:gd name="connsiteX3" fmla="*/ 1558940 w 11571514"/>
              <a:gd name="connsiteY3" fmla="*/ 4462780 h 5464629"/>
              <a:gd name="connsiteX4" fmla="*/ 4413782 w 11571514"/>
              <a:gd name="connsiteY4" fmla="*/ 4944730 h 5464629"/>
              <a:gd name="connsiteX5" fmla="*/ 4234852 w 11571514"/>
              <a:gd name="connsiteY5" fmla="*/ 4724627 h 5464629"/>
              <a:gd name="connsiteX6" fmla="*/ 7721574 w 11571514"/>
              <a:gd name="connsiteY6" fmla="*/ 4395863 h 5464629"/>
              <a:gd name="connsiteX7" fmla="*/ 7650056 w 11571514"/>
              <a:gd name="connsiteY7" fmla="*/ 4637344 h 5464629"/>
              <a:gd name="connsiteX8" fmla="*/ 9141763 w 11571514"/>
              <a:gd name="connsiteY8" fmla="*/ 2903590 h 5464629"/>
              <a:gd name="connsiteX9" fmla="*/ 10012573 w 11571514"/>
              <a:gd name="connsiteY9" fmla="*/ 3806265 h 5464629"/>
              <a:gd name="connsiteX10" fmla="*/ 11195975 w 11571514"/>
              <a:gd name="connsiteY10" fmla="*/ 1942220 h 5464629"/>
              <a:gd name="connsiteX11" fmla="*/ 10808115 w 11571514"/>
              <a:gd name="connsiteY11" fmla="*/ 2280723 h 5464629"/>
              <a:gd name="connsiteX12" fmla="*/ 10265432 w 11571514"/>
              <a:gd name="connsiteY12" fmla="*/ 686367 h 5464629"/>
              <a:gd name="connsiteX13" fmla="*/ 10285790 w 11571514"/>
              <a:gd name="connsiteY13" fmla="*/ 846258 h 5464629"/>
              <a:gd name="connsiteX14" fmla="*/ 7788807 w 11571514"/>
              <a:gd name="connsiteY14" fmla="*/ 499912 h 5464629"/>
              <a:gd name="connsiteX15" fmla="*/ 7987558 w 11571514"/>
              <a:gd name="connsiteY15" fmla="*/ 296000 h 5464629"/>
              <a:gd name="connsiteX16" fmla="*/ 5930668 w 11571514"/>
              <a:gd name="connsiteY16" fmla="*/ 597061 h 5464629"/>
              <a:gd name="connsiteX17" fmla="*/ 6026830 w 11571514"/>
              <a:gd name="connsiteY17" fmla="*/ 421231 h 5464629"/>
              <a:gd name="connsiteX18" fmla="*/ 3750027 w 11571514"/>
              <a:gd name="connsiteY18" fmla="*/ 656767 h 5464629"/>
              <a:gd name="connsiteX19" fmla="*/ 4098244 w 11571514"/>
              <a:gd name="connsiteY19" fmla="*/ 827284 h 5464629"/>
              <a:gd name="connsiteX20" fmla="*/ 1105454 w 11571514"/>
              <a:gd name="connsiteY20" fmla="*/ 1997246 h 5464629"/>
              <a:gd name="connsiteX21" fmla="*/ 1044650 w 11571514"/>
              <a:gd name="connsiteY21" fmla="*/ 1817748 h 546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571514" h="5464629" fill="none" extrusionOk="0">
                <a:moveTo>
                  <a:pt x="1044650" y="1817748"/>
                </a:moveTo>
                <a:cubicBezTo>
                  <a:pt x="935989" y="1396883"/>
                  <a:pt x="1240287" y="1145243"/>
                  <a:pt x="1506171" y="873708"/>
                </a:cubicBezTo>
                <a:cubicBezTo>
                  <a:pt x="2099878" y="263611"/>
                  <a:pt x="3024729" y="318540"/>
                  <a:pt x="3751366" y="658032"/>
                </a:cubicBezTo>
                <a:cubicBezTo>
                  <a:pt x="4263218" y="39043"/>
                  <a:pt x="5464112" y="132239"/>
                  <a:pt x="6015044" y="434134"/>
                </a:cubicBezTo>
                <a:cubicBezTo>
                  <a:pt x="6173656" y="245133"/>
                  <a:pt x="6516432" y="109430"/>
                  <a:pt x="6897104" y="25299"/>
                </a:cubicBezTo>
                <a:cubicBezTo>
                  <a:pt x="7386521" y="-18621"/>
                  <a:pt x="7723957" y="111965"/>
                  <a:pt x="7991041" y="313836"/>
                </a:cubicBezTo>
                <a:cubicBezTo>
                  <a:pt x="8337674" y="18124"/>
                  <a:pt x="8952483" y="18916"/>
                  <a:pt x="9499087" y="87282"/>
                </a:cubicBezTo>
                <a:cubicBezTo>
                  <a:pt x="9935991" y="189116"/>
                  <a:pt x="10243026" y="482923"/>
                  <a:pt x="10263825" y="705341"/>
                </a:cubicBezTo>
                <a:cubicBezTo>
                  <a:pt x="10718968" y="792968"/>
                  <a:pt x="11080334" y="1034065"/>
                  <a:pt x="11245261" y="1305186"/>
                </a:cubicBezTo>
                <a:cubicBezTo>
                  <a:pt x="11376043" y="1508098"/>
                  <a:pt x="11328050" y="1715342"/>
                  <a:pt x="11201332" y="1955628"/>
                </a:cubicBezTo>
                <a:cubicBezTo>
                  <a:pt x="11520001" y="2242476"/>
                  <a:pt x="11649254" y="2595138"/>
                  <a:pt x="11522227" y="2950140"/>
                </a:cubicBezTo>
                <a:cubicBezTo>
                  <a:pt x="11306151" y="3419284"/>
                  <a:pt x="10851844" y="3809577"/>
                  <a:pt x="10019002" y="3820686"/>
                </a:cubicBezTo>
                <a:cubicBezTo>
                  <a:pt x="10042993" y="4061315"/>
                  <a:pt x="9787596" y="4447921"/>
                  <a:pt x="9480873" y="4566633"/>
                </a:cubicBezTo>
                <a:cubicBezTo>
                  <a:pt x="9104129" y="4749921"/>
                  <a:pt x="8265115" y="4891282"/>
                  <a:pt x="7648717" y="4656951"/>
                </a:cubicBezTo>
                <a:cubicBezTo>
                  <a:pt x="7465341" y="5098250"/>
                  <a:pt x="6946643" y="5517180"/>
                  <a:pt x="6339421" y="5452738"/>
                </a:cubicBezTo>
                <a:cubicBezTo>
                  <a:pt x="5567637" y="5516251"/>
                  <a:pt x="4816507" y="5368873"/>
                  <a:pt x="4414318" y="4966993"/>
                </a:cubicBezTo>
                <a:cubicBezTo>
                  <a:pt x="3451090" y="5186645"/>
                  <a:pt x="2220340" y="4973567"/>
                  <a:pt x="1554654" y="4487067"/>
                </a:cubicBezTo>
                <a:cubicBezTo>
                  <a:pt x="979042" y="4479038"/>
                  <a:pt x="375115" y="4306857"/>
                  <a:pt x="297323" y="3953001"/>
                </a:cubicBezTo>
                <a:cubicBezTo>
                  <a:pt x="147486" y="3654565"/>
                  <a:pt x="286623" y="3383091"/>
                  <a:pt x="565986" y="3232100"/>
                </a:cubicBezTo>
                <a:cubicBezTo>
                  <a:pt x="162845" y="3097509"/>
                  <a:pt x="-12675" y="2731536"/>
                  <a:pt x="-1340" y="2492478"/>
                </a:cubicBezTo>
                <a:cubicBezTo>
                  <a:pt x="146125" y="2185538"/>
                  <a:pt x="514636" y="1773076"/>
                  <a:pt x="1034739" y="1835078"/>
                </a:cubicBezTo>
                <a:cubicBezTo>
                  <a:pt x="1038793" y="1830210"/>
                  <a:pt x="1042361" y="1822843"/>
                  <a:pt x="1044650" y="1817748"/>
                </a:cubicBezTo>
                <a:close/>
              </a:path>
              <a:path w="11571514" h="5464629" fill="none" extrusionOk="0">
                <a:moveTo>
                  <a:pt x="3526859" y="6147708"/>
                </a:moveTo>
                <a:cubicBezTo>
                  <a:pt x="3510835" y="6228068"/>
                  <a:pt x="3462350" y="6295758"/>
                  <a:pt x="3375064" y="6299503"/>
                </a:cubicBezTo>
                <a:cubicBezTo>
                  <a:pt x="3290856" y="6281008"/>
                  <a:pt x="3213219" y="6223379"/>
                  <a:pt x="3223269" y="6147708"/>
                </a:cubicBezTo>
                <a:cubicBezTo>
                  <a:pt x="3198586" y="6061772"/>
                  <a:pt x="3307734" y="6006635"/>
                  <a:pt x="3375064" y="5995913"/>
                </a:cubicBezTo>
                <a:cubicBezTo>
                  <a:pt x="3447345" y="5988293"/>
                  <a:pt x="3519510" y="6057543"/>
                  <a:pt x="3526859" y="6147708"/>
                </a:cubicBezTo>
                <a:close/>
              </a:path>
              <a:path w="11571514" h="5464629" fill="none" extrusionOk="0">
                <a:moveTo>
                  <a:pt x="3813999" y="5955955"/>
                </a:moveTo>
                <a:cubicBezTo>
                  <a:pt x="3819669" y="6105946"/>
                  <a:pt x="3673601" y="6266992"/>
                  <a:pt x="3510408" y="6259546"/>
                </a:cubicBezTo>
                <a:cubicBezTo>
                  <a:pt x="3308139" y="6257718"/>
                  <a:pt x="3204533" y="6118138"/>
                  <a:pt x="3206817" y="5955955"/>
                </a:cubicBezTo>
                <a:cubicBezTo>
                  <a:pt x="3202492" y="5771955"/>
                  <a:pt x="3305239" y="5641861"/>
                  <a:pt x="3510408" y="5652364"/>
                </a:cubicBezTo>
                <a:cubicBezTo>
                  <a:pt x="3696871" y="5613817"/>
                  <a:pt x="3822420" y="5773337"/>
                  <a:pt x="3813999" y="5955955"/>
                </a:cubicBezTo>
                <a:close/>
              </a:path>
              <a:path w="11571514" h="5464629" fill="none" extrusionOk="0">
                <a:moveTo>
                  <a:pt x="4276207" y="5516173"/>
                </a:moveTo>
                <a:cubicBezTo>
                  <a:pt x="4246930" y="5774318"/>
                  <a:pt x="4102286" y="5930887"/>
                  <a:pt x="3820821" y="5971559"/>
                </a:cubicBezTo>
                <a:cubicBezTo>
                  <a:pt x="3560763" y="5917146"/>
                  <a:pt x="3337817" y="5724706"/>
                  <a:pt x="3365435" y="5516173"/>
                </a:cubicBezTo>
                <a:cubicBezTo>
                  <a:pt x="3406031" y="5291322"/>
                  <a:pt x="3512946" y="5018938"/>
                  <a:pt x="3820821" y="5060787"/>
                </a:cubicBezTo>
                <a:cubicBezTo>
                  <a:pt x="4071267" y="5070086"/>
                  <a:pt x="4304059" y="5285609"/>
                  <a:pt x="4276207" y="5516173"/>
                </a:cubicBezTo>
                <a:close/>
              </a:path>
              <a:path w="11571514" h="5464629" fill="none" extrusionOk="0">
                <a:moveTo>
                  <a:pt x="1257062" y="3311286"/>
                </a:moveTo>
                <a:cubicBezTo>
                  <a:pt x="1006912" y="3319696"/>
                  <a:pt x="829641" y="3261123"/>
                  <a:pt x="578575" y="3210469"/>
                </a:cubicBezTo>
                <a:moveTo>
                  <a:pt x="1855727" y="4414585"/>
                </a:moveTo>
                <a:cubicBezTo>
                  <a:pt x="1775318" y="4413234"/>
                  <a:pt x="1678821" y="4440562"/>
                  <a:pt x="1558940" y="4462780"/>
                </a:cubicBezTo>
                <a:moveTo>
                  <a:pt x="4413782" y="4944730"/>
                </a:moveTo>
                <a:cubicBezTo>
                  <a:pt x="4351537" y="4871656"/>
                  <a:pt x="4279813" y="4815808"/>
                  <a:pt x="4234852" y="4724627"/>
                </a:cubicBezTo>
                <a:moveTo>
                  <a:pt x="7721574" y="4395863"/>
                </a:moveTo>
                <a:cubicBezTo>
                  <a:pt x="7709407" y="4454341"/>
                  <a:pt x="7690333" y="4557742"/>
                  <a:pt x="7650056" y="4637344"/>
                </a:cubicBezTo>
                <a:moveTo>
                  <a:pt x="9141763" y="2903590"/>
                </a:moveTo>
                <a:cubicBezTo>
                  <a:pt x="9741059" y="3025329"/>
                  <a:pt x="10117124" y="3377116"/>
                  <a:pt x="10012573" y="3806265"/>
                </a:cubicBezTo>
                <a:moveTo>
                  <a:pt x="11195975" y="1942220"/>
                </a:moveTo>
                <a:cubicBezTo>
                  <a:pt x="11097071" y="2094911"/>
                  <a:pt x="10980603" y="2178337"/>
                  <a:pt x="10808115" y="2280723"/>
                </a:cubicBezTo>
                <a:moveTo>
                  <a:pt x="10265432" y="686367"/>
                </a:moveTo>
                <a:cubicBezTo>
                  <a:pt x="10281487" y="740815"/>
                  <a:pt x="10288043" y="776699"/>
                  <a:pt x="10285790" y="846258"/>
                </a:cubicBezTo>
                <a:moveTo>
                  <a:pt x="7788807" y="499912"/>
                </a:moveTo>
                <a:cubicBezTo>
                  <a:pt x="7826751" y="424195"/>
                  <a:pt x="7908504" y="366198"/>
                  <a:pt x="7987558" y="296000"/>
                </a:cubicBezTo>
                <a:moveTo>
                  <a:pt x="5930668" y="597061"/>
                </a:moveTo>
                <a:cubicBezTo>
                  <a:pt x="5951004" y="539393"/>
                  <a:pt x="5997622" y="478399"/>
                  <a:pt x="6026830" y="421231"/>
                </a:cubicBezTo>
                <a:moveTo>
                  <a:pt x="3750027" y="656767"/>
                </a:moveTo>
                <a:cubicBezTo>
                  <a:pt x="3842292" y="700620"/>
                  <a:pt x="3990342" y="761737"/>
                  <a:pt x="4098244" y="827284"/>
                </a:cubicBezTo>
                <a:moveTo>
                  <a:pt x="1105454" y="1997246"/>
                </a:moveTo>
                <a:cubicBezTo>
                  <a:pt x="1076412" y="1940610"/>
                  <a:pt x="1058195" y="1884236"/>
                  <a:pt x="1044650" y="1817748"/>
                </a:cubicBezTo>
              </a:path>
              <a:path w="11571514" h="5464629" stroke="0" extrusionOk="0">
                <a:moveTo>
                  <a:pt x="1044650" y="1817748"/>
                </a:moveTo>
                <a:cubicBezTo>
                  <a:pt x="1033335" y="1501535"/>
                  <a:pt x="1160130" y="1133291"/>
                  <a:pt x="1506171" y="873708"/>
                </a:cubicBezTo>
                <a:cubicBezTo>
                  <a:pt x="1889387" y="540077"/>
                  <a:pt x="2929377" y="301398"/>
                  <a:pt x="3751366" y="658032"/>
                </a:cubicBezTo>
                <a:cubicBezTo>
                  <a:pt x="4113303" y="45281"/>
                  <a:pt x="5363406" y="-1347"/>
                  <a:pt x="6015044" y="434134"/>
                </a:cubicBezTo>
                <a:cubicBezTo>
                  <a:pt x="6202182" y="221163"/>
                  <a:pt x="6471813" y="-7333"/>
                  <a:pt x="6897104" y="25299"/>
                </a:cubicBezTo>
                <a:cubicBezTo>
                  <a:pt x="7263810" y="-52099"/>
                  <a:pt x="7728315" y="30049"/>
                  <a:pt x="7991041" y="313836"/>
                </a:cubicBezTo>
                <a:cubicBezTo>
                  <a:pt x="8372253" y="48854"/>
                  <a:pt x="8843887" y="-39835"/>
                  <a:pt x="9499087" y="87282"/>
                </a:cubicBezTo>
                <a:cubicBezTo>
                  <a:pt x="9884347" y="256595"/>
                  <a:pt x="10143563" y="469457"/>
                  <a:pt x="10263825" y="705341"/>
                </a:cubicBezTo>
                <a:cubicBezTo>
                  <a:pt x="10723457" y="770079"/>
                  <a:pt x="11044143" y="996946"/>
                  <a:pt x="11245261" y="1305186"/>
                </a:cubicBezTo>
                <a:cubicBezTo>
                  <a:pt x="11361151" y="1451541"/>
                  <a:pt x="11347432" y="1750985"/>
                  <a:pt x="11201332" y="1955628"/>
                </a:cubicBezTo>
                <a:cubicBezTo>
                  <a:pt x="11604923" y="2158859"/>
                  <a:pt x="11677889" y="2664187"/>
                  <a:pt x="11522227" y="2950140"/>
                </a:cubicBezTo>
                <a:cubicBezTo>
                  <a:pt x="11258056" y="3367060"/>
                  <a:pt x="10629002" y="3713104"/>
                  <a:pt x="10019002" y="3820686"/>
                </a:cubicBezTo>
                <a:cubicBezTo>
                  <a:pt x="10072646" y="4179791"/>
                  <a:pt x="9847050" y="4341798"/>
                  <a:pt x="9480873" y="4566633"/>
                </a:cubicBezTo>
                <a:cubicBezTo>
                  <a:pt x="8926120" y="4808227"/>
                  <a:pt x="8117899" y="4991865"/>
                  <a:pt x="7648717" y="4656951"/>
                </a:cubicBezTo>
                <a:cubicBezTo>
                  <a:pt x="7414462" y="5156913"/>
                  <a:pt x="6790488" y="5356364"/>
                  <a:pt x="6339421" y="5452738"/>
                </a:cubicBezTo>
                <a:cubicBezTo>
                  <a:pt x="5612062" y="5667735"/>
                  <a:pt x="4754579" y="5453339"/>
                  <a:pt x="4414318" y="4966993"/>
                </a:cubicBezTo>
                <a:cubicBezTo>
                  <a:pt x="3195830" y="5259700"/>
                  <a:pt x="2251289" y="4980581"/>
                  <a:pt x="1554654" y="4487067"/>
                </a:cubicBezTo>
                <a:cubicBezTo>
                  <a:pt x="1005090" y="4418187"/>
                  <a:pt x="503152" y="4328572"/>
                  <a:pt x="297323" y="3953001"/>
                </a:cubicBezTo>
                <a:cubicBezTo>
                  <a:pt x="187989" y="3685644"/>
                  <a:pt x="324483" y="3439608"/>
                  <a:pt x="565986" y="3232100"/>
                </a:cubicBezTo>
                <a:cubicBezTo>
                  <a:pt x="189422" y="3131356"/>
                  <a:pt x="2929" y="2803931"/>
                  <a:pt x="-1340" y="2492478"/>
                </a:cubicBezTo>
                <a:cubicBezTo>
                  <a:pt x="-41901" y="2169850"/>
                  <a:pt x="561926" y="1825380"/>
                  <a:pt x="1034739" y="1835078"/>
                </a:cubicBezTo>
                <a:cubicBezTo>
                  <a:pt x="1039321" y="1829899"/>
                  <a:pt x="1041935" y="1824674"/>
                  <a:pt x="1044650" y="1817748"/>
                </a:cubicBezTo>
                <a:close/>
              </a:path>
              <a:path w="11571514" h="5464629" stroke="0" extrusionOk="0">
                <a:moveTo>
                  <a:pt x="3526859" y="6147708"/>
                </a:moveTo>
                <a:cubicBezTo>
                  <a:pt x="3527853" y="6226965"/>
                  <a:pt x="3446329" y="6302740"/>
                  <a:pt x="3375064" y="6299503"/>
                </a:cubicBezTo>
                <a:cubicBezTo>
                  <a:pt x="3291883" y="6294041"/>
                  <a:pt x="3199956" y="6224406"/>
                  <a:pt x="3223269" y="6147708"/>
                </a:cubicBezTo>
                <a:cubicBezTo>
                  <a:pt x="3245410" y="6060215"/>
                  <a:pt x="3287012" y="5996684"/>
                  <a:pt x="3375064" y="5995913"/>
                </a:cubicBezTo>
                <a:cubicBezTo>
                  <a:pt x="3455906" y="5982356"/>
                  <a:pt x="3521751" y="6064243"/>
                  <a:pt x="3526859" y="6147708"/>
                </a:cubicBezTo>
                <a:close/>
              </a:path>
              <a:path w="11571514" h="5464629" stroke="0" extrusionOk="0">
                <a:moveTo>
                  <a:pt x="3813999" y="5955955"/>
                </a:moveTo>
                <a:cubicBezTo>
                  <a:pt x="3852021" y="6104664"/>
                  <a:pt x="3653188" y="6269810"/>
                  <a:pt x="3510408" y="6259546"/>
                </a:cubicBezTo>
                <a:cubicBezTo>
                  <a:pt x="3327610" y="6257592"/>
                  <a:pt x="3181513" y="6125330"/>
                  <a:pt x="3206817" y="5955955"/>
                </a:cubicBezTo>
                <a:cubicBezTo>
                  <a:pt x="3195670" y="5764824"/>
                  <a:pt x="3368184" y="5657180"/>
                  <a:pt x="3510408" y="5652364"/>
                </a:cubicBezTo>
                <a:cubicBezTo>
                  <a:pt x="3716282" y="5645864"/>
                  <a:pt x="3799747" y="5789226"/>
                  <a:pt x="3813999" y="5955955"/>
                </a:cubicBezTo>
                <a:close/>
              </a:path>
              <a:path w="11571514" h="5464629" stroke="0" extrusionOk="0">
                <a:moveTo>
                  <a:pt x="4276207" y="5516173"/>
                </a:moveTo>
                <a:cubicBezTo>
                  <a:pt x="4326634" y="5781720"/>
                  <a:pt x="4106513" y="5986607"/>
                  <a:pt x="3820821" y="5971559"/>
                </a:cubicBezTo>
                <a:cubicBezTo>
                  <a:pt x="3592192" y="5961562"/>
                  <a:pt x="3311600" y="5807275"/>
                  <a:pt x="3365435" y="5516173"/>
                </a:cubicBezTo>
                <a:cubicBezTo>
                  <a:pt x="3344562" y="5308989"/>
                  <a:pt x="3546098" y="5092198"/>
                  <a:pt x="3820821" y="5060787"/>
                </a:cubicBezTo>
                <a:cubicBezTo>
                  <a:pt x="4106451" y="5086075"/>
                  <a:pt x="4293674" y="5266913"/>
                  <a:pt x="4276207" y="5516173"/>
                </a:cubicBezTo>
                <a:close/>
              </a:path>
              <a:path w="11571514" h="5464629" fill="none" stroke="0" extrusionOk="0">
                <a:moveTo>
                  <a:pt x="1257062" y="3311286"/>
                </a:moveTo>
                <a:cubicBezTo>
                  <a:pt x="1018204" y="3303089"/>
                  <a:pt x="810286" y="3243932"/>
                  <a:pt x="578575" y="3210469"/>
                </a:cubicBezTo>
                <a:moveTo>
                  <a:pt x="1855727" y="4414585"/>
                </a:moveTo>
                <a:cubicBezTo>
                  <a:pt x="1750451" y="4410601"/>
                  <a:pt x="1674041" y="4473745"/>
                  <a:pt x="1558940" y="4462780"/>
                </a:cubicBezTo>
                <a:moveTo>
                  <a:pt x="4413782" y="4944730"/>
                </a:moveTo>
                <a:cubicBezTo>
                  <a:pt x="4334637" y="4862532"/>
                  <a:pt x="4256960" y="4810822"/>
                  <a:pt x="4234852" y="4724627"/>
                </a:cubicBezTo>
                <a:moveTo>
                  <a:pt x="7721574" y="4395863"/>
                </a:moveTo>
                <a:cubicBezTo>
                  <a:pt x="7708910" y="4474346"/>
                  <a:pt x="7682433" y="4561986"/>
                  <a:pt x="7650056" y="4637344"/>
                </a:cubicBezTo>
                <a:moveTo>
                  <a:pt x="9141763" y="2903590"/>
                </a:moveTo>
                <a:cubicBezTo>
                  <a:pt x="9699581" y="3126770"/>
                  <a:pt x="10029264" y="3412674"/>
                  <a:pt x="10012573" y="3806265"/>
                </a:cubicBezTo>
                <a:moveTo>
                  <a:pt x="11195975" y="1942220"/>
                </a:moveTo>
                <a:cubicBezTo>
                  <a:pt x="11098232" y="2055710"/>
                  <a:pt x="10969851" y="2189423"/>
                  <a:pt x="10808115" y="2280723"/>
                </a:cubicBezTo>
                <a:moveTo>
                  <a:pt x="10265432" y="686367"/>
                </a:moveTo>
                <a:cubicBezTo>
                  <a:pt x="10290610" y="732104"/>
                  <a:pt x="10276733" y="799713"/>
                  <a:pt x="10285790" y="846258"/>
                </a:cubicBezTo>
                <a:moveTo>
                  <a:pt x="7788807" y="499912"/>
                </a:moveTo>
                <a:cubicBezTo>
                  <a:pt x="7859957" y="411642"/>
                  <a:pt x="7905548" y="362448"/>
                  <a:pt x="7987558" y="296000"/>
                </a:cubicBezTo>
                <a:moveTo>
                  <a:pt x="5930668" y="597061"/>
                </a:moveTo>
                <a:cubicBezTo>
                  <a:pt x="5955902" y="534923"/>
                  <a:pt x="5991296" y="478992"/>
                  <a:pt x="6026830" y="421231"/>
                </a:cubicBezTo>
                <a:moveTo>
                  <a:pt x="3750027" y="656767"/>
                </a:moveTo>
                <a:cubicBezTo>
                  <a:pt x="3882521" y="729501"/>
                  <a:pt x="4007486" y="761166"/>
                  <a:pt x="4098244" y="827284"/>
                </a:cubicBezTo>
                <a:moveTo>
                  <a:pt x="1105454" y="1997246"/>
                </a:moveTo>
                <a:cubicBezTo>
                  <a:pt x="1068812" y="1924124"/>
                  <a:pt x="1054728" y="1879021"/>
                  <a:pt x="1044650" y="1817748"/>
                </a:cubicBezTo>
              </a:path>
            </a:pathLst>
          </a:custGeom>
          <a:solidFill>
            <a:srgbClr val="FEF8F4"/>
          </a:solidFill>
          <a:ln w="19050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99604120">
                  <a:prstGeom prst="cloudCallou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ucida Handwriting" panose="03010101010101010101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ucida Handwriting" panose="03010101010101010101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ucida Handwriting" panose="03010101010101010101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6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ucida Handwriting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 End </a:t>
            </a:r>
            <a:endParaRPr lang="el-GR" sz="6000" b="1" dirty="0">
              <a:ln w="1905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333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448</Words>
  <Application>Microsoft Office PowerPoint</Application>
  <PresentationFormat>Widescreen</PresentationFormat>
  <Paragraphs>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Lucida Handwriting</vt:lpstr>
      <vt:lpstr>Times New Roman</vt:lpstr>
      <vt:lpstr>Office Theme</vt:lpstr>
      <vt:lpstr>PowerPoint Presentation</vt:lpstr>
      <vt:lpstr>                                   Among the greatest discoveries of lost objects was the 1653 accidental discovery of Childeric I’s Tomb (ruled  473–480) in the church of Saint Brice in Tournai.  The grave objects included a golden bull's head and the famous golden insects (perhaps bees, cicadas, aphids, or flies) on which Napoleon modelled his coronation cloak. https://twitter.com/caitlinrgreen/status/826771331106689024  and https://gr.pinterest.com/pin/455848793529220985/  and  http://www.thehistoryblog.com/wp-content /uploads/2015/07/Childeric-hilt-of-double-edged-sword-or-spatha-and-fittings-from-scramasax-scabbard.jpg      </vt:lpstr>
      <vt:lpstr>Illustrations from ‘’ Anastasis Childerici I Francorum regis, sive thesaurus sepulchralis Tornaci Neviorum effossus et commentario illustrates’ by Jean-Jacques Chifflet, Published 1655 https://barbarzynskie-tsunami.muzeum.szczecin.pl/wystawa-barbarzynskie-tsunami/wielkie-sprzatanie.html#fancybox-14     </vt:lpstr>
      <vt:lpstr>Replicas of the largely lost (melted down) 5thC treasure of Childeric I at Mainz, Germany https://twitter.com/caitlinrgreen/status/826771331106689024/photo/1 </vt:lpstr>
      <vt:lpstr>Childeric’s I intaglio Ring (a copy after te original was stolen and destroyed in 1831), Ashmolean Museum https://www.hhantiquejewelry.com/napoleon-bees-jewelry-tomb-childeric-i-symbols-empire/ </vt:lpstr>
      <vt:lpstr>Hilt of a Spatha and fittings from a Scramasax of Childeric I, 5th century, National Library of France, Paris, France https://www.hhantiquejewelry.com/napoleon-bees-jewelry-tomb-childeric-i-symbols-empire/ </vt:lpstr>
      <vt:lpstr>Detailed View of the surviving two Bees from the Treasure of Childeric I, 5th century, National Library of France, Paris, France https://www.hhantiquejewelry.com/napoleon-bees-jewelry-tomb-childeric-i-symbols-empire/ </vt:lpstr>
      <vt:lpstr>Detailed View of the surviving two Bees from the Treasure of Childeric I, 5th century, National Library of France, Paris, France https://www.hhantiquejewelry.com/napoleon-bees-jewelry-tomb-childeric-i-symbols-empire/ </vt:lpstr>
      <vt:lpstr>                                                               https://www.hhantiquejewelry.com/napoleon-bees-jewelry-tomb-childeric-i-symbols-empire/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Among the greatest discoveries of lost objects was the 1653 accidental uncovering of Childeric I’s Tomb (ruled  473–480) in the church of Saint Brice in Tournai.  The grave objects included a golden bull's head and the famous golden insects (perhaps bees, cicadas, aphids, or flies) on which Napoleon modelled his coronation cloak. https://twitter.com/caitlinrgreen/status/826771331106689024  and  https://gr.pinterest.com/pin/455848793529220985/  and  http://www.thehistoryblog.com/wp-content/uploads/2015/07/Childeric-hilt-of-double-edged-sword-or-spatha-and-fittings-from-scramasax-scabbard.jpg      </dc:title>
  <dc:creator>Amalia Spiliakou</dc:creator>
  <cp:lastModifiedBy>Amalia Spiliakou</cp:lastModifiedBy>
  <cp:revision>1</cp:revision>
  <dcterms:created xsi:type="dcterms:W3CDTF">2024-05-27T13:20:16Z</dcterms:created>
  <dcterms:modified xsi:type="dcterms:W3CDTF">2024-06-04T15:19:55Z</dcterms:modified>
</cp:coreProperties>
</file>