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74" r:id="rId3"/>
    <p:sldId id="262" r:id="rId4"/>
    <p:sldId id="260" r:id="rId5"/>
    <p:sldId id="261" r:id="rId6"/>
    <p:sldId id="263" r:id="rId7"/>
    <p:sldId id="272" r:id="rId8"/>
    <p:sldId id="264" r:id="rId9"/>
    <p:sldId id="265" r:id="rId10"/>
    <p:sldId id="266" r:id="rId11"/>
    <p:sldId id="271" r:id="rId12"/>
    <p:sldId id="270" r:id="rId13"/>
    <p:sldId id="273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2C4313-E8E0-4EBD-B3BC-61C344D1030B}" v="3" dt="2024-06-22T03:26:59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732C4313-E8E0-4EBD-B3BC-61C344D1030B}"/>
    <pc:docChg chg="undo redo custSel addSld modSld">
      <pc:chgData name="Amalia Spiliakou" userId="f4bd6b91a0b5818a" providerId="LiveId" clId="{732C4313-E8E0-4EBD-B3BC-61C344D1030B}" dt="2024-06-22T03:27:20.545" v="221" actId="1076"/>
      <pc:docMkLst>
        <pc:docMk/>
      </pc:docMkLst>
      <pc:sldChg chg="addSp modSp new mod setBg modClrScheme chgLayout">
        <pc:chgData name="Amalia Spiliakou" userId="f4bd6b91a0b5818a" providerId="LiveId" clId="{732C4313-E8E0-4EBD-B3BC-61C344D1030B}" dt="2024-06-22T03:27:20.545" v="221" actId="1076"/>
        <pc:sldMkLst>
          <pc:docMk/>
          <pc:sldMk cId="346664094" sldId="274"/>
        </pc:sldMkLst>
        <pc:spChg chg="add mod ord">
          <ac:chgData name="Amalia Spiliakou" userId="f4bd6b91a0b5818a" providerId="LiveId" clId="{732C4313-E8E0-4EBD-B3BC-61C344D1030B}" dt="2024-06-22T03:26:10.500" v="214" actId="6549"/>
          <ac:spMkLst>
            <pc:docMk/>
            <pc:sldMk cId="346664094" sldId="274"/>
            <ac:spMk id="4" creationId="{75581AB9-8DE3-7110-D5CE-087711E430AC}"/>
          </ac:spMkLst>
        </pc:spChg>
        <pc:picChg chg="add mod">
          <ac:chgData name="Amalia Spiliakou" userId="f4bd6b91a0b5818a" providerId="LiveId" clId="{732C4313-E8E0-4EBD-B3BC-61C344D1030B}" dt="2024-06-22T03:15:56.448" v="4" actId="1076"/>
          <ac:picMkLst>
            <pc:docMk/>
            <pc:sldMk cId="346664094" sldId="274"/>
            <ac:picMk id="3" creationId="{3FF4ACE8-B419-0878-D1C9-1F6064365D2A}"/>
          </ac:picMkLst>
        </pc:picChg>
        <pc:picChg chg="add mod">
          <ac:chgData name="Amalia Spiliakou" userId="f4bd6b91a0b5818a" providerId="LiveId" clId="{732C4313-E8E0-4EBD-B3BC-61C344D1030B}" dt="2024-06-22T03:27:20.545" v="221" actId="1076"/>
          <ac:picMkLst>
            <pc:docMk/>
            <pc:sldMk cId="346664094" sldId="274"/>
            <ac:picMk id="6" creationId="{249E6894-29DC-34EF-B5DF-73D4A121188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49E7B-89EE-4777-B4C9-DDFB927B33CA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9FA77-38F8-4607-AC36-CEF0D4A6169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4505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9FA77-38F8-4607-AC36-CEF0D4A61691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8890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BC03A-F13C-32B9-6F22-FE2888D27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35B03B-B25B-FC16-6301-FA5A01935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622B5-4FAF-D3EB-4995-5EFB0FE0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81AA1-92CC-7985-8860-79BF3908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FAE62-C2AF-5F76-BCB1-3D8BFCD4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993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8FD1-1181-6655-46D4-9BC7F7A9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B6EE-42C8-14E6-1C87-9E0B38B5C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D5013-702C-3816-8836-F7D9A618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AB3D4-1654-BBC9-1640-0CB9B51D6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4625F-A496-DF73-4E37-A51B6AC7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168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1DE2E-8D59-AC68-4764-3A84B826F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F7F2F-34EE-71A9-874F-075C52A3C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E3C29-4643-E410-C0B2-AF132447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AF13E-A567-368B-3449-A4AEA08A5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4AFEB-B42C-A9CB-C961-5AC94014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648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5B558-9335-9927-DED6-97D8D117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625D2-0DBE-910E-2750-C8599947B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DEE2B-903A-E964-3059-1C5F39338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FE6E55-05DC-284C-A21F-8BC57A06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39536-C023-1DDD-C981-307C7FCF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6EFCD-C2E9-8469-5DDF-0D558D0C7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103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5F3D5-197A-8EFA-2B87-EFA42C59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62F57-3D9D-F41F-9F11-21355404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20C28C-A769-C7C1-5B5B-E43A0B8FE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A0FE76-01CF-1DCA-6D83-74BECF537F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6AAB3-48FB-65EF-A1B8-E9B4CA9869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03EB3F-83A8-DE23-AD93-35833CB8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7E485-BF25-467A-A19B-67C1A5B8F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828F7-DDDB-8515-1CE1-77175D52F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480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5139-D290-8293-4E09-301F0D18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735416-5358-7D97-71E8-826779BE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2966C0-F71E-D222-294C-C638AB64F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4FE7F-2B1F-3E98-09B5-9E173F0B7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846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25565-B3EF-5315-F242-F136CB3B8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D34407-7FA6-4345-161C-97A4BA35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11079-B8AB-FC77-1A60-4BAAA853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800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E803B-EA62-F75C-2A10-83F026042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F5F2E-1C78-36F4-D374-3A3EF17D2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3A7EE-A1A2-0C4B-AE00-B5EECC7E6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E53E2-F5BA-D1CC-AD5A-4679601C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4E817-F033-527E-1069-87243B6C7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B73DE-D9DF-DD93-D929-AA2A8B080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225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6F6F-2B64-5A8E-AA58-29818B27D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7C3B16-F852-5798-2E93-2DEE4F9E01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09876-173B-C500-7B61-CE566A143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BB4A6-4159-BF96-3377-6BCA6E2D6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D542-C397-E01A-9496-163D7D317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B4A56-BEF1-6BA9-A010-D3BA9B1C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571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C751-3DF2-877F-1D1C-4351CF0F1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0AA80-5D5B-8728-E606-A1887921D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6B90D-9015-A631-8993-3948D8D4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AACC4-6591-023E-C285-9FE50DB9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69F77-00E3-744A-D5FC-E5A38F9E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340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D6C86-8A34-545E-BEF6-51C33B39C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4F52A-C7C7-008B-392A-6DAF9C422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9C006-0CC1-9752-4903-BA97ECDE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49B55-3C9E-7CF2-A2B7-67648BA1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6E0A3-45E8-FB43-52CB-11F17916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327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608595-3057-A428-19A7-2F63D41D0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06EB1-D1C9-CB22-8D8B-3BA1F1CDA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42DD8-F7A8-2FA1-193D-24CF7465B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4DC3FB-FDC5-4594-A550-2488ED6CABE5}" type="datetimeFigureOut">
              <a:rPr lang="el-GR" smtClean="0"/>
              <a:t>22/6/2024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AED24-8492-B437-1189-5AABFFC1A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6C8B0-904E-39A5-DAF9-F9D1E802E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8EB6BF-74D6-4861-978C-46F749B7E4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484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ga.hu/frames-e.html?/html/s/signac/1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ga.hu/frames-e.html?/html/s/signac/1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wikiart.org/store/en/paul-signac/concarneau-opus-221-adagio-189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File:Signac-L%27orage-Saint-Tropez-Annonciade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musee-orsay.fr/en/artworks/le-demolisseur-78255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frames-e.html?/html/s/signac/1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usee-orsay.fr/fr/oeuvres/femmes-au-puits-opus-238-3017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musee-orsay.fr/fr/oeuvres/saint-tropez-la-bouee-rouge-3016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musee-orsay.fr/fr/oeuvres/entree-du-port-de-la-rochelle-7994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783771" y="672484"/>
            <a:ext cx="10580915" cy="5513033"/>
          </a:xfrm>
          <a:custGeom>
            <a:avLst/>
            <a:gdLst>
              <a:gd name="connsiteX0" fmla="*/ 0 w 10580915"/>
              <a:gd name="connsiteY0" fmla="*/ 0 h 5513033"/>
              <a:gd name="connsiteX1" fmla="*/ 661307 w 10580915"/>
              <a:gd name="connsiteY1" fmla="*/ 0 h 5513033"/>
              <a:gd name="connsiteX2" fmla="*/ 1322614 w 10580915"/>
              <a:gd name="connsiteY2" fmla="*/ 0 h 5513033"/>
              <a:gd name="connsiteX3" fmla="*/ 1772303 w 10580915"/>
              <a:gd name="connsiteY3" fmla="*/ 0 h 5513033"/>
              <a:gd name="connsiteX4" fmla="*/ 2221992 w 10580915"/>
              <a:gd name="connsiteY4" fmla="*/ 0 h 5513033"/>
              <a:gd name="connsiteX5" fmla="*/ 2671681 w 10580915"/>
              <a:gd name="connsiteY5" fmla="*/ 0 h 5513033"/>
              <a:gd name="connsiteX6" fmla="*/ 3015561 w 10580915"/>
              <a:gd name="connsiteY6" fmla="*/ 0 h 5513033"/>
              <a:gd name="connsiteX7" fmla="*/ 3888486 w 10580915"/>
              <a:gd name="connsiteY7" fmla="*/ 0 h 5513033"/>
              <a:gd name="connsiteX8" fmla="*/ 4338175 w 10580915"/>
              <a:gd name="connsiteY8" fmla="*/ 0 h 5513033"/>
              <a:gd name="connsiteX9" fmla="*/ 5105291 w 10580915"/>
              <a:gd name="connsiteY9" fmla="*/ 0 h 5513033"/>
              <a:gd name="connsiteX10" fmla="*/ 5766599 w 10580915"/>
              <a:gd name="connsiteY10" fmla="*/ 0 h 5513033"/>
              <a:gd name="connsiteX11" fmla="*/ 6322097 w 10580915"/>
              <a:gd name="connsiteY11" fmla="*/ 0 h 5513033"/>
              <a:gd name="connsiteX12" fmla="*/ 6877595 w 10580915"/>
              <a:gd name="connsiteY12" fmla="*/ 0 h 5513033"/>
              <a:gd name="connsiteX13" fmla="*/ 7221474 w 10580915"/>
              <a:gd name="connsiteY13" fmla="*/ 0 h 5513033"/>
              <a:gd name="connsiteX14" fmla="*/ 7565354 w 10580915"/>
              <a:gd name="connsiteY14" fmla="*/ 0 h 5513033"/>
              <a:gd name="connsiteX15" fmla="*/ 8120852 w 10580915"/>
              <a:gd name="connsiteY15" fmla="*/ 0 h 5513033"/>
              <a:gd name="connsiteX16" fmla="*/ 8570541 w 10580915"/>
              <a:gd name="connsiteY16" fmla="*/ 0 h 5513033"/>
              <a:gd name="connsiteX17" fmla="*/ 9020230 w 10580915"/>
              <a:gd name="connsiteY17" fmla="*/ 0 h 5513033"/>
              <a:gd name="connsiteX18" fmla="*/ 9787346 w 10580915"/>
              <a:gd name="connsiteY18" fmla="*/ 0 h 5513033"/>
              <a:gd name="connsiteX19" fmla="*/ 10580915 w 10580915"/>
              <a:gd name="connsiteY19" fmla="*/ 0 h 5513033"/>
              <a:gd name="connsiteX20" fmla="*/ 10580915 w 10580915"/>
              <a:gd name="connsiteY20" fmla="*/ 564427 h 5513033"/>
              <a:gd name="connsiteX21" fmla="*/ 10580915 w 10580915"/>
              <a:gd name="connsiteY21" fmla="*/ 1082913 h 5513033"/>
              <a:gd name="connsiteX22" fmla="*/ 10580915 w 10580915"/>
              <a:gd name="connsiteY22" fmla="*/ 1785166 h 5513033"/>
              <a:gd name="connsiteX23" fmla="*/ 10580915 w 10580915"/>
              <a:gd name="connsiteY23" fmla="*/ 2441476 h 5513033"/>
              <a:gd name="connsiteX24" fmla="*/ 10580915 w 10580915"/>
              <a:gd name="connsiteY24" fmla="*/ 3051845 h 5513033"/>
              <a:gd name="connsiteX25" fmla="*/ 10580915 w 10580915"/>
              <a:gd name="connsiteY25" fmla="*/ 3570331 h 5513033"/>
              <a:gd name="connsiteX26" fmla="*/ 10580915 w 10580915"/>
              <a:gd name="connsiteY26" fmla="*/ 4594176 h 5513033"/>
              <a:gd name="connsiteX27" fmla="*/ 10130675 w 10580915"/>
              <a:gd name="connsiteY27" fmla="*/ 5044416 h 5513033"/>
              <a:gd name="connsiteX28" fmla="*/ 9662058 w 10580915"/>
              <a:gd name="connsiteY28" fmla="*/ 5513033 h 5513033"/>
              <a:gd name="connsiteX29" fmla="*/ 9165152 w 10580915"/>
              <a:gd name="connsiteY29" fmla="*/ 5513033 h 5513033"/>
              <a:gd name="connsiteX30" fmla="*/ 8764867 w 10580915"/>
              <a:gd name="connsiteY30" fmla="*/ 5513033 h 5513033"/>
              <a:gd name="connsiteX31" fmla="*/ 8267961 w 10580915"/>
              <a:gd name="connsiteY31" fmla="*/ 5513033 h 5513033"/>
              <a:gd name="connsiteX32" fmla="*/ 7771055 w 10580915"/>
              <a:gd name="connsiteY32" fmla="*/ 5513033 h 5513033"/>
              <a:gd name="connsiteX33" fmla="*/ 7177529 w 10580915"/>
              <a:gd name="connsiteY33" fmla="*/ 5513033 h 5513033"/>
              <a:gd name="connsiteX34" fmla="*/ 6680623 w 10580915"/>
              <a:gd name="connsiteY34" fmla="*/ 5513033 h 5513033"/>
              <a:gd name="connsiteX35" fmla="*/ 6183717 w 10580915"/>
              <a:gd name="connsiteY35" fmla="*/ 5513033 h 5513033"/>
              <a:gd name="connsiteX36" fmla="*/ 5493570 w 10580915"/>
              <a:gd name="connsiteY36" fmla="*/ 5513033 h 5513033"/>
              <a:gd name="connsiteX37" fmla="*/ 4706803 w 10580915"/>
              <a:gd name="connsiteY37" fmla="*/ 5513033 h 5513033"/>
              <a:gd name="connsiteX38" fmla="*/ 4016656 w 10580915"/>
              <a:gd name="connsiteY38" fmla="*/ 5513033 h 5513033"/>
              <a:gd name="connsiteX39" fmla="*/ 3616370 w 10580915"/>
              <a:gd name="connsiteY39" fmla="*/ 5513033 h 5513033"/>
              <a:gd name="connsiteX40" fmla="*/ 2829603 w 10580915"/>
              <a:gd name="connsiteY40" fmla="*/ 5513033 h 5513033"/>
              <a:gd name="connsiteX41" fmla="*/ 2042835 w 10580915"/>
              <a:gd name="connsiteY41" fmla="*/ 5513033 h 5513033"/>
              <a:gd name="connsiteX42" fmla="*/ 1352688 w 10580915"/>
              <a:gd name="connsiteY42" fmla="*/ 5513033 h 5513033"/>
              <a:gd name="connsiteX43" fmla="*/ 662541 w 10580915"/>
              <a:gd name="connsiteY43" fmla="*/ 5513033 h 5513033"/>
              <a:gd name="connsiteX44" fmla="*/ 0 w 10580915"/>
              <a:gd name="connsiteY44" fmla="*/ 5513033 h 5513033"/>
              <a:gd name="connsiteX45" fmla="*/ 0 w 10580915"/>
              <a:gd name="connsiteY45" fmla="*/ 4713643 h 5513033"/>
              <a:gd name="connsiteX46" fmla="*/ 0 w 10580915"/>
              <a:gd name="connsiteY46" fmla="*/ 3969384 h 5513033"/>
              <a:gd name="connsiteX47" fmla="*/ 0 w 10580915"/>
              <a:gd name="connsiteY47" fmla="*/ 3169994 h 5513033"/>
              <a:gd name="connsiteX48" fmla="*/ 0 w 10580915"/>
              <a:gd name="connsiteY48" fmla="*/ 2646256 h 5513033"/>
              <a:gd name="connsiteX49" fmla="*/ 0 w 10580915"/>
              <a:gd name="connsiteY49" fmla="*/ 2012257 h 5513033"/>
              <a:gd name="connsiteX50" fmla="*/ 0 w 10580915"/>
              <a:gd name="connsiteY50" fmla="*/ 1488519 h 5513033"/>
              <a:gd name="connsiteX51" fmla="*/ 0 w 10580915"/>
              <a:gd name="connsiteY51" fmla="*/ 964781 h 5513033"/>
              <a:gd name="connsiteX52" fmla="*/ 0 w 10580915"/>
              <a:gd name="connsiteY52" fmla="*/ 0 h 5513033"/>
              <a:gd name="connsiteX0" fmla="*/ 9662058 w 10580915"/>
              <a:gd name="connsiteY0" fmla="*/ 5513033 h 5513033"/>
              <a:gd name="connsiteX1" fmla="*/ 9748430 w 10580915"/>
              <a:gd name="connsiteY1" fmla="*/ 5167543 h 5513033"/>
              <a:gd name="connsiteX2" fmla="*/ 9845829 w 10580915"/>
              <a:gd name="connsiteY2" fmla="*/ 4777947 h 5513033"/>
              <a:gd name="connsiteX3" fmla="*/ 10206021 w 10580915"/>
              <a:gd name="connsiteY3" fmla="*/ 4687899 h 5513033"/>
              <a:gd name="connsiteX4" fmla="*/ 10580915 w 10580915"/>
              <a:gd name="connsiteY4" fmla="*/ 4594176 h 5513033"/>
              <a:gd name="connsiteX5" fmla="*/ 10149052 w 10580915"/>
              <a:gd name="connsiteY5" fmla="*/ 5026039 h 5513033"/>
              <a:gd name="connsiteX6" fmla="*/ 9662058 w 10580915"/>
              <a:gd name="connsiteY6" fmla="*/ 5513033 h 5513033"/>
              <a:gd name="connsiteX0" fmla="*/ 9662058 w 10580915"/>
              <a:gd name="connsiteY0" fmla="*/ 5513033 h 5513033"/>
              <a:gd name="connsiteX1" fmla="*/ 9753944 w 10580915"/>
              <a:gd name="connsiteY1" fmla="*/ 5145490 h 5513033"/>
              <a:gd name="connsiteX2" fmla="*/ 9845829 w 10580915"/>
              <a:gd name="connsiteY2" fmla="*/ 4777947 h 5513033"/>
              <a:gd name="connsiteX3" fmla="*/ 10220723 w 10580915"/>
              <a:gd name="connsiteY3" fmla="*/ 4684224 h 5513033"/>
              <a:gd name="connsiteX4" fmla="*/ 10580915 w 10580915"/>
              <a:gd name="connsiteY4" fmla="*/ 4594176 h 5513033"/>
              <a:gd name="connsiteX5" fmla="*/ 10103109 w 10580915"/>
              <a:gd name="connsiteY5" fmla="*/ 5071982 h 5513033"/>
              <a:gd name="connsiteX6" fmla="*/ 9662058 w 10580915"/>
              <a:gd name="connsiteY6" fmla="*/ 5513033 h 5513033"/>
              <a:gd name="connsiteX7" fmla="*/ 8971911 w 10580915"/>
              <a:gd name="connsiteY7" fmla="*/ 5513033 h 5513033"/>
              <a:gd name="connsiteX8" fmla="*/ 8571626 w 10580915"/>
              <a:gd name="connsiteY8" fmla="*/ 5513033 h 5513033"/>
              <a:gd name="connsiteX9" fmla="*/ 7688238 w 10580915"/>
              <a:gd name="connsiteY9" fmla="*/ 5513033 h 5513033"/>
              <a:gd name="connsiteX10" fmla="*/ 7094711 w 10580915"/>
              <a:gd name="connsiteY10" fmla="*/ 5513033 h 5513033"/>
              <a:gd name="connsiteX11" fmla="*/ 6211323 w 10580915"/>
              <a:gd name="connsiteY11" fmla="*/ 5513033 h 5513033"/>
              <a:gd name="connsiteX12" fmla="*/ 5424555 w 10580915"/>
              <a:gd name="connsiteY12" fmla="*/ 5513033 h 5513033"/>
              <a:gd name="connsiteX13" fmla="*/ 4541167 w 10580915"/>
              <a:gd name="connsiteY13" fmla="*/ 5513033 h 5513033"/>
              <a:gd name="connsiteX14" fmla="*/ 4140882 w 10580915"/>
              <a:gd name="connsiteY14" fmla="*/ 5513033 h 5513033"/>
              <a:gd name="connsiteX15" fmla="*/ 3547356 w 10580915"/>
              <a:gd name="connsiteY15" fmla="*/ 5513033 h 5513033"/>
              <a:gd name="connsiteX16" fmla="*/ 2663967 w 10580915"/>
              <a:gd name="connsiteY16" fmla="*/ 5513033 h 5513033"/>
              <a:gd name="connsiteX17" fmla="*/ 2070441 w 10580915"/>
              <a:gd name="connsiteY17" fmla="*/ 5513033 h 5513033"/>
              <a:gd name="connsiteX18" fmla="*/ 1670156 w 10580915"/>
              <a:gd name="connsiteY18" fmla="*/ 5513033 h 5513033"/>
              <a:gd name="connsiteX19" fmla="*/ 1173250 w 10580915"/>
              <a:gd name="connsiteY19" fmla="*/ 5513033 h 5513033"/>
              <a:gd name="connsiteX20" fmla="*/ 0 w 10580915"/>
              <a:gd name="connsiteY20" fmla="*/ 5513033 h 5513033"/>
              <a:gd name="connsiteX21" fmla="*/ 0 w 10580915"/>
              <a:gd name="connsiteY21" fmla="*/ 4823904 h 5513033"/>
              <a:gd name="connsiteX22" fmla="*/ 0 w 10580915"/>
              <a:gd name="connsiteY22" fmla="*/ 4300166 h 5513033"/>
              <a:gd name="connsiteX23" fmla="*/ 0 w 10580915"/>
              <a:gd name="connsiteY23" fmla="*/ 3500776 h 5513033"/>
              <a:gd name="connsiteX24" fmla="*/ 0 w 10580915"/>
              <a:gd name="connsiteY24" fmla="*/ 2977038 h 5513033"/>
              <a:gd name="connsiteX25" fmla="*/ 0 w 10580915"/>
              <a:gd name="connsiteY25" fmla="*/ 2343039 h 5513033"/>
              <a:gd name="connsiteX26" fmla="*/ 0 w 10580915"/>
              <a:gd name="connsiteY26" fmla="*/ 1764171 h 5513033"/>
              <a:gd name="connsiteX27" fmla="*/ 0 w 10580915"/>
              <a:gd name="connsiteY27" fmla="*/ 1240432 h 5513033"/>
              <a:gd name="connsiteX28" fmla="*/ 0 w 10580915"/>
              <a:gd name="connsiteY28" fmla="*/ 716694 h 5513033"/>
              <a:gd name="connsiteX29" fmla="*/ 0 w 10580915"/>
              <a:gd name="connsiteY29" fmla="*/ 0 h 5513033"/>
              <a:gd name="connsiteX30" fmla="*/ 555498 w 10580915"/>
              <a:gd name="connsiteY30" fmla="*/ 0 h 5513033"/>
              <a:gd name="connsiteX31" fmla="*/ 899378 w 10580915"/>
              <a:gd name="connsiteY31" fmla="*/ 0 h 5513033"/>
              <a:gd name="connsiteX32" fmla="*/ 1772303 w 10580915"/>
              <a:gd name="connsiteY32" fmla="*/ 0 h 5513033"/>
              <a:gd name="connsiteX33" fmla="*/ 2221992 w 10580915"/>
              <a:gd name="connsiteY33" fmla="*/ 0 h 5513033"/>
              <a:gd name="connsiteX34" fmla="*/ 2777490 w 10580915"/>
              <a:gd name="connsiteY34" fmla="*/ 0 h 5513033"/>
              <a:gd name="connsiteX35" fmla="*/ 3650416 w 10580915"/>
              <a:gd name="connsiteY35" fmla="*/ 0 h 5513033"/>
              <a:gd name="connsiteX36" fmla="*/ 4100105 w 10580915"/>
              <a:gd name="connsiteY36" fmla="*/ 0 h 5513033"/>
              <a:gd name="connsiteX37" fmla="*/ 4443984 w 10580915"/>
              <a:gd name="connsiteY37" fmla="*/ 0 h 5513033"/>
              <a:gd name="connsiteX38" fmla="*/ 4893673 w 10580915"/>
              <a:gd name="connsiteY38" fmla="*/ 0 h 5513033"/>
              <a:gd name="connsiteX39" fmla="*/ 5449171 w 10580915"/>
              <a:gd name="connsiteY39" fmla="*/ 0 h 5513033"/>
              <a:gd name="connsiteX40" fmla="*/ 5898860 w 10580915"/>
              <a:gd name="connsiteY40" fmla="*/ 0 h 5513033"/>
              <a:gd name="connsiteX41" fmla="*/ 6665976 w 10580915"/>
              <a:gd name="connsiteY41" fmla="*/ 0 h 5513033"/>
              <a:gd name="connsiteX42" fmla="*/ 7433093 w 10580915"/>
              <a:gd name="connsiteY42" fmla="*/ 0 h 5513033"/>
              <a:gd name="connsiteX43" fmla="*/ 7988591 w 10580915"/>
              <a:gd name="connsiteY43" fmla="*/ 0 h 5513033"/>
              <a:gd name="connsiteX44" fmla="*/ 8755707 w 10580915"/>
              <a:gd name="connsiteY44" fmla="*/ 0 h 5513033"/>
              <a:gd name="connsiteX45" fmla="*/ 9311205 w 10580915"/>
              <a:gd name="connsiteY45" fmla="*/ 0 h 5513033"/>
              <a:gd name="connsiteX46" fmla="*/ 10580915 w 10580915"/>
              <a:gd name="connsiteY46" fmla="*/ 0 h 5513033"/>
              <a:gd name="connsiteX47" fmla="*/ 10580915 w 10580915"/>
              <a:gd name="connsiteY47" fmla="*/ 748194 h 5513033"/>
              <a:gd name="connsiteX48" fmla="*/ 10580915 w 10580915"/>
              <a:gd name="connsiteY48" fmla="*/ 1266680 h 5513033"/>
              <a:gd name="connsiteX49" fmla="*/ 10580915 w 10580915"/>
              <a:gd name="connsiteY49" fmla="*/ 1831107 h 5513033"/>
              <a:gd name="connsiteX50" fmla="*/ 10580915 w 10580915"/>
              <a:gd name="connsiteY50" fmla="*/ 2441476 h 5513033"/>
              <a:gd name="connsiteX51" fmla="*/ 10580915 w 10580915"/>
              <a:gd name="connsiteY51" fmla="*/ 3189671 h 5513033"/>
              <a:gd name="connsiteX52" fmla="*/ 10580915 w 10580915"/>
              <a:gd name="connsiteY52" fmla="*/ 3754098 h 5513033"/>
              <a:gd name="connsiteX53" fmla="*/ 10580915 w 10580915"/>
              <a:gd name="connsiteY53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0580915" h="5513033" stroke="0" extrusionOk="0">
                <a:moveTo>
                  <a:pt x="0" y="0"/>
                </a:moveTo>
                <a:cubicBezTo>
                  <a:pt x="296177" y="20831"/>
                  <a:pt x="387374" y="20999"/>
                  <a:pt x="661307" y="0"/>
                </a:cubicBezTo>
                <a:cubicBezTo>
                  <a:pt x="935240" y="-20999"/>
                  <a:pt x="1151981" y="-3821"/>
                  <a:pt x="1322614" y="0"/>
                </a:cubicBezTo>
                <a:cubicBezTo>
                  <a:pt x="1493247" y="3821"/>
                  <a:pt x="1619108" y="18512"/>
                  <a:pt x="1772303" y="0"/>
                </a:cubicBezTo>
                <a:cubicBezTo>
                  <a:pt x="1925498" y="-18512"/>
                  <a:pt x="2051056" y="-11822"/>
                  <a:pt x="2221992" y="0"/>
                </a:cubicBezTo>
                <a:cubicBezTo>
                  <a:pt x="2392928" y="11822"/>
                  <a:pt x="2501490" y="-3154"/>
                  <a:pt x="2671681" y="0"/>
                </a:cubicBezTo>
                <a:cubicBezTo>
                  <a:pt x="2841872" y="3154"/>
                  <a:pt x="2916194" y="-12051"/>
                  <a:pt x="3015561" y="0"/>
                </a:cubicBezTo>
                <a:cubicBezTo>
                  <a:pt x="3114928" y="12051"/>
                  <a:pt x="3652831" y="-36618"/>
                  <a:pt x="3888486" y="0"/>
                </a:cubicBezTo>
                <a:cubicBezTo>
                  <a:pt x="4124142" y="36618"/>
                  <a:pt x="4227118" y="-4920"/>
                  <a:pt x="4338175" y="0"/>
                </a:cubicBezTo>
                <a:cubicBezTo>
                  <a:pt x="4449232" y="4920"/>
                  <a:pt x="4812145" y="-18356"/>
                  <a:pt x="5105291" y="0"/>
                </a:cubicBezTo>
                <a:cubicBezTo>
                  <a:pt x="5398437" y="18356"/>
                  <a:pt x="5438597" y="-29530"/>
                  <a:pt x="5766599" y="0"/>
                </a:cubicBezTo>
                <a:cubicBezTo>
                  <a:pt x="6094601" y="29530"/>
                  <a:pt x="6178705" y="-12494"/>
                  <a:pt x="6322097" y="0"/>
                </a:cubicBezTo>
                <a:cubicBezTo>
                  <a:pt x="6465489" y="12494"/>
                  <a:pt x="6746178" y="7919"/>
                  <a:pt x="6877595" y="0"/>
                </a:cubicBezTo>
                <a:cubicBezTo>
                  <a:pt x="7009012" y="-7919"/>
                  <a:pt x="7076695" y="16458"/>
                  <a:pt x="7221474" y="0"/>
                </a:cubicBezTo>
                <a:cubicBezTo>
                  <a:pt x="7366253" y="-16458"/>
                  <a:pt x="7463060" y="-7132"/>
                  <a:pt x="7565354" y="0"/>
                </a:cubicBezTo>
                <a:cubicBezTo>
                  <a:pt x="7667648" y="7132"/>
                  <a:pt x="7949195" y="-21654"/>
                  <a:pt x="8120852" y="0"/>
                </a:cubicBezTo>
                <a:cubicBezTo>
                  <a:pt x="8292509" y="21654"/>
                  <a:pt x="8452453" y="-18312"/>
                  <a:pt x="8570541" y="0"/>
                </a:cubicBezTo>
                <a:cubicBezTo>
                  <a:pt x="8688629" y="18312"/>
                  <a:pt x="8929969" y="6424"/>
                  <a:pt x="9020230" y="0"/>
                </a:cubicBezTo>
                <a:cubicBezTo>
                  <a:pt x="9110491" y="-6424"/>
                  <a:pt x="9435634" y="-1098"/>
                  <a:pt x="9787346" y="0"/>
                </a:cubicBezTo>
                <a:cubicBezTo>
                  <a:pt x="10139058" y="1098"/>
                  <a:pt x="10269272" y="5675"/>
                  <a:pt x="10580915" y="0"/>
                </a:cubicBezTo>
                <a:cubicBezTo>
                  <a:pt x="10553136" y="226186"/>
                  <a:pt x="10578268" y="422135"/>
                  <a:pt x="10580915" y="564427"/>
                </a:cubicBezTo>
                <a:cubicBezTo>
                  <a:pt x="10583562" y="706719"/>
                  <a:pt x="10587476" y="869135"/>
                  <a:pt x="10580915" y="1082913"/>
                </a:cubicBezTo>
                <a:cubicBezTo>
                  <a:pt x="10574354" y="1296691"/>
                  <a:pt x="10547008" y="1613316"/>
                  <a:pt x="10580915" y="1785166"/>
                </a:cubicBezTo>
                <a:cubicBezTo>
                  <a:pt x="10614822" y="1957016"/>
                  <a:pt x="10591107" y="2158463"/>
                  <a:pt x="10580915" y="2441476"/>
                </a:cubicBezTo>
                <a:cubicBezTo>
                  <a:pt x="10570724" y="2724489"/>
                  <a:pt x="10554260" y="2906491"/>
                  <a:pt x="10580915" y="3051845"/>
                </a:cubicBezTo>
                <a:cubicBezTo>
                  <a:pt x="10607570" y="3197199"/>
                  <a:pt x="10603332" y="3448175"/>
                  <a:pt x="10580915" y="3570331"/>
                </a:cubicBezTo>
                <a:cubicBezTo>
                  <a:pt x="10558498" y="3692487"/>
                  <a:pt x="10598324" y="4289964"/>
                  <a:pt x="10580915" y="4594176"/>
                </a:cubicBezTo>
                <a:cubicBezTo>
                  <a:pt x="10502382" y="4710945"/>
                  <a:pt x="10269490" y="4889123"/>
                  <a:pt x="10130675" y="5044416"/>
                </a:cubicBezTo>
                <a:cubicBezTo>
                  <a:pt x="9991860" y="5199709"/>
                  <a:pt x="9758769" y="5393795"/>
                  <a:pt x="9662058" y="5513033"/>
                </a:cubicBezTo>
                <a:cubicBezTo>
                  <a:pt x="9448553" y="5502187"/>
                  <a:pt x="9395482" y="5512667"/>
                  <a:pt x="9165152" y="5513033"/>
                </a:cubicBezTo>
                <a:cubicBezTo>
                  <a:pt x="8934822" y="5513399"/>
                  <a:pt x="8873034" y="5508519"/>
                  <a:pt x="8764867" y="5513033"/>
                </a:cubicBezTo>
                <a:cubicBezTo>
                  <a:pt x="8656700" y="5517547"/>
                  <a:pt x="8380165" y="5508754"/>
                  <a:pt x="8267961" y="5513033"/>
                </a:cubicBezTo>
                <a:cubicBezTo>
                  <a:pt x="8155757" y="5517312"/>
                  <a:pt x="7960844" y="5506195"/>
                  <a:pt x="7771055" y="5513033"/>
                </a:cubicBezTo>
                <a:cubicBezTo>
                  <a:pt x="7581266" y="5519871"/>
                  <a:pt x="7434031" y="5532793"/>
                  <a:pt x="7177529" y="5513033"/>
                </a:cubicBezTo>
                <a:cubicBezTo>
                  <a:pt x="6921027" y="5493273"/>
                  <a:pt x="6889079" y="5499452"/>
                  <a:pt x="6680623" y="5513033"/>
                </a:cubicBezTo>
                <a:cubicBezTo>
                  <a:pt x="6472167" y="5526614"/>
                  <a:pt x="6304516" y="5500357"/>
                  <a:pt x="6183717" y="5513033"/>
                </a:cubicBezTo>
                <a:cubicBezTo>
                  <a:pt x="6062918" y="5525709"/>
                  <a:pt x="5761170" y="5526502"/>
                  <a:pt x="5493570" y="5513033"/>
                </a:cubicBezTo>
                <a:cubicBezTo>
                  <a:pt x="5225970" y="5499564"/>
                  <a:pt x="4978781" y="5493647"/>
                  <a:pt x="4706803" y="5513033"/>
                </a:cubicBezTo>
                <a:cubicBezTo>
                  <a:pt x="4434825" y="5532419"/>
                  <a:pt x="4206423" y="5481673"/>
                  <a:pt x="4016656" y="5513033"/>
                </a:cubicBezTo>
                <a:cubicBezTo>
                  <a:pt x="3826889" y="5544393"/>
                  <a:pt x="3790535" y="5504192"/>
                  <a:pt x="3616370" y="5513033"/>
                </a:cubicBezTo>
                <a:cubicBezTo>
                  <a:pt x="3442205" y="5521874"/>
                  <a:pt x="3019061" y="5523889"/>
                  <a:pt x="2829603" y="5513033"/>
                </a:cubicBezTo>
                <a:cubicBezTo>
                  <a:pt x="2640145" y="5502177"/>
                  <a:pt x="2388573" y="5499651"/>
                  <a:pt x="2042835" y="5513033"/>
                </a:cubicBezTo>
                <a:cubicBezTo>
                  <a:pt x="1697097" y="5526415"/>
                  <a:pt x="1526148" y="5519524"/>
                  <a:pt x="1352688" y="5513033"/>
                </a:cubicBezTo>
                <a:cubicBezTo>
                  <a:pt x="1179228" y="5506542"/>
                  <a:pt x="825821" y="5480018"/>
                  <a:pt x="662541" y="5513033"/>
                </a:cubicBezTo>
                <a:cubicBezTo>
                  <a:pt x="499261" y="5546048"/>
                  <a:pt x="234979" y="5521894"/>
                  <a:pt x="0" y="5513033"/>
                </a:cubicBezTo>
                <a:cubicBezTo>
                  <a:pt x="38576" y="5299816"/>
                  <a:pt x="37037" y="4974876"/>
                  <a:pt x="0" y="4713643"/>
                </a:cubicBezTo>
                <a:cubicBezTo>
                  <a:pt x="-37037" y="4452410"/>
                  <a:pt x="-37055" y="4221903"/>
                  <a:pt x="0" y="3969384"/>
                </a:cubicBezTo>
                <a:cubicBezTo>
                  <a:pt x="37055" y="3716865"/>
                  <a:pt x="-30501" y="3349748"/>
                  <a:pt x="0" y="3169994"/>
                </a:cubicBezTo>
                <a:cubicBezTo>
                  <a:pt x="30501" y="2990240"/>
                  <a:pt x="-7596" y="2804364"/>
                  <a:pt x="0" y="2646256"/>
                </a:cubicBezTo>
                <a:cubicBezTo>
                  <a:pt x="7596" y="2488148"/>
                  <a:pt x="-2392" y="2326325"/>
                  <a:pt x="0" y="2012257"/>
                </a:cubicBezTo>
                <a:cubicBezTo>
                  <a:pt x="2392" y="1698189"/>
                  <a:pt x="6033" y="1724478"/>
                  <a:pt x="0" y="1488519"/>
                </a:cubicBezTo>
                <a:cubicBezTo>
                  <a:pt x="-6033" y="1252560"/>
                  <a:pt x="-9853" y="1138431"/>
                  <a:pt x="0" y="964781"/>
                </a:cubicBezTo>
                <a:cubicBezTo>
                  <a:pt x="9853" y="791131"/>
                  <a:pt x="5180" y="251126"/>
                  <a:pt x="0" y="0"/>
                </a:cubicBezTo>
                <a:close/>
              </a:path>
              <a:path w="10580915" h="5513033" fill="darkenLess" stroke="0" extrusionOk="0">
                <a:moveTo>
                  <a:pt x="9662058" y="5513033"/>
                </a:moveTo>
                <a:cubicBezTo>
                  <a:pt x="9684035" y="5431933"/>
                  <a:pt x="9710592" y="5321287"/>
                  <a:pt x="9748430" y="5167543"/>
                </a:cubicBezTo>
                <a:cubicBezTo>
                  <a:pt x="9786268" y="5013799"/>
                  <a:pt x="9811905" y="4884333"/>
                  <a:pt x="9845829" y="4777947"/>
                </a:cubicBezTo>
                <a:cubicBezTo>
                  <a:pt x="9956713" y="4763244"/>
                  <a:pt x="10081832" y="4703916"/>
                  <a:pt x="10206021" y="4687899"/>
                </a:cubicBezTo>
                <a:cubicBezTo>
                  <a:pt x="10330210" y="4671883"/>
                  <a:pt x="10479951" y="4605040"/>
                  <a:pt x="10580915" y="4594176"/>
                </a:cubicBezTo>
                <a:cubicBezTo>
                  <a:pt x="10373781" y="4788872"/>
                  <a:pt x="10348652" y="4865745"/>
                  <a:pt x="10149052" y="5026039"/>
                </a:cubicBezTo>
                <a:cubicBezTo>
                  <a:pt x="9949452" y="5186333"/>
                  <a:pt x="9768364" y="5412054"/>
                  <a:pt x="9662058" y="5513033"/>
                </a:cubicBezTo>
                <a:close/>
              </a:path>
              <a:path w="10580915" h="5513033" fill="none" extrusionOk="0">
                <a:moveTo>
                  <a:pt x="9662058" y="5513033"/>
                </a:moveTo>
                <a:cubicBezTo>
                  <a:pt x="9666073" y="5422498"/>
                  <a:pt x="9710920" y="5276648"/>
                  <a:pt x="9753944" y="5145490"/>
                </a:cubicBezTo>
                <a:cubicBezTo>
                  <a:pt x="9796967" y="5014331"/>
                  <a:pt x="9796120" y="4901304"/>
                  <a:pt x="9845829" y="4777947"/>
                </a:cubicBezTo>
                <a:cubicBezTo>
                  <a:pt x="9942026" y="4748880"/>
                  <a:pt x="10053183" y="4727523"/>
                  <a:pt x="10220723" y="4684224"/>
                </a:cubicBezTo>
                <a:cubicBezTo>
                  <a:pt x="10388263" y="4640925"/>
                  <a:pt x="10497466" y="4606278"/>
                  <a:pt x="10580915" y="4594176"/>
                </a:cubicBezTo>
                <a:cubicBezTo>
                  <a:pt x="10492950" y="4729097"/>
                  <a:pt x="10329708" y="4876742"/>
                  <a:pt x="10103109" y="5071982"/>
                </a:cubicBezTo>
                <a:cubicBezTo>
                  <a:pt x="9876510" y="5267222"/>
                  <a:pt x="9736705" y="5399842"/>
                  <a:pt x="9662058" y="5513033"/>
                </a:cubicBezTo>
                <a:cubicBezTo>
                  <a:pt x="9409600" y="5482121"/>
                  <a:pt x="9222825" y="5483738"/>
                  <a:pt x="8971911" y="5513033"/>
                </a:cubicBezTo>
                <a:cubicBezTo>
                  <a:pt x="8720997" y="5542328"/>
                  <a:pt x="8770118" y="5523808"/>
                  <a:pt x="8571626" y="5513033"/>
                </a:cubicBezTo>
                <a:cubicBezTo>
                  <a:pt x="8373134" y="5502258"/>
                  <a:pt x="8101946" y="5490269"/>
                  <a:pt x="7688238" y="5513033"/>
                </a:cubicBezTo>
                <a:cubicBezTo>
                  <a:pt x="7274530" y="5535797"/>
                  <a:pt x="7230942" y="5541582"/>
                  <a:pt x="7094711" y="5513033"/>
                </a:cubicBezTo>
                <a:cubicBezTo>
                  <a:pt x="6958480" y="5484484"/>
                  <a:pt x="6434048" y="5502926"/>
                  <a:pt x="6211323" y="5513033"/>
                </a:cubicBezTo>
                <a:cubicBezTo>
                  <a:pt x="5988598" y="5523140"/>
                  <a:pt x="5712331" y="5476510"/>
                  <a:pt x="5424555" y="5513033"/>
                </a:cubicBezTo>
                <a:cubicBezTo>
                  <a:pt x="5136779" y="5549556"/>
                  <a:pt x="4829242" y="5471978"/>
                  <a:pt x="4541167" y="5513033"/>
                </a:cubicBezTo>
                <a:cubicBezTo>
                  <a:pt x="4253092" y="5554088"/>
                  <a:pt x="4313861" y="5515863"/>
                  <a:pt x="4140882" y="5513033"/>
                </a:cubicBezTo>
                <a:cubicBezTo>
                  <a:pt x="3967903" y="5510203"/>
                  <a:pt x="3748143" y="5491469"/>
                  <a:pt x="3547356" y="5513033"/>
                </a:cubicBezTo>
                <a:cubicBezTo>
                  <a:pt x="3346569" y="5534597"/>
                  <a:pt x="3094304" y="5534774"/>
                  <a:pt x="2663967" y="5513033"/>
                </a:cubicBezTo>
                <a:cubicBezTo>
                  <a:pt x="2233630" y="5491292"/>
                  <a:pt x="2207723" y="5518458"/>
                  <a:pt x="2070441" y="5513033"/>
                </a:cubicBezTo>
                <a:cubicBezTo>
                  <a:pt x="1933159" y="5507608"/>
                  <a:pt x="1802797" y="5517569"/>
                  <a:pt x="1670156" y="5513033"/>
                </a:cubicBezTo>
                <a:cubicBezTo>
                  <a:pt x="1537515" y="5508497"/>
                  <a:pt x="1368995" y="5523939"/>
                  <a:pt x="1173250" y="5513033"/>
                </a:cubicBezTo>
                <a:cubicBezTo>
                  <a:pt x="977505" y="5502127"/>
                  <a:pt x="368274" y="5460163"/>
                  <a:pt x="0" y="5513033"/>
                </a:cubicBezTo>
                <a:cubicBezTo>
                  <a:pt x="11453" y="5292057"/>
                  <a:pt x="-12878" y="5050279"/>
                  <a:pt x="0" y="4823904"/>
                </a:cubicBezTo>
                <a:cubicBezTo>
                  <a:pt x="12878" y="4597529"/>
                  <a:pt x="-21645" y="4551678"/>
                  <a:pt x="0" y="4300166"/>
                </a:cubicBezTo>
                <a:cubicBezTo>
                  <a:pt x="21645" y="4048654"/>
                  <a:pt x="32224" y="3874949"/>
                  <a:pt x="0" y="3500776"/>
                </a:cubicBezTo>
                <a:cubicBezTo>
                  <a:pt x="-32224" y="3126603"/>
                  <a:pt x="22340" y="3131876"/>
                  <a:pt x="0" y="2977038"/>
                </a:cubicBezTo>
                <a:cubicBezTo>
                  <a:pt x="-22340" y="2822200"/>
                  <a:pt x="-29502" y="2577051"/>
                  <a:pt x="0" y="2343039"/>
                </a:cubicBezTo>
                <a:cubicBezTo>
                  <a:pt x="29502" y="2109027"/>
                  <a:pt x="3505" y="1889110"/>
                  <a:pt x="0" y="1764171"/>
                </a:cubicBezTo>
                <a:cubicBezTo>
                  <a:pt x="-3505" y="1639232"/>
                  <a:pt x="-9454" y="1486113"/>
                  <a:pt x="0" y="1240432"/>
                </a:cubicBezTo>
                <a:cubicBezTo>
                  <a:pt x="9454" y="994751"/>
                  <a:pt x="-19599" y="878669"/>
                  <a:pt x="0" y="716694"/>
                </a:cubicBezTo>
                <a:cubicBezTo>
                  <a:pt x="19599" y="554719"/>
                  <a:pt x="21568" y="331804"/>
                  <a:pt x="0" y="0"/>
                </a:cubicBezTo>
                <a:cubicBezTo>
                  <a:pt x="160422" y="-787"/>
                  <a:pt x="414176" y="26258"/>
                  <a:pt x="555498" y="0"/>
                </a:cubicBezTo>
                <a:cubicBezTo>
                  <a:pt x="696820" y="-26258"/>
                  <a:pt x="739813" y="-6781"/>
                  <a:pt x="899378" y="0"/>
                </a:cubicBezTo>
                <a:cubicBezTo>
                  <a:pt x="1058943" y="6781"/>
                  <a:pt x="1512958" y="10209"/>
                  <a:pt x="1772303" y="0"/>
                </a:cubicBezTo>
                <a:cubicBezTo>
                  <a:pt x="2031648" y="-10209"/>
                  <a:pt x="2102019" y="-13513"/>
                  <a:pt x="2221992" y="0"/>
                </a:cubicBezTo>
                <a:cubicBezTo>
                  <a:pt x="2341965" y="13513"/>
                  <a:pt x="2642706" y="-1493"/>
                  <a:pt x="2777490" y="0"/>
                </a:cubicBezTo>
                <a:cubicBezTo>
                  <a:pt x="2912274" y="1493"/>
                  <a:pt x="3342595" y="-32024"/>
                  <a:pt x="3650416" y="0"/>
                </a:cubicBezTo>
                <a:cubicBezTo>
                  <a:pt x="3958237" y="32024"/>
                  <a:pt x="3966350" y="2710"/>
                  <a:pt x="4100105" y="0"/>
                </a:cubicBezTo>
                <a:cubicBezTo>
                  <a:pt x="4233860" y="-2710"/>
                  <a:pt x="4353748" y="-11054"/>
                  <a:pt x="4443984" y="0"/>
                </a:cubicBezTo>
                <a:cubicBezTo>
                  <a:pt x="4534220" y="11054"/>
                  <a:pt x="4707532" y="10829"/>
                  <a:pt x="4893673" y="0"/>
                </a:cubicBezTo>
                <a:cubicBezTo>
                  <a:pt x="5079814" y="-10829"/>
                  <a:pt x="5259977" y="-21617"/>
                  <a:pt x="5449171" y="0"/>
                </a:cubicBezTo>
                <a:cubicBezTo>
                  <a:pt x="5638365" y="21617"/>
                  <a:pt x="5692978" y="13402"/>
                  <a:pt x="5898860" y="0"/>
                </a:cubicBezTo>
                <a:cubicBezTo>
                  <a:pt x="6104742" y="-13402"/>
                  <a:pt x="6335693" y="6954"/>
                  <a:pt x="6665976" y="0"/>
                </a:cubicBezTo>
                <a:cubicBezTo>
                  <a:pt x="6996259" y="-6954"/>
                  <a:pt x="7135850" y="2533"/>
                  <a:pt x="7433093" y="0"/>
                </a:cubicBezTo>
                <a:cubicBezTo>
                  <a:pt x="7730336" y="-2533"/>
                  <a:pt x="7807111" y="-27596"/>
                  <a:pt x="7988591" y="0"/>
                </a:cubicBezTo>
                <a:cubicBezTo>
                  <a:pt x="8170071" y="27596"/>
                  <a:pt x="8550404" y="27971"/>
                  <a:pt x="8755707" y="0"/>
                </a:cubicBezTo>
                <a:cubicBezTo>
                  <a:pt x="8961010" y="-27971"/>
                  <a:pt x="9068987" y="-3844"/>
                  <a:pt x="9311205" y="0"/>
                </a:cubicBezTo>
                <a:cubicBezTo>
                  <a:pt x="9553423" y="3844"/>
                  <a:pt x="10036702" y="28537"/>
                  <a:pt x="10580915" y="0"/>
                </a:cubicBezTo>
                <a:cubicBezTo>
                  <a:pt x="10565126" y="204922"/>
                  <a:pt x="10592380" y="558835"/>
                  <a:pt x="10580915" y="748194"/>
                </a:cubicBezTo>
                <a:cubicBezTo>
                  <a:pt x="10569450" y="937553"/>
                  <a:pt x="10555952" y="1130225"/>
                  <a:pt x="10580915" y="1266680"/>
                </a:cubicBezTo>
                <a:cubicBezTo>
                  <a:pt x="10605878" y="1403135"/>
                  <a:pt x="10570939" y="1638889"/>
                  <a:pt x="10580915" y="1831107"/>
                </a:cubicBezTo>
                <a:cubicBezTo>
                  <a:pt x="10590891" y="2023325"/>
                  <a:pt x="10568680" y="2147980"/>
                  <a:pt x="10580915" y="2441476"/>
                </a:cubicBezTo>
                <a:cubicBezTo>
                  <a:pt x="10593150" y="2734972"/>
                  <a:pt x="10576347" y="2842559"/>
                  <a:pt x="10580915" y="3189671"/>
                </a:cubicBezTo>
                <a:cubicBezTo>
                  <a:pt x="10585483" y="3536784"/>
                  <a:pt x="10602193" y="3521029"/>
                  <a:pt x="10580915" y="3754098"/>
                </a:cubicBezTo>
                <a:cubicBezTo>
                  <a:pt x="10559637" y="3987167"/>
                  <a:pt x="10575108" y="4259764"/>
                  <a:pt x="10580915" y="4594176"/>
                </a:cubicBezTo>
              </a:path>
              <a:path w="10580915" h="5513033" fill="none" stroke="0" extrusionOk="0">
                <a:moveTo>
                  <a:pt x="9662058" y="5513033"/>
                </a:moveTo>
                <a:cubicBezTo>
                  <a:pt x="9701622" y="5341608"/>
                  <a:pt x="9716478" y="5303498"/>
                  <a:pt x="9752106" y="5152841"/>
                </a:cubicBezTo>
                <a:cubicBezTo>
                  <a:pt x="9787734" y="5002184"/>
                  <a:pt x="9824488" y="4914546"/>
                  <a:pt x="9845829" y="4777947"/>
                </a:cubicBezTo>
                <a:cubicBezTo>
                  <a:pt x="9952862" y="4768963"/>
                  <a:pt x="10071033" y="4732180"/>
                  <a:pt x="10191319" y="4691575"/>
                </a:cubicBezTo>
                <a:cubicBezTo>
                  <a:pt x="10311605" y="4650969"/>
                  <a:pt x="10468536" y="4637727"/>
                  <a:pt x="10580915" y="4594176"/>
                </a:cubicBezTo>
                <a:cubicBezTo>
                  <a:pt x="10453679" y="4741273"/>
                  <a:pt x="10205011" y="4935044"/>
                  <a:pt x="10130675" y="5044416"/>
                </a:cubicBezTo>
                <a:cubicBezTo>
                  <a:pt x="10056339" y="5153788"/>
                  <a:pt x="9867453" y="5307589"/>
                  <a:pt x="9662058" y="5513033"/>
                </a:cubicBezTo>
                <a:cubicBezTo>
                  <a:pt x="9387856" y="5480798"/>
                  <a:pt x="9256971" y="5493752"/>
                  <a:pt x="8875290" y="5513033"/>
                </a:cubicBezTo>
                <a:cubicBezTo>
                  <a:pt x="8493609" y="5532314"/>
                  <a:pt x="8599731" y="5493150"/>
                  <a:pt x="8378385" y="5513033"/>
                </a:cubicBezTo>
                <a:cubicBezTo>
                  <a:pt x="8157040" y="5532916"/>
                  <a:pt x="8087656" y="5537759"/>
                  <a:pt x="7881479" y="5513033"/>
                </a:cubicBezTo>
                <a:cubicBezTo>
                  <a:pt x="7675302" y="5488307"/>
                  <a:pt x="7441241" y="5541428"/>
                  <a:pt x="7191332" y="5513033"/>
                </a:cubicBezTo>
                <a:cubicBezTo>
                  <a:pt x="6941423" y="5484638"/>
                  <a:pt x="6794341" y="5521675"/>
                  <a:pt x="6694426" y="5513033"/>
                </a:cubicBezTo>
                <a:cubicBezTo>
                  <a:pt x="6594511" y="5504391"/>
                  <a:pt x="6355844" y="5538032"/>
                  <a:pt x="6100899" y="5513033"/>
                </a:cubicBezTo>
                <a:cubicBezTo>
                  <a:pt x="5845954" y="5488034"/>
                  <a:pt x="5851719" y="5531011"/>
                  <a:pt x="5700614" y="5513033"/>
                </a:cubicBezTo>
                <a:cubicBezTo>
                  <a:pt x="5549510" y="5495055"/>
                  <a:pt x="5473807" y="5505573"/>
                  <a:pt x="5300329" y="5513033"/>
                </a:cubicBezTo>
                <a:cubicBezTo>
                  <a:pt x="5126851" y="5520493"/>
                  <a:pt x="4911445" y="5512354"/>
                  <a:pt x="4803423" y="5513033"/>
                </a:cubicBezTo>
                <a:cubicBezTo>
                  <a:pt x="4695401" y="5513712"/>
                  <a:pt x="4487679" y="5496176"/>
                  <a:pt x="4403138" y="5513033"/>
                </a:cubicBezTo>
                <a:cubicBezTo>
                  <a:pt x="4318597" y="5529890"/>
                  <a:pt x="3998175" y="5489301"/>
                  <a:pt x="3712991" y="5513033"/>
                </a:cubicBezTo>
                <a:cubicBezTo>
                  <a:pt x="3427807" y="5536765"/>
                  <a:pt x="3398649" y="5500693"/>
                  <a:pt x="3312706" y="5513033"/>
                </a:cubicBezTo>
                <a:cubicBezTo>
                  <a:pt x="3226763" y="5525373"/>
                  <a:pt x="2895884" y="5488198"/>
                  <a:pt x="2622559" y="5513033"/>
                </a:cubicBezTo>
                <a:cubicBezTo>
                  <a:pt x="2349234" y="5537868"/>
                  <a:pt x="2366714" y="5493132"/>
                  <a:pt x="2222273" y="5513033"/>
                </a:cubicBezTo>
                <a:cubicBezTo>
                  <a:pt x="2077832" y="5532934"/>
                  <a:pt x="1803801" y="5528055"/>
                  <a:pt x="1628747" y="5513033"/>
                </a:cubicBezTo>
                <a:cubicBezTo>
                  <a:pt x="1453693" y="5498011"/>
                  <a:pt x="1163265" y="5522752"/>
                  <a:pt x="938600" y="5513033"/>
                </a:cubicBezTo>
                <a:cubicBezTo>
                  <a:pt x="713935" y="5503314"/>
                  <a:pt x="424694" y="5549778"/>
                  <a:pt x="0" y="5513033"/>
                </a:cubicBezTo>
                <a:cubicBezTo>
                  <a:pt x="33622" y="5356195"/>
                  <a:pt x="10924" y="5040003"/>
                  <a:pt x="0" y="4823904"/>
                </a:cubicBezTo>
                <a:cubicBezTo>
                  <a:pt x="-10924" y="4607805"/>
                  <a:pt x="3911" y="4447736"/>
                  <a:pt x="0" y="4300166"/>
                </a:cubicBezTo>
                <a:cubicBezTo>
                  <a:pt x="-3911" y="4152596"/>
                  <a:pt x="28968" y="3684700"/>
                  <a:pt x="0" y="3500776"/>
                </a:cubicBezTo>
                <a:cubicBezTo>
                  <a:pt x="-28968" y="3316852"/>
                  <a:pt x="-6221" y="2953676"/>
                  <a:pt x="0" y="2811647"/>
                </a:cubicBezTo>
                <a:cubicBezTo>
                  <a:pt x="6221" y="2669618"/>
                  <a:pt x="-23688" y="2305955"/>
                  <a:pt x="0" y="2122518"/>
                </a:cubicBezTo>
                <a:cubicBezTo>
                  <a:pt x="23688" y="1939081"/>
                  <a:pt x="-15883" y="1626505"/>
                  <a:pt x="0" y="1488519"/>
                </a:cubicBezTo>
                <a:cubicBezTo>
                  <a:pt x="15883" y="1350533"/>
                  <a:pt x="-10194" y="1159047"/>
                  <a:pt x="0" y="909650"/>
                </a:cubicBezTo>
                <a:cubicBezTo>
                  <a:pt x="10194" y="660253"/>
                  <a:pt x="355" y="226728"/>
                  <a:pt x="0" y="0"/>
                </a:cubicBezTo>
                <a:cubicBezTo>
                  <a:pt x="132550" y="8638"/>
                  <a:pt x="214829" y="-5215"/>
                  <a:pt x="343880" y="0"/>
                </a:cubicBezTo>
                <a:cubicBezTo>
                  <a:pt x="472931" y="5215"/>
                  <a:pt x="589073" y="1066"/>
                  <a:pt x="687759" y="0"/>
                </a:cubicBezTo>
                <a:cubicBezTo>
                  <a:pt x="786445" y="-1066"/>
                  <a:pt x="1143951" y="18648"/>
                  <a:pt x="1349067" y="0"/>
                </a:cubicBezTo>
                <a:cubicBezTo>
                  <a:pt x="1554183" y="-18648"/>
                  <a:pt x="1777166" y="-26309"/>
                  <a:pt x="2116183" y="0"/>
                </a:cubicBezTo>
                <a:cubicBezTo>
                  <a:pt x="2455200" y="26309"/>
                  <a:pt x="2809520" y="29866"/>
                  <a:pt x="2989108" y="0"/>
                </a:cubicBezTo>
                <a:cubicBezTo>
                  <a:pt x="3168697" y="-29866"/>
                  <a:pt x="3612707" y="-24198"/>
                  <a:pt x="3862034" y="0"/>
                </a:cubicBezTo>
                <a:cubicBezTo>
                  <a:pt x="4111361" y="24198"/>
                  <a:pt x="4234926" y="-23101"/>
                  <a:pt x="4417532" y="0"/>
                </a:cubicBezTo>
                <a:cubicBezTo>
                  <a:pt x="4600138" y="23101"/>
                  <a:pt x="4668271" y="-15536"/>
                  <a:pt x="4761412" y="0"/>
                </a:cubicBezTo>
                <a:cubicBezTo>
                  <a:pt x="4854553" y="15536"/>
                  <a:pt x="5066466" y="12165"/>
                  <a:pt x="5211101" y="0"/>
                </a:cubicBezTo>
                <a:cubicBezTo>
                  <a:pt x="5355736" y="-12165"/>
                  <a:pt x="5624908" y="22928"/>
                  <a:pt x="5872408" y="0"/>
                </a:cubicBezTo>
                <a:cubicBezTo>
                  <a:pt x="6119908" y="-22928"/>
                  <a:pt x="6295972" y="11435"/>
                  <a:pt x="6533715" y="0"/>
                </a:cubicBezTo>
                <a:cubicBezTo>
                  <a:pt x="6771458" y="-11435"/>
                  <a:pt x="6966887" y="-14888"/>
                  <a:pt x="7089213" y="0"/>
                </a:cubicBezTo>
                <a:cubicBezTo>
                  <a:pt x="7211539" y="14888"/>
                  <a:pt x="7437081" y="-17296"/>
                  <a:pt x="7538902" y="0"/>
                </a:cubicBezTo>
                <a:cubicBezTo>
                  <a:pt x="7640723" y="17296"/>
                  <a:pt x="7806277" y="-2766"/>
                  <a:pt x="7988591" y="0"/>
                </a:cubicBezTo>
                <a:cubicBezTo>
                  <a:pt x="8170905" y="2766"/>
                  <a:pt x="8255660" y="-2855"/>
                  <a:pt x="8332471" y="0"/>
                </a:cubicBezTo>
                <a:cubicBezTo>
                  <a:pt x="8409282" y="2855"/>
                  <a:pt x="9008408" y="18533"/>
                  <a:pt x="9205396" y="0"/>
                </a:cubicBezTo>
                <a:cubicBezTo>
                  <a:pt x="9402384" y="-18533"/>
                  <a:pt x="9397744" y="-13330"/>
                  <a:pt x="9549276" y="0"/>
                </a:cubicBezTo>
                <a:cubicBezTo>
                  <a:pt x="9700808" y="13330"/>
                  <a:pt x="10123721" y="17638"/>
                  <a:pt x="10580915" y="0"/>
                </a:cubicBezTo>
                <a:cubicBezTo>
                  <a:pt x="10561119" y="216305"/>
                  <a:pt x="10574041" y="485161"/>
                  <a:pt x="10580915" y="656311"/>
                </a:cubicBezTo>
                <a:cubicBezTo>
                  <a:pt x="10587789" y="827461"/>
                  <a:pt x="10576092" y="1114212"/>
                  <a:pt x="10580915" y="1266680"/>
                </a:cubicBezTo>
                <a:cubicBezTo>
                  <a:pt x="10585738" y="1419148"/>
                  <a:pt x="10593347" y="1665889"/>
                  <a:pt x="10580915" y="1922991"/>
                </a:cubicBezTo>
                <a:cubicBezTo>
                  <a:pt x="10568483" y="2180093"/>
                  <a:pt x="10565588" y="2284049"/>
                  <a:pt x="10580915" y="2441476"/>
                </a:cubicBezTo>
                <a:cubicBezTo>
                  <a:pt x="10596242" y="2598903"/>
                  <a:pt x="10602966" y="2815851"/>
                  <a:pt x="10580915" y="3189671"/>
                </a:cubicBezTo>
                <a:cubicBezTo>
                  <a:pt x="10558864" y="3563491"/>
                  <a:pt x="10571068" y="3520721"/>
                  <a:pt x="10580915" y="3754098"/>
                </a:cubicBezTo>
                <a:cubicBezTo>
                  <a:pt x="10590762" y="3987475"/>
                  <a:pt x="10545319" y="4354883"/>
                  <a:pt x="10580915" y="4594176"/>
                </a:cubicBezTo>
              </a:path>
            </a:pathLst>
          </a:custGeom>
          <a:gradFill flip="none" rotWithShape="1">
            <a:gsLst>
              <a:gs pos="0">
                <a:srgbClr val="E9F8E4">
                  <a:shade val="30000"/>
                  <a:satMod val="115000"/>
                </a:srgbClr>
              </a:gs>
              <a:gs pos="50000">
                <a:srgbClr val="E9F8E4">
                  <a:shade val="67500"/>
                  <a:satMod val="115000"/>
                </a:srgbClr>
              </a:gs>
              <a:gs pos="100000">
                <a:srgbClr val="E9F8E4">
                  <a:shade val="100000"/>
                  <a:satMod val="115000"/>
                </a:srgbClr>
              </a:gs>
            </a:gsLst>
            <a:lin ang="10800000" scaled="1"/>
            <a:tileRect/>
          </a:gradFill>
          <a:ln w="38100">
            <a:solidFill>
              <a:schemeClr val="accent4">
                <a:lumMod val="20000"/>
                <a:lumOff val="8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r>
              <a:rPr lang="it-IT" sz="8800" b="1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arrington" panose="04040505050A02020702" pitchFamily="82" charset="0"/>
              </a:rPr>
              <a:t>Paul Signac </a:t>
            </a:r>
          </a:p>
          <a:p>
            <a:pPr algn="ctr"/>
            <a:r>
              <a:rPr lang="it-IT" sz="8800" b="1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arrington" panose="04040505050A02020702" pitchFamily="82" charset="0"/>
              </a:rPr>
              <a:t>1863 – 1935</a:t>
            </a:r>
            <a:r>
              <a:rPr lang="en-US" sz="8800" b="1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arrington" panose="04040505050A02020702" pitchFamily="82" charset="0"/>
              </a:rPr>
              <a:t> </a:t>
            </a:r>
          </a:p>
          <a:p>
            <a:pPr algn="ctr"/>
            <a:r>
              <a:rPr lang="en-US" sz="8800" b="1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arrington" panose="04040505050A02020702" pitchFamily="82" charset="0"/>
              </a:rPr>
              <a:t>10 Paintings</a:t>
            </a:r>
            <a:endParaRPr lang="en-US" sz="880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hat&#10;&#10;Description automatically generated">
            <a:extLst>
              <a:ext uri="{FF2B5EF4-FFF2-40B4-BE49-F238E27FC236}">
                <a16:creationId xmlns:a16="http://schemas.microsoft.com/office/drawing/2014/main" id="{3FF4ACE8-B419-0878-D1C9-1F6064365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9800" y="857250"/>
            <a:ext cx="6858000" cy="51435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5581AB9-8DE3-7110-D5CE-087711E4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65125"/>
            <a:ext cx="659946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Théo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van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Rysselberghe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Belgian Artist,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1862-1926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Portrait of Paul Signac at the helm of the Olympia,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1896, Oil on Canvas, 93x114 cm, Private Collection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Photo Credit: Amalia Spiliakou, 2024 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 descr="A framed picture of a person on a boat&#10;&#10;Description automatically generated">
            <a:extLst>
              <a:ext uri="{FF2B5EF4-FFF2-40B4-BE49-F238E27FC236}">
                <a16:creationId xmlns:a16="http://schemas.microsoft.com/office/drawing/2014/main" id="{249E6894-29DC-34EF-B5DF-73D4A1211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5460" y="2488976"/>
            <a:ext cx="4831443" cy="362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7727F-9962-A159-F976-C00D6023E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2743" y="2264229"/>
            <a:ext cx="3143249" cy="45937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The River Bank, Petit-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Andely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1886, Oil on canvas, 65 x 81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Private collection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https://www.wga.hu/frames-e.html?/html/s/signac/1/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DC4C352-A95C-4684-6C10-A5B7A0415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7" y="0"/>
            <a:ext cx="857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466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090A7-3F41-E19D-A50F-1FA0E39B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6252" y="2079171"/>
            <a:ext cx="3222170" cy="47788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View of the Bay of Cassis, Cap Canaille,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1889, Oil on canvas, 66 x 82 cm, Private collection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https://www.wga.hu/frames-e.html?/html/s/signac/1/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6A508C-E1D1-1DE2-820B-C677B3197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77" y="0"/>
            <a:ext cx="8702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51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80A-893A-783D-4BE6-F013E59C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" y="2601686"/>
            <a:ext cx="3372985" cy="425631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Setting Sun, Sardine Fishing,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Concarneau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1891, Oil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65 x 81 cm, Museum of Moden Art, New York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https://www.wikiart.org/store/en/paul-signac/concarneau-opus-221-adagio-1891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 descr="Setting Sun. Sardine Fishing. Adagio, 1891 - Paul Signac - WikiArt.org">
            <a:extLst>
              <a:ext uri="{FF2B5EF4-FFF2-40B4-BE49-F238E27FC236}">
                <a16:creationId xmlns:a16="http://schemas.microsoft.com/office/drawing/2014/main" id="{BEBD7B03-10B2-BFE2-B301-1486D8DCD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399" y="0"/>
            <a:ext cx="8529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94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4319A-A51E-FB05-C273-0A1AAC020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694" y="2144485"/>
            <a:ext cx="3038478" cy="4528457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Saint-Tropez, the Storm, 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1895,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Oil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on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canvas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47 x 55 cm, Musée de l'Annonciade, </a:t>
            </a:r>
            <a:r>
              <a:rPr lang="fr-FR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Saint-Trope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France</a:t>
            </a:r>
            <a:br>
              <a:rPr lang="fr-FR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fr-FR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https://commons.wikimedia.org/wiki/File:Signac-L%27orage-Saint-Tropez-Annonciade.jpg</a:t>
            </a:r>
            <a:r>
              <a:rPr lang="fr-FR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63146D3-F56D-DF34-FD6E-D1EAD7D6F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942" y="159885"/>
            <a:ext cx="8676365" cy="651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9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EFAA5-7C47-6D35-60F7-2DEDCD986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0543"/>
            <a:ext cx="6433457" cy="4001407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The Demolisher, b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etween 1897 and 1899, Oil on canvas, 251,0x150,5 cm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d’Orsay, Paris, France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https://www.musee-orsay.fr/en/artworks/le-demolisseur-78255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 descr="Paul Signac - Le Démolisseur">
            <a:extLst>
              <a:ext uri="{FF2B5EF4-FFF2-40B4-BE49-F238E27FC236}">
                <a16:creationId xmlns:a16="http://schemas.microsoft.com/office/drawing/2014/main" id="{7C522148-81FE-5E4E-A601-E8C21EA45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171" y="144235"/>
            <a:ext cx="3940629" cy="656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81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05CF2-F863-81B0-6571-4CD9A0103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2" y="2079171"/>
            <a:ext cx="3089502" cy="461214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The Grand Canal, Venice,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1908,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190 x 250 mm,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Marmottan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Monet, Paris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3"/>
              </a:rPr>
              <a:t>https://www.wga.hu/frames-e.html?/html/s/signac/1/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2564113-F3BA-E4B5-C37D-966107AFB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245" y="166687"/>
            <a:ext cx="8622543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159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51024-38EE-8CD0-13EB-163A1946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2571"/>
            <a:ext cx="5671457" cy="42454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Women at the well,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1892, Oil on canvas, 194.5x130.0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d’Orsay, Paris, France 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https://www.musee-orsay.fr/fr/oeuvres/femmes-au-puits-opus-238-3017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Paul Signac - Women at the Well. Opus 238">
            <a:extLst>
              <a:ext uri="{FF2B5EF4-FFF2-40B4-BE49-F238E27FC236}">
                <a16:creationId xmlns:a16="http://schemas.microsoft.com/office/drawing/2014/main" id="{218E5750-7A3D-1D6C-B279-69D421C2F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7" y="0"/>
            <a:ext cx="4735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925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7ECDE-543B-05AE-21C4-F6B59316B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636" y="3135086"/>
            <a:ext cx="4983163" cy="372291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Saint Tropez, The Red Buoy,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1895,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Oil on canvas, 81.2x65.0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d’Orsay, Paris, France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https://www.musee-orsay.fr/fr/oeuvres/saint-tropez-la-bouee-rouge-3016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05EDB9-6BE1-46EB-727B-048FCA21A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532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12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51024-38EE-8CD0-13EB-163A1946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78" y="1458686"/>
            <a:ext cx="3592285" cy="5399314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Aptos" panose="020B0004020202020204" pitchFamily="34" charset="0"/>
                <a:cs typeface="Times New Roman" panose="02020603050405020304" pitchFamily="18" charset="0"/>
              </a:rPr>
              <a:t>Venice, the Yellow Sail,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Aptos" panose="020B0004020202020204" pitchFamily="34" charset="0"/>
                <a:cs typeface="Times New Roman" panose="02020603050405020304" pitchFamily="18" charset="0"/>
              </a:rPr>
              <a:t>1904, Oil on Canvas, 73x92 cm, Centre Pompidou, Paris, France (In deposit to the Museum of Fine Arts and Archeology of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Aptos" panose="020B0004020202020204" pitchFamily="34" charset="0"/>
                <a:cs typeface="Times New Roman" panose="02020603050405020304" pitchFamily="18" charset="0"/>
              </a:rPr>
              <a:t>Besançon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Aptos" panose="020B0004020202020204" pitchFamily="34" charset="0"/>
                <a:cs typeface="Times New Roman" panose="02020603050405020304" pitchFamily="18" charset="0"/>
              </a:rPr>
              <a:t> since 1972) - Photo Credit: Amalia Spiliakou, Neo-Impressionism in the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Aptos" panose="020B0004020202020204" pitchFamily="34" charset="0"/>
                <a:cs typeface="Times New Roman" panose="02020603050405020304" pitchFamily="18" charset="0"/>
              </a:rPr>
              <a:t>Colours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Harrington" panose="04040505050A02020702" pitchFamily="82" charset="0"/>
                <a:ea typeface="Aptos" panose="020B0004020202020204" pitchFamily="34" charset="0"/>
                <a:cs typeface="Times New Roman" panose="02020603050405020304" pitchFamily="18" charset="0"/>
              </a:rPr>
              <a:t> of the Mediterranean Exhibition (10.01 - 07.04.2024), February 2024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boats in a white frame&#10;&#10;Description automatically generated">
            <a:extLst>
              <a:ext uri="{FF2B5EF4-FFF2-40B4-BE49-F238E27FC236}">
                <a16:creationId xmlns:a16="http://schemas.microsoft.com/office/drawing/2014/main" id="{0C03BABF-CB79-D462-387D-F1EA1CA32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863" y="0"/>
            <a:ext cx="8214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5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4C78-F5FF-A1DB-A2AD-BA8A55F1E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6" y="1970313"/>
            <a:ext cx="3615418" cy="47461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Entrance to the port of La Rochelle,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1921, Oil on canvas, 130.5x162.0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Musée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d’Orsay, Pris, France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https://www.musee-orsay.fr/fr/oeuvres/entree-du-port-de-la-rochelle-7994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 descr="Paul Signac - Entrance to the port of La Rochelle">
            <a:extLst>
              <a:ext uri="{FF2B5EF4-FFF2-40B4-BE49-F238E27FC236}">
                <a16:creationId xmlns:a16="http://schemas.microsoft.com/office/drawing/2014/main" id="{8BF35A43-DA1E-8564-953A-FE490009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78" y="166006"/>
            <a:ext cx="8161897" cy="655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97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783771" y="672484"/>
            <a:ext cx="10580915" cy="5513033"/>
          </a:xfrm>
          <a:custGeom>
            <a:avLst/>
            <a:gdLst>
              <a:gd name="connsiteX0" fmla="*/ 0 w 10580915"/>
              <a:gd name="connsiteY0" fmla="*/ 0 h 5513033"/>
              <a:gd name="connsiteX1" fmla="*/ 661307 w 10580915"/>
              <a:gd name="connsiteY1" fmla="*/ 0 h 5513033"/>
              <a:gd name="connsiteX2" fmla="*/ 1322614 w 10580915"/>
              <a:gd name="connsiteY2" fmla="*/ 0 h 5513033"/>
              <a:gd name="connsiteX3" fmla="*/ 1772303 w 10580915"/>
              <a:gd name="connsiteY3" fmla="*/ 0 h 5513033"/>
              <a:gd name="connsiteX4" fmla="*/ 2221992 w 10580915"/>
              <a:gd name="connsiteY4" fmla="*/ 0 h 5513033"/>
              <a:gd name="connsiteX5" fmla="*/ 2671681 w 10580915"/>
              <a:gd name="connsiteY5" fmla="*/ 0 h 5513033"/>
              <a:gd name="connsiteX6" fmla="*/ 3015561 w 10580915"/>
              <a:gd name="connsiteY6" fmla="*/ 0 h 5513033"/>
              <a:gd name="connsiteX7" fmla="*/ 3888486 w 10580915"/>
              <a:gd name="connsiteY7" fmla="*/ 0 h 5513033"/>
              <a:gd name="connsiteX8" fmla="*/ 4338175 w 10580915"/>
              <a:gd name="connsiteY8" fmla="*/ 0 h 5513033"/>
              <a:gd name="connsiteX9" fmla="*/ 5105291 w 10580915"/>
              <a:gd name="connsiteY9" fmla="*/ 0 h 5513033"/>
              <a:gd name="connsiteX10" fmla="*/ 5766599 w 10580915"/>
              <a:gd name="connsiteY10" fmla="*/ 0 h 5513033"/>
              <a:gd name="connsiteX11" fmla="*/ 6322097 w 10580915"/>
              <a:gd name="connsiteY11" fmla="*/ 0 h 5513033"/>
              <a:gd name="connsiteX12" fmla="*/ 6877595 w 10580915"/>
              <a:gd name="connsiteY12" fmla="*/ 0 h 5513033"/>
              <a:gd name="connsiteX13" fmla="*/ 7221474 w 10580915"/>
              <a:gd name="connsiteY13" fmla="*/ 0 h 5513033"/>
              <a:gd name="connsiteX14" fmla="*/ 7565354 w 10580915"/>
              <a:gd name="connsiteY14" fmla="*/ 0 h 5513033"/>
              <a:gd name="connsiteX15" fmla="*/ 8120852 w 10580915"/>
              <a:gd name="connsiteY15" fmla="*/ 0 h 5513033"/>
              <a:gd name="connsiteX16" fmla="*/ 8570541 w 10580915"/>
              <a:gd name="connsiteY16" fmla="*/ 0 h 5513033"/>
              <a:gd name="connsiteX17" fmla="*/ 9020230 w 10580915"/>
              <a:gd name="connsiteY17" fmla="*/ 0 h 5513033"/>
              <a:gd name="connsiteX18" fmla="*/ 9787346 w 10580915"/>
              <a:gd name="connsiteY18" fmla="*/ 0 h 5513033"/>
              <a:gd name="connsiteX19" fmla="*/ 10580915 w 10580915"/>
              <a:gd name="connsiteY19" fmla="*/ 0 h 5513033"/>
              <a:gd name="connsiteX20" fmla="*/ 10580915 w 10580915"/>
              <a:gd name="connsiteY20" fmla="*/ 564427 h 5513033"/>
              <a:gd name="connsiteX21" fmla="*/ 10580915 w 10580915"/>
              <a:gd name="connsiteY21" fmla="*/ 1082913 h 5513033"/>
              <a:gd name="connsiteX22" fmla="*/ 10580915 w 10580915"/>
              <a:gd name="connsiteY22" fmla="*/ 1785166 h 5513033"/>
              <a:gd name="connsiteX23" fmla="*/ 10580915 w 10580915"/>
              <a:gd name="connsiteY23" fmla="*/ 2441476 h 5513033"/>
              <a:gd name="connsiteX24" fmla="*/ 10580915 w 10580915"/>
              <a:gd name="connsiteY24" fmla="*/ 3051845 h 5513033"/>
              <a:gd name="connsiteX25" fmla="*/ 10580915 w 10580915"/>
              <a:gd name="connsiteY25" fmla="*/ 3570331 h 5513033"/>
              <a:gd name="connsiteX26" fmla="*/ 10580915 w 10580915"/>
              <a:gd name="connsiteY26" fmla="*/ 4594176 h 5513033"/>
              <a:gd name="connsiteX27" fmla="*/ 10130675 w 10580915"/>
              <a:gd name="connsiteY27" fmla="*/ 5044416 h 5513033"/>
              <a:gd name="connsiteX28" fmla="*/ 9662058 w 10580915"/>
              <a:gd name="connsiteY28" fmla="*/ 5513033 h 5513033"/>
              <a:gd name="connsiteX29" fmla="*/ 9165152 w 10580915"/>
              <a:gd name="connsiteY29" fmla="*/ 5513033 h 5513033"/>
              <a:gd name="connsiteX30" fmla="*/ 8764867 w 10580915"/>
              <a:gd name="connsiteY30" fmla="*/ 5513033 h 5513033"/>
              <a:gd name="connsiteX31" fmla="*/ 8267961 w 10580915"/>
              <a:gd name="connsiteY31" fmla="*/ 5513033 h 5513033"/>
              <a:gd name="connsiteX32" fmla="*/ 7771055 w 10580915"/>
              <a:gd name="connsiteY32" fmla="*/ 5513033 h 5513033"/>
              <a:gd name="connsiteX33" fmla="*/ 7177529 w 10580915"/>
              <a:gd name="connsiteY33" fmla="*/ 5513033 h 5513033"/>
              <a:gd name="connsiteX34" fmla="*/ 6680623 w 10580915"/>
              <a:gd name="connsiteY34" fmla="*/ 5513033 h 5513033"/>
              <a:gd name="connsiteX35" fmla="*/ 6183717 w 10580915"/>
              <a:gd name="connsiteY35" fmla="*/ 5513033 h 5513033"/>
              <a:gd name="connsiteX36" fmla="*/ 5493570 w 10580915"/>
              <a:gd name="connsiteY36" fmla="*/ 5513033 h 5513033"/>
              <a:gd name="connsiteX37" fmla="*/ 4706803 w 10580915"/>
              <a:gd name="connsiteY37" fmla="*/ 5513033 h 5513033"/>
              <a:gd name="connsiteX38" fmla="*/ 4016656 w 10580915"/>
              <a:gd name="connsiteY38" fmla="*/ 5513033 h 5513033"/>
              <a:gd name="connsiteX39" fmla="*/ 3616370 w 10580915"/>
              <a:gd name="connsiteY39" fmla="*/ 5513033 h 5513033"/>
              <a:gd name="connsiteX40" fmla="*/ 2829603 w 10580915"/>
              <a:gd name="connsiteY40" fmla="*/ 5513033 h 5513033"/>
              <a:gd name="connsiteX41" fmla="*/ 2042835 w 10580915"/>
              <a:gd name="connsiteY41" fmla="*/ 5513033 h 5513033"/>
              <a:gd name="connsiteX42" fmla="*/ 1352688 w 10580915"/>
              <a:gd name="connsiteY42" fmla="*/ 5513033 h 5513033"/>
              <a:gd name="connsiteX43" fmla="*/ 662541 w 10580915"/>
              <a:gd name="connsiteY43" fmla="*/ 5513033 h 5513033"/>
              <a:gd name="connsiteX44" fmla="*/ 0 w 10580915"/>
              <a:gd name="connsiteY44" fmla="*/ 5513033 h 5513033"/>
              <a:gd name="connsiteX45" fmla="*/ 0 w 10580915"/>
              <a:gd name="connsiteY45" fmla="*/ 4713643 h 5513033"/>
              <a:gd name="connsiteX46" fmla="*/ 0 w 10580915"/>
              <a:gd name="connsiteY46" fmla="*/ 3969384 h 5513033"/>
              <a:gd name="connsiteX47" fmla="*/ 0 w 10580915"/>
              <a:gd name="connsiteY47" fmla="*/ 3169994 h 5513033"/>
              <a:gd name="connsiteX48" fmla="*/ 0 w 10580915"/>
              <a:gd name="connsiteY48" fmla="*/ 2646256 h 5513033"/>
              <a:gd name="connsiteX49" fmla="*/ 0 w 10580915"/>
              <a:gd name="connsiteY49" fmla="*/ 2012257 h 5513033"/>
              <a:gd name="connsiteX50" fmla="*/ 0 w 10580915"/>
              <a:gd name="connsiteY50" fmla="*/ 1488519 h 5513033"/>
              <a:gd name="connsiteX51" fmla="*/ 0 w 10580915"/>
              <a:gd name="connsiteY51" fmla="*/ 964781 h 5513033"/>
              <a:gd name="connsiteX52" fmla="*/ 0 w 10580915"/>
              <a:gd name="connsiteY52" fmla="*/ 0 h 5513033"/>
              <a:gd name="connsiteX0" fmla="*/ 9662058 w 10580915"/>
              <a:gd name="connsiteY0" fmla="*/ 5513033 h 5513033"/>
              <a:gd name="connsiteX1" fmla="*/ 9748430 w 10580915"/>
              <a:gd name="connsiteY1" fmla="*/ 5167543 h 5513033"/>
              <a:gd name="connsiteX2" fmla="*/ 9845829 w 10580915"/>
              <a:gd name="connsiteY2" fmla="*/ 4777947 h 5513033"/>
              <a:gd name="connsiteX3" fmla="*/ 10206021 w 10580915"/>
              <a:gd name="connsiteY3" fmla="*/ 4687899 h 5513033"/>
              <a:gd name="connsiteX4" fmla="*/ 10580915 w 10580915"/>
              <a:gd name="connsiteY4" fmla="*/ 4594176 h 5513033"/>
              <a:gd name="connsiteX5" fmla="*/ 10149052 w 10580915"/>
              <a:gd name="connsiteY5" fmla="*/ 5026039 h 5513033"/>
              <a:gd name="connsiteX6" fmla="*/ 9662058 w 10580915"/>
              <a:gd name="connsiteY6" fmla="*/ 5513033 h 5513033"/>
              <a:gd name="connsiteX0" fmla="*/ 9662058 w 10580915"/>
              <a:gd name="connsiteY0" fmla="*/ 5513033 h 5513033"/>
              <a:gd name="connsiteX1" fmla="*/ 9753944 w 10580915"/>
              <a:gd name="connsiteY1" fmla="*/ 5145490 h 5513033"/>
              <a:gd name="connsiteX2" fmla="*/ 9845829 w 10580915"/>
              <a:gd name="connsiteY2" fmla="*/ 4777947 h 5513033"/>
              <a:gd name="connsiteX3" fmla="*/ 10220723 w 10580915"/>
              <a:gd name="connsiteY3" fmla="*/ 4684224 h 5513033"/>
              <a:gd name="connsiteX4" fmla="*/ 10580915 w 10580915"/>
              <a:gd name="connsiteY4" fmla="*/ 4594176 h 5513033"/>
              <a:gd name="connsiteX5" fmla="*/ 10103109 w 10580915"/>
              <a:gd name="connsiteY5" fmla="*/ 5071982 h 5513033"/>
              <a:gd name="connsiteX6" fmla="*/ 9662058 w 10580915"/>
              <a:gd name="connsiteY6" fmla="*/ 5513033 h 5513033"/>
              <a:gd name="connsiteX7" fmla="*/ 8971911 w 10580915"/>
              <a:gd name="connsiteY7" fmla="*/ 5513033 h 5513033"/>
              <a:gd name="connsiteX8" fmla="*/ 8571626 w 10580915"/>
              <a:gd name="connsiteY8" fmla="*/ 5513033 h 5513033"/>
              <a:gd name="connsiteX9" fmla="*/ 7688238 w 10580915"/>
              <a:gd name="connsiteY9" fmla="*/ 5513033 h 5513033"/>
              <a:gd name="connsiteX10" fmla="*/ 7094711 w 10580915"/>
              <a:gd name="connsiteY10" fmla="*/ 5513033 h 5513033"/>
              <a:gd name="connsiteX11" fmla="*/ 6211323 w 10580915"/>
              <a:gd name="connsiteY11" fmla="*/ 5513033 h 5513033"/>
              <a:gd name="connsiteX12" fmla="*/ 5424555 w 10580915"/>
              <a:gd name="connsiteY12" fmla="*/ 5513033 h 5513033"/>
              <a:gd name="connsiteX13" fmla="*/ 4541167 w 10580915"/>
              <a:gd name="connsiteY13" fmla="*/ 5513033 h 5513033"/>
              <a:gd name="connsiteX14" fmla="*/ 4140882 w 10580915"/>
              <a:gd name="connsiteY14" fmla="*/ 5513033 h 5513033"/>
              <a:gd name="connsiteX15" fmla="*/ 3547356 w 10580915"/>
              <a:gd name="connsiteY15" fmla="*/ 5513033 h 5513033"/>
              <a:gd name="connsiteX16" fmla="*/ 2663967 w 10580915"/>
              <a:gd name="connsiteY16" fmla="*/ 5513033 h 5513033"/>
              <a:gd name="connsiteX17" fmla="*/ 2070441 w 10580915"/>
              <a:gd name="connsiteY17" fmla="*/ 5513033 h 5513033"/>
              <a:gd name="connsiteX18" fmla="*/ 1670156 w 10580915"/>
              <a:gd name="connsiteY18" fmla="*/ 5513033 h 5513033"/>
              <a:gd name="connsiteX19" fmla="*/ 1173250 w 10580915"/>
              <a:gd name="connsiteY19" fmla="*/ 5513033 h 5513033"/>
              <a:gd name="connsiteX20" fmla="*/ 0 w 10580915"/>
              <a:gd name="connsiteY20" fmla="*/ 5513033 h 5513033"/>
              <a:gd name="connsiteX21" fmla="*/ 0 w 10580915"/>
              <a:gd name="connsiteY21" fmla="*/ 4823904 h 5513033"/>
              <a:gd name="connsiteX22" fmla="*/ 0 w 10580915"/>
              <a:gd name="connsiteY22" fmla="*/ 4300166 h 5513033"/>
              <a:gd name="connsiteX23" fmla="*/ 0 w 10580915"/>
              <a:gd name="connsiteY23" fmla="*/ 3500776 h 5513033"/>
              <a:gd name="connsiteX24" fmla="*/ 0 w 10580915"/>
              <a:gd name="connsiteY24" fmla="*/ 2977038 h 5513033"/>
              <a:gd name="connsiteX25" fmla="*/ 0 w 10580915"/>
              <a:gd name="connsiteY25" fmla="*/ 2343039 h 5513033"/>
              <a:gd name="connsiteX26" fmla="*/ 0 w 10580915"/>
              <a:gd name="connsiteY26" fmla="*/ 1764171 h 5513033"/>
              <a:gd name="connsiteX27" fmla="*/ 0 w 10580915"/>
              <a:gd name="connsiteY27" fmla="*/ 1240432 h 5513033"/>
              <a:gd name="connsiteX28" fmla="*/ 0 w 10580915"/>
              <a:gd name="connsiteY28" fmla="*/ 716694 h 5513033"/>
              <a:gd name="connsiteX29" fmla="*/ 0 w 10580915"/>
              <a:gd name="connsiteY29" fmla="*/ 0 h 5513033"/>
              <a:gd name="connsiteX30" fmla="*/ 555498 w 10580915"/>
              <a:gd name="connsiteY30" fmla="*/ 0 h 5513033"/>
              <a:gd name="connsiteX31" fmla="*/ 899378 w 10580915"/>
              <a:gd name="connsiteY31" fmla="*/ 0 h 5513033"/>
              <a:gd name="connsiteX32" fmla="*/ 1772303 w 10580915"/>
              <a:gd name="connsiteY32" fmla="*/ 0 h 5513033"/>
              <a:gd name="connsiteX33" fmla="*/ 2221992 w 10580915"/>
              <a:gd name="connsiteY33" fmla="*/ 0 h 5513033"/>
              <a:gd name="connsiteX34" fmla="*/ 2777490 w 10580915"/>
              <a:gd name="connsiteY34" fmla="*/ 0 h 5513033"/>
              <a:gd name="connsiteX35" fmla="*/ 3650416 w 10580915"/>
              <a:gd name="connsiteY35" fmla="*/ 0 h 5513033"/>
              <a:gd name="connsiteX36" fmla="*/ 4100105 w 10580915"/>
              <a:gd name="connsiteY36" fmla="*/ 0 h 5513033"/>
              <a:gd name="connsiteX37" fmla="*/ 4443984 w 10580915"/>
              <a:gd name="connsiteY37" fmla="*/ 0 h 5513033"/>
              <a:gd name="connsiteX38" fmla="*/ 4893673 w 10580915"/>
              <a:gd name="connsiteY38" fmla="*/ 0 h 5513033"/>
              <a:gd name="connsiteX39" fmla="*/ 5449171 w 10580915"/>
              <a:gd name="connsiteY39" fmla="*/ 0 h 5513033"/>
              <a:gd name="connsiteX40" fmla="*/ 5898860 w 10580915"/>
              <a:gd name="connsiteY40" fmla="*/ 0 h 5513033"/>
              <a:gd name="connsiteX41" fmla="*/ 6665976 w 10580915"/>
              <a:gd name="connsiteY41" fmla="*/ 0 h 5513033"/>
              <a:gd name="connsiteX42" fmla="*/ 7433093 w 10580915"/>
              <a:gd name="connsiteY42" fmla="*/ 0 h 5513033"/>
              <a:gd name="connsiteX43" fmla="*/ 7988591 w 10580915"/>
              <a:gd name="connsiteY43" fmla="*/ 0 h 5513033"/>
              <a:gd name="connsiteX44" fmla="*/ 8755707 w 10580915"/>
              <a:gd name="connsiteY44" fmla="*/ 0 h 5513033"/>
              <a:gd name="connsiteX45" fmla="*/ 9311205 w 10580915"/>
              <a:gd name="connsiteY45" fmla="*/ 0 h 5513033"/>
              <a:gd name="connsiteX46" fmla="*/ 10580915 w 10580915"/>
              <a:gd name="connsiteY46" fmla="*/ 0 h 5513033"/>
              <a:gd name="connsiteX47" fmla="*/ 10580915 w 10580915"/>
              <a:gd name="connsiteY47" fmla="*/ 748194 h 5513033"/>
              <a:gd name="connsiteX48" fmla="*/ 10580915 w 10580915"/>
              <a:gd name="connsiteY48" fmla="*/ 1266680 h 5513033"/>
              <a:gd name="connsiteX49" fmla="*/ 10580915 w 10580915"/>
              <a:gd name="connsiteY49" fmla="*/ 1831107 h 5513033"/>
              <a:gd name="connsiteX50" fmla="*/ 10580915 w 10580915"/>
              <a:gd name="connsiteY50" fmla="*/ 2441476 h 5513033"/>
              <a:gd name="connsiteX51" fmla="*/ 10580915 w 10580915"/>
              <a:gd name="connsiteY51" fmla="*/ 3189671 h 5513033"/>
              <a:gd name="connsiteX52" fmla="*/ 10580915 w 10580915"/>
              <a:gd name="connsiteY52" fmla="*/ 3754098 h 5513033"/>
              <a:gd name="connsiteX53" fmla="*/ 10580915 w 10580915"/>
              <a:gd name="connsiteY53" fmla="*/ 4594176 h 551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0580915" h="5513033" stroke="0" extrusionOk="0">
                <a:moveTo>
                  <a:pt x="0" y="0"/>
                </a:moveTo>
                <a:cubicBezTo>
                  <a:pt x="296177" y="20831"/>
                  <a:pt x="387374" y="20999"/>
                  <a:pt x="661307" y="0"/>
                </a:cubicBezTo>
                <a:cubicBezTo>
                  <a:pt x="935240" y="-20999"/>
                  <a:pt x="1151981" y="-3821"/>
                  <a:pt x="1322614" y="0"/>
                </a:cubicBezTo>
                <a:cubicBezTo>
                  <a:pt x="1493247" y="3821"/>
                  <a:pt x="1619108" y="18512"/>
                  <a:pt x="1772303" y="0"/>
                </a:cubicBezTo>
                <a:cubicBezTo>
                  <a:pt x="1925498" y="-18512"/>
                  <a:pt x="2051056" y="-11822"/>
                  <a:pt x="2221992" y="0"/>
                </a:cubicBezTo>
                <a:cubicBezTo>
                  <a:pt x="2392928" y="11822"/>
                  <a:pt x="2501490" y="-3154"/>
                  <a:pt x="2671681" y="0"/>
                </a:cubicBezTo>
                <a:cubicBezTo>
                  <a:pt x="2841872" y="3154"/>
                  <a:pt x="2916194" y="-12051"/>
                  <a:pt x="3015561" y="0"/>
                </a:cubicBezTo>
                <a:cubicBezTo>
                  <a:pt x="3114928" y="12051"/>
                  <a:pt x="3652831" y="-36618"/>
                  <a:pt x="3888486" y="0"/>
                </a:cubicBezTo>
                <a:cubicBezTo>
                  <a:pt x="4124142" y="36618"/>
                  <a:pt x="4227118" y="-4920"/>
                  <a:pt x="4338175" y="0"/>
                </a:cubicBezTo>
                <a:cubicBezTo>
                  <a:pt x="4449232" y="4920"/>
                  <a:pt x="4812145" y="-18356"/>
                  <a:pt x="5105291" y="0"/>
                </a:cubicBezTo>
                <a:cubicBezTo>
                  <a:pt x="5398437" y="18356"/>
                  <a:pt x="5438597" y="-29530"/>
                  <a:pt x="5766599" y="0"/>
                </a:cubicBezTo>
                <a:cubicBezTo>
                  <a:pt x="6094601" y="29530"/>
                  <a:pt x="6178705" y="-12494"/>
                  <a:pt x="6322097" y="0"/>
                </a:cubicBezTo>
                <a:cubicBezTo>
                  <a:pt x="6465489" y="12494"/>
                  <a:pt x="6746178" y="7919"/>
                  <a:pt x="6877595" y="0"/>
                </a:cubicBezTo>
                <a:cubicBezTo>
                  <a:pt x="7009012" y="-7919"/>
                  <a:pt x="7076695" y="16458"/>
                  <a:pt x="7221474" y="0"/>
                </a:cubicBezTo>
                <a:cubicBezTo>
                  <a:pt x="7366253" y="-16458"/>
                  <a:pt x="7463060" y="-7132"/>
                  <a:pt x="7565354" y="0"/>
                </a:cubicBezTo>
                <a:cubicBezTo>
                  <a:pt x="7667648" y="7132"/>
                  <a:pt x="7949195" y="-21654"/>
                  <a:pt x="8120852" y="0"/>
                </a:cubicBezTo>
                <a:cubicBezTo>
                  <a:pt x="8292509" y="21654"/>
                  <a:pt x="8452453" y="-18312"/>
                  <a:pt x="8570541" y="0"/>
                </a:cubicBezTo>
                <a:cubicBezTo>
                  <a:pt x="8688629" y="18312"/>
                  <a:pt x="8929969" y="6424"/>
                  <a:pt x="9020230" y="0"/>
                </a:cubicBezTo>
                <a:cubicBezTo>
                  <a:pt x="9110491" y="-6424"/>
                  <a:pt x="9435634" y="-1098"/>
                  <a:pt x="9787346" y="0"/>
                </a:cubicBezTo>
                <a:cubicBezTo>
                  <a:pt x="10139058" y="1098"/>
                  <a:pt x="10269272" y="5675"/>
                  <a:pt x="10580915" y="0"/>
                </a:cubicBezTo>
                <a:cubicBezTo>
                  <a:pt x="10553136" y="226186"/>
                  <a:pt x="10578268" y="422135"/>
                  <a:pt x="10580915" y="564427"/>
                </a:cubicBezTo>
                <a:cubicBezTo>
                  <a:pt x="10583562" y="706719"/>
                  <a:pt x="10587476" y="869135"/>
                  <a:pt x="10580915" y="1082913"/>
                </a:cubicBezTo>
                <a:cubicBezTo>
                  <a:pt x="10574354" y="1296691"/>
                  <a:pt x="10547008" y="1613316"/>
                  <a:pt x="10580915" y="1785166"/>
                </a:cubicBezTo>
                <a:cubicBezTo>
                  <a:pt x="10614822" y="1957016"/>
                  <a:pt x="10591107" y="2158463"/>
                  <a:pt x="10580915" y="2441476"/>
                </a:cubicBezTo>
                <a:cubicBezTo>
                  <a:pt x="10570724" y="2724489"/>
                  <a:pt x="10554260" y="2906491"/>
                  <a:pt x="10580915" y="3051845"/>
                </a:cubicBezTo>
                <a:cubicBezTo>
                  <a:pt x="10607570" y="3197199"/>
                  <a:pt x="10603332" y="3448175"/>
                  <a:pt x="10580915" y="3570331"/>
                </a:cubicBezTo>
                <a:cubicBezTo>
                  <a:pt x="10558498" y="3692487"/>
                  <a:pt x="10598324" y="4289964"/>
                  <a:pt x="10580915" y="4594176"/>
                </a:cubicBezTo>
                <a:cubicBezTo>
                  <a:pt x="10502382" y="4710945"/>
                  <a:pt x="10269490" y="4889123"/>
                  <a:pt x="10130675" y="5044416"/>
                </a:cubicBezTo>
                <a:cubicBezTo>
                  <a:pt x="9991860" y="5199709"/>
                  <a:pt x="9758769" y="5393795"/>
                  <a:pt x="9662058" y="5513033"/>
                </a:cubicBezTo>
                <a:cubicBezTo>
                  <a:pt x="9448553" y="5502187"/>
                  <a:pt x="9395482" y="5512667"/>
                  <a:pt x="9165152" y="5513033"/>
                </a:cubicBezTo>
                <a:cubicBezTo>
                  <a:pt x="8934822" y="5513399"/>
                  <a:pt x="8873034" y="5508519"/>
                  <a:pt x="8764867" y="5513033"/>
                </a:cubicBezTo>
                <a:cubicBezTo>
                  <a:pt x="8656700" y="5517547"/>
                  <a:pt x="8380165" y="5508754"/>
                  <a:pt x="8267961" y="5513033"/>
                </a:cubicBezTo>
                <a:cubicBezTo>
                  <a:pt x="8155757" y="5517312"/>
                  <a:pt x="7960844" y="5506195"/>
                  <a:pt x="7771055" y="5513033"/>
                </a:cubicBezTo>
                <a:cubicBezTo>
                  <a:pt x="7581266" y="5519871"/>
                  <a:pt x="7434031" y="5532793"/>
                  <a:pt x="7177529" y="5513033"/>
                </a:cubicBezTo>
                <a:cubicBezTo>
                  <a:pt x="6921027" y="5493273"/>
                  <a:pt x="6889079" y="5499452"/>
                  <a:pt x="6680623" y="5513033"/>
                </a:cubicBezTo>
                <a:cubicBezTo>
                  <a:pt x="6472167" y="5526614"/>
                  <a:pt x="6304516" y="5500357"/>
                  <a:pt x="6183717" y="5513033"/>
                </a:cubicBezTo>
                <a:cubicBezTo>
                  <a:pt x="6062918" y="5525709"/>
                  <a:pt x="5761170" y="5526502"/>
                  <a:pt x="5493570" y="5513033"/>
                </a:cubicBezTo>
                <a:cubicBezTo>
                  <a:pt x="5225970" y="5499564"/>
                  <a:pt x="4978781" y="5493647"/>
                  <a:pt x="4706803" y="5513033"/>
                </a:cubicBezTo>
                <a:cubicBezTo>
                  <a:pt x="4434825" y="5532419"/>
                  <a:pt x="4206423" y="5481673"/>
                  <a:pt x="4016656" y="5513033"/>
                </a:cubicBezTo>
                <a:cubicBezTo>
                  <a:pt x="3826889" y="5544393"/>
                  <a:pt x="3790535" y="5504192"/>
                  <a:pt x="3616370" y="5513033"/>
                </a:cubicBezTo>
                <a:cubicBezTo>
                  <a:pt x="3442205" y="5521874"/>
                  <a:pt x="3019061" y="5523889"/>
                  <a:pt x="2829603" y="5513033"/>
                </a:cubicBezTo>
                <a:cubicBezTo>
                  <a:pt x="2640145" y="5502177"/>
                  <a:pt x="2388573" y="5499651"/>
                  <a:pt x="2042835" y="5513033"/>
                </a:cubicBezTo>
                <a:cubicBezTo>
                  <a:pt x="1697097" y="5526415"/>
                  <a:pt x="1526148" y="5519524"/>
                  <a:pt x="1352688" y="5513033"/>
                </a:cubicBezTo>
                <a:cubicBezTo>
                  <a:pt x="1179228" y="5506542"/>
                  <a:pt x="825821" y="5480018"/>
                  <a:pt x="662541" y="5513033"/>
                </a:cubicBezTo>
                <a:cubicBezTo>
                  <a:pt x="499261" y="5546048"/>
                  <a:pt x="234979" y="5521894"/>
                  <a:pt x="0" y="5513033"/>
                </a:cubicBezTo>
                <a:cubicBezTo>
                  <a:pt x="38576" y="5299816"/>
                  <a:pt x="37037" y="4974876"/>
                  <a:pt x="0" y="4713643"/>
                </a:cubicBezTo>
                <a:cubicBezTo>
                  <a:pt x="-37037" y="4452410"/>
                  <a:pt x="-37055" y="4221903"/>
                  <a:pt x="0" y="3969384"/>
                </a:cubicBezTo>
                <a:cubicBezTo>
                  <a:pt x="37055" y="3716865"/>
                  <a:pt x="-30501" y="3349748"/>
                  <a:pt x="0" y="3169994"/>
                </a:cubicBezTo>
                <a:cubicBezTo>
                  <a:pt x="30501" y="2990240"/>
                  <a:pt x="-7596" y="2804364"/>
                  <a:pt x="0" y="2646256"/>
                </a:cubicBezTo>
                <a:cubicBezTo>
                  <a:pt x="7596" y="2488148"/>
                  <a:pt x="-2392" y="2326325"/>
                  <a:pt x="0" y="2012257"/>
                </a:cubicBezTo>
                <a:cubicBezTo>
                  <a:pt x="2392" y="1698189"/>
                  <a:pt x="6033" y="1724478"/>
                  <a:pt x="0" y="1488519"/>
                </a:cubicBezTo>
                <a:cubicBezTo>
                  <a:pt x="-6033" y="1252560"/>
                  <a:pt x="-9853" y="1138431"/>
                  <a:pt x="0" y="964781"/>
                </a:cubicBezTo>
                <a:cubicBezTo>
                  <a:pt x="9853" y="791131"/>
                  <a:pt x="5180" y="251126"/>
                  <a:pt x="0" y="0"/>
                </a:cubicBezTo>
                <a:close/>
              </a:path>
              <a:path w="10580915" h="5513033" fill="darkenLess" stroke="0" extrusionOk="0">
                <a:moveTo>
                  <a:pt x="9662058" y="5513033"/>
                </a:moveTo>
                <a:cubicBezTo>
                  <a:pt x="9684035" y="5431933"/>
                  <a:pt x="9710592" y="5321287"/>
                  <a:pt x="9748430" y="5167543"/>
                </a:cubicBezTo>
                <a:cubicBezTo>
                  <a:pt x="9786268" y="5013799"/>
                  <a:pt x="9811905" y="4884333"/>
                  <a:pt x="9845829" y="4777947"/>
                </a:cubicBezTo>
                <a:cubicBezTo>
                  <a:pt x="9956713" y="4763244"/>
                  <a:pt x="10081832" y="4703916"/>
                  <a:pt x="10206021" y="4687899"/>
                </a:cubicBezTo>
                <a:cubicBezTo>
                  <a:pt x="10330210" y="4671883"/>
                  <a:pt x="10479951" y="4605040"/>
                  <a:pt x="10580915" y="4594176"/>
                </a:cubicBezTo>
                <a:cubicBezTo>
                  <a:pt x="10373781" y="4788872"/>
                  <a:pt x="10348652" y="4865745"/>
                  <a:pt x="10149052" y="5026039"/>
                </a:cubicBezTo>
                <a:cubicBezTo>
                  <a:pt x="9949452" y="5186333"/>
                  <a:pt x="9768364" y="5412054"/>
                  <a:pt x="9662058" y="5513033"/>
                </a:cubicBezTo>
                <a:close/>
              </a:path>
              <a:path w="10580915" h="5513033" fill="none" extrusionOk="0">
                <a:moveTo>
                  <a:pt x="9662058" y="5513033"/>
                </a:moveTo>
                <a:cubicBezTo>
                  <a:pt x="9666073" y="5422498"/>
                  <a:pt x="9710920" y="5276648"/>
                  <a:pt x="9753944" y="5145490"/>
                </a:cubicBezTo>
                <a:cubicBezTo>
                  <a:pt x="9796967" y="5014331"/>
                  <a:pt x="9796120" y="4901304"/>
                  <a:pt x="9845829" y="4777947"/>
                </a:cubicBezTo>
                <a:cubicBezTo>
                  <a:pt x="9942026" y="4748880"/>
                  <a:pt x="10053183" y="4727523"/>
                  <a:pt x="10220723" y="4684224"/>
                </a:cubicBezTo>
                <a:cubicBezTo>
                  <a:pt x="10388263" y="4640925"/>
                  <a:pt x="10497466" y="4606278"/>
                  <a:pt x="10580915" y="4594176"/>
                </a:cubicBezTo>
                <a:cubicBezTo>
                  <a:pt x="10492950" y="4729097"/>
                  <a:pt x="10329708" y="4876742"/>
                  <a:pt x="10103109" y="5071982"/>
                </a:cubicBezTo>
                <a:cubicBezTo>
                  <a:pt x="9876510" y="5267222"/>
                  <a:pt x="9736705" y="5399842"/>
                  <a:pt x="9662058" y="5513033"/>
                </a:cubicBezTo>
                <a:cubicBezTo>
                  <a:pt x="9409600" y="5482121"/>
                  <a:pt x="9222825" y="5483738"/>
                  <a:pt x="8971911" y="5513033"/>
                </a:cubicBezTo>
                <a:cubicBezTo>
                  <a:pt x="8720997" y="5542328"/>
                  <a:pt x="8770118" y="5523808"/>
                  <a:pt x="8571626" y="5513033"/>
                </a:cubicBezTo>
                <a:cubicBezTo>
                  <a:pt x="8373134" y="5502258"/>
                  <a:pt x="8101946" y="5490269"/>
                  <a:pt x="7688238" y="5513033"/>
                </a:cubicBezTo>
                <a:cubicBezTo>
                  <a:pt x="7274530" y="5535797"/>
                  <a:pt x="7230942" y="5541582"/>
                  <a:pt x="7094711" y="5513033"/>
                </a:cubicBezTo>
                <a:cubicBezTo>
                  <a:pt x="6958480" y="5484484"/>
                  <a:pt x="6434048" y="5502926"/>
                  <a:pt x="6211323" y="5513033"/>
                </a:cubicBezTo>
                <a:cubicBezTo>
                  <a:pt x="5988598" y="5523140"/>
                  <a:pt x="5712331" y="5476510"/>
                  <a:pt x="5424555" y="5513033"/>
                </a:cubicBezTo>
                <a:cubicBezTo>
                  <a:pt x="5136779" y="5549556"/>
                  <a:pt x="4829242" y="5471978"/>
                  <a:pt x="4541167" y="5513033"/>
                </a:cubicBezTo>
                <a:cubicBezTo>
                  <a:pt x="4253092" y="5554088"/>
                  <a:pt x="4313861" y="5515863"/>
                  <a:pt x="4140882" y="5513033"/>
                </a:cubicBezTo>
                <a:cubicBezTo>
                  <a:pt x="3967903" y="5510203"/>
                  <a:pt x="3748143" y="5491469"/>
                  <a:pt x="3547356" y="5513033"/>
                </a:cubicBezTo>
                <a:cubicBezTo>
                  <a:pt x="3346569" y="5534597"/>
                  <a:pt x="3094304" y="5534774"/>
                  <a:pt x="2663967" y="5513033"/>
                </a:cubicBezTo>
                <a:cubicBezTo>
                  <a:pt x="2233630" y="5491292"/>
                  <a:pt x="2207723" y="5518458"/>
                  <a:pt x="2070441" y="5513033"/>
                </a:cubicBezTo>
                <a:cubicBezTo>
                  <a:pt x="1933159" y="5507608"/>
                  <a:pt x="1802797" y="5517569"/>
                  <a:pt x="1670156" y="5513033"/>
                </a:cubicBezTo>
                <a:cubicBezTo>
                  <a:pt x="1537515" y="5508497"/>
                  <a:pt x="1368995" y="5523939"/>
                  <a:pt x="1173250" y="5513033"/>
                </a:cubicBezTo>
                <a:cubicBezTo>
                  <a:pt x="977505" y="5502127"/>
                  <a:pt x="368274" y="5460163"/>
                  <a:pt x="0" y="5513033"/>
                </a:cubicBezTo>
                <a:cubicBezTo>
                  <a:pt x="11453" y="5292057"/>
                  <a:pt x="-12878" y="5050279"/>
                  <a:pt x="0" y="4823904"/>
                </a:cubicBezTo>
                <a:cubicBezTo>
                  <a:pt x="12878" y="4597529"/>
                  <a:pt x="-21645" y="4551678"/>
                  <a:pt x="0" y="4300166"/>
                </a:cubicBezTo>
                <a:cubicBezTo>
                  <a:pt x="21645" y="4048654"/>
                  <a:pt x="32224" y="3874949"/>
                  <a:pt x="0" y="3500776"/>
                </a:cubicBezTo>
                <a:cubicBezTo>
                  <a:pt x="-32224" y="3126603"/>
                  <a:pt x="22340" y="3131876"/>
                  <a:pt x="0" y="2977038"/>
                </a:cubicBezTo>
                <a:cubicBezTo>
                  <a:pt x="-22340" y="2822200"/>
                  <a:pt x="-29502" y="2577051"/>
                  <a:pt x="0" y="2343039"/>
                </a:cubicBezTo>
                <a:cubicBezTo>
                  <a:pt x="29502" y="2109027"/>
                  <a:pt x="3505" y="1889110"/>
                  <a:pt x="0" y="1764171"/>
                </a:cubicBezTo>
                <a:cubicBezTo>
                  <a:pt x="-3505" y="1639232"/>
                  <a:pt x="-9454" y="1486113"/>
                  <a:pt x="0" y="1240432"/>
                </a:cubicBezTo>
                <a:cubicBezTo>
                  <a:pt x="9454" y="994751"/>
                  <a:pt x="-19599" y="878669"/>
                  <a:pt x="0" y="716694"/>
                </a:cubicBezTo>
                <a:cubicBezTo>
                  <a:pt x="19599" y="554719"/>
                  <a:pt x="21568" y="331804"/>
                  <a:pt x="0" y="0"/>
                </a:cubicBezTo>
                <a:cubicBezTo>
                  <a:pt x="160422" y="-787"/>
                  <a:pt x="414176" y="26258"/>
                  <a:pt x="555498" y="0"/>
                </a:cubicBezTo>
                <a:cubicBezTo>
                  <a:pt x="696820" y="-26258"/>
                  <a:pt x="739813" y="-6781"/>
                  <a:pt x="899378" y="0"/>
                </a:cubicBezTo>
                <a:cubicBezTo>
                  <a:pt x="1058943" y="6781"/>
                  <a:pt x="1512958" y="10209"/>
                  <a:pt x="1772303" y="0"/>
                </a:cubicBezTo>
                <a:cubicBezTo>
                  <a:pt x="2031648" y="-10209"/>
                  <a:pt x="2102019" y="-13513"/>
                  <a:pt x="2221992" y="0"/>
                </a:cubicBezTo>
                <a:cubicBezTo>
                  <a:pt x="2341965" y="13513"/>
                  <a:pt x="2642706" y="-1493"/>
                  <a:pt x="2777490" y="0"/>
                </a:cubicBezTo>
                <a:cubicBezTo>
                  <a:pt x="2912274" y="1493"/>
                  <a:pt x="3342595" y="-32024"/>
                  <a:pt x="3650416" y="0"/>
                </a:cubicBezTo>
                <a:cubicBezTo>
                  <a:pt x="3958237" y="32024"/>
                  <a:pt x="3966350" y="2710"/>
                  <a:pt x="4100105" y="0"/>
                </a:cubicBezTo>
                <a:cubicBezTo>
                  <a:pt x="4233860" y="-2710"/>
                  <a:pt x="4353748" y="-11054"/>
                  <a:pt x="4443984" y="0"/>
                </a:cubicBezTo>
                <a:cubicBezTo>
                  <a:pt x="4534220" y="11054"/>
                  <a:pt x="4707532" y="10829"/>
                  <a:pt x="4893673" y="0"/>
                </a:cubicBezTo>
                <a:cubicBezTo>
                  <a:pt x="5079814" y="-10829"/>
                  <a:pt x="5259977" y="-21617"/>
                  <a:pt x="5449171" y="0"/>
                </a:cubicBezTo>
                <a:cubicBezTo>
                  <a:pt x="5638365" y="21617"/>
                  <a:pt x="5692978" y="13402"/>
                  <a:pt x="5898860" y="0"/>
                </a:cubicBezTo>
                <a:cubicBezTo>
                  <a:pt x="6104742" y="-13402"/>
                  <a:pt x="6335693" y="6954"/>
                  <a:pt x="6665976" y="0"/>
                </a:cubicBezTo>
                <a:cubicBezTo>
                  <a:pt x="6996259" y="-6954"/>
                  <a:pt x="7135850" y="2533"/>
                  <a:pt x="7433093" y="0"/>
                </a:cubicBezTo>
                <a:cubicBezTo>
                  <a:pt x="7730336" y="-2533"/>
                  <a:pt x="7807111" y="-27596"/>
                  <a:pt x="7988591" y="0"/>
                </a:cubicBezTo>
                <a:cubicBezTo>
                  <a:pt x="8170071" y="27596"/>
                  <a:pt x="8550404" y="27971"/>
                  <a:pt x="8755707" y="0"/>
                </a:cubicBezTo>
                <a:cubicBezTo>
                  <a:pt x="8961010" y="-27971"/>
                  <a:pt x="9068987" y="-3844"/>
                  <a:pt x="9311205" y="0"/>
                </a:cubicBezTo>
                <a:cubicBezTo>
                  <a:pt x="9553423" y="3844"/>
                  <a:pt x="10036702" y="28537"/>
                  <a:pt x="10580915" y="0"/>
                </a:cubicBezTo>
                <a:cubicBezTo>
                  <a:pt x="10565126" y="204922"/>
                  <a:pt x="10592380" y="558835"/>
                  <a:pt x="10580915" y="748194"/>
                </a:cubicBezTo>
                <a:cubicBezTo>
                  <a:pt x="10569450" y="937553"/>
                  <a:pt x="10555952" y="1130225"/>
                  <a:pt x="10580915" y="1266680"/>
                </a:cubicBezTo>
                <a:cubicBezTo>
                  <a:pt x="10605878" y="1403135"/>
                  <a:pt x="10570939" y="1638889"/>
                  <a:pt x="10580915" y="1831107"/>
                </a:cubicBezTo>
                <a:cubicBezTo>
                  <a:pt x="10590891" y="2023325"/>
                  <a:pt x="10568680" y="2147980"/>
                  <a:pt x="10580915" y="2441476"/>
                </a:cubicBezTo>
                <a:cubicBezTo>
                  <a:pt x="10593150" y="2734972"/>
                  <a:pt x="10576347" y="2842559"/>
                  <a:pt x="10580915" y="3189671"/>
                </a:cubicBezTo>
                <a:cubicBezTo>
                  <a:pt x="10585483" y="3536784"/>
                  <a:pt x="10602193" y="3521029"/>
                  <a:pt x="10580915" y="3754098"/>
                </a:cubicBezTo>
                <a:cubicBezTo>
                  <a:pt x="10559637" y="3987167"/>
                  <a:pt x="10575108" y="4259764"/>
                  <a:pt x="10580915" y="4594176"/>
                </a:cubicBezTo>
              </a:path>
              <a:path w="10580915" h="5513033" fill="none" stroke="0" extrusionOk="0">
                <a:moveTo>
                  <a:pt x="9662058" y="5513033"/>
                </a:moveTo>
                <a:cubicBezTo>
                  <a:pt x="9701622" y="5341608"/>
                  <a:pt x="9716478" y="5303498"/>
                  <a:pt x="9752106" y="5152841"/>
                </a:cubicBezTo>
                <a:cubicBezTo>
                  <a:pt x="9787734" y="5002184"/>
                  <a:pt x="9824488" y="4914546"/>
                  <a:pt x="9845829" y="4777947"/>
                </a:cubicBezTo>
                <a:cubicBezTo>
                  <a:pt x="9952862" y="4768963"/>
                  <a:pt x="10071033" y="4732180"/>
                  <a:pt x="10191319" y="4691575"/>
                </a:cubicBezTo>
                <a:cubicBezTo>
                  <a:pt x="10311605" y="4650969"/>
                  <a:pt x="10468536" y="4637727"/>
                  <a:pt x="10580915" y="4594176"/>
                </a:cubicBezTo>
                <a:cubicBezTo>
                  <a:pt x="10453679" y="4741273"/>
                  <a:pt x="10205011" y="4935044"/>
                  <a:pt x="10130675" y="5044416"/>
                </a:cubicBezTo>
                <a:cubicBezTo>
                  <a:pt x="10056339" y="5153788"/>
                  <a:pt x="9867453" y="5307589"/>
                  <a:pt x="9662058" y="5513033"/>
                </a:cubicBezTo>
                <a:cubicBezTo>
                  <a:pt x="9387856" y="5480798"/>
                  <a:pt x="9256971" y="5493752"/>
                  <a:pt x="8875290" y="5513033"/>
                </a:cubicBezTo>
                <a:cubicBezTo>
                  <a:pt x="8493609" y="5532314"/>
                  <a:pt x="8599731" y="5493150"/>
                  <a:pt x="8378385" y="5513033"/>
                </a:cubicBezTo>
                <a:cubicBezTo>
                  <a:pt x="8157040" y="5532916"/>
                  <a:pt x="8087656" y="5537759"/>
                  <a:pt x="7881479" y="5513033"/>
                </a:cubicBezTo>
                <a:cubicBezTo>
                  <a:pt x="7675302" y="5488307"/>
                  <a:pt x="7441241" y="5541428"/>
                  <a:pt x="7191332" y="5513033"/>
                </a:cubicBezTo>
                <a:cubicBezTo>
                  <a:pt x="6941423" y="5484638"/>
                  <a:pt x="6794341" y="5521675"/>
                  <a:pt x="6694426" y="5513033"/>
                </a:cubicBezTo>
                <a:cubicBezTo>
                  <a:pt x="6594511" y="5504391"/>
                  <a:pt x="6355844" y="5538032"/>
                  <a:pt x="6100899" y="5513033"/>
                </a:cubicBezTo>
                <a:cubicBezTo>
                  <a:pt x="5845954" y="5488034"/>
                  <a:pt x="5851719" y="5531011"/>
                  <a:pt x="5700614" y="5513033"/>
                </a:cubicBezTo>
                <a:cubicBezTo>
                  <a:pt x="5549510" y="5495055"/>
                  <a:pt x="5473807" y="5505573"/>
                  <a:pt x="5300329" y="5513033"/>
                </a:cubicBezTo>
                <a:cubicBezTo>
                  <a:pt x="5126851" y="5520493"/>
                  <a:pt x="4911445" y="5512354"/>
                  <a:pt x="4803423" y="5513033"/>
                </a:cubicBezTo>
                <a:cubicBezTo>
                  <a:pt x="4695401" y="5513712"/>
                  <a:pt x="4487679" y="5496176"/>
                  <a:pt x="4403138" y="5513033"/>
                </a:cubicBezTo>
                <a:cubicBezTo>
                  <a:pt x="4318597" y="5529890"/>
                  <a:pt x="3998175" y="5489301"/>
                  <a:pt x="3712991" y="5513033"/>
                </a:cubicBezTo>
                <a:cubicBezTo>
                  <a:pt x="3427807" y="5536765"/>
                  <a:pt x="3398649" y="5500693"/>
                  <a:pt x="3312706" y="5513033"/>
                </a:cubicBezTo>
                <a:cubicBezTo>
                  <a:pt x="3226763" y="5525373"/>
                  <a:pt x="2895884" y="5488198"/>
                  <a:pt x="2622559" y="5513033"/>
                </a:cubicBezTo>
                <a:cubicBezTo>
                  <a:pt x="2349234" y="5537868"/>
                  <a:pt x="2366714" y="5493132"/>
                  <a:pt x="2222273" y="5513033"/>
                </a:cubicBezTo>
                <a:cubicBezTo>
                  <a:pt x="2077832" y="5532934"/>
                  <a:pt x="1803801" y="5528055"/>
                  <a:pt x="1628747" y="5513033"/>
                </a:cubicBezTo>
                <a:cubicBezTo>
                  <a:pt x="1453693" y="5498011"/>
                  <a:pt x="1163265" y="5522752"/>
                  <a:pt x="938600" y="5513033"/>
                </a:cubicBezTo>
                <a:cubicBezTo>
                  <a:pt x="713935" y="5503314"/>
                  <a:pt x="424694" y="5549778"/>
                  <a:pt x="0" y="5513033"/>
                </a:cubicBezTo>
                <a:cubicBezTo>
                  <a:pt x="33622" y="5356195"/>
                  <a:pt x="10924" y="5040003"/>
                  <a:pt x="0" y="4823904"/>
                </a:cubicBezTo>
                <a:cubicBezTo>
                  <a:pt x="-10924" y="4607805"/>
                  <a:pt x="3911" y="4447736"/>
                  <a:pt x="0" y="4300166"/>
                </a:cubicBezTo>
                <a:cubicBezTo>
                  <a:pt x="-3911" y="4152596"/>
                  <a:pt x="28968" y="3684700"/>
                  <a:pt x="0" y="3500776"/>
                </a:cubicBezTo>
                <a:cubicBezTo>
                  <a:pt x="-28968" y="3316852"/>
                  <a:pt x="-6221" y="2953676"/>
                  <a:pt x="0" y="2811647"/>
                </a:cubicBezTo>
                <a:cubicBezTo>
                  <a:pt x="6221" y="2669618"/>
                  <a:pt x="-23688" y="2305955"/>
                  <a:pt x="0" y="2122518"/>
                </a:cubicBezTo>
                <a:cubicBezTo>
                  <a:pt x="23688" y="1939081"/>
                  <a:pt x="-15883" y="1626505"/>
                  <a:pt x="0" y="1488519"/>
                </a:cubicBezTo>
                <a:cubicBezTo>
                  <a:pt x="15883" y="1350533"/>
                  <a:pt x="-10194" y="1159047"/>
                  <a:pt x="0" y="909650"/>
                </a:cubicBezTo>
                <a:cubicBezTo>
                  <a:pt x="10194" y="660253"/>
                  <a:pt x="355" y="226728"/>
                  <a:pt x="0" y="0"/>
                </a:cubicBezTo>
                <a:cubicBezTo>
                  <a:pt x="132550" y="8638"/>
                  <a:pt x="214829" y="-5215"/>
                  <a:pt x="343880" y="0"/>
                </a:cubicBezTo>
                <a:cubicBezTo>
                  <a:pt x="472931" y="5215"/>
                  <a:pt x="589073" y="1066"/>
                  <a:pt x="687759" y="0"/>
                </a:cubicBezTo>
                <a:cubicBezTo>
                  <a:pt x="786445" y="-1066"/>
                  <a:pt x="1143951" y="18648"/>
                  <a:pt x="1349067" y="0"/>
                </a:cubicBezTo>
                <a:cubicBezTo>
                  <a:pt x="1554183" y="-18648"/>
                  <a:pt x="1777166" y="-26309"/>
                  <a:pt x="2116183" y="0"/>
                </a:cubicBezTo>
                <a:cubicBezTo>
                  <a:pt x="2455200" y="26309"/>
                  <a:pt x="2809520" y="29866"/>
                  <a:pt x="2989108" y="0"/>
                </a:cubicBezTo>
                <a:cubicBezTo>
                  <a:pt x="3168697" y="-29866"/>
                  <a:pt x="3612707" y="-24198"/>
                  <a:pt x="3862034" y="0"/>
                </a:cubicBezTo>
                <a:cubicBezTo>
                  <a:pt x="4111361" y="24198"/>
                  <a:pt x="4234926" y="-23101"/>
                  <a:pt x="4417532" y="0"/>
                </a:cubicBezTo>
                <a:cubicBezTo>
                  <a:pt x="4600138" y="23101"/>
                  <a:pt x="4668271" y="-15536"/>
                  <a:pt x="4761412" y="0"/>
                </a:cubicBezTo>
                <a:cubicBezTo>
                  <a:pt x="4854553" y="15536"/>
                  <a:pt x="5066466" y="12165"/>
                  <a:pt x="5211101" y="0"/>
                </a:cubicBezTo>
                <a:cubicBezTo>
                  <a:pt x="5355736" y="-12165"/>
                  <a:pt x="5624908" y="22928"/>
                  <a:pt x="5872408" y="0"/>
                </a:cubicBezTo>
                <a:cubicBezTo>
                  <a:pt x="6119908" y="-22928"/>
                  <a:pt x="6295972" y="11435"/>
                  <a:pt x="6533715" y="0"/>
                </a:cubicBezTo>
                <a:cubicBezTo>
                  <a:pt x="6771458" y="-11435"/>
                  <a:pt x="6966887" y="-14888"/>
                  <a:pt x="7089213" y="0"/>
                </a:cubicBezTo>
                <a:cubicBezTo>
                  <a:pt x="7211539" y="14888"/>
                  <a:pt x="7437081" y="-17296"/>
                  <a:pt x="7538902" y="0"/>
                </a:cubicBezTo>
                <a:cubicBezTo>
                  <a:pt x="7640723" y="17296"/>
                  <a:pt x="7806277" y="-2766"/>
                  <a:pt x="7988591" y="0"/>
                </a:cubicBezTo>
                <a:cubicBezTo>
                  <a:pt x="8170905" y="2766"/>
                  <a:pt x="8255660" y="-2855"/>
                  <a:pt x="8332471" y="0"/>
                </a:cubicBezTo>
                <a:cubicBezTo>
                  <a:pt x="8409282" y="2855"/>
                  <a:pt x="9008408" y="18533"/>
                  <a:pt x="9205396" y="0"/>
                </a:cubicBezTo>
                <a:cubicBezTo>
                  <a:pt x="9402384" y="-18533"/>
                  <a:pt x="9397744" y="-13330"/>
                  <a:pt x="9549276" y="0"/>
                </a:cubicBezTo>
                <a:cubicBezTo>
                  <a:pt x="9700808" y="13330"/>
                  <a:pt x="10123721" y="17638"/>
                  <a:pt x="10580915" y="0"/>
                </a:cubicBezTo>
                <a:cubicBezTo>
                  <a:pt x="10561119" y="216305"/>
                  <a:pt x="10574041" y="485161"/>
                  <a:pt x="10580915" y="656311"/>
                </a:cubicBezTo>
                <a:cubicBezTo>
                  <a:pt x="10587789" y="827461"/>
                  <a:pt x="10576092" y="1114212"/>
                  <a:pt x="10580915" y="1266680"/>
                </a:cubicBezTo>
                <a:cubicBezTo>
                  <a:pt x="10585738" y="1419148"/>
                  <a:pt x="10593347" y="1665889"/>
                  <a:pt x="10580915" y="1922991"/>
                </a:cubicBezTo>
                <a:cubicBezTo>
                  <a:pt x="10568483" y="2180093"/>
                  <a:pt x="10565588" y="2284049"/>
                  <a:pt x="10580915" y="2441476"/>
                </a:cubicBezTo>
                <a:cubicBezTo>
                  <a:pt x="10596242" y="2598903"/>
                  <a:pt x="10602966" y="2815851"/>
                  <a:pt x="10580915" y="3189671"/>
                </a:cubicBezTo>
                <a:cubicBezTo>
                  <a:pt x="10558864" y="3563491"/>
                  <a:pt x="10571068" y="3520721"/>
                  <a:pt x="10580915" y="3754098"/>
                </a:cubicBezTo>
                <a:cubicBezTo>
                  <a:pt x="10590762" y="3987475"/>
                  <a:pt x="10545319" y="4354883"/>
                  <a:pt x="10580915" y="4594176"/>
                </a:cubicBezTo>
              </a:path>
            </a:pathLst>
          </a:custGeom>
          <a:gradFill flip="none" rotWithShape="1">
            <a:gsLst>
              <a:gs pos="0">
                <a:srgbClr val="E9F8E4">
                  <a:shade val="30000"/>
                  <a:satMod val="115000"/>
                </a:srgbClr>
              </a:gs>
              <a:gs pos="50000">
                <a:srgbClr val="E9F8E4">
                  <a:shade val="67500"/>
                  <a:satMod val="115000"/>
                </a:srgbClr>
              </a:gs>
              <a:gs pos="100000">
                <a:srgbClr val="E9F8E4">
                  <a:shade val="100000"/>
                  <a:satMod val="115000"/>
                </a:srgbClr>
              </a:gs>
            </a:gsLst>
            <a:lin ang="10800000" scaled="1"/>
            <a:tileRect/>
          </a:gradFill>
          <a:ln w="38100">
            <a:solidFill>
              <a:schemeClr val="accent4">
                <a:lumMod val="20000"/>
                <a:lumOff val="8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6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urlz MT" panose="04040404050702020202" pitchFamily="82" charset="0"/>
            </a:endParaRPr>
          </a:p>
          <a:p>
            <a:pPr algn="ctr"/>
            <a:r>
              <a:rPr lang="it-IT" sz="9600" b="1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Harrington" panose="04040505050A02020702" pitchFamily="82" charset="0"/>
              </a:rPr>
              <a:t>The End</a:t>
            </a:r>
            <a:endParaRPr lang="en-US" sz="960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215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465</Words>
  <Application>Microsoft Office PowerPoint</Application>
  <PresentationFormat>Widescreen</PresentationFormat>
  <Paragraphs>32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Curlz MT</vt:lpstr>
      <vt:lpstr>Harrington</vt:lpstr>
      <vt:lpstr>Office Theme</vt:lpstr>
      <vt:lpstr>PowerPoint Presentation</vt:lpstr>
      <vt:lpstr>Théo van Rysselberghe, Belgian Artist,  1862-1926 Portrait of Paul Signac at the helm of the Olympia, 1896, Oil on Canvas, 93x114 cm, Private Collection Photo Credit: Amalia Spiliakou, 2024 </vt:lpstr>
      <vt:lpstr>The River Bank, Petit-Andely, 1886, Oil on canvas, 65 x 81 cm,  Private collection https://www.wga.hu/frames-e.html?/html/s/signac/1/ </vt:lpstr>
      <vt:lpstr>View of the Bay of Cassis, Cap Canaille, 1889, Oil on canvas, 66 x 82 cm, Private collection https://www.wga.hu/frames-e.html?/html/s/signac/1/ </vt:lpstr>
      <vt:lpstr>Setting Sun, Sardine Fishing, Concarneau,  1891, Oil on canvas,  65 x 81 cm, Museum of Moden Art, New York https://www.wikiart.org/store/en/paul-signac/concarneau-opus-221-adagio-1891 </vt:lpstr>
      <vt:lpstr>Saint-Tropez, the Storm, 1895, Oil on canvas, 47 x 55 cm, Musée de l'Annonciade, Saint-Trope, France https://commons.wikimedia.org/wiki/File:Signac-L%27orage-Saint-Tropez-Annonciade.jpg </vt:lpstr>
      <vt:lpstr>The Demolisher, between 1897 and 1899, Oil on canvas, 251,0x150,5 cm, Musée d’Orsay, Paris, France https://www.musee-orsay.fr/en/artworks/le-demolisseur-78255 </vt:lpstr>
      <vt:lpstr>The Grand Canal, Venice, 1908, Watercolour,  190 x 250 mm, Musée Marmottan Monet, Paris https://www.wga.hu/frames-e.html?/html/s/signac/1/ </vt:lpstr>
      <vt:lpstr>Women at the well, 1892, Oil on canvas, 194.5x130.0 cm, Musée d’Orsay, Paris, France  https://www.musee-orsay.fr/fr/oeuvres/femmes-au-puits-opus-238-3017 </vt:lpstr>
      <vt:lpstr>Saint Tropez, The Red Buoy, 1895, Oil on canvas, 81.2x65.0 cm, Musée d’Orsay, Paris, France https://www.musee-orsay.fr/fr/oeuvres/saint-tropez-la-bouee-rouge-3016 </vt:lpstr>
      <vt:lpstr>Venice, the Yellow Sail, 1904, Oil on Canvas, 73x92 cm, Centre Pompidou, Paris, France (In deposit to the Museum of Fine Arts and Archeology of Besançon since 1972) - Photo Credit: Amalia Spiliakou, Neo-Impressionism in the Colours of the Mediterranean Exhibition (10.01 - 07.04.2024), February 2024 </vt:lpstr>
      <vt:lpstr>Entrance to the port of La Rochelle, 1921, Oil on canvas, 130.5x162.0 cm, Musée d’Orsay, Pris, France https://www.musee-orsay.fr/fr/oeuvres/entree-du-port-de-la-rochelle-7994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2024-06-11T10:23:40Z</dcterms:created>
  <dcterms:modified xsi:type="dcterms:W3CDTF">2024-06-22T03:27:30Z</dcterms:modified>
</cp:coreProperties>
</file>