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1" r:id="rId3"/>
    <p:sldId id="256" r:id="rId4"/>
    <p:sldId id="259" r:id="rId5"/>
    <p:sldId id="268" r:id="rId6"/>
    <p:sldId id="269" r:id="rId7"/>
    <p:sldId id="270" r:id="rId8"/>
    <p:sldId id="257" r:id="rId9"/>
    <p:sldId id="264" r:id="rId10"/>
    <p:sldId id="258" r:id="rId11"/>
    <p:sldId id="260" r:id="rId12"/>
    <p:sldId id="263" r:id="rId13"/>
    <p:sldId id="265" r:id="rId14"/>
    <p:sldId id="266" r:id="rId15"/>
    <p:sldId id="274" r:id="rId16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0F24909E-6B02-480F-BE10-280CBEEB2B8F}"/>
    <pc:docChg chg="modSld">
      <pc:chgData name="Amalia Spiliakou" userId="f4bd6b91a0b5818a" providerId="LiveId" clId="{0F24909E-6B02-480F-BE10-280CBEEB2B8F}" dt="2024-05-06T16:53:46.631" v="1" actId="1076"/>
      <pc:docMkLst>
        <pc:docMk/>
      </pc:docMkLst>
      <pc:sldChg chg="modSp mod">
        <pc:chgData name="Amalia Spiliakou" userId="f4bd6b91a0b5818a" providerId="LiveId" clId="{0F24909E-6B02-480F-BE10-280CBEEB2B8F}" dt="2024-05-06T16:53:46.631" v="1" actId="1076"/>
        <pc:sldMkLst>
          <pc:docMk/>
          <pc:sldMk cId="2292967892" sldId="274"/>
        </pc:sldMkLst>
        <pc:spChg chg="mod">
          <ac:chgData name="Amalia Spiliakou" userId="f4bd6b91a0b5818a" providerId="LiveId" clId="{0F24909E-6B02-480F-BE10-280CBEEB2B8F}" dt="2024-05-06T16:53:46.631" v="1" actId="1076"/>
          <ac:spMkLst>
            <pc:docMk/>
            <pc:sldMk cId="2292967892" sldId="274"/>
            <ac:spMk id="4" creationId="{D7EE0DC3-8FC4-6328-FE63-A352BE42AFA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FEB0A-6B8F-D42C-E27C-971F16CAC8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9F0662-DABE-8B1B-A119-657B134062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1D9CC2-F291-33A5-886B-3B0149942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E12BD-D9C2-4CC0-A0C1-D3ABA956D7CB}" type="datetimeFigureOut">
              <a:rPr lang="el-GR" smtClean="0"/>
              <a:t>6/5/2024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9347AD-DCC5-D62F-221E-E2D408396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845C2D-DEAC-B9C8-34A0-8C51DA0B0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374D2-FE42-4EE7-83E9-085A96CC73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20359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A34EF-9B0D-B169-175E-A8E0BD56D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C41223-E59B-B104-9527-145660763C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288AFF-A2E0-C326-E9CF-A302D6C9A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E12BD-D9C2-4CC0-A0C1-D3ABA956D7CB}" type="datetimeFigureOut">
              <a:rPr lang="el-GR" smtClean="0"/>
              <a:t>6/5/2024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94C4AA-E404-79F7-DB4A-742617703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301DBB-0878-59C2-43FA-19FCACEED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374D2-FE42-4EE7-83E9-085A96CC73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2016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2575F-DED9-21DC-0C8A-BAE998E06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6260B4-BCB5-6941-9DBA-A938192AF4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AA75D8-4CF9-B779-E23A-91016C2A2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E12BD-D9C2-4CC0-A0C1-D3ABA956D7CB}" type="datetimeFigureOut">
              <a:rPr lang="el-GR" smtClean="0"/>
              <a:t>6/5/2024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AE040D-3ECB-E51A-3A19-1A4AA1800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27D8EB-8F33-F4DA-0831-224C5CBD4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374D2-FE42-4EE7-83E9-085A96CC73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99845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FFEDC-9670-A0B2-EC3F-6BC589372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DC4D73-B55C-0EEC-B786-4BB7C63A1A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0CAD16-C0F6-5081-E788-4B5D566E20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FB769B-C674-15BB-75C4-3EBD7F755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E12BD-D9C2-4CC0-A0C1-D3ABA956D7CB}" type="datetimeFigureOut">
              <a:rPr lang="el-GR" smtClean="0"/>
              <a:t>6/5/2024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96E683-F829-081B-1796-84D972A54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55DF6A-B8C3-62D6-906D-4C2B8E508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374D2-FE42-4EE7-83E9-085A96CC73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41187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E3767-89BB-7DF9-8867-25849939E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1238FD-0BB7-DE25-1CD0-F460839759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918646-6FBB-8BA9-EB89-04EC8A1AA1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569D80-63E0-3BB1-B65A-8CAE3B4F2C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FE676E-CECA-81F6-DB59-EAD4B82E69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1CF7CE-B3CC-C1FA-0262-2738948B5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E12BD-D9C2-4CC0-A0C1-D3ABA956D7CB}" type="datetimeFigureOut">
              <a:rPr lang="el-GR" smtClean="0"/>
              <a:t>6/5/2024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C50EF5-FFD0-3F60-CBF9-3CE099452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38103C-A82D-A95E-1E8A-73C1A5B77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374D2-FE42-4EE7-83E9-085A96CC73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18547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6D05A-0A1B-4B12-7280-84C8726A2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05FD9D-4795-0AF1-76B6-87A9142D4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E12BD-D9C2-4CC0-A0C1-D3ABA956D7CB}" type="datetimeFigureOut">
              <a:rPr lang="el-GR" smtClean="0"/>
              <a:t>6/5/2024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227452-4951-97D9-AEB7-4B48FFE10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B02ED5-9185-4C47-6334-02DAB29E9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374D2-FE42-4EE7-83E9-085A96CC73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3227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DB74D7-3451-B7E3-7666-E5D205FD0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E12BD-D9C2-4CC0-A0C1-D3ABA956D7CB}" type="datetimeFigureOut">
              <a:rPr lang="el-GR" smtClean="0"/>
              <a:t>6/5/2024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52AAD3-A608-9F43-737E-C46441E9B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D1602B-51FE-88BB-18BF-3D4DC8FD9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374D2-FE42-4EE7-83E9-085A96CC73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33645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57AD9-E1EC-9A70-56D4-0709F2217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ECDAF2-6240-9BD5-6D17-2951E64D1E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D62E91-4B15-82C9-03A6-EA871B42E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081F07-B34D-EE1E-5F5D-36DB1633D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E12BD-D9C2-4CC0-A0C1-D3ABA956D7CB}" type="datetimeFigureOut">
              <a:rPr lang="el-GR" smtClean="0"/>
              <a:t>6/5/2024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D07EA1-EDA5-65EA-9D93-9BE9613F8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F9402B-3638-3AE9-D548-B3282F2CA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374D2-FE42-4EE7-83E9-085A96CC73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419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988C7-7C58-C21A-D8A5-E23B9C0A1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096F4A-D158-1E98-B182-A9697331D7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802361-397C-9D78-D714-B822681D29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3915C6-9F44-53D6-9481-C111AB063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E12BD-D9C2-4CC0-A0C1-D3ABA956D7CB}" type="datetimeFigureOut">
              <a:rPr lang="el-GR" smtClean="0"/>
              <a:t>6/5/2024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FF4A96-F60B-C077-2FCC-AE5220235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050B4C-6ECA-9542-5592-F46DC5E64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374D2-FE42-4EE7-83E9-085A96CC73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29538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75143-406B-9AE2-D7D0-C05E774B9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CEF350-55A3-469B-6729-0F174BD6D0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3214D6-8571-0F67-3F94-FBA20444C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E12BD-D9C2-4CC0-A0C1-D3ABA956D7CB}" type="datetimeFigureOut">
              <a:rPr lang="el-GR" smtClean="0"/>
              <a:t>6/5/2024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A6081F-9494-8B63-D655-247794EFA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322CF8-D420-11D4-4118-3F0C70ECD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374D2-FE42-4EE7-83E9-085A96CC73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98881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241F5C-A87D-656E-E7BD-9C2E0751FF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3F4632-6403-D8C5-82EF-2D83600C6E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C9A13B-47B5-FB03-3D14-5520A073A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E12BD-D9C2-4CC0-A0C1-D3ABA956D7CB}" type="datetimeFigureOut">
              <a:rPr lang="el-GR" smtClean="0"/>
              <a:t>6/5/2024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ADF503-0D78-1AC6-1D8B-F06471E45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43133-8377-5496-3A5E-E4F9DA39B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374D2-FE42-4EE7-83E9-085A96CC73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54413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2AB908-2FE9-C724-F514-8283351CC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8B4F8A-1FB0-1868-5404-710021AF00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8B135D-1943-2765-912E-18AC6926A6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4E12BD-D9C2-4CC0-A0C1-D3ABA956D7CB}" type="datetimeFigureOut">
              <a:rPr lang="el-GR" smtClean="0"/>
              <a:t>6/5/2024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CFF0B9-0D0F-27C4-9579-044B5F33CA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AD623-BE0E-01C7-EE6B-F1794F604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4374D2-FE42-4EE7-83E9-085A96CC73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00632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usee-moyenage.fr/collection/oeuvre/coffret-mythologie-combats.html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croll: Horizontal 3">
            <a:extLst>
              <a:ext uri="{FF2B5EF4-FFF2-40B4-BE49-F238E27FC236}">
                <a16:creationId xmlns:a16="http://schemas.microsoft.com/office/drawing/2014/main" id="{D7EE0DC3-8FC4-6328-FE63-A352BE42AFA1}"/>
              </a:ext>
            </a:extLst>
          </p:cNvPr>
          <p:cNvSpPr/>
          <p:nvPr/>
        </p:nvSpPr>
        <p:spPr>
          <a:xfrm>
            <a:off x="315686" y="290744"/>
            <a:ext cx="11527971" cy="6276513"/>
          </a:xfrm>
          <a:custGeom>
            <a:avLst/>
            <a:gdLst>
              <a:gd name="connsiteX0" fmla="*/ 11527971 w 11527971"/>
              <a:gd name="connsiteY0" fmla="*/ 392282 h 6276513"/>
              <a:gd name="connsiteX1" fmla="*/ 11135689 w 11527971"/>
              <a:gd name="connsiteY1" fmla="*/ 784564 h 6276513"/>
              <a:gd name="connsiteX2" fmla="*/ 11135689 w 11527971"/>
              <a:gd name="connsiteY2" fmla="*/ 392282 h 6276513"/>
              <a:gd name="connsiteX3" fmla="*/ 10939548 w 11527971"/>
              <a:gd name="connsiteY3" fmla="*/ 588423 h 6276513"/>
              <a:gd name="connsiteX4" fmla="*/ 10743407 w 11527971"/>
              <a:gd name="connsiteY4" fmla="*/ 392282 h 6276513"/>
              <a:gd name="connsiteX5" fmla="*/ 10743407 w 11527971"/>
              <a:gd name="connsiteY5" fmla="*/ 784564 h 6276513"/>
              <a:gd name="connsiteX6" fmla="*/ 10375367 w 11527971"/>
              <a:gd name="connsiteY6" fmla="*/ 784564 h 6276513"/>
              <a:gd name="connsiteX7" fmla="*/ 9800305 w 11527971"/>
              <a:gd name="connsiteY7" fmla="*/ 784564 h 6276513"/>
              <a:gd name="connsiteX8" fmla="*/ 9328753 w 11527971"/>
              <a:gd name="connsiteY8" fmla="*/ 784564 h 6276513"/>
              <a:gd name="connsiteX9" fmla="*/ 8960713 w 11527971"/>
              <a:gd name="connsiteY9" fmla="*/ 784564 h 6276513"/>
              <a:gd name="connsiteX10" fmla="*/ 8696184 w 11527971"/>
              <a:gd name="connsiteY10" fmla="*/ 784564 h 6276513"/>
              <a:gd name="connsiteX11" fmla="*/ 8431656 w 11527971"/>
              <a:gd name="connsiteY11" fmla="*/ 784564 h 6276513"/>
              <a:gd name="connsiteX12" fmla="*/ 7856593 w 11527971"/>
              <a:gd name="connsiteY12" fmla="*/ 784564 h 6276513"/>
              <a:gd name="connsiteX13" fmla="*/ 7385042 w 11527971"/>
              <a:gd name="connsiteY13" fmla="*/ 784564 h 6276513"/>
              <a:gd name="connsiteX14" fmla="*/ 7017002 w 11527971"/>
              <a:gd name="connsiteY14" fmla="*/ 784564 h 6276513"/>
              <a:gd name="connsiteX15" fmla="*/ 6234917 w 11527971"/>
              <a:gd name="connsiteY15" fmla="*/ 784564 h 6276513"/>
              <a:gd name="connsiteX16" fmla="*/ 5763366 w 11527971"/>
              <a:gd name="connsiteY16" fmla="*/ 784564 h 6276513"/>
              <a:gd name="connsiteX17" fmla="*/ 5188303 w 11527971"/>
              <a:gd name="connsiteY17" fmla="*/ 784564 h 6276513"/>
              <a:gd name="connsiteX18" fmla="*/ 4923775 w 11527971"/>
              <a:gd name="connsiteY18" fmla="*/ 784564 h 6276513"/>
              <a:gd name="connsiteX19" fmla="*/ 4659246 w 11527971"/>
              <a:gd name="connsiteY19" fmla="*/ 784564 h 6276513"/>
              <a:gd name="connsiteX20" fmla="*/ 4084183 w 11527971"/>
              <a:gd name="connsiteY20" fmla="*/ 784564 h 6276513"/>
              <a:gd name="connsiteX21" fmla="*/ 3716143 w 11527971"/>
              <a:gd name="connsiteY21" fmla="*/ 784564 h 6276513"/>
              <a:gd name="connsiteX22" fmla="*/ 3451615 w 11527971"/>
              <a:gd name="connsiteY22" fmla="*/ 784564 h 6276513"/>
              <a:gd name="connsiteX23" fmla="*/ 3187086 w 11527971"/>
              <a:gd name="connsiteY23" fmla="*/ 784564 h 6276513"/>
              <a:gd name="connsiteX24" fmla="*/ 2612023 w 11527971"/>
              <a:gd name="connsiteY24" fmla="*/ 784564 h 6276513"/>
              <a:gd name="connsiteX25" fmla="*/ 1829938 w 11527971"/>
              <a:gd name="connsiteY25" fmla="*/ 784564 h 6276513"/>
              <a:gd name="connsiteX26" fmla="*/ 1358387 w 11527971"/>
              <a:gd name="connsiteY26" fmla="*/ 784564 h 6276513"/>
              <a:gd name="connsiteX27" fmla="*/ 392282 w 11527971"/>
              <a:gd name="connsiteY27" fmla="*/ 784564 h 6276513"/>
              <a:gd name="connsiteX28" fmla="*/ 0 w 11527971"/>
              <a:gd name="connsiteY28" fmla="*/ 1176846 h 6276513"/>
              <a:gd name="connsiteX29" fmla="*/ 0 w 11527971"/>
              <a:gd name="connsiteY29" fmla="*/ 1859417 h 6276513"/>
              <a:gd name="connsiteX30" fmla="*/ 0 w 11527971"/>
              <a:gd name="connsiteY30" fmla="*/ 2353692 h 6276513"/>
              <a:gd name="connsiteX31" fmla="*/ 0 w 11527971"/>
              <a:gd name="connsiteY31" fmla="*/ 2895042 h 6276513"/>
              <a:gd name="connsiteX32" fmla="*/ 0 w 11527971"/>
              <a:gd name="connsiteY32" fmla="*/ 3342243 h 6276513"/>
              <a:gd name="connsiteX33" fmla="*/ 0 w 11527971"/>
              <a:gd name="connsiteY33" fmla="*/ 3930666 h 6276513"/>
              <a:gd name="connsiteX34" fmla="*/ 0 w 11527971"/>
              <a:gd name="connsiteY34" fmla="*/ 4519089 h 6276513"/>
              <a:gd name="connsiteX35" fmla="*/ 0 w 11527971"/>
              <a:gd name="connsiteY35" fmla="*/ 5107512 h 6276513"/>
              <a:gd name="connsiteX36" fmla="*/ 0 w 11527971"/>
              <a:gd name="connsiteY36" fmla="*/ 5884231 h 6276513"/>
              <a:gd name="connsiteX37" fmla="*/ 392282 w 11527971"/>
              <a:gd name="connsiteY37" fmla="*/ 6276513 h 6276513"/>
              <a:gd name="connsiteX38" fmla="*/ 784564 w 11527971"/>
              <a:gd name="connsiteY38" fmla="*/ 5884231 h 6276513"/>
              <a:gd name="connsiteX39" fmla="*/ 784564 w 11527971"/>
              <a:gd name="connsiteY39" fmla="*/ 5491949 h 6276513"/>
              <a:gd name="connsiteX40" fmla="*/ 1256115 w 11527971"/>
              <a:gd name="connsiteY40" fmla="*/ 5491949 h 6276513"/>
              <a:gd name="connsiteX41" fmla="*/ 2038200 w 11527971"/>
              <a:gd name="connsiteY41" fmla="*/ 5491949 h 6276513"/>
              <a:gd name="connsiteX42" fmla="*/ 2302729 w 11527971"/>
              <a:gd name="connsiteY42" fmla="*/ 5491949 h 6276513"/>
              <a:gd name="connsiteX43" fmla="*/ 3084814 w 11527971"/>
              <a:gd name="connsiteY43" fmla="*/ 5491949 h 6276513"/>
              <a:gd name="connsiteX44" fmla="*/ 3659877 w 11527971"/>
              <a:gd name="connsiteY44" fmla="*/ 5491949 h 6276513"/>
              <a:gd name="connsiteX45" fmla="*/ 4338450 w 11527971"/>
              <a:gd name="connsiteY45" fmla="*/ 5491949 h 6276513"/>
              <a:gd name="connsiteX46" fmla="*/ 5120535 w 11527971"/>
              <a:gd name="connsiteY46" fmla="*/ 5491949 h 6276513"/>
              <a:gd name="connsiteX47" fmla="*/ 5592087 w 11527971"/>
              <a:gd name="connsiteY47" fmla="*/ 5491949 h 6276513"/>
              <a:gd name="connsiteX48" fmla="*/ 5856615 w 11527971"/>
              <a:gd name="connsiteY48" fmla="*/ 5491949 h 6276513"/>
              <a:gd name="connsiteX49" fmla="*/ 6328167 w 11527971"/>
              <a:gd name="connsiteY49" fmla="*/ 5491949 h 6276513"/>
              <a:gd name="connsiteX50" fmla="*/ 7110252 w 11527971"/>
              <a:gd name="connsiteY50" fmla="*/ 5491949 h 6276513"/>
              <a:gd name="connsiteX51" fmla="*/ 7581803 w 11527971"/>
              <a:gd name="connsiteY51" fmla="*/ 5491949 h 6276513"/>
              <a:gd name="connsiteX52" fmla="*/ 7949843 w 11527971"/>
              <a:gd name="connsiteY52" fmla="*/ 5491949 h 6276513"/>
              <a:gd name="connsiteX53" fmla="*/ 8524905 w 11527971"/>
              <a:gd name="connsiteY53" fmla="*/ 5491949 h 6276513"/>
              <a:gd name="connsiteX54" fmla="*/ 8996457 w 11527971"/>
              <a:gd name="connsiteY54" fmla="*/ 5491949 h 6276513"/>
              <a:gd name="connsiteX55" fmla="*/ 9571519 w 11527971"/>
              <a:gd name="connsiteY55" fmla="*/ 5491949 h 6276513"/>
              <a:gd name="connsiteX56" fmla="*/ 9836048 w 11527971"/>
              <a:gd name="connsiteY56" fmla="*/ 5491949 h 6276513"/>
              <a:gd name="connsiteX57" fmla="*/ 10618133 w 11527971"/>
              <a:gd name="connsiteY57" fmla="*/ 5491949 h 6276513"/>
              <a:gd name="connsiteX58" fmla="*/ 11135689 w 11527971"/>
              <a:gd name="connsiteY58" fmla="*/ 5491949 h 6276513"/>
              <a:gd name="connsiteX59" fmla="*/ 11527971 w 11527971"/>
              <a:gd name="connsiteY59" fmla="*/ 5099667 h 6276513"/>
              <a:gd name="connsiteX60" fmla="*/ 11527971 w 11527971"/>
              <a:gd name="connsiteY60" fmla="*/ 4558318 h 6276513"/>
              <a:gd name="connsiteX61" fmla="*/ 11527971 w 11527971"/>
              <a:gd name="connsiteY61" fmla="*/ 3922821 h 6276513"/>
              <a:gd name="connsiteX62" fmla="*/ 11527971 w 11527971"/>
              <a:gd name="connsiteY62" fmla="*/ 3381471 h 6276513"/>
              <a:gd name="connsiteX63" fmla="*/ 11527971 w 11527971"/>
              <a:gd name="connsiteY63" fmla="*/ 2698901 h 6276513"/>
              <a:gd name="connsiteX64" fmla="*/ 11527971 w 11527971"/>
              <a:gd name="connsiteY64" fmla="*/ 2204625 h 6276513"/>
              <a:gd name="connsiteX65" fmla="*/ 11527971 w 11527971"/>
              <a:gd name="connsiteY65" fmla="*/ 1757424 h 6276513"/>
              <a:gd name="connsiteX66" fmla="*/ 11527971 w 11527971"/>
              <a:gd name="connsiteY66" fmla="*/ 1216074 h 6276513"/>
              <a:gd name="connsiteX67" fmla="*/ 11527971 w 11527971"/>
              <a:gd name="connsiteY67" fmla="*/ 392282 h 6276513"/>
              <a:gd name="connsiteX68" fmla="*/ 392282 w 11527971"/>
              <a:gd name="connsiteY68" fmla="*/ 1569128 h 6276513"/>
              <a:gd name="connsiteX69" fmla="*/ 784564 w 11527971"/>
              <a:gd name="connsiteY69" fmla="*/ 1176846 h 6276513"/>
              <a:gd name="connsiteX70" fmla="*/ 588423 w 11527971"/>
              <a:gd name="connsiteY70" fmla="*/ 980705 h 6276513"/>
              <a:gd name="connsiteX71" fmla="*/ 392282 w 11527971"/>
              <a:gd name="connsiteY71" fmla="*/ 1176846 h 6276513"/>
              <a:gd name="connsiteX72" fmla="*/ 392282 w 11527971"/>
              <a:gd name="connsiteY72" fmla="*/ 1569128 h 6276513"/>
              <a:gd name="connsiteX0" fmla="*/ 392282 w 11527971"/>
              <a:gd name="connsiteY0" fmla="*/ 1569128 h 6276513"/>
              <a:gd name="connsiteX1" fmla="*/ 784564 w 11527971"/>
              <a:gd name="connsiteY1" fmla="*/ 1176846 h 6276513"/>
              <a:gd name="connsiteX2" fmla="*/ 588423 w 11527971"/>
              <a:gd name="connsiteY2" fmla="*/ 980705 h 6276513"/>
              <a:gd name="connsiteX3" fmla="*/ 392282 w 11527971"/>
              <a:gd name="connsiteY3" fmla="*/ 1176846 h 6276513"/>
              <a:gd name="connsiteX4" fmla="*/ 392282 w 11527971"/>
              <a:gd name="connsiteY4" fmla="*/ 1569128 h 6276513"/>
              <a:gd name="connsiteX5" fmla="*/ 11135689 w 11527971"/>
              <a:gd name="connsiteY5" fmla="*/ 784564 h 6276513"/>
              <a:gd name="connsiteX6" fmla="*/ 11527971 w 11527971"/>
              <a:gd name="connsiteY6" fmla="*/ 392282 h 6276513"/>
              <a:gd name="connsiteX7" fmla="*/ 11135689 w 11527971"/>
              <a:gd name="connsiteY7" fmla="*/ 0 h 6276513"/>
              <a:gd name="connsiteX8" fmla="*/ 10743407 w 11527971"/>
              <a:gd name="connsiteY8" fmla="*/ 392282 h 6276513"/>
              <a:gd name="connsiteX9" fmla="*/ 10939548 w 11527971"/>
              <a:gd name="connsiteY9" fmla="*/ 588423 h 6276513"/>
              <a:gd name="connsiteX10" fmla="*/ 11135689 w 11527971"/>
              <a:gd name="connsiteY10" fmla="*/ 392282 h 6276513"/>
              <a:gd name="connsiteX11" fmla="*/ 11135689 w 11527971"/>
              <a:gd name="connsiteY11" fmla="*/ 784564 h 6276513"/>
              <a:gd name="connsiteX0" fmla="*/ 0 w 11527971"/>
              <a:gd name="connsiteY0" fmla="*/ 1176846 h 6276513"/>
              <a:gd name="connsiteX1" fmla="*/ 392282 w 11527971"/>
              <a:gd name="connsiteY1" fmla="*/ 784564 h 6276513"/>
              <a:gd name="connsiteX2" fmla="*/ 656811 w 11527971"/>
              <a:gd name="connsiteY2" fmla="*/ 784564 h 6276513"/>
              <a:gd name="connsiteX3" fmla="*/ 1231873 w 11527971"/>
              <a:gd name="connsiteY3" fmla="*/ 784564 h 6276513"/>
              <a:gd name="connsiteX4" fmla="*/ 2013958 w 11527971"/>
              <a:gd name="connsiteY4" fmla="*/ 784564 h 6276513"/>
              <a:gd name="connsiteX5" fmla="*/ 2278487 w 11527971"/>
              <a:gd name="connsiteY5" fmla="*/ 784564 h 6276513"/>
              <a:gd name="connsiteX6" fmla="*/ 2646527 w 11527971"/>
              <a:gd name="connsiteY6" fmla="*/ 784564 h 6276513"/>
              <a:gd name="connsiteX7" fmla="*/ 2911056 w 11527971"/>
              <a:gd name="connsiteY7" fmla="*/ 784564 h 6276513"/>
              <a:gd name="connsiteX8" fmla="*/ 3382607 w 11527971"/>
              <a:gd name="connsiteY8" fmla="*/ 784564 h 6276513"/>
              <a:gd name="connsiteX9" fmla="*/ 3957670 w 11527971"/>
              <a:gd name="connsiteY9" fmla="*/ 784564 h 6276513"/>
              <a:gd name="connsiteX10" fmla="*/ 4325710 w 11527971"/>
              <a:gd name="connsiteY10" fmla="*/ 784564 h 6276513"/>
              <a:gd name="connsiteX11" fmla="*/ 4900772 w 11527971"/>
              <a:gd name="connsiteY11" fmla="*/ 784564 h 6276513"/>
              <a:gd name="connsiteX12" fmla="*/ 5682857 w 11527971"/>
              <a:gd name="connsiteY12" fmla="*/ 784564 h 6276513"/>
              <a:gd name="connsiteX13" fmla="*/ 6361431 w 11527971"/>
              <a:gd name="connsiteY13" fmla="*/ 784564 h 6276513"/>
              <a:gd name="connsiteX14" fmla="*/ 7143516 w 11527971"/>
              <a:gd name="connsiteY14" fmla="*/ 784564 h 6276513"/>
              <a:gd name="connsiteX15" fmla="*/ 7408045 w 11527971"/>
              <a:gd name="connsiteY15" fmla="*/ 784564 h 6276513"/>
              <a:gd name="connsiteX16" fmla="*/ 8086618 w 11527971"/>
              <a:gd name="connsiteY16" fmla="*/ 784564 h 6276513"/>
              <a:gd name="connsiteX17" fmla="*/ 8661681 w 11527971"/>
              <a:gd name="connsiteY17" fmla="*/ 784564 h 6276513"/>
              <a:gd name="connsiteX18" fmla="*/ 9340255 w 11527971"/>
              <a:gd name="connsiteY18" fmla="*/ 784564 h 6276513"/>
              <a:gd name="connsiteX19" fmla="*/ 9708295 w 11527971"/>
              <a:gd name="connsiteY19" fmla="*/ 784564 h 6276513"/>
              <a:gd name="connsiteX20" fmla="*/ 10179846 w 11527971"/>
              <a:gd name="connsiteY20" fmla="*/ 784564 h 6276513"/>
              <a:gd name="connsiteX21" fmla="*/ 10743407 w 11527971"/>
              <a:gd name="connsiteY21" fmla="*/ 784564 h 6276513"/>
              <a:gd name="connsiteX22" fmla="*/ 10743407 w 11527971"/>
              <a:gd name="connsiteY22" fmla="*/ 392282 h 6276513"/>
              <a:gd name="connsiteX23" fmla="*/ 11135689 w 11527971"/>
              <a:gd name="connsiteY23" fmla="*/ 0 h 6276513"/>
              <a:gd name="connsiteX24" fmla="*/ 11527971 w 11527971"/>
              <a:gd name="connsiteY24" fmla="*/ 392282 h 6276513"/>
              <a:gd name="connsiteX25" fmla="*/ 11527971 w 11527971"/>
              <a:gd name="connsiteY25" fmla="*/ 839484 h 6276513"/>
              <a:gd name="connsiteX26" fmla="*/ 11527971 w 11527971"/>
              <a:gd name="connsiteY26" fmla="*/ 1286685 h 6276513"/>
              <a:gd name="connsiteX27" fmla="*/ 11527971 w 11527971"/>
              <a:gd name="connsiteY27" fmla="*/ 1733887 h 6276513"/>
              <a:gd name="connsiteX28" fmla="*/ 11527971 w 11527971"/>
              <a:gd name="connsiteY28" fmla="*/ 2416458 h 6276513"/>
              <a:gd name="connsiteX29" fmla="*/ 11527971 w 11527971"/>
              <a:gd name="connsiteY29" fmla="*/ 3099028 h 6276513"/>
              <a:gd name="connsiteX30" fmla="*/ 11527971 w 11527971"/>
              <a:gd name="connsiteY30" fmla="*/ 3781599 h 6276513"/>
              <a:gd name="connsiteX31" fmla="*/ 11527971 w 11527971"/>
              <a:gd name="connsiteY31" fmla="*/ 4370022 h 6276513"/>
              <a:gd name="connsiteX32" fmla="*/ 11527971 w 11527971"/>
              <a:gd name="connsiteY32" fmla="*/ 5099667 h 6276513"/>
              <a:gd name="connsiteX33" fmla="*/ 11135689 w 11527971"/>
              <a:gd name="connsiteY33" fmla="*/ 5491949 h 6276513"/>
              <a:gd name="connsiteX34" fmla="*/ 10457115 w 11527971"/>
              <a:gd name="connsiteY34" fmla="*/ 5491949 h 6276513"/>
              <a:gd name="connsiteX35" fmla="*/ 9778542 w 11527971"/>
              <a:gd name="connsiteY35" fmla="*/ 5491949 h 6276513"/>
              <a:gd name="connsiteX36" fmla="*/ 9306990 w 11527971"/>
              <a:gd name="connsiteY36" fmla="*/ 5491949 h 6276513"/>
              <a:gd name="connsiteX37" fmla="*/ 8835439 w 11527971"/>
              <a:gd name="connsiteY37" fmla="*/ 5491949 h 6276513"/>
              <a:gd name="connsiteX38" fmla="*/ 8570910 w 11527971"/>
              <a:gd name="connsiteY38" fmla="*/ 5491949 h 6276513"/>
              <a:gd name="connsiteX39" fmla="*/ 7995848 w 11527971"/>
              <a:gd name="connsiteY39" fmla="*/ 5491949 h 6276513"/>
              <a:gd name="connsiteX40" fmla="*/ 7420785 w 11527971"/>
              <a:gd name="connsiteY40" fmla="*/ 5491949 h 6276513"/>
              <a:gd name="connsiteX41" fmla="*/ 7156257 w 11527971"/>
              <a:gd name="connsiteY41" fmla="*/ 5491949 h 6276513"/>
              <a:gd name="connsiteX42" fmla="*/ 6684705 w 11527971"/>
              <a:gd name="connsiteY42" fmla="*/ 5491949 h 6276513"/>
              <a:gd name="connsiteX43" fmla="*/ 6006132 w 11527971"/>
              <a:gd name="connsiteY43" fmla="*/ 5491949 h 6276513"/>
              <a:gd name="connsiteX44" fmla="*/ 5431069 w 11527971"/>
              <a:gd name="connsiteY44" fmla="*/ 5491949 h 6276513"/>
              <a:gd name="connsiteX45" fmla="*/ 4752495 w 11527971"/>
              <a:gd name="connsiteY45" fmla="*/ 5491949 h 6276513"/>
              <a:gd name="connsiteX46" fmla="*/ 4384455 w 11527971"/>
              <a:gd name="connsiteY46" fmla="*/ 5491949 h 6276513"/>
              <a:gd name="connsiteX47" fmla="*/ 4016415 w 11527971"/>
              <a:gd name="connsiteY47" fmla="*/ 5491949 h 6276513"/>
              <a:gd name="connsiteX48" fmla="*/ 3234330 w 11527971"/>
              <a:gd name="connsiteY48" fmla="*/ 5491949 h 6276513"/>
              <a:gd name="connsiteX49" fmla="*/ 2659268 w 11527971"/>
              <a:gd name="connsiteY49" fmla="*/ 5491949 h 6276513"/>
              <a:gd name="connsiteX50" fmla="*/ 2291228 w 11527971"/>
              <a:gd name="connsiteY50" fmla="*/ 5491949 h 6276513"/>
              <a:gd name="connsiteX51" fmla="*/ 1923188 w 11527971"/>
              <a:gd name="connsiteY51" fmla="*/ 5491949 h 6276513"/>
              <a:gd name="connsiteX52" fmla="*/ 1348125 w 11527971"/>
              <a:gd name="connsiteY52" fmla="*/ 5491949 h 6276513"/>
              <a:gd name="connsiteX53" fmla="*/ 784564 w 11527971"/>
              <a:gd name="connsiteY53" fmla="*/ 5491949 h 6276513"/>
              <a:gd name="connsiteX54" fmla="*/ 784564 w 11527971"/>
              <a:gd name="connsiteY54" fmla="*/ 5884231 h 6276513"/>
              <a:gd name="connsiteX55" fmla="*/ 392282 w 11527971"/>
              <a:gd name="connsiteY55" fmla="*/ 6276513 h 6276513"/>
              <a:gd name="connsiteX56" fmla="*/ 0 w 11527971"/>
              <a:gd name="connsiteY56" fmla="*/ 5884231 h 6276513"/>
              <a:gd name="connsiteX57" fmla="*/ 0 w 11527971"/>
              <a:gd name="connsiteY57" fmla="*/ 5389956 h 6276513"/>
              <a:gd name="connsiteX58" fmla="*/ 0 w 11527971"/>
              <a:gd name="connsiteY58" fmla="*/ 4707385 h 6276513"/>
              <a:gd name="connsiteX59" fmla="*/ 0 w 11527971"/>
              <a:gd name="connsiteY59" fmla="*/ 4166035 h 6276513"/>
              <a:gd name="connsiteX60" fmla="*/ 0 w 11527971"/>
              <a:gd name="connsiteY60" fmla="*/ 3624686 h 6276513"/>
              <a:gd name="connsiteX61" fmla="*/ 0 w 11527971"/>
              <a:gd name="connsiteY61" fmla="*/ 2942115 h 6276513"/>
              <a:gd name="connsiteX62" fmla="*/ 0 w 11527971"/>
              <a:gd name="connsiteY62" fmla="*/ 2447840 h 6276513"/>
              <a:gd name="connsiteX63" fmla="*/ 0 w 11527971"/>
              <a:gd name="connsiteY63" fmla="*/ 1953565 h 6276513"/>
              <a:gd name="connsiteX64" fmla="*/ 0 w 11527971"/>
              <a:gd name="connsiteY64" fmla="*/ 1176846 h 6276513"/>
              <a:gd name="connsiteX65" fmla="*/ 10743407 w 11527971"/>
              <a:gd name="connsiteY65" fmla="*/ 784564 h 6276513"/>
              <a:gd name="connsiteX66" fmla="*/ 11135689 w 11527971"/>
              <a:gd name="connsiteY66" fmla="*/ 784564 h 6276513"/>
              <a:gd name="connsiteX67" fmla="*/ 11527971 w 11527971"/>
              <a:gd name="connsiteY67" fmla="*/ 392282 h 6276513"/>
              <a:gd name="connsiteX68" fmla="*/ 11135689 w 11527971"/>
              <a:gd name="connsiteY68" fmla="*/ 784564 h 6276513"/>
              <a:gd name="connsiteX69" fmla="*/ 11135689 w 11527971"/>
              <a:gd name="connsiteY69" fmla="*/ 392282 h 6276513"/>
              <a:gd name="connsiteX70" fmla="*/ 10939548 w 11527971"/>
              <a:gd name="connsiteY70" fmla="*/ 588423 h 6276513"/>
              <a:gd name="connsiteX71" fmla="*/ 10743407 w 11527971"/>
              <a:gd name="connsiteY71" fmla="*/ 392282 h 6276513"/>
              <a:gd name="connsiteX72" fmla="*/ 392282 w 11527971"/>
              <a:gd name="connsiteY72" fmla="*/ 1569128 h 6276513"/>
              <a:gd name="connsiteX73" fmla="*/ 392282 w 11527971"/>
              <a:gd name="connsiteY73" fmla="*/ 1176846 h 6276513"/>
              <a:gd name="connsiteX74" fmla="*/ 588423 w 11527971"/>
              <a:gd name="connsiteY74" fmla="*/ 980705 h 6276513"/>
              <a:gd name="connsiteX75" fmla="*/ 784564 w 11527971"/>
              <a:gd name="connsiteY75" fmla="*/ 1176846 h 6276513"/>
              <a:gd name="connsiteX76" fmla="*/ 392282 w 11527971"/>
              <a:gd name="connsiteY76" fmla="*/ 1569128 h 6276513"/>
              <a:gd name="connsiteX77" fmla="*/ 0 w 11527971"/>
              <a:gd name="connsiteY77" fmla="*/ 1176846 h 6276513"/>
              <a:gd name="connsiteX78" fmla="*/ 784564 w 11527971"/>
              <a:gd name="connsiteY78" fmla="*/ 1176846 h 6276513"/>
              <a:gd name="connsiteX79" fmla="*/ 784564 w 11527971"/>
              <a:gd name="connsiteY79" fmla="*/ 1716234 h 6276513"/>
              <a:gd name="connsiteX80" fmla="*/ 784564 w 11527971"/>
              <a:gd name="connsiteY80" fmla="*/ 2298773 h 6276513"/>
              <a:gd name="connsiteX81" fmla="*/ 784564 w 11527971"/>
              <a:gd name="connsiteY81" fmla="*/ 2708708 h 6276513"/>
              <a:gd name="connsiteX82" fmla="*/ 784564 w 11527971"/>
              <a:gd name="connsiteY82" fmla="*/ 3204944 h 6276513"/>
              <a:gd name="connsiteX83" fmla="*/ 784564 w 11527971"/>
              <a:gd name="connsiteY83" fmla="*/ 3787483 h 6276513"/>
              <a:gd name="connsiteX84" fmla="*/ 784564 w 11527971"/>
              <a:gd name="connsiteY84" fmla="*/ 4326871 h 6276513"/>
              <a:gd name="connsiteX85" fmla="*/ 784564 w 11527971"/>
              <a:gd name="connsiteY85" fmla="*/ 4823108 h 6276513"/>
              <a:gd name="connsiteX86" fmla="*/ 784564 w 11527971"/>
              <a:gd name="connsiteY86" fmla="*/ 5491949 h 6276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11527971" h="6276513" stroke="0" extrusionOk="0">
                <a:moveTo>
                  <a:pt x="11527971" y="392282"/>
                </a:moveTo>
                <a:cubicBezTo>
                  <a:pt x="11536499" y="666760"/>
                  <a:pt x="11397729" y="784381"/>
                  <a:pt x="11135689" y="784564"/>
                </a:cubicBezTo>
                <a:cubicBezTo>
                  <a:pt x="11120581" y="617637"/>
                  <a:pt x="11168293" y="566592"/>
                  <a:pt x="11135689" y="392282"/>
                </a:cubicBezTo>
                <a:cubicBezTo>
                  <a:pt x="11154348" y="485870"/>
                  <a:pt x="11052034" y="579818"/>
                  <a:pt x="10939548" y="588423"/>
                </a:cubicBezTo>
                <a:cubicBezTo>
                  <a:pt x="10852562" y="577572"/>
                  <a:pt x="10767106" y="491465"/>
                  <a:pt x="10743407" y="392282"/>
                </a:cubicBezTo>
                <a:cubicBezTo>
                  <a:pt x="10765174" y="493378"/>
                  <a:pt x="10720864" y="681541"/>
                  <a:pt x="10743407" y="784564"/>
                </a:cubicBezTo>
                <a:cubicBezTo>
                  <a:pt x="10619232" y="807532"/>
                  <a:pt x="10512351" y="767492"/>
                  <a:pt x="10375367" y="784564"/>
                </a:cubicBezTo>
                <a:cubicBezTo>
                  <a:pt x="10238383" y="801636"/>
                  <a:pt x="9974259" y="736837"/>
                  <a:pt x="9800305" y="784564"/>
                </a:cubicBezTo>
                <a:cubicBezTo>
                  <a:pt x="9626351" y="832291"/>
                  <a:pt x="9430500" y="759612"/>
                  <a:pt x="9328753" y="784564"/>
                </a:cubicBezTo>
                <a:cubicBezTo>
                  <a:pt x="9227006" y="809516"/>
                  <a:pt x="9058804" y="773371"/>
                  <a:pt x="8960713" y="784564"/>
                </a:cubicBezTo>
                <a:cubicBezTo>
                  <a:pt x="8862622" y="795757"/>
                  <a:pt x="8753092" y="782413"/>
                  <a:pt x="8696184" y="784564"/>
                </a:cubicBezTo>
                <a:cubicBezTo>
                  <a:pt x="8639276" y="786715"/>
                  <a:pt x="8551872" y="752849"/>
                  <a:pt x="8431656" y="784564"/>
                </a:cubicBezTo>
                <a:cubicBezTo>
                  <a:pt x="8311440" y="816279"/>
                  <a:pt x="8127719" y="721805"/>
                  <a:pt x="7856593" y="784564"/>
                </a:cubicBezTo>
                <a:cubicBezTo>
                  <a:pt x="7585467" y="847323"/>
                  <a:pt x="7492359" y="772200"/>
                  <a:pt x="7385042" y="784564"/>
                </a:cubicBezTo>
                <a:cubicBezTo>
                  <a:pt x="7277725" y="796928"/>
                  <a:pt x="7130766" y="744552"/>
                  <a:pt x="7017002" y="784564"/>
                </a:cubicBezTo>
                <a:cubicBezTo>
                  <a:pt x="6903238" y="824576"/>
                  <a:pt x="6619968" y="708003"/>
                  <a:pt x="6234917" y="784564"/>
                </a:cubicBezTo>
                <a:cubicBezTo>
                  <a:pt x="5849866" y="861125"/>
                  <a:pt x="5899824" y="776654"/>
                  <a:pt x="5763366" y="784564"/>
                </a:cubicBezTo>
                <a:cubicBezTo>
                  <a:pt x="5626908" y="792474"/>
                  <a:pt x="5410038" y="763739"/>
                  <a:pt x="5188303" y="784564"/>
                </a:cubicBezTo>
                <a:cubicBezTo>
                  <a:pt x="4966568" y="805389"/>
                  <a:pt x="5027895" y="763497"/>
                  <a:pt x="4923775" y="784564"/>
                </a:cubicBezTo>
                <a:cubicBezTo>
                  <a:pt x="4819655" y="805631"/>
                  <a:pt x="4734423" y="783870"/>
                  <a:pt x="4659246" y="784564"/>
                </a:cubicBezTo>
                <a:cubicBezTo>
                  <a:pt x="4584069" y="785258"/>
                  <a:pt x="4330892" y="760906"/>
                  <a:pt x="4084183" y="784564"/>
                </a:cubicBezTo>
                <a:cubicBezTo>
                  <a:pt x="3837474" y="808222"/>
                  <a:pt x="3815334" y="770128"/>
                  <a:pt x="3716143" y="784564"/>
                </a:cubicBezTo>
                <a:cubicBezTo>
                  <a:pt x="3616952" y="799000"/>
                  <a:pt x="3527666" y="764944"/>
                  <a:pt x="3451615" y="784564"/>
                </a:cubicBezTo>
                <a:cubicBezTo>
                  <a:pt x="3375564" y="804184"/>
                  <a:pt x="3242066" y="783628"/>
                  <a:pt x="3187086" y="784564"/>
                </a:cubicBezTo>
                <a:cubicBezTo>
                  <a:pt x="3132106" y="785500"/>
                  <a:pt x="2759485" y="723250"/>
                  <a:pt x="2612023" y="784564"/>
                </a:cubicBezTo>
                <a:cubicBezTo>
                  <a:pt x="2464561" y="845878"/>
                  <a:pt x="2154265" y="723911"/>
                  <a:pt x="1829938" y="784564"/>
                </a:cubicBezTo>
                <a:cubicBezTo>
                  <a:pt x="1505611" y="845217"/>
                  <a:pt x="1481118" y="763556"/>
                  <a:pt x="1358387" y="784564"/>
                </a:cubicBezTo>
                <a:cubicBezTo>
                  <a:pt x="1235656" y="805572"/>
                  <a:pt x="680790" y="709010"/>
                  <a:pt x="392282" y="784564"/>
                </a:cubicBezTo>
                <a:cubicBezTo>
                  <a:pt x="160618" y="765827"/>
                  <a:pt x="-11561" y="945120"/>
                  <a:pt x="0" y="1176846"/>
                </a:cubicBezTo>
                <a:cubicBezTo>
                  <a:pt x="26844" y="1377797"/>
                  <a:pt x="-27533" y="1566759"/>
                  <a:pt x="0" y="1859417"/>
                </a:cubicBezTo>
                <a:cubicBezTo>
                  <a:pt x="27533" y="2152075"/>
                  <a:pt x="-9478" y="2127528"/>
                  <a:pt x="0" y="2353692"/>
                </a:cubicBezTo>
                <a:cubicBezTo>
                  <a:pt x="9478" y="2579857"/>
                  <a:pt x="-38280" y="2758326"/>
                  <a:pt x="0" y="2895042"/>
                </a:cubicBezTo>
                <a:cubicBezTo>
                  <a:pt x="38280" y="3031758"/>
                  <a:pt x="-29599" y="3169932"/>
                  <a:pt x="0" y="3342243"/>
                </a:cubicBezTo>
                <a:cubicBezTo>
                  <a:pt x="29599" y="3514554"/>
                  <a:pt x="-13456" y="3766830"/>
                  <a:pt x="0" y="3930666"/>
                </a:cubicBezTo>
                <a:cubicBezTo>
                  <a:pt x="13456" y="4094502"/>
                  <a:pt x="-28084" y="4251263"/>
                  <a:pt x="0" y="4519089"/>
                </a:cubicBezTo>
                <a:cubicBezTo>
                  <a:pt x="28084" y="4786915"/>
                  <a:pt x="-28956" y="4941719"/>
                  <a:pt x="0" y="5107512"/>
                </a:cubicBezTo>
                <a:cubicBezTo>
                  <a:pt x="28956" y="5273305"/>
                  <a:pt x="-62279" y="5591603"/>
                  <a:pt x="0" y="5884231"/>
                </a:cubicBezTo>
                <a:cubicBezTo>
                  <a:pt x="-11812" y="6103768"/>
                  <a:pt x="161980" y="6277870"/>
                  <a:pt x="392282" y="6276513"/>
                </a:cubicBezTo>
                <a:cubicBezTo>
                  <a:pt x="618430" y="6261268"/>
                  <a:pt x="792219" y="6055524"/>
                  <a:pt x="784564" y="5884231"/>
                </a:cubicBezTo>
                <a:cubicBezTo>
                  <a:pt x="770509" y="5780220"/>
                  <a:pt x="795624" y="5570881"/>
                  <a:pt x="784564" y="5491949"/>
                </a:cubicBezTo>
                <a:cubicBezTo>
                  <a:pt x="935503" y="5466782"/>
                  <a:pt x="1069054" y="5495145"/>
                  <a:pt x="1256115" y="5491949"/>
                </a:cubicBezTo>
                <a:cubicBezTo>
                  <a:pt x="1443176" y="5488753"/>
                  <a:pt x="1661659" y="5578431"/>
                  <a:pt x="2038200" y="5491949"/>
                </a:cubicBezTo>
                <a:cubicBezTo>
                  <a:pt x="2414741" y="5405467"/>
                  <a:pt x="2213360" y="5515436"/>
                  <a:pt x="2302729" y="5491949"/>
                </a:cubicBezTo>
                <a:cubicBezTo>
                  <a:pt x="2392098" y="5468462"/>
                  <a:pt x="2887326" y="5563454"/>
                  <a:pt x="3084814" y="5491949"/>
                </a:cubicBezTo>
                <a:cubicBezTo>
                  <a:pt x="3282303" y="5420444"/>
                  <a:pt x="3436354" y="5528533"/>
                  <a:pt x="3659877" y="5491949"/>
                </a:cubicBezTo>
                <a:cubicBezTo>
                  <a:pt x="3883400" y="5455365"/>
                  <a:pt x="4076815" y="5540030"/>
                  <a:pt x="4338450" y="5491949"/>
                </a:cubicBezTo>
                <a:cubicBezTo>
                  <a:pt x="4600085" y="5443868"/>
                  <a:pt x="4921535" y="5551704"/>
                  <a:pt x="5120535" y="5491949"/>
                </a:cubicBezTo>
                <a:cubicBezTo>
                  <a:pt x="5319535" y="5432194"/>
                  <a:pt x="5388506" y="5511260"/>
                  <a:pt x="5592087" y="5491949"/>
                </a:cubicBezTo>
                <a:cubicBezTo>
                  <a:pt x="5795668" y="5472638"/>
                  <a:pt x="5754368" y="5513368"/>
                  <a:pt x="5856615" y="5491949"/>
                </a:cubicBezTo>
                <a:cubicBezTo>
                  <a:pt x="5958862" y="5470530"/>
                  <a:pt x="6152099" y="5505528"/>
                  <a:pt x="6328167" y="5491949"/>
                </a:cubicBezTo>
                <a:cubicBezTo>
                  <a:pt x="6504235" y="5478370"/>
                  <a:pt x="6949758" y="5514730"/>
                  <a:pt x="7110252" y="5491949"/>
                </a:cubicBezTo>
                <a:cubicBezTo>
                  <a:pt x="7270746" y="5469168"/>
                  <a:pt x="7477027" y="5523109"/>
                  <a:pt x="7581803" y="5491949"/>
                </a:cubicBezTo>
                <a:cubicBezTo>
                  <a:pt x="7686579" y="5460789"/>
                  <a:pt x="7829982" y="5523754"/>
                  <a:pt x="7949843" y="5491949"/>
                </a:cubicBezTo>
                <a:cubicBezTo>
                  <a:pt x="8069704" y="5460144"/>
                  <a:pt x="8317170" y="5506848"/>
                  <a:pt x="8524905" y="5491949"/>
                </a:cubicBezTo>
                <a:cubicBezTo>
                  <a:pt x="8732640" y="5477050"/>
                  <a:pt x="8848367" y="5543878"/>
                  <a:pt x="8996457" y="5491949"/>
                </a:cubicBezTo>
                <a:cubicBezTo>
                  <a:pt x="9144547" y="5440020"/>
                  <a:pt x="9318562" y="5532068"/>
                  <a:pt x="9571519" y="5491949"/>
                </a:cubicBezTo>
                <a:cubicBezTo>
                  <a:pt x="9824476" y="5451830"/>
                  <a:pt x="9742943" y="5500132"/>
                  <a:pt x="9836048" y="5491949"/>
                </a:cubicBezTo>
                <a:cubicBezTo>
                  <a:pt x="9929153" y="5483766"/>
                  <a:pt x="10255960" y="5581326"/>
                  <a:pt x="10618133" y="5491949"/>
                </a:cubicBezTo>
                <a:cubicBezTo>
                  <a:pt x="10980307" y="5402572"/>
                  <a:pt x="10905168" y="5505240"/>
                  <a:pt x="11135689" y="5491949"/>
                </a:cubicBezTo>
                <a:cubicBezTo>
                  <a:pt x="11372912" y="5527337"/>
                  <a:pt x="11531498" y="5310624"/>
                  <a:pt x="11527971" y="5099667"/>
                </a:cubicBezTo>
                <a:cubicBezTo>
                  <a:pt x="11504067" y="4863439"/>
                  <a:pt x="11563645" y="4678089"/>
                  <a:pt x="11527971" y="4558318"/>
                </a:cubicBezTo>
                <a:cubicBezTo>
                  <a:pt x="11492297" y="4438547"/>
                  <a:pt x="11592101" y="4178254"/>
                  <a:pt x="11527971" y="3922821"/>
                </a:cubicBezTo>
                <a:cubicBezTo>
                  <a:pt x="11463841" y="3667388"/>
                  <a:pt x="11540372" y="3647178"/>
                  <a:pt x="11527971" y="3381471"/>
                </a:cubicBezTo>
                <a:cubicBezTo>
                  <a:pt x="11515570" y="3115764"/>
                  <a:pt x="11537314" y="2934332"/>
                  <a:pt x="11527971" y="2698901"/>
                </a:cubicBezTo>
                <a:cubicBezTo>
                  <a:pt x="11518628" y="2463470"/>
                  <a:pt x="11533019" y="2311325"/>
                  <a:pt x="11527971" y="2204625"/>
                </a:cubicBezTo>
                <a:cubicBezTo>
                  <a:pt x="11522923" y="2097925"/>
                  <a:pt x="11564681" y="1879407"/>
                  <a:pt x="11527971" y="1757424"/>
                </a:cubicBezTo>
                <a:cubicBezTo>
                  <a:pt x="11491261" y="1635441"/>
                  <a:pt x="11562345" y="1347180"/>
                  <a:pt x="11527971" y="1216074"/>
                </a:cubicBezTo>
                <a:cubicBezTo>
                  <a:pt x="11493597" y="1084968"/>
                  <a:pt x="11583434" y="604807"/>
                  <a:pt x="11527971" y="392282"/>
                </a:cubicBezTo>
                <a:close/>
                <a:moveTo>
                  <a:pt x="392282" y="1569128"/>
                </a:moveTo>
                <a:cubicBezTo>
                  <a:pt x="602799" y="1568627"/>
                  <a:pt x="814205" y="1446483"/>
                  <a:pt x="784564" y="1176846"/>
                </a:cubicBezTo>
                <a:cubicBezTo>
                  <a:pt x="799849" y="1077710"/>
                  <a:pt x="682642" y="954329"/>
                  <a:pt x="588423" y="980705"/>
                </a:cubicBezTo>
                <a:cubicBezTo>
                  <a:pt x="469567" y="1004660"/>
                  <a:pt x="378616" y="1069853"/>
                  <a:pt x="392282" y="1176846"/>
                </a:cubicBezTo>
                <a:cubicBezTo>
                  <a:pt x="432196" y="1337960"/>
                  <a:pt x="372547" y="1385151"/>
                  <a:pt x="392282" y="1569128"/>
                </a:cubicBezTo>
                <a:close/>
              </a:path>
              <a:path w="11527971" h="6276513" fill="darkenLess" stroke="0" extrusionOk="0">
                <a:moveTo>
                  <a:pt x="392282" y="1569128"/>
                </a:moveTo>
                <a:cubicBezTo>
                  <a:pt x="617110" y="1593108"/>
                  <a:pt x="828888" y="1397842"/>
                  <a:pt x="784564" y="1176846"/>
                </a:cubicBezTo>
                <a:cubicBezTo>
                  <a:pt x="796837" y="1078524"/>
                  <a:pt x="694510" y="986027"/>
                  <a:pt x="588423" y="980705"/>
                </a:cubicBezTo>
                <a:cubicBezTo>
                  <a:pt x="477166" y="949507"/>
                  <a:pt x="408445" y="1074234"/>
                  <a:pt x="392282" y="1176846"/>
                </a:cubicBezTo>
                <a:cubicBezTo>
                  <a:pt x="426589" y="1342710"/>
                  <a:pt x="359419" y="1395279"/>
                  <a:pt x="392282" y="1569128"/>
                </a:cubicBezTo>
                <a:close/>
                <a:moveTo>
                  <a:pt x="11135689" y="784564"/>
                </a:moveTo>
                <a:cubicBezTo>
                  <a:pt x="11378756" y="824578"/>
                  <a:pt x="11484284" y="648306"/>
                  <a:pt x="11527971" y="392282"/>
                </a:cubicBezTo>
                <a:cubicBezTo>
                  <a:pt x="11526986" y="183521"/>
                  <a:pt x="11347922" y="-3391"/>
                  <a:pt x="11135689" y="0"/>
                </a:cubicBezTo>
                <a:cubicBezTo>
                  <a:pt x="10870786" y="12149"/>
                  <a:pt x="10769703" y="162457"/>
                  <a:pt x="10743407" y="392282"/>
                </a:cubicBezTo>
                <a:cubicBezTo>
                  <a:pt x="10735378" y="504405"/>
                  <a:pt x="10826413" y="595242"/>
                  <a:pt x="10939548" y="588423"/>
                </a:cubicBezTo>
                <a:cubicBezTo>
                  <a:pt x="11036286" y="607260"/>
                  <a:pt x="11133239" y="502048"/>
                  <a:pt x="11135689" y="392282"/>
                </a:cubicBezTo>
                <a:cubicBezTo>
                  <a:pt x="11173921" y="519080"/>
                  <a:pt x="11134745" y="627043"/>
                  <a:pt x="11135689" y="784564"/>
                </a:cubicBezTo>
                <a:close/>
              </a:path>
              <a:path w="11527971" h="6276513" fill="none" extrusionOk="0">
                <a:moveTo>
                  <a:pt x="0" y="1176846"/>
                </a:moveTo>
                <a:cubicBezTo>
                  <a:pt x="-40631" y="914405"/>
                  <a:pt x="200719" y="824348"/>
                  <a:pt x="392282" y="784564"/>
                </a:cubicBezTo>
                <a:cubicBezTo>
                  <a:pt x="471588" y="770257"/>
                  <a:pt x="547321" y="814236"/>
                  <a:pt x="656811" y="784564"/>
                </a:cubicBezTo>
                <a:cubicBezTo>
                  <a:pt x="766301" y="754892"/>
                  <a:pt x="983285" y="815248"/>
                  <a:pt x="1231873" y="784564"/>
                </a:cubicBezTo>
                <a:cubicBezTo>
                  <a:pt x="1480461" y="753880"/>
                  <a:pt x="1653090" y="797522"/>
                  <a:pt x="2013958" y="784564"/>
                </a:cubicBezTo>
                <a:cubicBezTo>
                  <a:pt x="2374826" y="771606"/>
                  <a:pt x="2211716" y="812940"/>
                  <a:pt x="2278487" y="784564"/>
                </a:cubicBezTo>
                <a:cubicBezTo>
                  <a:pt x="2345258" y="756188"/>
                  <a:pt x="2519433" y="795545"/>
                  <a:pt x="2646527" y="784564"/>
                </a:cubicBezTo>
                <a:cubicBezTo>
                  <a:pt x="2773621" y="773583"/>
                  <a:pt x="2788029" y="786921"/>
                  <a:pt x="2911056" y="784564"/>
                </a:cubicBezTo>
                <a:cubicBezTo>
                  <a:pt x="3034083" y="782207"/>
                  <a:pt x="3232103" y="807112"/>
                  <a:pt x="3382607" y="784564"/>
                </a:cubicBezTo>
                <a:cubicBezTo>
                  <a:pt x="3533111" y="762016"/>
                  <a:pt x="3813111" y="843506"/>
                  <a:pt x="3957670" y="784564"/>
                </a:cubicBezTo>
                <a:cubicBezTo>
                  <a:pt x="4102229" y="725622"/>
                  <a:pt x="4191805" y="792226"/>
                  <a:pt x="4325710" y="784564"/>
                </a:cubicBezTo>
                <a:cubicBezTo>
                  <a:pt x="4459615" y="776902"/>
                  <a:pt x="4714321" y="832547"/>
                  <a:pt x="4900772" y="784564"/>
                </a:cubicBezTo>
                <a:cubicBezTo>
                  <a:pt x="5087223" y="736581"/>
                  <a:pt x="5398488" y="870575"/>
                  <a:pt x="5682857" y="784564"/>
                </a:cubicBezTo>
                <a:cubicBezTo>
                  <a:pt x="5967227" y="698553"/>
                  <a:pt x="6134183" y="843457"/>
                  <a:pt x="6361431" y="784564"/>
                </a:cubicBezTo>
                <a:cubicBezTo>
                  <a:pt x="6588679" y="725671"/>
                  <a:pt x="6849811" y="813019"/>
                  <a:pt x="7143516" y="784564"/>
                </a:cubicBezTo>
                <a:cubicBezTo>
                  <a:pt x="7437222" y="756109"/>
                  <a:pt x="7324794" y="794696"/>
                  <a:pt x="7408045" y="784564"/>
                </a:cubicBezTo>
                <a:cubicBezTo>
                  <a:pt x="7491296" y="774432"/>
                  <a:pt x="7748965" y="853853"/>
                  <a:pt x="8086618" y="784564"/>
                </a:cubicBezTo>
                <a:cubicBezTo>
                  <a:pt x="8424271" y="715275"/>
                  <a:pt x="8540664" y="829350"/>
                  <a:pt x="8661681" y="784564"/>
                </a:cubicBezTo>
                <a:cubicBezTo>
                  <a:pt x="8782698" y="739778"/>
                  <a:pt x="9046820" y="831534"/>
                  <a:pt x="9340255" y="784564"/>
                </a:cubicBezTo>
                <a:cubicBezTo>
                  <a:pt x="9633690" y="737594"/>
                  <a:pt x="9607160" y="797010"/>
                  <a:pt x="9708295" y="784564"/>
                </a:cubicBezTo>
                <a:cubicBezTo>
                  <a:pt x="9809430" y="772118"/>
                  <a:pt x="9986551" y="829486"/>
                  <a:pt x="10179846" y="784564"/>
                </a:cubicBezTo>
                <a:cubicBezTo>
                  <a:pt x="10373141" y="739642"/>
                  <a:pt x="10549915" y="820970"/>
                  <a:pt x="10743407" y="784564"/>
                </a:cubicBezTo>
                <a:cubicBezTo>
                  <a:pt x="10739657" y="636869"/>
                  <a:pt x="10774959" y="502376"/>
                  <a:pt x="10743407" y="392282"/>
                </a:cubicBezTo>
                <a:cubicBezTo>
                  <a:pt x="10680676" y="192093"/>
                  <a:pt x="10885646" y="-10796"/>
                  <a:pt x="11135689" y="0"/>
                </a:cubicBezTo>
                <a:cubicBezTo>
                  <a:pt x="11329630" y="-13899"/>
                  <a:pt x="11532578" y="239989"/>
                  <a:pt x="11527971" y="392282"/>
                </a:cubicBezTo>
                <a:cubicBezTo>
                  <a:pt x="11555086" y="489088"/>
                  <a:pt x="11510650" y="697744"/>
                  <a:pt x="11527971" y="839484"/>
                </a:cubicBezTo>
                <a:cubicBezTo>
                  <a:pt x="11545292" y="981224"/>
                  <a:pt x="11525330" y="1067763"/>
                  <a:pt x="11527971" y="1286685"/>
                </a:cubicBezTo>
                <a:cubicBezTo>
                  <a:pt x="11530612" y="1505607"/>
                  <a:pt x="11509541" y="1620361"/>
                  <a:pt x="11527971" y="1733887"/>
                </a:cubicBezTo>
                <a:cubicBezTo>
                  <a:pt x="11546401" y="1847413"/>
                  <a:pt x="11474669" y="2105015"/>
                  <a:pt x="11527971" y="2416458"/>
                </a:cubicBezTo>
                <a:cubicBezTo>
                  <a:pt x="11581273" y="2727901"/>
                  <a:pt x="11516965" y="2812974"/>
                  <a:pt x="11527971" y="3099028"/>
                </a:cubicBezTo>
                <a:cubicBezTo>
                  <a:pt x="11538977" y="3385082"/>
                  <a:pt x="11458697" y="3599187"/>
                  <a:pt x="11527971" y="3781599"/>
                </a:cubicBezTo>
                <a:cubicBezTo>
                  <a:pt x="11597245" y="3964011"/>
                  <a:pt x="11500631" y="4120931"/>
                  <a:pt x="11527971" y="4370022"/>
                </a:cubicBezTo>
                <a:cubicBezTo>
                  <a:pt x="11555311" y="4619113"/>
                  <a:pt x="11526235" y="4766422"/>
                  <a:pt x="11527971" y="5099667"/>
                </a:cubicBezTo>
                <a:cubicBezTo>
                  <a:pt x="11535499" y="5314857"/>
                  <a:pt x="11343849" y="5546076"/>
                  <a:pt x="11135689" y="5491949"/>
                </a:cubicBezTo>
                <a:cubicBezTo>
                  <a:pt x="10830401" y="5495085"/>
                  <a:pt x="10631516" y="5444113"/>
                  <a:pt x="10457115" y="5491949"/>
                </a:cubicBezTo>
                <a:cubicBezTo>
                  <a:pt x="10282714" y="5539785"/>
                  <a:pt x="9973332" y="5473001"/>
                  <a:pt x="9778542" y="5491949"/>
                </a:cubicBezTo>
                <a:cubicBezTo>
                  <a:pt x="9583752" y="5510897"/>
                  <a:pt x="9426235" y="5477394"/>
                  <a:pt x="9306990" y="5491949"/>
                </a:cubicBezTo>
                <a:cubicBezTo>
                  <a:pt x="9187745" y="5506504"/>
                  <a:pt x="8938857" y="5436912"/>
                  <a:pt x="8835439" y="5491949"/>
                </a:cubicBezTo>
                <a:cubicBezTo>
                  <a:pt x="8732021" y="5546986"/>
                  <a:pt x="8673120" y="5462715"/>
                  <a:pt x="8570910" y="5491949"/>
                </a:cubicBezTo>
                <a:cubicBezTo>
                  <a:pt x="8468700" y="5521183"/>
                  <a:pt x="8267493" y="5433636"/>
                  <a:pt x="7995848" y="5491949"/>
                </a:cubicBezTo>
                <a:cubicBezTo>
                  <a:pt x="7724203" y="5550262"/>
                  <a:pt x="7648458" y="5433979"/>
                  <a:pt x="7420785" y="5491949"/>
                </a:cubicBezTo>
                <a:cubicBezTo>
                  <a:pt x="7193112" y="5549919"/>
                  <a:pt x="7209420" y="5463835"/>
                  <a:pt x="7156257" y="5491949"/>
                </a:cubicBezTo>
                <a:cubicBezTo>
                  <a:pt x="7103094" y="5520063"/>
                  <a:pt x="6812301" y="5455090"/>
                  <a:pt x="6684705" y="5491949"/>
                </a:cubicBezTo>
                <a:cubicBezTo>
                  <a:pt x="6557109" y="5528808"/>
                  <a:pt x="6303440" y="5460462"/>
                  <a:pt x="6006132" y="5491949"/>
                </a:cubicBezTo>
                <a:cubicBezTo>
                  <a:pt x="5708824" y="5523436"/>
                  <a:pt x="5659445" y="5476354"/>
                  <a:pt x="5431069" y="5491949"/>
                </a:cubicBezTo>
                <a:cubicBezTo>
                  <a:pt x="5202693" y="5507544"/>
                  <a:pt x="4910888" y="5471619"/>
                  <a:pt x="4752495" y="5491949"/>
                </a:cubicBezTo>
                <a:cubicBezTo>
                  <a:pt x="4594102" y="5512279"/>
                  <a:pt x="4532948" y="5478147"/>
                  <a:pt x="4384455" y="5491949"/>
                </a:cubicBezTo>
                <a:cubicBezTo>
                  <a:pt x="4235962" y="5505751"/>
                  <a:pt x="4195072" y="5458468"/>
                  <a:pt x="4016415" y="5491949"/>
                </a:cubicBezTo>
                <a:cubicBezTo>
                  <a:pt x="3837758" y="5525430"/>
                  <a:pt x="3417431" y="5438159"/>
                  <a:pt x="3234330" y="5491949"/>
                </a:cubicBezTo>
                <a:cubicBezTo>
                  <a:pt x="3051230" y="5545739"/>
                  <a:pt x="2891363" y="5470498"/>
                  <a:pt x="2659268" y="5491949"/>
                </a:cubicBezTo>
                <a:cubicBezTo>
                  <a:pt x="2427173" y="5513400"/>
                  <a:pt x="2414208" y="5454255"/>
                  <a:pt x="2291228" y="5491949"/>
                </a:cubicBezTo>
                <a:cubicBezTo>
                  <a:pt x="2168248" y="5529643"/>
                  <a:pt x="1998582" y="5457691"/>
                  <a:pt x="1923188" y="5491949"/>
                </a:cubicBezTo>
                <a:cubicBezTo>
                  <a:pt x="1847794" y="5526207"/>
                  <a:pt x="1498477" y="5430553"/>
                  <a:pt x="1348125" y="5491949"/>
                </a:cubicBezTo>
                <a:cubicBezTo>
                  <a:pt x="1197773" y="5553345"/>
                  <a:pt x="976381" y="5476634"/>
                  <a:pt x="784564" y="5491949"/>
                </a:cubicBezTo>
                <a:cubicBezTo>
                  <a:pt x="820038" y="5641793"/>
                  <a:pt x="775849" y="5734349"/>
                  <a:pt x="784564" y="5884231"/>
                </a:cubicBezTo>
                <a:cubicBezTo>
                  <a:pt x="754325" y="6069609"/>
                  <a:pt x="623895" y="6309614"/>
                  <a:pt x="392282" y="6276513"/>
                </a:cubicBezTo>
                <a:cubicBezTo>
                  <a:pt x="195177" y="6319825"/>
                  <a:pt x="-44195" y="6073257"/>
                  <a:pt x="0" y="5884231"/>
                </a:cubicBezTo>
                <a:cubicBezTo>
                  <a:pt x="-12169" y="5675440"/>
                  <a:pt x="55682" y="5552521"/>
                  <a:pt x="0" y="5389956"/>
                </a:cubicBezTo>
                <a:cubicBezTo>
                  <a:pt x="-55682" y="5227391"/>
                  <a:pt x="42839" y="4920660"/>
                  <a:pt x="0" y="4707385"/>
                </a:cubicBezTo>
                <a:cubicBezTo>
                  <a:pt x="-42839" y="4494110"/>
                  <a:pt x="37372" y="4334448"/>
                  <a:pt x="0" y="4166035"/>
                </a:cubicBezTo>
                <a:cubicBezTo>
                  <a:pt x="-37372" y="3997622"/>
                  <a:pt x="26355" y="3762150"/>
                  <a:pt x="0" y="3624686"/>
                </a:cubicBezTo>
                <a:cubicBezTo>
                  <a:pt x="-26355" y="3487222"/>
                  <a:pt x="57680" y="3140668"/>
                  <a:pt x="0" y="2942115"/>
                </a:cubicBezTo>
                <a:cubicBezTo>
                  <a:pt x="-57680" y="2743562"/>
                  <a:pt x="42692" y="2572941"/>
                  <a:pt x="0" y="2447840"/>
                </a:cubicBezTo>
                <a:cubicBezTo>
                  <a:pt x="-42692" y="2322739"/>
                  <a:pt x="13327" y="2183532"/>
                  <a:pt x="0" y="1953565"/>
                </a:cubicBezTo>
                <a:cubicBezTo>
                  <a:pt x="-13327" y="1723599"/>
                  <a:pt x="14399" y="1353820"/>
                  <a:pt x="0" y="1176846"/>
                </a:cubicBezTo>
                <a:close/>
                <a:moveTo>
                  <a:pt x="10743407" y="784564"/>
                </a:moveTo>
                <a:cubicBezTo>
                  <a:pt x="10900602" y="761936"/>
                  <a:pt x="10974228" y="828680"/>
                  <a:pt x="11135689" y="784564"/>
                </a:cubicBezTo>
                <a:cubicBezTo>
                  <a:pt x="11377855" y="800215"/>
                  <a:pt x="11513549" y="625334"/>
                  <a:pt x="11527971" y="392282"/>
                </a:cubicBezTo>
                <a:moveTo>
                  <a:pt x="11135689" y="784564"/>
                </a:moveTo>
                <a:cubicBezTo>
                  <a:pt x="11117038" y="590966"/>
                  <a:pt x="11140757" y="548660"/>
                  <a:pt x="11135689" y="392282"/>
                </a:cubicBezTo>
                <a:cubicBezTo>
                  <a:pt x="11117446" y="509097"/>
                  <a:pt x="11036040" y="566449"/>
                  <a:pt x="10939548" y="588423"/>
                </a:cubicBezTo>
                <a:cubicBezTo>
                  <a:pt x="10829521" y="586353"/>
                  <a:pt x="10759835" y="495680"/>
                  <a:pt x="10743407" y="392282"/>
                </a:cubicBezTo>
                <a:moveTo>
                  <a:pt x="392282" y="1569128"/>
                </a:moveTo>
                <a:cubicBezTo>
                  <a:pt x="347731" y="1428486"/>
                  <a:pt x="422667" y="1336709"/>
                  <a:pt x="392282" y="1176846"/>
                </a:cubicBezTo>
                <a:cubicBezTo>
                  <a:pt x="379253" y="1047190"/>
                  <a:pt x="499981" y="986321"/>
                  <a:pt x="588423" y="980705"/>
                </a:cubicBezTo>
                <a:cubicBezTo>
                  <a:pt x="688486" y="969756"/>
                  <a:pt x="798897" y="1084545"/>
                  <a:pt x="784564" y="1176846"/>
                </a:cubicBezTo>
                <a:cubicBezTo>
                  <a:pt x="818955" y="1419605"/>
                  <a:pt x="601994" y="1556873"/>
                  <a:pt x="392282" y="1569128"/>
                </a:cubicBezTo>
                <a:cubicBezTo>
                  <a:pt x="222526" y="1609672"/>
                  <a:pt x="2189" y="1356210"/>
                  <a:pt x="0" y="1176846"/>
                </a:cubicBezTo>
                <a:moveTo>
                  <a:pt x="784564" y="1176846"/>
                </a:moveTo>
                <a:cubicBezTo>
                  <a:pt x="833174" y="1290368"/>
                  <a:pt x="782600" y="1513733"/>
                  <a:pt x="784564" y="1716234"/>
                </a:cubicBezTo>
                <a:cubicBezTo>
                  <a:pt x="786528" y="1918735"/>
                  <a:pt x="747934" y="2096847"/>
                  <a:pt x="784564" y="2298773"/>
                </a:cubicBezTo>
                <a:cubicBezTo>
                  <a:pt x="821194" y="2500699"/>
                  <a:pt x="756639" y="2585773"/>
                  <a:pt x="784564" y="2708708"/>
                </a:cubicBezTo>
                <a:cubicBezTo>
                  <a:pt x="812489" y="2831644"/>
                  <a:pt x="771347" y="3034581"/>
                  <a:pt x="784564" y="3204944"/>
                </a:cubicBezTo>
                <a:cubicBezTo>
                  <a:pt x="797781" y="3375307"/>
                  <a:pt x="717931" y="3518186"/>
                  <a:pt x="784564" y="3787483"/>
                </a:cubicBezTo>
                <a:cubicBezTo>
                  <a:pt x="851197" y="4056780"/>
                  <a:pt x="783178" y="4190215"/>
                  <a:pt x="784564" y="4326871"/>
                </a:cubicBezTo>
                <a:cubicBezTo>
                  <a:pt x="785950" y="4463527"/>
                  <a:pt x="750404" y="4664219"/>
                  <a:pt x="784564" y="4823108"/>
                </a:cubicBezTo>
                <a:cubicBezTo>
                  <a:pt x="818724" y="4981997"/>
                  <a:pt x="727214" y="5236201"/>
                  <a:pt x="784564" y="5491949"/>
                </a:cubicBezTo>
              </a:path>
              <a:path w="11527971" h="6276513" fill="none" stroke="0" extrusionOk="0">
                <a:moveTo>
                  <a:pt x="0" y="1176846"/>
                </a:moveTo>
                <a:cubicBezTo>
                  <a:pt x="-38597" y="925783"/>
                  <a:pt x="226624" y="814409"/>
                  <a:pt x="392282" y="784564"/>
                </a:cubicBezTo>
                <a:cubicBezTo>
                  <a:pt x="650905" y="778915"/>
                  <a:pt x="820077" y="837620"/>
                  <a:pt x="967345" y="784564"/>
                </a:cubicBezTo>
                <a:cubicBezTo>
                  <a:pt x="1114613" y="731508"/>
                  <a:pt x="1276732" y="837578"/>
                  <a:pt x="1438896" y="784564"/>
                </a:cubicBezTo>
                <a:cubicBezTo>
                  <a:pt x="1601060" y="731550"/>
                  <a:pt x="1721603" y="797662"/>
                  <a:pt x="1910447" y="784564"/>
                </a:cubicBezTo>
                <a:cubicBezTo>
                  <a:pt x="2099291" y="771466"/>
                  <a:pt x="2304114" y="871545"/>
                  <a:pt x="2692532" y="784564"/>
                </a:cubicBezTo>
                <a:cubicBezTo>
                  <a:pt x="3080951" y="697583"/>
                  <a:pt x="3043486" y="823372"/>
                  <a:pt x="3164083" y="784564"/>
                </a:cubicBezTo>
                <a:cubicBezTo>
                  <a:pt x="3284680" y="745756"/>
                  <a:pt x="3676027" y="799230"/>
                  <a:pt x="3842657" y="784564"/>
                </a:cubicBezTo>
                <a:cubicBezTo>
                  <a:pt x="4009287" y="769898"/>
                  <a:pt x="4150884" y="825161"/>
                  <a:pt x="4314208" y="784564"/>
                </a:cubicBezTo>
                <a:cubicBezTo>
                  <a:pt x="4477532" y="743967"/>
                  <a:pt x="4517268" y="821128"/>
                  <a:pt x="4682248" y="784564"/>
                </a:cubicBezTo>
                <a:cubicBezTo>
                  <a:pt x="4847228" y="748000"/>
                  <a:pt x="4972211" y="830688"/>
                  <a:pt x="5153800" y="784564"/>
                </a:cubicBezTo>
                <a:cubicBezTo>
                  <a:pt x="5335389" y="738440"/>
                  <a:pt x="5426492" y="815673"/>
                  <a:pt x="5625351" y="784564"/>
                </a:cubicBezTo>
                <a:cubicBezTo>
                  <a:pt x="5824210" y="753455"/>
                  <a:pt x="6107280" y="809112"/>
                  <a:pt x="6407436" y="784564"/>
                </a:cubicBezTo>
                <a:cubicBezTo>
                  <a:pt x="6707592" y="760016"/>
                  <a:pt x="6741931" y="838756"/>
                  <a:pt x="6878987" y="784564"/>
                </a:cubicBezTo>
                <a:cubicBezTo>
                  <a:pt x="7016043" y="730372"/>
                  <a:pt x="7175667" y="808103"/>
                  <a:pt x="7454050" y="784564"/>
                </a:cubicBezTo>
                <a:cubicBezTo>
                  <a:pt x="7732433" y="761025"/>
                  <a:pt x="7602319" y="791429"/>
                  <a:pt x="7718578" y="784564"/>
                </a:cubicBezTo>
                <a:cubicBezTo>
                  <a:pt x="7834837" y="777699"/>
                  <a:pt x="8028364" y="800089"/>
                  <a:pt x="8190130" y="784564"/>
                </a:cubicBezTo>
                <a:cubicBezTo>
                  <a:pt x="8351896" y="769039"/>
                  <a:pt x="8617501" y="845335"/>
                  <a:pt x="8765192" y="784564"/>
                </a:cubicBezTo>
                <a:cubicBezTo>
                  <a:pt x="8912883" y="723793"/>
                  <a:pt x="9160815" y="786019"/>
                  <a:pt x="9443766" y="784564"/>
                </a:cubicBezTo>
                <a:cubicBezTo>
                  <a:pt x="9726717" y="783109"/>
                  <a:pt x="10023844" y="873387"/>
                  <a:pt x="10225851" y="784564"/>
                </a:cubicBezTo>
                <a:cubicBezTo>
                  <a:pt x="10427859" y="695741"/>
                  <a:pt x="10511886" y="819839"/>
                  <a:pt x="10743407" y="784564"/>
                </a:cubicBezTo>
                <a:cubicBezTo>
                  <a:pt x="10738652" y="626750"/>
                  <a:pt x="10783202" y="500645"/>
                  <a:pt x="10743407" y="392282"/>
                </a:cubicBezTo>
                <a:cubicBezTo>
                  <a:pt x="10716833" y="146581"/>
                  <a:pt x="10918729" y="-32570"/>
                  <a:pt x="11135689" y="0"/>
                </a:cubicBezTo>
                <a:cubicBezTo>
                  <a:pt x="11363307" y="-2222"/>
                  <a:pt x="11524233" y="171024"/>
                  <a:pt x="11527971" y="392282"/>
                </a:cubicBezTo>
                <a:cubicBezTo>
                  <a:pt x="11563633" y="580182"/>
                  <a:pt x="11479223" y="749070"/>
                  <a:pt x="11527971" y="886557"/>
                </a:cubicBezTo>
                <a:cubicBezTo>
                  <a:pt x="11576719" y="1024045"/>
                  <a:pt x="11524954" y="1307647"/>
                  <a:pt x="11527971" y="1474981"/>
                </a:cubicBezTo>
                <a:cubicBezTo>
                  <a:pt x="11530988" y="1642315"/>
                  <a:pt x="11492408" y="1747795"/>
                  <a:pt x="11527971" y="1969256"/>
                </a:cubicBezTo>
                <a:cubicBezTo>
                  <a:pt x="11563534" y="2190717"/>
                  <a:pt x="11476880" y="2359590"/>
                  <a:pt x="11527971" y="2510605"/>
                </a:cubicBezTo>
                <a:cubicBezTo>
                  <a:pt x="11579062" y="2661620"/>
                  <a:pt x="11467883" y="2867566"/>
                  <a:pt x="11527971" y="3193176"/>
                </a:cubicBezTo>
                <a:cubicBezTo>
                  <a:pt x="11588059" y="3518786"/>
                  <a:pt x="11526168" y="3503720"/>
                  <a:pt x="11527971" y="3687452"/>
                </a:cubicBezTo>
                <a:cubicBezTo>
                  <a:pt x="11529774" y="3871184"/>
                  <a:pt x="11527125" y="4020697"/>
                  <a:pt x="11527971" y="4134653"/>
                </a:cubicBezTo>
                <a:cubicBezTo>
                  <a:pt x="11528817" y="4248609"/>
                  <a:pt x="11441608" y="4653190"/>
                  <a:pt x="11527971" y="5099667"/>
                </a:cubicBezTo>
                <a:cubicBezTo>
                  <a:pt x="11528563" y="5293921"/>
                  <a:pt x="11364253" y="5469519"/>
                  <a:pt x="11135689" y="5491949"/>
                </a:cubicBezTo>
                <a:cubicBezTo>
                  <a:pt x="10951585" y="5492623"/>
                  <a:pt x="10763341" y="5487354"/>
                  <a:pt x="10664138" y="5491949"/>
                </a:cubicBezTo>
                <a:cubicBezTo>
                  <a:pt x="10564935" y="5496544"/>
                  <a:pt x="10424761" y="5450659"/>
                  <a:pt x="10296098" y="5491949"/>
                </a:cubicBezTo>
                <a:cubicBezTo>
                  <a:pt x="10167435" y="5533239"/>
                  <a:pt x="10105309" y="5467140"/>
                  <a:pt x="9928058" y="5491949"/>
                </a:cubicBezTo>
                <a:cubicBezTo>
                  <a:pt x="9750807" y="5516758"/>
                  <a:pt x="9553241" y="5491534"/>
                  <a:pt x="9456507" y="5491949"/>
                </a:cubicBezTo>
                <a:cubicBezTo>
                  <a:pt x="9359773" y="5492364"/>
                  <a:pt x="9273155" y="5463749"/>
                  <a:pt x="9191978" y="5491949"/>
                </a:cubicBezTo>
                <a:cubicBezTo>
                  <a:pt x="9110801" y="5520149"/>
                  <a:pt x="8899915" y="5447951"/>
                  <a:pt x="8823938" y="5491949"/>
                </a:cubicBezTo>
                <a:cubicBezTo>
                  <a:pt x="8747961" y="5535947"/>
                  <a:pt x="8422640" y="5425333"/>
                  <a:pt x="8145364" y="5491949"/>
                </a:cubicBezTo>
                <a:cubicBezTo>
                  <a:pt x="7868088" y="5558565"/>
                  <a:pt x="7700995" y="5463350"/>
                  <a:pt x="7570302" y="5491949"/>
                </a:cubicBezTo>
                <a:cubicBezTo>
                  <a:pt x="7439609" y="5520548"/>
                  <a:pt x="7123983" y="5453962"/>
                  <a:pt x="6788217" y="5491949"/>
                </a:cubicBezTo>
                <a:cubicBezTo>
                  <a:pt x="6452452" y="5529936"/>
                  <a:pt x="6482487" y="5481657"/>
                  <a:pt x="6316665" y="5491949"/>
                </a:cubicBezTo>
                <a:cubicBezTo>
                  <a:pt x="6150843" y="5502241"/>
                  <a:pt x="6068739" y="5477929"/>
                  <a:pt x="5845114" y="5491949"/>
                </a:cubicBezTo>
                <a:cubicBezTo>
                  <a:pt x="5621489" y="5505969"/>
                  <a:pt x="5675954" y="5462954"/>
                  <a:pt x="5580585" y="5491949"/>
                </a:cubicBezTo>
                <a:cubicBezTo>
                  <a:pt x="5485216" y="5520944"/>
                  <a:pt x="5082245" y="5411978"/>
                  <a:pt x="4902012" y="5491949"/>
                </a:cubicBezTo>
                <a:cubicBezTo>
                  <a:pt x="4721779" y="5571920"/>
                  <a:pt x="4761048" y="5474759"/>
                  <a:pt x="4637483" y="5491949"/>
                </a:cubicBezTo>
                <a:cubicBezTo>
                  <a:pt x="4513918" y="5509139"/>
                  <a:pt x="4107348" y="5428379"/>
                  <a:pt x="3855398" y="5491949"/>
                </a:cubicBezTo>
                <a:cubicBezTo>
                  <a:pt x="3603449" y="5555519"/>
                  <a:pt x="3649657" y="5484698"/>
                  <a:pt x="3487358" y="5491949"/>
                </a:cubicBezTo>
                <a:cubicBezTo>
                  <a:pt x="3325059" y="5499200"/>
                  <a:pt x="3053008" y="5491846"/>
                  <a:pt x="2912295" y="5491949"/>
                </a:cubicBezTo>
                <a:cubicBezTo>
                  <a:pt x="2771582" y="5492052"/>
                  <a:pt x="2535749" y="5480334"/>
                  <a:pt x="2440744" y="5491949"/>
                </a:cubicBezTo>
                <a:cubicBezTo>
                  <a:pt x="2345739" y="5503564"/>
                  <a:pt x="2301701" y="5471335"/>
                  <a:pt x="2176215" y="5491949"/>
                </a:cubicBezTo>
                <a:cubicBezTo>
                  <a:pt x="2050729" y="5512563"/>
                  <a:pt x="1924551" y="5472883"/>
                  <a:pt x="1808175" y="5491949"/>
                </a:cubicBezTo>
                <a:cubicBezTo>
                  <a:pt x="1691799" y="5511015"/>
                  <a:pt x="1620194" y="5468442"/>
                  <a:pt x="1440135" y="5491949"/>
                </a:cubicBezTo>
                <a:cubicBezTo>
                  <a:pt x="1260076" y="5515456"/>
                  <a:pt x="971880" y="5460960"/>
                  <a:pt x="784564" y="5491949"/>
                </a:cubicBezTo>
                <a:cubicBezTo>
                  <a:pt x="801732" y="5667084"/>
                  <a:pt x="745610" y="5783448"/>
                  <a:pt x="784564" y="5884231"/>
                </a:cubicBezTo>
                <a:cubicBezTo>
                  <a:pt x="727552" y="6079632"/>
                  <a:pt x="608047" y="6249130"/>
                  <a:pt x="392282" y="6276513"/>
                </a:cubicBezTo>
                <a:cubicBezTo>
                  <a:pt x="198750" y="6271768"/>
                  <a:pt x="-29374" y="6094452"/>
                  <a:pt x="0" y="5884231"/>
                </a:cubicBezTo>
                <a:cubicBezTo>
                  <a:pt x="-80233" y="5626387"/>
                  <a:pt x="43119" y="5400526"/>
                  <a:pt x="0" y="5201660"/>
                </a:cubicBezTo>
                <a:cubicBezTo>
                  <a:pt x="-43119" y="5002794"/>
                  <a:pt x="31305" y="4887846"/>
                  <a:pt x="0" y="4660311"/>
                </a:cubicBezTo>
                <a:cubicBezTo>
                  <a:pt x="-31305" y="4432776"/>
                  <a:pt x="33034" y="4371687"/>
                  <a:pt x="0" y="4166035"/>
                </a:cubicBezTo>
                <a:cubicBezTo>
                  <a:pt x="-33034" y="3960383"/>
                  <a:pt x="49888" y="3867761"/>
                  <a:pt x="0" y="3671760"/>
                </a:cubicBezTo>
                <a:cubicBezTo>
                  <a:pt x="-49888" y="3475760"/>
                  <a:pt x="35177" y="3228879"/>
                  <a:pt x="0" y="3083337"/>
                </a:cubicBezTo>
                <a:cubicBezTo>
                  <a:pt x="-35177" y="2937795"/>
                  <a:pt x="42223" y="2824032"/>
                  <a:pt x="0" y="2589062"/>
                </a:cubicBezTo>
                <a:cubicBezTo>
                  <a:pt x="-42223" y="2354092"/>
                  <a:pt x="8772" y="2157797"/>
                  <a:pt x="0" y="2047712"/>
                </a:cubicBezTo>
                <a:cubicBezTo>
                  <a:pt x="-8772" y="1937627"/>
                  <a:pt x="81664" y="1597151"/>
                  <a:pt x="0" y="1176846"/>
                </a:cubicBezTo>
                <a:close/>
                <a:moveTo>
                  <a:pt x="10743407" y="784564"/>
                </a:moveTo>
                <a:cubicBezTo>
                  <a:pt x="10826453" y="757686"/>
                  <a:pt x="10957137" y="822860"/>
                  <a:pt x="11135689" y="784564"/>
                </a:cubicBezTo>
                <a:cubicBezTo>
                  <a:pt x="11345442" y="814564"/>
                  <a:pt x="11511042" y="621707"/>
                  <a:pt x="11527971" y="392282"/>
                </a:cubicBezTo>
                <a:moveTo>
                  <a:pt x="11135689" y="784564"/>
                </a:moveTo>
                <a:cubicBezTo>
                  <a:pt x="11094938" y="638100"/>
                  <a:pt x="11176676" y="499527"/>
                  <a:pt x="11135689" y="392282"/>
                </a:cubicBezTo>
                <a:cubicBezTo>
                  <a:pt x="11131043" y="520541"/>
                  <a:pt x="11042691" y="570247"/>
                  <a:pt x="10939548" y="588423"/>
                </a:cubicBezTo>
                <a:cubicBezTo>
                  <a:pt x="10827781" y="572630"/>
                  <a:pt x="10735659" y="529380"/>
                  <a:pt x="10743407" y="392282"/>
                </a:cubicBezTo>
                <a:moveTo>
                  <a:pt x="392282" y="1569128"/>
                </a:moveTo>
                <a:cubicBezTo>
                  <a:pt x="363866" y="1451875"/>
                  <a:pt x="421463" y="1334934"/>
                  <a:pt x="392282" y="1176846"/>
                </a:cubicBezTo>
                <a:cubicBezTo>
                  <a:pt x="385587" y="1050473"/>
                  <a:pt x="491412" y="995684"/>
                  <a:pt x="588423" y="980705"/>
                </a:cubicBezTo>
                <a:cubicBezTo>
                  <a:pt x="677332" y="992078"/>
                  <a:pt x="793094" y="1078304"/>
                  <a:pt x="784564" y="1176846"/>
                </a:cubicBezTo>
                <a:cubicBezTo>
                  <a:pt x="794789" y="1404242"/>
                  <a:pt x="621681" y="1599746"/>
                  <a:pt x="392282" y="1569128"/>
                </a:cubicBezTo>
                <a:cubicBezTo>
                  <a:pt x="151004" y="1528386"/>
                  <a:pt x="22992" y="1399009"/>
                  <a:pt x="0" y="1176846"/>
                </a:cubicBezTo>
                <a:moveTo>
                  <a:pt x="784564" y="1176846"/>
                </a:moveTo>
                <a:cubicBezTo>
                  <a:pt x="795383" y="1325896"/>
                  <a:pt x="735206" y="1516071"/>
                  <a:pt x="784564" y="1629932"/>
                </a:cubicBezTo>
                <a:cubicBezTo>
                  <a:pt x="833922" y="1743793"/>
                  <a:pt x="769998" y="1839607"/>
                  <a:pt x="784564" y="2039867"/>
                </a:cubicBezTo>
                <a:cubicBezTo>
                  <a:pt x="799130" y="2240127"/>
                  <a:pt x="741590" y="2315137"/>
                  <a:pt x="784564" y="2536103"/>
                </a:cubicBezTo>
                <a:cubicBezTo>
                  <a:pt x="827538" y="2757069"/>
                  <a:pt x="736199" y="2953516"/>
                  <a:pt x="784564" y="3075491"/>
                </a:cubicBezTo>
                <a:cubicBezTo>
                  <a:pt x="832929" y="3197466"/>
                  <a:pt x="750071" y="3436353"/>
                  <a:pt x="784564" y="3528577"/>
                </a:cubicBezTo>
                <a:cubicBezTo>
                  <a:pt x="819057" y="3620801"/>
                  <a:pt x="748184" y="3818301"/>
                  <a:pt x="784564" y="4067965"/>
                </a:cubicBezTo>
                <a:cubicBezTo>
                  <a:pt x="820944" y="4317629"/>
                  <a:pt x="737507" y="4334738"/>
                  <a:pt x="784564" y="4521051"/>
                </a:cubicBezTo>
                <a:cubicBezTo>
                  <a:pt x="831621" y="4707364"/>
                  <a:pt x="758445" y="5149964"/>
                  <a:pt x="784564" y="5491949"/>
                </a:cubicBezTo>
              </a:path>
            </a:pathLst>
          </a:custGeom>
          <a:blipFill>
            <a:blip r:embed="rId2"/>
            <a:tile tx="0" ty="0" sx="100000" sy="100000" flip="none" algn="tl"/>
          </a:blipFill>
          <a:ln w="28575">
            <a:solidFill>
              <a:schemeClr val="accent6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052719855">
                  <a:prstGeom prst="horizontalScroll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Byzantine Pyxis with Mythological and Combat Scenes, </a:t>
            </a:r>
          </a:p>
          <a:p>
            <a:pPr algn="ctr"/>
            <a:r>
              <a:rPr lang="en-US" sz="4400" b="1" dirty="0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4th quarter of the 10th century, Ivory, 11.5x41.5x17.5 cm, </a:t>
            </a:r>
            <a:r>
              <a:rPr lang="en-US" sz="4400" b="1" dirty="0" err="1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Musée</a:t>
            </a:r>
            <a:r>
              <a:rPr lang="en-US" sz="4400" b="1" dirty="0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 de Cluny, Paris, France </a:t>
            </a:r>
            <a:endParaRPr lang="en-US" sz="1200" b="1" dirty="0">
              <a:ln w="22225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r>
              <a:rPr lang="en-US" b="1" dirty="0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Photo Credit: </a:t>
            </a:r>
            <a:r>
              <a:rPr lang="en-US" b="1" dirty="0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  <a:hlinkClick r:id="rId3"/>
              </a:rPr>
              <a:t>https://www.musee-moyenage.fr/collection/oeuvre/coffret-mythologie-combats.html</a:t>
            </a:r>
            <a:r>
              <a:rPr lang="en-US" b="1" dirty="0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024322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ox with a carved design on it&#10;&#10;Description automatically generated with medium confidence">
            <a:extLst>
              <a:ext uri="{FF2B5EF4-FFF2-40B4-BE49-F238E27FC236}">
                <a16:creationId xmlns:a16="http://schemas.microsoft.com/office/drawing/2014/main" id="{391F8291-A8C7-B49E-A37C-D41A7EAA84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785257" y="195942"/>
            <a:ext cx="8621486" cy="6466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761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E522D09-394D-EC0B-6123-0F371F8A8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95" y="270930"/>
            <a:ext cx="11885209" cy="6316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9174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1AEBC340-5333-787C-CDF5-202A52F0F9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03" y="658586"/>
            <a:ext cx="11788994" cy="5540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802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24E65BC4-49E8-4034-05BF-68F0FB4C8D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285" y="174171"/>
            <a:ext cx="10849430" cy="6509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8926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42F167EA-3787-7720-BD58-B2F71BB8F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28" y="154577"/>
            <a:ext cx="10914743" cy="6548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54004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5C910367-8741-96C5-ED49-A5F172D939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057" y="219892"/>
            <a:ext cx="10805886" cy="6483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32729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0487CC8C-9372-CB79-A2B5-DC5682087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28" y="370114"/>
            <a:ext cx="11829943" cy="6117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3992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04F9341C-5E41-F824-2746-C197CED23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50" y="261257"/>
            <a:ext cx="11763500" cy="633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7181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E457F7CB-1BBE-8B0F-FDC4-C82BD13460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06" y="865414"/>
            <a:ext cx="11805988" cy="5127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9462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1F79FD5E-42AE-A85A-CB37-1EE76331A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099" y="159476"/>
            <a:ext cx="9437801" cy="6539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39288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066D3D91-A46C-6B77-9AA7-AA80DAA54B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4628" y="186798"/>
            <a:ext cx="8882743" cy="6484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27192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CF0986B0-CB85-6F58-9FC6-46C383D64A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529" y="207917"/>
            <a:ext cx="10736942" cy="6442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96587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A00AE86A-DDA2-F2E7-003E-0A3ECA4738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57" y="179614"/>
            <a:ext cx="10831286" cy="6498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23809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croll: Horizontal 3">
            <a:extLst>
              <a:ext uri="{FF2B5EF4-FFF2-40B4-BE49-F238E27FC236}">
                <a16:creationId xmlns:a16="http://schemas.microsoft.com/office/drawing/2014/main" id="{D7EE0DC3-8FC4-6328-FE63-A352BE42AFA1}"/>
              </a:ext>
            </a:extLst>
          </p:cNvPr>
          <p:cNvSpPr/>
          <p:nvPr/>
        </p:nvSpPr>
        <p:spPr>
          <a:xfrm>
            <a:off x="332014" y="290743"/>
            <a:ext cx="11527971" cy="6276513"/>
          </a:xfrm>
          <a:custGeom>
            <a:avLst/>
            <a:gdLst>
              <a:gd name="connsiteX0" fmla="*/ 11527971 w 11527971"/>
              <a:gd name="connsiteY0" fmla="*/ 392282 h 6276513"/>
              <a:gd name="connsiteX1" fmla="*/ 11135689 w 11527971"/>
              <a:gd name="connsiteY1" fmla="*/ 784564 h 6276513"/>
              <a:gd name="connsiteX2" fmla="*/ 11135689 w 11527971"/>
              <a:gd name="connsiteY2" fmla="*/ 392282 h 6276513"/>
              <a:gd name="connsiteX3" fmla="*/ 10939548 w 11527971"/>
              <a:gd name="connsiteY3" fmla="*/ 588423 h 6276513"/>
              <a:gd name="connsiteX4" fmla="*/ 10743407 w 11527971"/>
              <a:gd name="connsiteY4" fmla="*/ 392282 h 6276513"/>
              <a:gd name="connsiteX5" fmla="*/ 10743407 w 11527971"/>
              <a:gd name="connsiteY5" fmla="*/ 784564 h 6276513"/>
              <a:gd name="connsiteX6" fmla="*/ 10375367 w 11527971"/>
              <a:gd name="connsiteY6" fmla="*/ 784564 h 6276513"/>
              <a:gd name="connsiteX7" fmla="*/ 9800305 w 11527971"/>
              <a:gd name="connsiteY7" fmla="*/ 784564 h 6276513"/>
              <a:gd name="connsiteX8" fmla="*/ 9328753 w 11527971"/>
              <a:gd name="connsiteY8" fmla="*/ 784564 h 6276513"/>
              <a:gd name="connsiteX9" fmla="*/ 8960713 w 11527971"/>
              <a:gd name="connsiteY9" fmla="*/ 784564 h 6276513"/>
              <a:gd name="connsiteX10" fmla="*/ 8696184 w 11527971"/>
              <a:gd name="connsiteY10" fmla="*/ 784564 h 6276513"/>
              <a:gd name="connsiteX11" fmla="*/ 8431656 w 11527971"/>
              <a:gd name="connsiteY11" fmla="*/ 784564 h 6276513"/>
              <a:gd name="connsiteX12" fmla="*/ 7856593 w 11527971"/>
              <a:gd name="connsiteY12" fmla="*/ 784564 h 6276513"/>
              <a:gd name="connsiteX13" fmla="*/ 7385042 w 11527971"/>
              <a:gd name="connsiteY13" fmla="*/ 784564 h 6276513"/>
              <a:gd name="connsiteX14" fmla="*/ 7017002 w 11527971"/>
              <a:gd name="connsiteY14" fmla="*/ 784564 h 6276513"/>
              <a:gd name="connsiteX15" fmla="*/ 6234917 w 11527971"/>
              <a:gd name="connsiteY15" fmla="*/ 784564 h 6276513"/>
              <a:gd name="connsiteX16" fmla="*/ 5763366 w 11527971"/>
              <a:gd name="connsiteY16" fmla="*/ 784564 h 6276513"/>
              <a:gd name="connsiteX17" fmla="*/ 5188303 w 11527971"/>
              <a:gd name="connsiteY17" fmla="*/ 784564 h 6276513"/>
              <a:gd name="connsiteX18" fmla="*/ 4923775 w 11527971"/>
              <a:gd name="connsiteY18" fmla="*/ 784564 h 6276513"/>
              <a:gd name="connsiteX19" fmla="*/ 4659246 w 11527971"/>
              <a:gd name="connsiteY19" fmla="*/ 784564 h 6276513"/>
              <a:gd name="connsiteX20" fmla="*/ 4084183 w 11527971"/>
              <a:gd name="connsiteY20" fmla="*/ 784564 h 6276513"/>
              <a:gd name="connsiteX21" fmla="*/ 3716143 w 11527971"/>
              <a:gd name="connsiteY21" fmla="*/ 784564 h 6276513"/>
              <a:gd name="connsiteX22" fmla="*/ 3451615 w 11527971"/>
              <a:gd name="connsiteY22" fmla="*/ 784564 h 6276513"/>
              <a:gd name="connsiteX23" fmla="*/ 3187086 w 11527971"/>
              <a:gd name="connsiteY23" fmla="*/ 784564 h 6276513"/>
              <a:gd name="connsiteX24" fmla="*/ 2612023 w 11527971"/>
              <a:gd name="connsiteY24" fmla="*/ 784564 h 6276513"/>
              <a:gd name="connsiteX25" fmla="*/ 1829938 w 11527971"/>
              <a:gd name="connsiteY25" fmla="*/ 784564 h 6276513"/>
              <a:gd name="connsiteX26" fmla="*/ 1358387 w 11527971"/>
              <a:gd name="connsiteY26" fmla="*/ 784564 h 6276513"/>
              <a:gd name="connsiteX27" fmla="*/ 392282 w 11527971"/>
              <a:gd name="connsiteY27" fmla="*/ 784564 h 6276513"/>
              <a:gd name="connsiteX28" fmla="*/ 0 w 11527971"/>
              <a:gd name="connsiteY28" fmla="*/ 1176846 h 6276513"/>
              <a:gd name="connsiteX29" fmla="*/ 0 w 11527971"/>
              <a:gd name="connsiteY29" fmla="*/ 1859417 h 6276513"/>
              <a:gd name="connsiteX30" fmla="*/ 0 w 11527971"/>
              <a:gd name="connsiteY30" fmla="*/ 2353692 h 6276513"/>
              <a:gd name="connsiteX31" fmla="*/ 0 w 11527971"/>
              <a:gd name="connsiteY31" fmla="*/ 2895042 h 6276513"/>
              <a:gd name="connsiteX32" fmla="*/ 0 w 11527971"/>
              <a:gd name="connsiteY32" fmla="*/ 3342243 h 6276513"/>
              <a:gd name="connsiteX33" fmla="*/ 0 w 11527971"/>
              <a:gd name="connsiteY33" fmla="*/ 3930666 h 6276513"/>
              <a:gd name="connsiteX34" fmla="*/ 0 w 11527971"/>
              <a:gd name="connsiteY34" fmla="*/ 4519089 h 6276513"/>
              <a:gd name="connsiteX35" fmla="*/ 0 w 11527971"/>
              <a:gd name="connsiteY35" fmla="*/ 5107512 h 6276513"/>
              <a:gd name="connsiteX36" fmla="*/ 0 w 11527971"/>
              <a:gd name="connsiteY36" fmla="*/ 5884231 h 6276513"/>
              <a:gd name="connsiteX37" fmla="*/ 392282 w 11527971"/>
              <a:gd name="connsiteY37" fmla="*/ 6276513 h 6276513"/>
              <a:gd name="connsiteX38" fmla="*/ 784564 w 11527971"/>
              <a:gd name="connsiteY38" fmla="*/ 5884231 h 6276513"/>
              <a:gd name="connsiteX39" fmla="*/ 784564 w 11527971"/>
              <a:gd name="connsiteY39" fmla="*/ 5491949 h 6276513"/>
              <a:gd name="connsiteX40" fmla="*/ 1256115 w 11527971"/>
              <a:gd name="connsiteY40" fmla="*/ 5491949 h 6276513"/>
              <a:gd name="connsiteX41" fmla="*/ 2038200 w 11527971"/>
              <a:gd name="connsiteY41" fmla="*/ 5491949 h 6276513"/>
              <a:gd name="connsiteX42" fmla="*/ 2302729 w 11527971"/>
              <a:gd name="connsiteY42" fmla="*/ 5491949 h 6276513"/>
              <a:gd name="connsiteX43" fmla="*/ 3084814 w 11527971"/>
              <a:gd name="connsiteY43" fmla="*/ 5491949 h 6276513"/>
              <a:gd name="connsiteX44" fmla="*/ 3659877 w 11527971"/>
              <a:gd name="connsiteY44" fmla="*/ 5491949 h 6276513"/>
              <a:gd name="connsiteX45" fmla="*/ 4338450 w 11527971"/>
              <a:gd name="connsiteY45" fmla="*/ 5491949 h 6276513"/>
              <a:gd name="connsiteX46" fmla="*/ 5120535 w 11527971"/>
              <a:gd name="connsiteY46" fmla="*/ 5491949 h 6276513"/>
              <a:gd name="connsiteX47" fmla="*/ 5592087 w 11527971"/>
              <a:gd name="connsiteY47" fmla="*/ 5491949 h 6276513"/>
              <a:gd name="connsiteX48" fmla="*/ 5856615 w 11527971"/>
              <a:gd name="connsiteY48" fmla="*/ 5491949 h 6276513"/>
              <a:gd name="connsiteX49" fmla="*/ 6328167 w 11527971"/>
              <a:gd name="connsiteY49" fmla="*/ 5491949 h 6276513"/>
              <a:gd name="connsiteX50" fmla="*/ 7110252 w 11527971"/>
              <a:gd name="connsiteY50" fmla="*/ 5491949 h 6276513"/>
              <a:gd name="connsiteX51" fmla="*/ 7581803 w 11527971"/>
              <a:gd name="connsiteY51" fmla="*/ 5491949 h 6276513"/>
              <a:gd name="connsiteX52" fmla="*/ 7949843 w 11527971"/>
              <a:gd name="connsiteY52" fmla="*/ 5491949 h 6276513"/>
              <a:gd name="connsiteX53" fmla="*/ 8524905 w 11527971"/>
              <a:gd name="connsiteY53" fmla="*/ 5491949 h 6276513"/>
              <a:gd name="connsiteX54" fmla="*/ 8996457 w 11527971"/>
              <a:gd name="connsiteY54" fmla="*/ 5491949 h 6276513"/>
              <a:gd name="connsiteX55" fmla="*/ 9571519 w 11527971"/>
              <a:gd name="connsiteY55" fmla="*/ 5491949 h 6276513"/>
              <a:gd name="connsiteX56" fmla="*/ 9836048 w 11527971"/>
              <a:gd name="connsiteY56" fmla="*/ 5491949 h 6276513"/>
              <a:gd name="connsiteX57" fmla="*/ 10618133 w 11527971"/>
              <a:gd name="connsiteY57" fmla="*/ 5491949 h 6276513"/>
              <a:gd name="connsiteX58" fmla="*/ 11135689 w 11527971"/>
              <a:gd name="connsiteY58" fmla="*/ 5491949 h 6276513"/>
              <a:gd name="connsiteX59" fmla="*/ 11527971 w 11527971"/>
              <a:gd name="connsiteY59" fmla="*/ 5099667 h 6276513"/>
              <a:gd name="connsiteX60" fmla="*/ 11527971 w 11527971"/>
              <a:gd name="connsiteY60" fmla="*/ 4558318 h 6276513"/>
              <a:gd name="connsiteX61" fmla="*/ 11527971 w 11527971"/>
              <a:gd name="connsiteY61" fmla="*/ 3922821 h 6276513"/>
              <a:gd name="connsiteX62" fmla="*/ 11527971 w 11527971"/>
              <a:gd name="connsiteY62" fmla="*/ 3381471 h 6276513"/>
              <a:gd name="connsiteX63" fmla="*/ 11527971 w 11527971"/>
              <a:gd name="connsiteY63" fmla="*/ 2698901 h 6276513"/>
              <a:gd name="connsiteX64" fmla="*/ 11527971 w 11527971"/>
              <a:gd name="connsiteY64" fmla="*/ 2204625 h 6276513"/>
              <a:gd name="connsiteX65" fmla="*/ 11527971 w 11527971"/>
              <a:gd name="connsiteY65" fmla="*/ 1757424 h 6276513"/>
              <a:gd name="connsiteX66" fmla="*/ 11527971 w 11527971"/>
              <a:gd name="connsiteY66" fmla="*/ 1216074 h 6276513"/>
              <a:gd name="connsiteX67" fmla="*/ 11527971 w 11527971"/>
              <a:gd name="connsiteY67" fmla="*/ 392282 h 6276513"/>
              <a:gd name="connsiteX68" fmla="*/ 392282 w 11527971"/>
              <a:gd name="connsiteY68" fmla="*/ 1569128 h 6276513"/>
              <a:gd name="connsiteX69" fmla="*/ 784564 w 11527971"/>
              <a:gd name="connsiteY69" fmla="*/ 1176846 h 6276513"/>
              <a:gd name="connsiteX70" fmla="*/ 588423 w 11527971"/>
              <a:gd name="connsiteY70" fmla="*/ 980705 h 6276513"/>
              <a:gd name="connsiteX71" fmla="*/ 392282 w 11527971"/>
              <a:gd name="connsiteY71" fmla="*/ 1176846 h 6276513"/>
              <a:gd name="connsiteX72" fmla="*/ 392282 w 11527971"/>
              <a:gd name="connsiteY72" fmla="*/ 1569128 h 6276513"/>
              <a:gd name="connsiteX0" fmla="*/ 392282 w 11527971"/>
              <a:gd name="connsiteY0" fmla="*/ 1569128 h 6276513"/>
              <a:gd name="connsiteX1" fmla="*/ 784564 w 11527971"/>
              <a:gd name="connsiteY1" fmla="*/ 1176846 h 6276513"/>
              <a:gd name="connsiteX2" fmla="*/ 588423 w 11527971"/>
              <a:gd name="connsiteY2" fmla="*/ 980705 h 6276513"/>
              <a:gd name="connsiteX3" fmla="*/ 392282 w 11527971"/>
              <a:gd name="connsiteY3" fmla="*/ 1176846 h 6276513"/>
              <a:gd name="connsiteX4" fmla="*/ 392282 w 11527971"/>
              <a:gd name="connsiteY4" fmla="*/ 1569128 h 6276513"/>
              <a:gd name="connsiteX5" fmla="*/ 11135689 w 11527971"/>
              <a:gd name="connsiteY5" fmla="*/ 784564 h 6276513"/>
              <a:gd name="connsiteX6" fmla="*/ 11527971 w 11527971"/>
              <a:gd name="connsiteY6" fmla="*/ 392282 h 6276513"/>
              <a:gd name="connsiteX7" fmla="*/ 11135689 w 11527971"/>
              <a:gd name="connsiteY7" fmla="*/ 0 h 6276513"/>
              <a:gd name="connsiteX8" fmla="*/ 10743407 w 11527971"/>
              <a:gd name="connsiteY8" fmla="*/ 392282 h 6276513"/>
              <a:gd name="connsiteX9" fmla="*/ 10939548 w 11527971"/>
              <a:gd name="connsiteY9" fmla="*/ 588423 h 6276513"/>
              <a:gd name="connsiteX10" fmla="*/ 11135689 w 11527971"/>
              <a:gd name="connsiteY10" fmla="*/ 392282 h 6276513"/>
              <a:gd name="connsiteX11" fmla="*/ 11135689 w 11527971"/>
              <a:gd name="connsiteY11" fmla="*/ 784564 h 6276513"/>
              <a:gd name="connsiteX0" fmla="*/ 0 w 11527971"/>
              <a:gd name="connsiteY0" fmla="*/ 1176846 h 6276513"/>
              <a:gd name="connsiteX1" fmla="*/ 392282 w 11527971"/>
              <a:gd name="connsiteY1" fmla="*/ 784564 h 6276513"/>
              <a:gd name="connsiteX2" fmla="*/ 656811 w 11527971"/>
              <a:gd name="connsiteY2" fmla="*/ 784564 h 6276513"/>
              <a:gd name="connsiteX3" fmla="*/ 1231873 w 11527971"/>
              <a:gd name="connsiteY3" fmla="*/ 784564 h 6276513"/>
              <a:gd name="connsiteX4" fmla="*/ 2013958 w 11527971"/>
              <a:gd name="connsiteY4" fmla="*/ 784564 h 6276513"/>
              <a:gd name="connsiteX5" fmla="*/ 2278487 w 11527971"/>
              <a:gd name="connsiteY5" fmla="*/ 784564 h 6276513"/>
              <a:gd name="connsiteX6" fmla="*/ 2646527 w 11527971"/>
              <a:gd name="connsiteY6" fmla="*/ 784564 h 6276513"/>
              <a:gd name="connsiteX7" fmla="*/ 2911056 w 11527971"/>
              <a:gd name="connsiteY7" fmla="*/ 784564 h 6276513"/>
              <a:gd name="connsiteX8" fmla="*/ 3382607 w 11527971"/>
              <a:gd name="connsiteY8" fmla="*/ 784564 h 6276513"/>
              <a:gd name="connsiteX9" fmla="*/ 3957670 w 11527971"/>
              <a:gd name="connsiteY9" fmla="*/ 784564 h 6276513"/>
              <a:gd name="connsiteX10" fmla="*/ 4325710 w 11527971"/>
              <a:gd name="connsiteY10" fmla="*/ 784564 h 6276513"/>
              <a:gd name="connsiteX11" fmla="*/ 4900772 w 11527971"/>
              <a:gd name="connsiteY11" fmla="*/ 784564 h 6276513"/>
              <a:gd name="connsiteX12" fmla="*/ 5682857 w 11527971"/>
              <a:gd name="connsiteY12" fmla="*/ 784564 h 6276513"/>
              <a:gd name="connsiteX13" fmla="*/ 6361431 w 11527971"/>
              <a:gd name="connsiteY13" fmla="*/ 784564 h 6276513"/>
              <a:gd name="connsiteX14" fmla="*/ 7143516 w 11527971"/>
              <a:gd name="connsiteY14" fmla="*/ 784564 h 6276513"/>
              <a:gd name="connsiteX15" fmla="*/ 7408045 w 11527971"/>
              <a:gd name="connsiteY15" fmla="*/ 784564 h 6276513"/>
              <a:gd name="connsiteX16" fmla="*/ 8086618 w 11527971"/>
              <a:gd name="connsiteY16" fmla="*/ 784564 h 6276513"/>
              <a:gd name="connsiteX17" fmla="*/ 8661681 w 11527971"/>
              <a:gd name="connsiteY17" fmla="*/ 784564 h 6276513"/>
              <a:gd name="connsiteX18" fmla="*/ 9340255 w 11527971"/>
              <a:gd name="connsiteY18" fmla="*/ 784564 h 6276513"/>
              <a:gd name="connsiteX19" fmla="*/ 9708295 w 11527971"/>
              <a:gd name="connsiteY19" fmla="*/ 784564 h 6276513"/>
              <a:gd name="connsiteX20" fmla="*/ 10179846 w 11527971"/>
              <a:gd name="connsiteY20" fmla="*/ 784564 h 6276513"/>
              <a:gd name="connsiteX21" fmla="*/ 10743407 w 11527971"/>
              <a:gd name="connsiteY21" fmla="*/ 784564 h 6276513"/>
              <a:gd name="connsiteX22" fmla="*/ 10743407 w 11527971"/>
              <a:gd name="connsiteY22" fmla="*/ 392282 h 6276513"/>
              <a:gd name="connsiteX23" fmla="*/ 11135689 w 11527971"/>
              <a:gd name="connsiteY23" fmla="*/ 0 h 6276513"/>
              <a:gd name="connsiteX24" fmla="*/ 11527971 w 11527971"/>
              <a:gd name="connsiteY24" fmla="*/ 392282 h 6276513"/>
              <a:gd name="connsiteX25" fmla="*/ 11527971 w 11527971"/>
              <a:gd name="connsiteY25" fmla="*/ 839484 h 6276513"/>
              <a:gd name="connsiteX26" fmla="*/ 11527971 w 11527971"/>
              <a:gd name="connsiteY26" fmla="*/ 1286685 h 6276513"/>
              <a:gd name="connsiteX27" fmla="*/ 11527971 w 11527971"/>
              <a:gd name="connsiteY27" fmla="*/ 1733887 h 6276513"/>
              <a:gd name="connsiteX28" fmla="*/ 11527971 w 11527971"/>
              <a:gd name="connsiteY28" fmla="*/ 2416458 h 6276513"/>
              <a:gd name="connsiteX29" fmla="*/ 11527971 w 11527971"/>
              <a:gd name="connsiteY29" fmla="*/ 3099028 h 6276513"/>
              <a:gd name="connsiteX30" fmla="*/ 11527971 w 11527971"/>
              <a:gd name="connsiteY30" fmla="*/ 3781599 h 6276513"/>
              <a:gd name="connsiteX31" fmla="*/ 11527971 w 11527971"/>
              <a:gd name="connsiteY31" fmla="*/ 4370022 h 6276513"/>
              <a:gd name="connsiteX32" fmla="*/ 11527971 w 11527971"/>
              <a:gd name="connsiteY32" fmla="*/ 5099667 h 6276513"/>
              <a:gd name="connsiteX33" fmla="*/ 11135689 w 11527971"/>
              <a:gd name="connsiteY33" fmla="*/ 5491949 h 6276513"/>
              <a:gd name="connsiteX34" fmla="*/ 10457115 w 11527971"/>
              <a:gd name="connsiteY34" fmla="*/ 5491949 h 6276513"/>
              <a:gd name="connsiteX35" fmla="*/ 9778542 w 11527971"/>
              <a:gd name="connsiteY35" fmla="*/ 5491949 h 6276513"/>
              <a:gd name="connsiteX36" fmla="*/ 9306990 w 11527971"/>
              <a:gd name="connsiteY36" fmla="*/ 5491949 h 6276513"/>
              <a:gd name="connsiteX37" fmla="*/ 8835439 w 11527971"/>
              <a:gd name="connsiteY37" fmla="*/ 5491949 h 6276513"/>
              <a:gd name="connsiteX38" fmla="*/ 8570910 w 11527971"/>
              <a:gd name="connsiteY38" fmla="*/ 5491949 h 6276513"/>
              <a:gd name="connsiteX39" fmla="*/ 7995848 w 11527971"/>
              <a:gd name="connsiteY39" fmla="*/ 5491949 h 6276513"/>
              <a:gd name="connsiteX40" fmla="*/ 7420785 w 11527971"/>
              <a:gd name="connsiteY40" fmla="*/ 5491949 h 6276513"/>
              <a:gd name="connsiteX41" fmla="*/ 7156257 w 11527971"/>
              <a:gd name="connsiteY41" fmla="*/ 5491949 h 6276513"/>
              <a:gd name="connsiteX42" fmla="*/ 6684705 w 11527971"/>
              <a:gd name="connsiteY42" fmla="*/ 5491949 h 6276513"/>
              <a:gd name="connsiteX43" fmla="*/ 6006132 w 11527971"/>
              <a:gd name="connsiteY43" fmla="*/ 5491949 h 6276513"/>
              <a:gd name="connsiteX44" fmla="*/ 5431069 w 11527971"/>
              <a:gd name="connsiteY44" fmla="*/ 5491949 h 6276513"/>
              <a:gd name="connsiteX45" fmla="*/ 4752495 w 11527971"/>
              <a:gd name="connsiteY45" fmla="*/ 5491949 h 6276513"/>
              <a:gd name="connsiteX46" fmla="*/ 4384455 w 11527971"/>
              <a:gd name="connsiteY46" fmla="*/ 5491949 h 6276513"/>
              <a:gd name="connsiteX47" fmla="*/ 4016415 w 11527971"/>
              <a:gd name="connsiteY47" fmla="*/ 5491949 h 6276513"/>
              <a:gd name="connsiteX48" fmla="*/ 3234330 w 11527971"/>
              <a:gd name="connsiteY48" fmla="*/ 5491949 h 6276513"/>
              <a:gd name="connsiteX49" fmla="*/ 2659268 w 11527971"/>
              <a:gd name="connsiteY49" fmla="*/ 5491949 h 6276513"/>
              <a:gd name="connsiteX50" fmla="*/ 2291228 w 11527971"/>
              <a:gd name="connsiteY50" fmla="*/ 5491949 h 6276513"/>
              <a:gd name="connsiteX51" fmla="*/ 1923188 w 11527971"/>
              <a:gd name="connsiteY51" fmla="*/ 5491949 h 6276513"/>
              <a:gd name="connsiteX52" fmla="*/ 1348125 w 11527971"/>
              <a:gd name="connsiteY52" fmla="*/ 5491949 h 6276513"/>
              <a:gd name="connsiteX53" fmla="*/ 784564 w 11527971"/>
              <a:gd name="connsiteY53" fmla="*/ 5491949 h 6276513"/>
              <a:gd name="connsiteX54" fmla="*/ 784564 w 11527971"/>
              <a:gd name="connsiteY54" fmla="*/ 5884231 h 6276513"/>
              <a:gd name="connsiteX55" fmla="*/ 392282 w 11527971"/>
              <a:gd name="connsiteY55" fmla="*/ 6276513 h 6276513"/>
              <a:gd name="connsiteX56" fmla="*/ 0 w 11527971"/>
              <a:gd name="connsiteY56" fmla="*/ 5884231 h 6276513"/>
              <a:gd name="connsiteX57" fmla="*/ 0 w 11527971"/>
              <a:gd name="connsiteY57" fmla="*/ 5389956 h 6276513"/>
              <a:gd name="connsiteX58" fmla="*/ 0 w 11527971"/>
              <a:gd name="connsiteY58" fmla="*/ 4707385 h 6276513"/>
              <a:gd name="connsiteX59" fmla="*/ 0 w 11527971"/>
              <a:gd name="connsiteY59" fmla="*/ 4166035 h 6276513"/>
              <a:gd name="connsiteX60" fmla="*/ 0 w 11527971"/>
              <a:gd name="connsiteY60" fmla="*/ 3624686 h 6276513"/>
              <a:gd name="connsiteX61" fmla="*/ 0 w 11527971"/>
              <a:gd name="connsiteY61" fmla="*/ 2942115 h 6276513"/>
              <a:gd name="connsiteX62" fmla="*/ 0 w 11527971"/>
              <a:gd name="connsiteY62" fmla="*/ 2447840 h 6276513"/>
              <a:gd name="connsiteX63" fmla="*/ 0 w 11527971"/>
              <a:gd name="connsiteY63" fmla="*/ 1953565 h 6276513"/>
              <a:gd name="connsiteX64" fmla="*/ 0 w 11527971"/>
              <a:gd name="connsiteY64" fmla="*/ 1176846 h 6276513"/>
              <a:gd name="connsiteX65" fmla="*/ 10743407 w 11527971"/>
              <a:gd name="connsiteY65" fmla="*/ 784564 h 6276513"/>
              <a:gd name="connsiteX66" fmla="*/ 11135689 w 11527971"/>
              <a:gd name="connsiteY66" fmla="*/ 784564 h 6276513"/>
              <a:gd name="connsiteX67" fmla="*/ 11527971 w 11527971"/>
              <a:gd name="connsiteY67" fmla="*/ 392282 h 6276513"/>
              <a:gd name="connsiteX68" fmla="*/ 11135689 w 11527971"/>
              <a:gd name="connsiteY68" fmla="*/ 784564 h 6276513"/>
              <a:gd name="connsiteX69" fmla="*/ 11135689 w 11527971"/>
              <a:gd name="connsiteY69" fmla="*/ 392282 h 6276513"/>
              <a:gd name="connsiteX70" fmla="*/ 10939548 w 11527971"/>
              <a:gd name="connsiteY70" fmla="*/ 588423 h 6276513"/>
              <a:gd name="connsiteX71" fmla="*/ 10743407 w 11527971"/>
              <a:gd name="connsiteY71" fmla="*/ 392282 h 6276513"/>
              <a:gd name="connsiteX72" fmla="*/ 392282 w 11527971"/>
              <a:gd name="connsiteY72" fmla="*/ 1569128 h 6276513"/>
              <a:gd name="connsiteX73" fmla="*/ 392282 w 11527971"/>
              <a:gd name="connsiteY73" fmla="*/ 1176846 h 6276513"/>
              <a:gd name="connsiteX74" fmla="*/ 588423 w 11527971"/>
              <a:gd name="connsiteY74" fmla="*/ 980705 h 6276513"/>
              <a:gd name="connsiteX75" fmla="*/ 784564 w 11527971"/>
              <a:gd name="connsiteY75" fmla="*/ 1176846 h 6276513"/>
              <a:gd name="connsiteX76" fmla="*/ 392282 w 11527971"/>
              <a:gd name="connsiteY76" fmla="*/ 1569128 h 6276513"/>
              <a:gd name="connsiteX77" fmla="*/ 0 w 11527971"/>
              <a:gd name="connsiteY77" fmla="*/ 1176846 h 6276513"/>
              <a:gd name="connsiteX78" fmla="*/ 784564 w 11527971"/>
              <a:gd name="connsiteY78" fmla="*/ 1176846 h 6276513"/>
              <a:gd name="connsiteX79" fmla="*/ 784564 w 11527971"/>
              <a:gd name="connsiteY79" fmla="*/ 1716234 h 6276513"/>
              <a:gd name="connsiteX80" fmla="*/ 784564 w 11527971"/>
              <a:gd name="connsiteY80" fmla="*/ 2298773 h 6276513"/>
              <a:gd name="connsiteX81" fmla="*/ 784564 w 11527971"/>
              <a:gd name="connsiteY81" fmla="*/ 2708708 h 6276513"/>
              <a:gd name="connsiteX82" fmla="*/ 784564 w 11527971"/>
              <a:gd name="connsiteY82" fmla="*/ 3204944 h 6276513"/>
              <a:gd name="connsiteX83" fmla="*/ 784564 w 11527971"/>
              <a:gd name="connsiteY83" fmla="*/ 3787483 h 6276513"/>
              <a:gd name="connsiteX84" fmla="*/ 784564 w 11527971"/>
              <a:gd name="connsiteY84" fmla="*/ 4326871 h 6276513"/>
              <a:gd name="connsiteX85" fmla="*/ 784564 w 11527971"/>
              <a:gd name="connsiteY85" fmla="*/ 4823108 h 6276513"/>
              <a:gd name="connsiteX86" fmla="*/ 784564 w 11527971"/>
              <a:gd name="connsiteY86" fmla="*/ 5491949 h 6276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11527971" h="6276513" stroke="0" extrusionOk="0">
                <a:moveTo>
                  <a:pt x="11527971" y="392282"/>
                </a:moveTo>
                <a:cubicBezTo>
                  <a:pt x="11536499" y="666760"/>
                  <a:pt x="11397729" y="784381"/>
                  <a:pt x="11135689" y="784564"/>
                </a:cubicBezTo>
                <a:cubicBezTo>
                  <a:pt x="11120581" y="617637"/>
                  <a:pt x="11168293" y="566592"/>
                  <a:pt x="11135689" y="392282"/>
                </a:cubicBezTo>
                <a:cubicBezTo>
                  <a:pt x="11154348" y="485870"/>
                  <a:pt x="11052034" y="579818"/>
                  <a:pt x="10939548" y="588423"/>
                </a:cubicBezTo>
                <a:cubicBezTo>
                  <a:pt x="10852562" y="577572"/>
                  <a:pt x="10767106" y="491465"/>
                  <a:pt x="10743407" y="392282"/>
                </a:cubicBezTo>
                <a:cubicBezTo>
                  <a:pt x="10765174" y="493378"/>
                  <a:pt x="10720864" y="681541"/>
                  <a:pt x="10743407" y="784564"/>
                </a:cubicBezTo>
                <a:cubicBezTo>
                  <a:pt x="10619232" y="807532"/>
                  <a:pt x="10512351" y="767492"/>
                  <a:pt x="10375367" y="784564"/>
                </a:cubicBezTo>
                <a:cubicBezTo>
                  <a:pt x="10238383" y="801636"/>
                  <a:pt x="9974259" y="736837"/>
                  <a:pt x="9800305" y="784564"/>
                </a:cubicBezTo>
                <a:cubicBezTo>
                  <a:pt x="9626351" y="832291"/>
                  <a:pt x="9430500" y="759612"/>
                  <a:pt x="9328753" y="784564"/>
                </a:cubicBezTo>
                <a:cubicBezTo>
                  <a:pt x="9227006" y="809516"/>
                  <a:pt x="9058804" y="773371"/>
                  <a:pt x="8960713" y="784564"/>
                </a:cubicBezTo>
                <a:cubicBezTo>
                  <a:pt x="8862622" y="795757"/>
                  <a:pt x="8753092" y="782413"/>
                  <a:pt x="8696184" y="784564"/>
                </a:cubicBezTo>
                <a:cubicBezTo>
                  <a:pt x="8639276" y="786715"/>
                  <a:pt x="8551872" y="752849"/>
                  <a:pt x="8431656" y="784564"/>
                </a:cubicBezTo>
                <a:cubicBezTo>
                  <a:pt x="8311440" y="816279"/>
                  <a:pt x="8127719" y="721805"/>
                  <a:pt x="7856593" y="784564"/>
                </a:cubicBezTo>
                <a:cubicBezTo>
                  <a:pt x="7585467" y="847323"/>
                  <a:pt x="7492359" y="772200"/>
                  <a:pt x="7385042" y="784564"/>
                </a:cubicBezTo>
                <a:cubicBezTo>
                  <a:pt x="7277725" y="796928"/>
                  <a:pt x="7130766" y="744552"/>
                  <a:pt x="7017002" y="784564"/>
                </a:cubicBezTo>
                <a:cubicBezTo>
                  <a:pt x="6903238" y="824576"/>
                  <a:pt x="6619968" y="708003"/>
                  <a:pt x="6234917" y="784564"/>
                </a:cubicBezTo>
                <a:cubicBezTo>
                  <a:pt x="5849866" y="861125"/>
                  <a:pt x="5899824" y="776654"/>
                  <a:pt x="5763366" y="784564"/>
                </a:cubicBezTo>
                <a:cubicBezTo>
                  <a:pt x="5626908" y="792474"/>
                  <a:pt x="5410038" y="763739"/>
                  <a:pt x="5188303" y="784564"/>
                </a:cubicBezTo>
                <a:cubicBezTo>
                  <a:pt x="4966568" y="805389"/>
                  <a:pt x="5027895" y="763497"/>
                  <a:pt x="4923775" y="784564"/>
                </a:cubicBezTo>
                <a:cubicBezTo>
                  <a:pt x="4819655" y="805631"/>
                  <a:pt x="4734423" y="783870"/>
                  <a:pt x="4659246" y="784564"/>
                </a:cubicBezTo>
                <a:cubicBezTo>
                  <a:pt x="4584069" y="785258"/>
                  <a:pt x="4330892" y="760906"/>
                  <a:pt x="4084183" y="784564"/>
                </a:cubicBezTo>
                <a:cubicBezTo>
                  <a:pt x="3837474" y="808222"/>
                  <a:pt x="3815334" y="770128"/>
                  <a:pt x="3716143" y="784564"/>
                </a:cubicBezTo>
                <a:cubicBezTo>
                  <a:pt x="3616952" y="799000"/>
                  <a:pt x="3527666" y="764944"/>
                  <a:pt x="3451615" y="784564"/>
                </a:cubicBezTo>
                <a:cubicBezTo>
                  <a:pt x="3375564" y="804184"/>
                  <a:pt x="3242066" y="783628"/>
                  <a:pt x="3187086" y="784564"/>
                </a:cubicBezTo>
                <a:cubicBezTo>
                  <a:pt x="3132106" y="785500"/>
                  <a:pt x="2759485" y="723250"/>
                  <a:pt x="2612023" y="784564"/>
                </a:cubicBezTo>
                <a:cubicBezTo>
                  <a:pt x="2464561" y="845878"/>
                  <a:pt x="2154265" y="723911"/>
                  <a:pt x="1829938" y="784564"/>
                </a:cubicBezTo>
                <a:cubicBezTo>
                  <a:pt x="1505611" y="845217"/>
                  <a:pt x="1481118" y="763556"/>
                  <a:pt x="1358387" y="784564"/>
                </a:cubicBezTo>
                <a:cubicBezTo>
                  <a:pt x="1235656" y="805572"/>
                  <a:pt x="680790" y="709010"/>
                  <a:pt x="392282" y="784564"/>
                </a:cubicBezTo>
                <a:cubicBezTo>
                  <a:pt x="160618" y="765827"/>
                  <a:pt x="-11561" y="945120"/>
                  <a:pt x="0" y="1176846"/>
                </a:cubicBezTo>
                <a:cubicBezTo>
                  <a:pt x="26844" y="1377797"/>
                  <a:pt x="-27533" y="1566759"/>
                  <a:pt x="0" y="1859417"/>
                </a:cubicBezTo>
                <a:cubicBezTo>
                  <a:pt x="27533" y="2152075"/>
                  <a:pt x="-9478" y="2127528"/>
                  <a:pt x="0" y="2353692"/>
                </a:cubicBezTo>
                <a:cubicBezTo>
                  <a:pt x="9478" y="2579857"/>
                  <a:pt x="-38280" y="2758326"/>
                  <a:pt x="0" y="2895042"/>
                </a:cubicBezTo>
                <a:cubicBezTo>
                  <a:pt x="38280" y="3031758"/>
                  <a:pt x="-29599" y="3169932"/>
                  <a:pt x="0" y="3342243"/>
                </a:cubicBezTo>
                <a:cubicBezTo>
                  <a:pt x="29599" y="3514554"/>
                  <a:pt x="-13456" y="3766830"/>
                  <a:pt x="0" y="3930666"/>
                </a:cubicBezTo>
                <a:cubicBezTo>
                  <a:pt x="13456" y="4094502"/>
                  <a:pt x="-28084" y="4251263"/>
                  <a:pt x="0" y="4519089"/>
                </a:cubicBezTo>
                <a:cubicBezTo>
                  <a:pt x="28084" y="4786915"/>
                  <a:pt x="-28956" y="4941719"/>
                  <a:pt x="0" y="5107512"/>
                </a:cubicBezTo>
                <a:cubicBezTo>
                  <a:pt x="28956" y="5273305"/>
                  <a:pt x="-62279" y="5591603"/>
                  <a:pt x="0" y="5884231"/>
                </a:cubicBezTo>
                <a:cubicBezTo>
                  <a:pt x="-11812" y="6103768"/>
                  <a:pt x="161980" y="6277870"/>
                  <a:pt x="392282" y="6276513"/>
                </a:cubicBezTo>
                <a:cubicBezTo>
                  <a:pt x="618430" y="6261268"/>
                  <a:pt x="792219" y="6055524"/>
                  <a:pt x="784564" y="5884231"/>
                </a:cubicBezTo>
                <a:cubicBezTo>
                  <a:pt x="770509" y="5780220"/>
                  <a:pt x="795624" y="5570881"/>
                  <a:pt x="784564" y="5491949"/>
                </a:cubicBezTo>
                <a:cubicBezTo>
                  <a:pt x="935503" y="5466782"/>
                  <a:pt x="1069054" y="5495145"/>
                  <a:pt x="1256115" y="5491949"/>
                </a:cubicBezTo>
                <a:cubicBezTo>
                  <a:pt x="1443176" y="5488753"/>
                  <a:pt x="1661659" y="5578431"/>
                  <a:pt x="2038200" y="5491949"/>
                </a:cubicBezTo>
                <a:cubicBezTo>
                  <a:pt x="2414741" y="5405467"/>
                  <a:pt x="2213360" y="5515436"/>
                  <a:pt x="2302729" y="5491949"/>
                </a:cubicBezTo>
                <a:cubicBezTo>
                  <a:pt x="2392098" y="5468462"/>
                  <a:pt x="2887326" y="5563454"/>
                  <a:pt x="3084814" y="5491949"/>
                </a:cubicBezTo>
                <a:cubicBezTo>
                  <a:pt x="3282303" y="5420444"/>
                  <a:pt x="3436354" y="5528533"/>
                  <a:pt x="3659877" y="5491949"/>
                </a:cubicBezTo>
                <a:cubicBezTo>
                  <a:pt x="3883400" y="5455365"/>
                  <a:pt x="4076815" y="5540030"/>
                  <a:pt x="4338450" y="5491949"/>
                </a:cubicBezTo>
                <a:cubicBezTo>
                  <a:pt x="4600085" y="5443868"/>
                  <a:pt x="4921535" y="5551704"/>
                  <a:pt x="5120535" y="5491949"/>
                </a:cubicBezTo>
                <a:cubicBezTo>
                  <a:pt x="5319535" y="5432194"/>
                  <a:pt x="5388506" y="5511260"/>
                  <a:pt x="5592087" y="5491949"/>
                </a:cubicBezTo>
                <a:cubicBezTo>
                  <a:pt x="5795668" y="5472638"/>
                  <a:pt x="5754368" y="5513368"/>
                  <a:pt x="5856615" y="5491949"/>
                </a:cubicBezTo>
                <a:cubicBezTo>
                  <a:pt x="5958862" y="5470530"/>
                  <a:pt x="6152099" y="5505528"/>
                  <a:pt x="6328167" y="5491949"/>
                </a:cubicBezTo>
                <a:cubicBezTo>
                  <a:pt x="6504235" y="5478370"/>
                  <a:pt x="6949758" y="5514730"/>
                  <a:pt x="7110252" y="5491949"/>
                </a:cubicBezTo>
                <a:cubicBezTo>
                  <a:pt x="7270746" y="5469168"/>
                  <a:pt x="7477027" y="5523109"/>
                  <a:pt x="7581803" y="5491949"/>
                </a:cubicBezTo>
                <a:cubicBezTo>
                  <a:pt x="7686579" y="5460789"/>
                  <a:pt x="7829982" y="5523754"/>
                  <a:pt x="7949843" y="5491949"/>
                </a:cubicBezTo>
                <a:cubicBezTo>
                  <a:pt x="8069704" y="5460144"/>
                  <a:pt x="8317170" y="5506848"/>
                  <a:pt x="8524905" y="5491949"/>
                </a:cubicBezTo>
                <a:cubicBezTo>
                  <a:pt x="8732640" y="5477050"/>
                  <a:pt x="8848367" y="5543878"/>
                  <a:pt x="8996457" y="5491949"/>
                </a:cubicBezTo>
                <a:cubicBezTo>
                  <a:pt x="9144547" y="5440020"/>
                  <a:pt x="9318562" y="5532068"/>
                  <a:pt x="9571519" y="5491949"/>
                </a:cubicBezTo>
                <a:cubicBezTo>
                  <a:pt x="9824476" y="5451830"/>
                  <a:pt x="9742943" y="5500132"/>
                  <a:pt x="9836048" y="5491949"/>
                </a:cubicBezTo>
                <a:cubicBezTo>
                  <a:pt x="9929153" y="5483766"/>
                  <a:pt x="10255960" y="5581326"/>
                  <a:pt x="10618133" y="5491949"/>
                </a:cubicBezTo>
                <a:cubicBezTo>
                  <a:pt x="10980307" y="5402572"/>
                  <a:pt x="10905168" y="5505240"/>
                  <a:pt x="11135689" y="5491949"/>
                </a:cubicBezTo>
                <a:cubicBezTo>
                  <a:pt x="11372912" y="5527337"/>
                  <a:pt x="11531498" y="5310624"/>
                  <a:pt x="11527971" y="5099667"/>
                </a:cubicBezTo>
                <a:cubicBezTo>
                  <a:pt x="11504067" y="4863439"/>
                  <a:pt x="11563645" y="4678089"/>
                  <a:pt x="11527971" y="4558318"/>
                </a:cubicBezTo>
                <a:cubicBezTo>
                  <a:pt x="11492297" y="4438547"/>
                  <a:pt x="11592101" y="4178254"/>
                  <a:pt x="11527971" y="3922821"/>
                </a:cubicBezTo>
                <a:cubicBezTo>
                  <a:pt x="11463841" y="3667388"/>
                  <a:pt x="11540372" y="3647178"/>
                  <a:pt x="11527971" y="3381471"/>
                </a:cubicBezTo>
                <a:cubicBezTo>
                  <a:pt x="11515570" y="3115764"/>
                  <a:pt x="11537314" y="2934332"/>
                  <a:pt x="11527971" y="2698901"/>
                </a:cubicBezTo>
                <a:cubicBezTo>
                  <a:pt x="11518628" y="2463470"/>
                  <a:pt x="11533019" y="2311325"/>
                  <a:pt x="11527971" y="2204625"/>
                </a:cubicBezTo>
                <a:cubicBezTo>
                  <a:pt x="11522923" y="2097925"/>
                  <a:pt x="11564681" y="1879407"/>
                  <a:pt x="11527971" y="1757424"/>
                </a:cubicBezTo>
                <a:cubicBezTo>
                  <a:pt x="11491261" y="1635441"/>
                  <a:pt x="11562345" y="1347180"/>
                  <a:pt x="11527971" y="1216074"/>
                </a:cubicBezTo>
                <a:cubicBezTo>
                  <a:pt x="11493597" y="1084968"/>
                  <a:pt x="11583434" y="604807"/>
                  <a:pt x="11527971" y="392282"/>
                </a:cubicBezTo>
                <a:close/>
                <a:moveTo>
                  <a:pt x="392282" y="1569128"/>
                </a:moveTo>
                <a:cubicBezTo>
                  <a:pt x="602799" y="1568627"/>
                  <a:pt x="814205" y="1446483"/>
                  <a:pt x="784564" y="1176846"/>
                </a:cubicBezTo>
                <a:cubicBezTo>
                  <a:pt x="799849" y="1077710"/>
                  <a:pt x="682642" y="954329"/>
                  <a:pt x="588423" y="980705"/>
                </a:cubicBezTo>
                <a:cubicBezTo>
                  <a:pt x="469567" y="1004660"/>
                  <a:pt x="378616" y="1069853"/>
                  <a:pt x="392282" y="1176846"/>
                </a:cubicBezTo>
                <a:cubicBezTo>
                  <a:pt x="432196" y="1337960"/>
                  <a:pt x="372547" y="1385151"/>
                  <a:pt x="392282" y="1569128"/>
                </a:cubicBezTo>
                <a:close/>
              </a:path>
              <a:path w="11527971" h="6276513" fill="darkenLess" stroke="0" extrusionOk="0">
                <a:moveTo>
                  <a:pt x="392282" y="1569128"/>
                </a:moveTo>
                <a:cubicBezTo>
                  <a:pt x="617110" y="1593108"/>
                  <a:pt x="828888" y="1397842"/>
                  <a:pt x="784564" y="1176846"/>
                </a:cubicBezTo>
                <a:cubicBezTo>
                  <a:pt x="796837" y="1078524"/>
                  <a:pt x="694510" y="986027"/>
                  <a:pt x="588423" y="980705"/>
                </a:cubicBezTo>
                <a:cubicBezTo>
                  <a:pt x="477166" y="949507"/>
                  <a:pt x="408445" y="1074234"/>
                  <a:pt x="392282" y="1176846"/>
                </a:cubicBezTo>
                <a:cubicBezTo>
                  <a:pt x="426589" y="1342710"/>
                  <a:pt x="359419" y="1395279"/>
                  <a:pt x="392282" y="1569128"/>
                </a:cubicBezTo>
                <a:close/>
                <a:moveTo>
                  <a:pt x="11135689" y="784564"/>
                </a:moveTo>
                <a:cubicBezTo>
                  <a:pt x="11378756" y="824578"/>
                  <a:pt x="11484284" y="648306"/>
                  <a:pt x="11527971" y="392282"/>
                </a:cubicBezTo>
                <a:cubicBezTo>
                  <a:pt x="11526986" y="183521"/>
                  <a:pt x="11347922" y="-3391"/>
                  <a:pt x="11135689" y="0"/>
                </a:cubicBezTo>
                <a:cubicBezTo>
                  <a:pt x="10870786" y="12149"/>
                  <a:pt x="10769703" y="162457"/>
                  <a:pt x="10743407" y="392282"/>
                </a:cubicBezTo>
                <a:cubicBezTo>
                  <a:pt x="10735378" y="504405"/>
                  <a:pt x="10826413" y="595242"/>
                  <a:pt x="10939548" y="588423"/>
                </a:cubicBezTo>
                <a:cubicBezTo>
                  <a:pt x="11036286" y="607260"/>
                  <a:pt x="11133239" y="502048"/>
                  <a:pt x="11135689" y="392282"/>
                </a:cubicBezTo>
                <a:cubicBezTo>
                  <a:pt x="11173921" y="519080"/>
                  <a:pt x="11134745" y="627043"/>
                  <a:pt x="11135689" y="784564"/>
                </a:cubicBezTo>
                <a:close/>
              </a:path>
              <a:path w="11527971" h="6276513" fill="none" extrusionOk="0">
                <a:moveTo>
                  <a:pt x="0" y="1176846"/>
                </a:moveTo>
                <a:cubicBezTo>
                  <a:pt x="-40631" y="914405"/>
                  <a:pt x="200719" y="824348"/>
                  <a:pt x="392282" y="784564"/>
                </a:cubicBezTo>
                <a:cubicBezTo>
                  <a:pt x="471588" y="770257"/>
                  <a:pt x="547321" y="814236"/>
                  <a:pt x="656811" y="784564"/>
                </a:cubicBezTo>
                <a:cubicBezTo>
                  <a:pt x="766301" y="754892"/>
                  <a:pt x="983285" y="815248"/>
                  <a:pt x="1231873" y="784564"/>
                </a:cubicBezTo>
                <a:cubicBezTo>
                  <a:pt x="1480461" y="753880"/>
                  <a:pt x="1653090" y="797522"/>
                  <a:pt x="2013958" y="784564"/>
                </a:cubicBezTo>
                <a:cubicBezTo>
                  <a:pt x="2374826" y="771606"/>
                  <a:pt x="2211716" y="812940"/>
                  <a:pt x="2278487" y="784564"/>
                </a:cubicBezTo>
                <a:cubicBezTo>
                  <a:pt x="2345258" y="756188"/>
                  <a:pt x="2519433" y="795545"/>
                  <a:pt x="2646527" y="784564"/>
                </a:cubicBezTo>
                <a:cubicBezTo>
                  <a:pt x="2773621" y="773583"/>
                  <a:pt x="2788029" y="786921"/>
                  <a:pt x="2911056" y="784564"/>
                </a:cubicBezTo>
                <a:cubicBezTo>
                  <a:pt x="3034083" y="782207"/>
                  <a:pt x="3232103" y="807112"/>
                  <a:pt x="3382607" y="784564"/>
                </a:cubicBezTo>
                <a:cubicBezTo>
                  <a:pt x="3533111" y="762016"/>
                  <a:pt x="3813111" y="843506"/>
                  <a:pt x="3957670" y="784564"/>
                </a:cubicBezTo>
                <a:cubicBezTo>
                  <a:pt x="4102229" y="725622"/>
                  <a:pt x="4191805" y="792226"/>
                  <a:pt x="4325710" y="784564"/>
                </a:cubicBezTo>
                <a:cubicBezTo>
                  <a:pt x="4459615" y="776902"/>
                  <a:pt x="4714321" y="832547"/>
                  <a:pt x="4900772" y="784564"/>
                </a:cubicBezTo>
                <a:cubicBezTo>
                  <a:pt x="5087223" y="736581"/>
                  <a:pt x="5398488" y="870575"/>
                  <a:pt x="5682857" y="784564"/>
                </a:cubicBezTo>
                <a:cubicBezTo>
                  <a:pt x="5967227" y="698553"/>
                  <a:pt x="6134183" y="843457"/>
                  <a:pt x="6361431" y="784564"/>
                </a:cubicBezTo>
                <a:cubicBezTo>
                  <a:pt x="6588679" y="725671"/>
                  <a:pt x="6849811" y="813019"/>
                  <a:pt x="7143516" y="784564"/>
                </a:cubicBezTo>
                <a:cubicBezTo>
                  <a:pt x="7437222" y="756109"/>
                  <a:pt x="7324794" y="794696"/>
                  <a:pt x="7408045" y="784564"/>
                </a:cubicBezTo>
                <a:cubicBezTo>
                  <a:pt x="7491296" y="774432"/>
                  <a:pt x="7748965" y="853853"/>
                  <a:pt x="8086618" y="784564"/>
                </a:cubicBezTo>
                <a:cubicBezTo>
                  <a:pt x="8424271" y="715275"/>
                  <a:pt x="8540664" y="829350"/>
                  <a:pt x="8661681" y="784564"/>
                </a:cubicBezTo>
                <a:cubicBezTo>
                  <a:pt x="8782698" y="739778"/>
                  <a:pt x="9046820" y="831534"/>
                  <a:pt x="9340255" y="784564"/>
                </a:cubicBezTo>
                <a:cubicBezTo>
                  <a:pt x="9633690" y="737594"/>
                  <a:pt x="9607160" y="797010"/>
                  <a:pt x="9708295" y="784564"/>
                </a:cubicBezTo>
                <a:cubicBezTo>
                  <a:pt x="9809430" y="772118"/>
                  <a:pt x="9986551" y="829486"/>
                  <a:pt x="10179846" y="784564"/>
                </a:cubicBezTo>
                <a:cubicBezTo>
                  <a:pt x="10373141" y="739642"/>
                  <a:pt x="10549915" y="820970"/>
                  <a:pt x="10743407" y="784564"/>
                </a:cubicBezTo>
                <a:cubicBezTo>
                  <a:pt x="10739657" y="636869"/>
                  <a:pt x="10774959" y="502376"/>
                  <a:pt x="10743407" y="392282"/>
                </a:cubicBezTo>
                <a:cubicBezTo>
                  <a:pt x="10680676" y="192093"/>
                  <a:pt x="10885646" y="-10796"/>
                  <a:pt x="11135689" y="0"/>
                </a:cubicBezTo>
                <a:cubicBezTo>
                  <a:pt x="11329630" y="-13899"/>
                  <a:pt x="11532578" y="239989"/>
                  <a:pt x="11527971" y="392282"/>
                </a:cubicBezTo>
                <a:cubicBezTo>
                  <a:pt x="11555086" y="489088"/>
                  <a:pt x="11510650" y="697744"/>
                  <a:pt x="11527971" y="839484"/>
                </a:cubicBezTo>
                <a:cubicBezTo>
                  <a:pt x="11545292" y="981224"/>
                  <a:pt x="11525330" y="1067763"/>
                  <a:pt x="11527971" y="1286685"/>
                </a:cubicBezTo>
                <a:cubicBezTo>
                  <a:pt x="11530612" y="1505607"/>
                  <a:pt x="11509541" y="1620361"/>
                  <a:pt x="11527971" y="1733887"/>
                </a:cubicBezTo>
                <a:cubicBezTo>
                  <a:pt x="11546401" y="1847413"/>
                  <a:pt x="11474669" y="2105015"/>
                  <a:pt x="11527971" y="2416458"/>
                </a:cubicBezTo>
                <a:cubicBezTo>
                  <a:pt x="11581273" y="2727901"/>
                  <a:pt x="11516965" y="2812974"/>
                  <a:pt x="11527971" y="3099028"/>
                </a:cubicBezTo>
                <a:cubicBezTo>
                  <a:pt x="11538977" y="3385082"/>
                  <a:pt x="11458697" y="3599187"/>
                  <a:pt x="11527971" y="3781599"/>
                </a:cubicBezTo>
                <a:cubicBezTo>
                  <a:pt x="11597245" y="3964011"/>
                  <a:pt x="11500631" y="4120931"/>
                  <a:pt x="11527971" y="4370022"/>
                </a:cubicBezTo>
                <a:cubicBezTo>
                  <a:pt x="11555311" y="4619113"/>
                  <a:pt x="11526235" y="4766422"/>
                  <a:pt x="11527971" y="5099667"/>
                </a:cubicBezTo>
                <a:cubicBezTo>
                  <a:pt x="11535499" y="5314857"/>
                  <a:pt x="11343849" y="5546076"/>
                  <a:pt x="11135689" y="5491949"/>
                </a:cubicBezTo>
                <a:cubicBezTo>
                  <a:pt x="10830401" y="5495085"/>
                  <a:pt x="10631516" y="5444113"/>
                  <a:pt x="10457115" y="5491949"/>
                </a:cubicBezTo>
                <a:cubicBezTo>
                  <a:pt x="10282714" y="5539785"/>
                  <a:pt x="9973332" y="5473001"/>
                  <a:pt x="9778542" y="5491949"/>
                </a:cubicBezTo>
                <a:cubicBezTo>
                  <a:pt x="9583752" y="5510897"/>
                  <a:pt x="9426235" y="5477394"/>
                  <a:pt x="9306990" y="5491949"/>
                </a:cubicBezTo>
                <a:cubicBezTo>
                  <a:pt x="9187745" y="5506504"/>
                  <a:pt x="8938857" y="5436912"/>
                  <a:pt x="8835439" y="5491949"/>
                </a:cubicBezTo>
                <a:cubicBezTo>
                  <a:pt x="8732021" y="5546986"/>
                  <a:pt x="8673120" y="5462715"/>
                  <a:pt x="8570910" y="5491949"/>
                </a:cubicBezTo>
                <a:cubicBezTo>
                  <a:pt x="8468700" y="5521183"/>
                  <a:pt x="8267493" y="5433636"/>
                  <a:pt x="7995848" y="5491949"/>
                </a:cubicBezTo>
                <a:cubicBezTo>
                  <a:pt x="7724203" y="5550262"/>
                  <a:pt x="7648458" y="5433979"/>
                  <a:pt x="7420785" y="5491949"/>
                </a:cubicBezTo>
                <a:cubicBezTo>
                  <a:pt x="7193112" y="5549919"/>
                  <a:pt x="7209420" y="5463835"/>
                  <a:pt x="7156257" y="5491949"/>
                </a:cubicBezTo>
                <a:cubicBezTo>
                  <a:pt x="7103094" y="5520063"/>
                  <a:pt x="6812301" y="5455090"/>
                  <a:pt x="6684705" y="5491949"/>
                </a:cubicBezTo>
                <a:cubicBezTo>
                  <a:pt x="6557109" y="5528808"/>
                  <a:pt x="6303440" y="5460462"/>
                  <a:pt x="6006132" y="5491949"/>
                </a:cubicBezTo>
                <a:cubicBezTo>
                  <a:pt x="5708824" y="5523436"/>
                  <a:pt x="5659445" y="5476354"/>
                  <a:pt x="5431069" y="5491949"/>
                </a:cubicBezTo>
                <a:cubicBezTo>
                  <a:pt x="5202693" y="5507544"/>
                  <a:pt x="4910888" y="5471619"/>
                  <a:pt x="4752495" y="5491949"/>
                </a:cubicBezTo>
                <a:cubicBezTo>
                  <a:pt x="4594102" y="5512279"/>
                  <a:pt x="4532948" y="5478147"/>
                  <a:pt x="4384455" y="5491949"/>
                </a:cubicBezTo>
                <a:cubicBezTo>
                  <a:pt x="4235962" y="5505751"/>
                  <a:pt x="4195072" y="5458468"/>
                  <a:pt x="4016415" y="5491949"/>
                </a:cubicBezTo>
                <a:cubicBezTo>
                  <a:pt x="3837758" y="5525430"/>
                  <a:pt x="3417431" y="5438159"/>
                  <a:pt x="3234330" y="5491949"/>
                </a:cubicBezTo>
                <a:cubicBezTo>
                  <a:pt x="3051230" y="5545739"/>
                  <a:pt x="2891363" y="5470498"/>
                  <a:pt x="2659268" y="5491949"/>
                </a:cubicBezTo>
                <a:cubicBezTo>
                  <a:pt x="2427173" y="5513400"/>
                  <a:pt x="2414208" y="5454255"/>
                  <a:pt x="2291228" y="5491949"/>
                </a:cubicBezTo>
                <a:cubicBezTo>
                  <a:pt x="2168248" y="5529643"/>
                  <a:pt x="1998582" y="5457691"/>
                  <a:pt x="1923188" y="5491949"/>
                </a:cubicBezTo>
                <a:cubicBezTo>
                  <a:pt x="1847794" y="5526207"/>
                  <a:pt x="1498477" y="5430553"/>
                  <a:pt x="1348125" y="5491949"/>
                </a:cubicBezTo>
                <a:cubicBezTo>
                  <a:pt x="1197773" y="5553345"/>
                  <a:pt x="976381" y="5476634"/>
                  <a:pt x="784564" y="5491949"/>
                </a:cubicBezTo>
                <a:cubicBezTo>
                  <a:pt x="820038" y="5641793"/>
                  <a:pt x="775849" y="5734349"/>
                  <a:pt x="784564" y="5884231"/>
                </a:cubicBezTo>
                <a:cubicBezTo>
                  <a:pt x="754325" y="6069609"/>
                  <a:pt x="623895" y="6309614"/>
                  <a:pt x="392282" y="6276513"/>
                </a:cubicBezTo>
                <a:cubicBezTo>
                  <a:pt x="195177" y="6319825"/>
                  <a:pt x="-44195" y="6073257"/>
                  <a:pt x="0" y="5884231"/>
                </a:cubicBezTo>
                <a:cubicBezTo>
                  <a:pt x="-12169" y="5675440"/>
                  <a:pt x="55682" y="5552521"/>
                  <a:pt x="0" y="5389956"/>
                </a:cubicBezTo>
                <a:cubicBezTo>
                  <a:pt x="-55682" y="5227391"/>
                  <a:pt x="42839" y="4920660"/>
                  <a:pt x="0" y="4707385"/>
                </a:cubicBezTo>
                <a:cubicBezTo>
                  <a:pt x="-42839" y="4494110"/>
                  <a:pt x="37372" y="4334448"/>
                  <a:pt x="0" y="4166035"/>
                </a:cubicBezTo>
                <a:cubicBezTo>
                  <a:pt x="-37372" y="3997622"/>
                  <a:pt x="26355" y="3762150"/>
                  <a:pt x="0" y="3624686"/>
                </a:cubicBezTo>
                <a:cubicBezTo>
                  <a:pt x="-26355" y="3487222"/>
                  <a:pt x="57680" y="3140668"/>
                  <a:pt x="0" y="2942115"/>
                </a:cubicBezTo>
                <a:cubicBezTo>
                  <a:pt x="-57680" y="2743562"/>
                  <a:pt x="42692" y="2572941"/>
                  <a:pt x="0" y="2447840"/>
                </a:cubicBezTo>
                <a:cubicBezTo>
                  <a:pt x="-42692" y="2322739"/>
                  <a:pt x="13327" y="2183532"/>
                  <a:pt x="0" y="1953565"/>
                </a:cubicBezTo>
                <a:cubicBezTo>
                  <a:pt x="-13327" y="1723599"/>
                  <a:pt x="14399" y="1353820"/>
                  <a:pt x="0" y="1176846"/>
                </a:cubicBezTo>
                <a:close/>
                <a:moveTo>
                  <a:pt x="10743407" y="784564"/>
                </a:moveTo>
                <a:cubicBezTo>
                  <a:pt x="10900602" y="761936"/>
                  <a:pt x="10974228" y="828680"/>
                  <a:pt x="11135689" y="784564"/>
                </a:cubicBezTo>
                <a:cubicBezTo>
                  <a:pt x="11377855" y="800215"/>
                  <a:pt x="11513549" y="625334"/>
                  <a:pt x="11527971" y="392282"/>
                </a:cubicBezTo>
                <a:moveTo>
                  <a:pt x="11135689" y="784564"/>
                </a:moveTo>
                <a:cubicBezTo>
                  <a:pt x="11117038" y="590966"/>
                  <a:pt x="11140757" y="548660"/>
                  <a:pt x="11135689" y="392282"/>
                </a:cubicBezTo>
                <a:cubicBezTo>
                  <a:pt x="11117446" y="509097"/>
                  <a:pt x="11036040" y="566449"/>
                  <a:pt x="10939548" y="588423"/>
                </a:cubicBezTo>
                <a:cubicBezTo>
                  <a:pt x="10829521" y="586353"/>
                  <a:pt x="10759835" y="495680"/>
                  <a:pt x="10743407" y="392282"/>
                </a:cubicBezTo>
                <a:moveTo>
                  <a:pt x="392282" y="1569128"/>
                </a:moveTo>
                <a:cubicBezTo>
                  <a:pt x="347731" y="1428486"/>
                  <a:pt x="422667" y="1336709"/>
                  <a:pt x="392282" y="1176846"/>
                </a:cubicBezTo>
                <a:cubicBezTo>
                  <a:pt x="379253" y="1047190"/>
                  <a:pt x="499981" y="986321"/>
                  <a:pt x="588423" y="980705"/>
                </a:cubicBezTo>
                <a:cubicBezTo>
                  <a:pt x="688486" y="969756"/>
                  <a:pt x="798897" y="1084545"/>
                  <a:pt x="784564" y="1176846"/>
                </a:cubicBezTo>
                <a:cubicBezTo>
                  <a:pt x="818955" y="1419605"/>
                  <a:pt x="601994" y="1556873"/>
                  <a:pt x="392282" y="1569128"/>
                </a:cubicBezTo>
                <a:cubicBezTo>
                  <a:pt x="222526" y="1609672"/>
                  <a:pt x="2189" y="1356210"/>
                  <a:pt x="0" y="1176846"/>
                </a:cubicBezTo>
                <a:moveTo>
                  <a:pt x="784564" y="1176846"/>
                </a:moveTo>
                <a:cubicBezTo>
                  <a:pt x="833174" y="1290368"/>
                  <a:pt x="782600" y="1513733"/>
                  <a:pt x="784564" y="1716234"/>
                </a:cubicBezTo>
                <a:cubicBezTo>
                  <a:pt x="786528" y="1918735"/>
                  <a:pt x="747934" y="2096847"/>
                  <a:pt x="784564" y="2298773"/>
                </a:cubicBezTo>
                <a:cubicBezTo>
                  <a:pt x="821194" y="2500699"/>
                  <a:pt x="756639" y="2585773"/>
                  <a:pt x="784564" y="2708708"/>
                </a:cubicBezTo>
                <a:cubicBezTo>
                  <a:pt x="812489" y="2831644"/>
                  <a:pt x="771347" y="3034581"/>
                  <a:pt x="784564" y="3204944"/>
                </a:cubicBezTo>
                <a:cubicBezTo>
                  <a:pt x="797781" y="3375307"/>
                  <a:pt x="717931" y="3518186"/>
                  <a:pt x="784564" y="3787483"/>
                </a:cubicBezTo>
                <a:cubicBezTo>
                  <a:pt x="851197" y="4056780"/>
                  <a:pt x="783178" y="4190215"/>
                  <a:pt x="784564" y="4326871"/>
                </a:cubicBezTo>
                <a:cubicBezTo>
                  <a:pt x="785950" y="4463527"/>
                  <a:pt x="750404" y="4664219"/>
                  <a:pt x="784564" y="4823108"/>
                </a:cubicBezTo>
                <a:cubicBezTo>
                  <a:pt x="818724" y="4981997"/>
                  <a:pt x="727214" y="5236201"/>
                  <a:pt x="784564" y="5491949"/>
                </a:cubicBezTo>
              </a:path>
              <a:path w="11527971" h="6276513" fill="none" stroke="0" extrusionOk="0">
                <a:moveTo>
                  <a:pt x="0" y="1176846"/>
                </a:moveTo>
                <a:cubicBezTo>
                  <a:pt x="-38597" y="925783"/>
                  <a:pt x="226624" y="814409"/>
                  <a:pt x="392282" y="784564"/>
                </a:cubicBezTo>
                <a:cubicBezTo>
                  <a:pt x="650905" y="778915"/>
                  <a:pt x="820077" y="837620"/>
                  <a:pt x="967345" y="784564"/>
                </a:cubicBezTo>
                <a:cubicBezTo>
                  <a:pt x="1114613" y="731508"/>
                  <a:pt x="1276732" y="837578"/>
                  <a:pt x="1438896" y="784564"/>
                </a:cubicBezTo>
                <a:cubicBezTo>
                  <a:pt x="1601060" y="731550"/>
                  <a:pt x="1721603" y="797662"/>
                  <a:pt x="1910447" y="784564"/>
                </a:cubicBezTo>
                <a:cubicBezTo>
                  <a:pt x="2099291" y="771466"/>
                  <a:pt x="2304114" y="871545"/>
                  <a:pt x="2692532" y="784564"/>
                </a:cubicBezTo>
                <a:cubicBezTo>
                  <a:pt x="3080951" y="697583"/>
                  <a:pt x="3043486" y="823372"/>
                  <a:pt x="3164083" y="784564"/>
                </a:cubicBezTo>
                <a:cubicBezTo>
                  <a:pt x="3284680" y="745756"/>
                  <a:pt x="3676027" y="799230"/>
                  <a:pt x="3842657" y="784564"/>
                </a:cubicBezTo>
                <a:cubicBezTo>
                  <a:pt x="4009287" y="769898"/>
                  <a:pt x="4150884" y="825161"/>
                  <a:pt x="4314208" y="784564"/>
                </a:cubicBezTo>
                <a:cubicBezTo>
                  <a:pt x="4477532" y="743967"/>
                  <a:pt x="4517268" y="821128"/>
                  <a:pt x="4682248" y="784564"/>
                </a:cubicBezTo>
                <a:cubicBezTo>
                  <a:pt x="4847228" y="748000"/>
                  <a:pt x="4972211" y="830688"/>
                  <a:pt x="5153800" y="784564"/>
                </a:cubicBezTo>
                <a:cubicBezTo>
                  <a:pt x="5335389" y="738440"/>
                  <a:pt x="5426492" y="815673"/>
                  <a:pt x="5625351" y="784564"/>
                </a:cubicBezTo>
                <a:cubicBezTo>
                  <a:pt x="5824210" y="753455"/>
                  <a:pt x="6107280" y="809112"/>
                  <a:pt x="6407436" y="784564"/>
                </a:cubicBezTo>
                <a:cubicBezTo>
                  <a:pt x="6707592" y="760016"/>
                  <a:pt x="6741931" y="838756"/>
                  <a:pt x="6878987" y="784564"/>
                </a:cubicBezTo>
                <a:cubicBezTo>
                  <a:pt x="7016043" y="730372"/>
                  <a:pt x="7175667" y="808103"/>
                  <a:pt x="7454050" y="784564"/>
                </a:cubicBezTo>
                <a:cubicBezTo>
                  <a:pt x="7732433" y="761025"/>
                  <a:pt x="7602319" y="791429"/>
                  <a:pt x="7718578" y="784564"/>
                </a:cubicBezTo>
                <a:cubicBezTo>
                  <a:pt x="7834837" y="777699"/>
                  <a:pt x="8028364" y="800089"/>
                  <a:pt x="8190130" y="784564"/>
                </a:cubicBezTo>
                <a:cubicBezTo>
                  <a:pt x="8351896" y="769039"/>
                  <a:pt x="8617501" y="845335"/>
                  <a:pt x="8765192" y="784564"/>
                </a:cubicBezTo>
                <a:cubicBezTo>
                  <a:pt x="8912883" y="723793"/>
                  <a:pt x="9160815" y="786019"/>
                  <a:pt x="9443766" y="784564"/>
                </a:cubicBezTo>
                <a:cubicBezTo>
                  <a:pt x="9726717" y="783109"/>
                  <a:pt x="10023844" y="873387"/>
                  <a:pt x="10225851" y="784564"/>
                </a:cubicBezTo>
                <a:cubicBezTo>
                  <a:pt x="10427859" y="695741"/>
                  <a:pt x="10511886" y="819839"/>
                  <a:pt x="10743407" y="784564"/>
                </a:cubicBezTo>
                <a:cubicBezTo>
                  <a:pt x="10738652" y="626750"/>
                  <a:pt x="10783202" y="500645"/>
                  <a:pt x="10743407" y="392282"/>
                </a:cubicBezTo>
                <a:cubicBezTo>
                  <a:pt x="10716833" y="146581"/>
                  <a:pt x="10918729" y="-32570"/>
                  <a:pt x="11135689" y="0"/>
                </a:cubicBezTo>
                <a:cubicBezTo>
                  <a:pt x="11363307" y="-2222"/>
                  <a:pt x="11524233" y="171024"/>
                  <a:pt x="11527971" y="392282"/>
                </a:cubicBezTo>
                <a:cubicBezTo>
                  <a:pt x="11563633" y="580182"/>
                  <a:pt x="11479223" y="749070"/>
                  <a:pt x="11527971" y="886557"/>
                </a:cubicBezTo>
                <a:cubicBezTo>
                  <a:pt x="11576719" y="1024045"/>
                  <a:pt x="11524954" y="1307647"/>
                  <a:pt x="11527971" y="1474981"/>
                </a:cubicBezTo>
                <a:cubicBezTo>
                  <a:pt x="11530988" y="1642315"/>
                  <a:pt x="11492408" y="1747795"/>
                  <a:pt x="11527971" y="1969256"/>
                </a:cubicBezTo>
                <a:cubicBezTo>
                  <a:pt x="11563534" y="2190717"/>
                  <a:pt x="11476880" y="2359590"/>
                  <a:pt x="11527971" y="2510605"/>
                </a:cubicBezTo>
                <a:cubicBezTo>
                  <a:pt x="11579062" y="2661620"/>
                  <a:pt x="11467883" y="2867566"/>
                  <a:pt x="11527971" y="3193176"/>
                </a:cubicBezTo>
                <a:cubicBezTo>
                  <a:pt x="11588059" y="3518786"/>
                  <a:pt x="11526168" y="3503720"/>
                  <a:pt x="11527971" y="3687452"/>
                </a:cubicBezTo>
                <a:cubicBezTo>
                  <a:pt x="11529774" y="3871184"/>
                  <a:pt x="11527125" y="4020697"/>
                  <a:pt x="11527971" y="4134653"/>
                </a:cubicBezTo>
                <a:cubicBezTo>
                  <a:pt x="11528817" y="4248609"/>
                  <a:pt x="11441608" y="4653190"/>
                  <a:pt x="11527971" y="5099667"/>
                </a:cubicBezTo>
                <a:cubicBezTo>
                  <a:pt x="11528563" y="5293921"/>
                  <a:pt x="11364253" y="5469519"/>
                  <a:pt x="11135689" y="5491949"/>
                </a:cubicBezTo>
                <a:cubicBezTo>
                  <a:pt x="10951585" y="5492623"/>
                  <a:pt x="10763341" y="5487354"/>
                  <a:pt x="10664138" y="5491949"/>
                </a:cubicBezTo>
                <a:cubicBezTo>
                  <a:pt x="10564935" y="5496544"/>
                  <a:pt x="10424761" y="5450659"/>
                  <a:pt x="10296098" y="5491949"/>
                </a:cubicBezTo>
                <a:cubicBezTo>
                  <a:pt x="10167435" y="5533239"/>
                  <a:pt x="10105309" y="5467140"/>
                  <a:pt x="9928058" y="5491949"/>
                </a:cubicBezTo>
                <a:cubicBezTo>
                  <a:pt x="9750807" y="5516758"/>
                  <a:pt x="9553241" y="5491534"/>
                  <a:pt x="9456507" y="5491949"/>
                </a:cubicBezTo>
                <a:cubicBezTo>
                  <a:pt x="9359773" y="5492364"/>
                  <a:pt x="9273155" y="5463749"/>
                  <a:pt x="9191978" y="5491949"/>
                </a:cubicBezTo>
                <a:cubicBezTo>
                  <a:pt x="9110801" y="5520149"/>
                  <a:pt x="8899915" y="5447951"/>
                  <a:pt x="8823938" y="5491949"/>
                </a:cubicBezTo>
                <a:cubicBezTo>
                  <a:pt x="8747961" y="5535947"/>
                  <a:pt x="8422640" y="5425333"/>
                  <a:pt x="8145364" y="5491949"/>
                </a:cubicBezTo>
                <a:cubicBezTo>
                  <a:pt x="7868088" y="5558565"/>
                  <a:pt x="7700995" y="5463350"/>
                  <a:pt x="7570302" y="5491949"/>
                </a:cubicBezTo>
                <a:cubicBezTo>
                  <a:pt x="7439609" y="5520548"/>
                  <a:pt x="7123983" y="5453962"/>
                  <a:pt x="6788217" y="5491949"/>
                </a:cubicBezTo>
                <a:cubicBezTo>
                  <a:pt x="6452452" y="5529936"/>
                  <a:pt x="6482487" y="5481657"/>
                  <a:pt x="6316665" y="5491949"/>
                </a:cubicBezTo>
                <a:cubicBezTo>
                  <a:pt x="6150843" y="5502241"/>
                  <a:pt x="6068739" y="5477929"/>
                  <a:pt x="5845114" y="5491949"/>
                </a:cubicBezTo>
                <a:cubicBezTo>
                  <a:pt x="5621489" y="5505969"/>
                  <a:pt x="5675954" y="5462954"/>
                  <a:pt x="5580585" y="5491949"/>
                </a:cubicBezTo>
                <a:cubicBezTo>
                  <a:pt x="5485216" y="5520944"/>
                  <a:pt x="5082245" y="5411978"/>
                  <a:pt x="4902012" y="5491949"/>
                </a:cubicBezTo>
                <a:cubicBezTo>
                  <a:pt x="4721779" y="5571920"/>
                  <a:pt x="4761048" y="5474759"/>
                  <a:pt x="4637483" y="5491949"/>
                </a:cubicBezTo>
                <a:cubicBezTo>
                  <a:pt x="4513918" y="5509139"/>
                  <a:pt x="4107348" y="5428379"/>
                  <a:pt x="3855398" y="5491949"/>
                </a:cubicBezTo>
                <a:cubicBezTo>
                  <a:pt x="3603449" y="5555519"/>
                  <a:pt x="3649657" y="5484698"/>
                  <a:pt x="3487358" y="5491949"/>
                </a:cubicBezTo>
                <a:cubicBezTo>
                  <a:pt x="3325059" y="5499200"/>
                  <a:pt x="3053008" y="5491846"/>
                  <a:pt x="2912295" y="5491949"/>
                </a:cubicBezTo>
                <a:cubicBezTo>
                  <a:pt x="2771582" y="5492052"/>
                  <a:pt x="2535749" y="5480334"/>
                  <a:pt x="2440744" y="5491949"/>
                </a:cubicBezTo>
                <a:cubicBezTo>
                  <a:pt x="2345739" y="5503564"/>
                  <a:pt x="2301701" y="5471335"/>
                  <a:pt x="2176215" y="5491949"/>
                </a:cubicBezTo>
                <a:cubicBezTo>
                  <a:pt x="2050729" y="5512563"/>
                  <a:pt x="1924551" y="5472883"/>
                  <a:pt x="1808175" y="5491949"/>
                </a:cubicBezTo>
                <a:cubicBezTo>
                  <a:pt x="1691799" y="5511015"/>
                  <a:pt x="1620194" y="5468442"/>
                  <a:pt x="1440135" y="5491949"/>
                </a:cubicBezTo>
                <a:cubicBezTo>
                  <a:pt x="1260076" y="5515456"/>
                  <a:pt x="971880" y="5460960"/>
                  <a:pt x="784564" y="5491949"/>
                </a:cubicBezTo>
                <a:cubicBezTo>
                  <a:pt x="801732" y="5667084"/>
                  <a:pt x="745610" y="5783448"/>
                  <a:pt x="784564" y="5884231"/>
                </a:cubicBezTo>
                <a:cubicBezTo>
                  <a:pt x="727552" y="6079632"/>
                  <a:pt x="608047" y="6249130"/>
                  <a:pt x="392282" y="6276513"/>
                </a:cubicBezTo>
                <a:cubicBezTo>
                  <a:pt x="198750" y="6271768"/>
                  <a:pt x="-29374" y="6094452"/>
                  <a:pt x="0" y="5884231"/>
                </a:cubicBezTo>
                <a:cubicBezTo>
                  <a:pt x="-80233" y="5626387"/>
                  <a:pt x="43119" y="5400526"/>
                  <a:pt x="0" y="5201660"/>
                </a:cubicBezTo>
                <a:cubicBezTo>
                  <a:pt x="-43119" y="5002794"/>
                  <a:pt x="31305" y="4887846"/>
                  <a:pt x="0" y="4660311"/>
                </a:cubicBezTo>
                <a:cubicBezTo>
                  <a:pt x="-31305" y="4432776"/>
                  <a:pt x="33034" y="4371687"/>
                  <a:pt x="0" y="4166035"/>
                </a:cubicBezTo>
                <a:cubicBezTo>
                  <a:pt x="-33034" y="3960383"/>
                  <a:pt x="49888" y="3867761"/>
                  <a:pt x="0" y="3671760"/>
                </a:cubicBezTo>
                <a:cubicBezTo>
                  <a:pt x="-49888" y="3475760"/>
                  <a:pt x="35177" y="3228879"/>
                  <a:pt x="0" y="3083337"/>
                </a:cubicBezTo>
                <a:cubicBezTo>
                  <a:pt x="-35177" y="2937795"/>
                  <a:pt x="42223" y="2824032"/>
                  <a:pt x="0" y="2589062"/>
                </a:cubicBezTo>
                <a:cubicBezTo>
                  <a:pt x="-42223" y="2354092"/>
                  <a:pt x="8772" y="2157797"/>
                  <a:pt x="0" y="2047712"/>
                </a:cubicBezTo>
                <a:cubicBezTo>
                  <a:pt x="-8772" y="1937627"/>
                  <a:pt x="81664" y="1597151"/>
                  <a:pt x="0" y="1176846"/>
                </a:cubicBezTo>
                <a:close/>
                <a:moveTo>
                  <a:pt x="10743407" y="784564"/>
                </a:moveTo>
                <a:cubicBezTo>
                  <a:pt x="10826453" y="757686"/>
                  <a:pt x="10957137" y="822860"/>
                  <a:pt x="11135689" y="784564"/>
                </a:cubicBezTo>
                <a:cubicBezTo>
                  <a:pt x="11345442" y="814564"/>
                  <a:pt x="11511042" y="621707"/>
                  <a:pt x="11527971" y="392282"/>
                </a:cubicBezTo>
                <a:moveTo>
                  <a:pt x="11135689" y="784564"/>
                </a:moveTo>
                <a:cubicBezTo>
                  <a:pt x="11094938" y="638100"/>
                  <a:pt x="11176676" y="499527"/>
                  <a:pt x="11135689" y="392282"/>
                </a:cubicBezTo>
                <a:cubicBezTo>
                  <a:pt x="11131043" y="520541"/>
                  <a:pt x="11042691" y="570247"/>
                  <a:pt x="10939548" y="588423"/>
                </a:cubicBezTo>
                <a:cubicBezTo>
                  <a:pt x="10827781" y="572630"/>
                  <a:pt x="10735659" y="529380"/>
                  <a:pt x="10743407" y="392282"/>
                </a:cubicBezTo>
                <a:moveTo>
                  <a:pt x="392282" y="1569128"/>
                </a:moveTo>
                <a:cubicBezTo>
                  <a:pt x="363866" y="1451875"/>
                  <a:pt x="421463" y="1334934"/>
                  <a:pt x="392282" y="1176846"/>
                </a:cubicBezTo>
                <a:cubicBezTo>
                  <a:pt x="385587" y="1050473"/>
                  <a:pt x="491412" y="995684"/>
                  <a:pt x="588423" y="980705"/>
                </a:cubicBezTo>
                <a:cubicBezTo>
                  <a:pt x="677332" y="992078"/>
                  <a:pt x="793094" y="1078304"/>
                  <a:pt x="784564" y="1176846"/>
                </a:cubicBezTo>
                <a:cubicBezTo>
                  <a:pt x="794789" y="1404242"/>
                  <a:pt x="621681" y="1599746"/>
                  <a:pt x="392282" y="1569128"/>
                </a:cubicBezTo>
                <a:cubicBezTo>
                  <a:pt x="151004" y="1528386"/>
                  <a:pt x="22992" y="1399009"/>
                  <a:pt x="0" y="1176846"/>
                </a:cubicBezTo>
                <a:moveTo>
                  <a:pt x="784564" y="1176846"/>
                </a:moveTo>
                <a:cubicBezTo>
                  <a:pt x="795383" y="1325896"/>
                  <a:pt x="735206" y="1516071"/>
                  <a:pt x="784564" y="1629932"/>
                </a:cubicBezTo>
                <a:cubicBezTo>
                  <a:pt x="833922" y="1743793"/>
                  <a:pt x="769998" y="1839607"/>
                  <a:pt x="784564" y="2039867"/>
                </a:cubicBezTo>
                <a:cubicBezTo>
                  <a:pt x="799130" y="2240127"/>
                  <a:pt x="741590" y="2315137"/>
                  <a:pt x="784564" y="2536103"/>
                </a:cubicBezTo>
                <a:cubicBezTo>
                  <a:pt x="827538" y="2757069"/>
                  <a:pt x="736199" y="2953516"/>
                  <a:pt x="784564" y="3075491"/>
                </a:cubicBezTo>
                <a:cubicBezTo>
                  <a:pt x="832929" y="3197466"/>
                  <a:pt x="750071" y="3436353"/>
                  <a:pt x="784564" y="3528577"/>
                </a:cubicBezTo>
                <a:cubicBezTo>
                  <a:pt x="819057" y="3620801"/>
                  <a:pt x="748184" y="3818301"/>
                  <a:pt x="784564" y="4067965"/>
                </a:cubicBezTo>
                <a:cubicBezTo>
                  <a:pt x="820944" y="4317629"/>
                  <a:pt x="737507" y="4334738"/>
                  <a:pt x="784564" y="4521051"/>
                </a:cubicBezTo>
                <a:cubicBezTo>
                  <a:pt x="831621" y="4707364"/>
                  <a:pt x="758445" y="5149964"/>
                  <a:pt x="784564" y="5491949"/>
                </a:cubicBezTo>
              </a:path>
            </a:pathLst>
          </a:custGeom>
          <a:blipFill>
            <a:blip r:embed="rId2"/>
            <a:tile tx="0" ty="0" sx="100000" sy="100000" flip="none" algn="tl"/>
          </a:blipFill>
          <a:ln w="28575">
            <a:solidFill>
              <a:schemeClr val="accent6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052719855">
                  <a:prstGeom prst="horizontalScroll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n w="22225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ln w="22225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r>
              <a:rPr lang="en-US" sz="8800" b="1" dirty="0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The End  </a:t>
            </a:r>
          </a:p>
        </p:txBody>
      </p:sp>
    </p:spTree>
    <p:extLst>
      <p:ext uri="{BB962C8B-B14F-4D97-AF65-F5344CB8AC3E}">
        <p14:creationId xmlns:p14="http://schemas.microsoft.com/office/powerpoint/2010/main" val="2292967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47</Words>
  <Application>Microsoft Office PowerPoint</Application>
  <PresentationFormat>Widescreen</PresentationFormat>
  <Paragraphs>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Aptos</vt:lpstr>
      <vt:lpstr>Aptos Display</vt:lpstr>
      <vt:lpstr>Arial</vt:lpstr>
      <vt:lpstr>Papyrus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2024-05-06T15:56:32Z</dcterms:created>
  <dcterms:modified xsi:type="dcterms:W3CDTF">2024-05-06T16:53:48Z</dcterms:modified>
</cp:coreProperties>
</file>