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  <a:srgbClr val="A48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AE80A61-755B-4582-839D-821789598053}"/>
    <pc:docChg chg="modSld">
      <pc:chgData name="Amalia Spiliakou" userId="f4bd6b91a0b5818a" providerId="LiveId" clId="{4AE80A61-755B-4582-839D-821789598053}" dt="2024-05-20T16:08:45.088" v="0" actId="255"/>
      <pc:docMkLst>
        <pc:docMk/>
      </pc:docMkLst>
      <pc:sldChg chg="modSp mod">
        <pc:chgData name="Amalia Spiliakou" userId="f4bd6b91a0b5818a" providerId="LiveId" clId="{4AE80A61-755B-4582-839D-821789598053}" dt="2024-05-20T16:08:45.088" v="0" actId="255"/>
        <pc:sldMkLst>
          <pc:docMk/>
          <pc:sldMk cId="3990946824" sldId="264"/>
        </pc:sldMkLst>
        <pc:spChg chg="mod">
          <ac:chgData name="Amalia Spiliakou" userId="f4bd6b91a0b5818a" providerId="LiveId" clId="{4AE80A61-755B-4582-839D-821789598053}" dt="2024-05-20T16:08:45.088" v="0" actId="255"/>
          <ac:spMkLst>
            <pc:docMk/>
            <pc:sldMk cId="3990946824" sldId="264"/>
            <ac:spMk id="2" creationId="{B0DE2172-EC55-467B-A5E8-8525FEBD35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6B0C-EBE8-7FED-685A-7C4FB2860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9EBD35-BA59-A7E9-686A-364B2AFAF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54FCD-9A3F-82AC-1C5F-71CFC0CC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115EA-045A-1549-5686-4AC93088D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2199F-C07A-0E32-15FD-B417A697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741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A5AAD-BA6C-A660-2AA9-C144A6FC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DB983-E355-0542-84C1-66773A882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14875-F959-FE92-709F-C4568BE99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F91AD-6B04-AB16-6ACA-E5D81A0A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59896-C38E-8134-3C50-FF20178B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671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AC78-3267-2314-987C-916BBEF4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8A0F7-DCA4-00F4-EF9C-A0CBDECC6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66EC6-007F-0229-84D1-8A1E0013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081E-4404-19D2-EC42-4FA58E46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3EFB5-F270-53AE-11FC-8C91E9A2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715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FD43D-4E8A-23E8-719C-31041D739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07E5A-5FFE-8F1C-D1C7-5600974A70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0EF488-C6FD-BC2D-87F2-EDB1B3D8F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71437-BCAF-FCF9-CBF7-8FB40887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69957-5609-8514-E897-3FBCE483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74C18-8B8A-D0F9-8679-B2B9F67E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427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8F42-7349-97DC-E79E-2571ACF63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F4B06-9D98-CB6D-C0B5-25DCADC3F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8DA42-F592-1E46-D93B-2D0F44F65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F1BD7-3BEF-19B0-1839-47FFD0A9F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B8B1D-8188-C3FC-B823-A38960D52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3C1C8-2E9A-0643-4CDC-56019AC09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4AF79C-E2FD-31EE-74D9-DE2C7923C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2356F0-A19C-E0E3-CE75-00347045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79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4ABC-076D-ED79-6538-8D27122B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A9E057-41BB-BEF6-3101-5FB5D6B5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9C12-140D-AFAF-5897-C0F3D799C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0DF3C-438F-1134-D6CD-24A4345C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437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308A2-818D-31EB-245D-EFE2F4D06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8A5A1-9062-6AC1-F14D-508FF6F0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03C50-5C13-8D3F-F5D2-6FB759B5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959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C1EE-9494-387B-B91E-F51A3626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65FC2-55EC-C785-40F8-54EEE8510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BEC06-E42C-3F38-D659-CEB155199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1919C-BC17-D362-2220-90B1A6B9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52D54-8921-C881-43A2-F53AB4B1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F7024-C49E-A773-7A2D-F11033C2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735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41EEA-DAAF-A18D-2102-2D9FB0CAB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D8105-1582-3DF9-98A9-998EF8682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D6167-9E7B-6DC0-5832-E88AA0DE4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7BC49-E543-E580-A07E-0AEFABF5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21DB2-4AE0-BF5C-63E9-D33B9EA0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45F4A-B6FC-5C3D-63F3-49969E388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722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D03B-748A-1CD6-AB3D-CB77A1E57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CB2E4-0BA9-C7C0-16B3-454E4408F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DC279-A226-A77D-F122-ED2E615B9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0C227-63CE-5A28-F51D-E426B865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1798D-87BB-6879-66DC-522EF796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767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EDA9D8-2865-3C41-1773-DA9143797A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CE43E-4AF2-9B54-4A4E-8348BF680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82D6-B06C-4CF6-2349-15825E56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164F9-963A-F14C-1170-A8B296E9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BC27E-7B8E-949D-FFFE-22265542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64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08A6D-C884-D473-C8B4-61C292DBC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64054-C508-5102-9770-8DE68B68A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8B998-4BDF-53FE-7607-D40537540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52475-DC74-4FDA-A276-448F05C7645B}" type="datetimeFigureOut">
              <a:rPr lang="el-GR" smtClean="0"/>
              <a:t>20/5/2024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BB3F9-7C3A-70B9-6D7F-0F4849232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070DB-EF5C-8A45-C7B7-295DB4FBE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29D088-9F33-4204-977C-A38369D8CE6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243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Striped Right 1">
            <a:extLst>
              <a:ext uri="{FF2B5EF4-FFF2-40B4-BE49-F238E27FC236}">
                <a16:creationId xmlns:a16="http://schemas.microsoft.com/office/drawing/2014/main" id="{B0DE2172-EC55-467B-A5E8-8525FEBD35CB}"/>
              </a:ext>
            </a:extLst>
          </p:cNvPr>
          <p:cNvSpPr/>
          <p:nvPr/>
        </p:nvSpPr>
        <p:spPr>
          <a:xfrm>
            <a:off x="268356" y="327991"/>
            <a:ext cx="11618843" cy="6202018"/>
          </a:xfrm>
          <a:custGeom>
            <a:avLst/>
            <a:gdLst>
              <a:gd name="connsiteX0" fmla="*/ 0 w 11618843"/>
              <a:gd name="connsiteY0" fmla="*/ 1550505 h 6202018"/>
              <a:gd name="connsiteX1" fmla="*/ 193813 w 11618843"/>
              <a:gd name="connsiteY1" fmla="*/ 1550505 h 6202018"/>
              <a:gd name="connsiteX2" fmla="*/ 193813 w 11618843"/>
              <a:gd name="connsiteY2" fmla="*/ 2005320 h 6202018"/>
              <a:gd name="connsiteX3" fmla="*/ 193813 w 11618843"/>
              <a:gd name="connsiteY3" fmla="*/ 2522154 h 6202018"/>
              <a:gd name="connsiteX4" fmla="*/ 193813 w 11618843"/>
              <a:gd name="connsiteY4" fmla="*/ 3069999 h 6202018"/>
              <a:gd name="connsiteX5" fmla="*/ 193813 w 11618843"/>
              <a:gd name="connsiteY5" fmla="*/ 3493804 h 6202018"/>
              <a:gd name="connsiteX6" fmla="*/ 193813 w 11618843"/>
              <a:gd name="connsiteY6" fmla="*/ 4010639 h 6202018"/>
              <a:gd name="connsiteX7" fmla="*/ 193813 w 11618843"/>
              <a:gd name="connsiteY7" fmla="*/ 4651514 h 6202018"/>
              <a:gd name="connsiteX8" fmla="*/ 0 w 11618843"/>
              <a:gd name="connsiteY8" fmla="*/ 4651514 h 6202018"/>
              <a:gd name="connsiteX9" fmla="*/ 0 w 11618843"/>
              <a:gd name="connsiteY9" fmla="*/ 4165689 h 6202018"/>
              <a:gd name="connsiteX10" fmla="*/ 0 w 11618843"/>
              <a:gd name="connsiteY10" fmla="*/ 3648854 h 6202018"/>
              <a:gd name="connsiteX11" fmla="*/ 0 w 11618843"/>
              <a:gd name="connsiteY11" fmla="*/ 3194040 h 6202018"/>
              <a:gd name="connsiteX12" fmla="*/ 0 w 11618843"/>
              <a:gd name="connsiteY12" fmla="*/ 2615185 h 6202018"/>
              <a:gd name="connsiteX13" fmla="*/ 0 w 11618843"/>
              <a:gd name="connsiteY13" fmla="*/ 2036330 h 6202018"/>
              <a:gd name="connsiteX14" fmla="*/ 0 w 11618843"/>
              <a:gd name="connsiteY14" fmla="*/ 1550505 h 6202018"/>
              <a:gd name="connsiteX15" fmla="*/ 387626 w 11618843"/>
              <a:gd name="connsiteY15" fmla="*/ 1550505 h 6202018"/>
              <a:gd name="connsiteX16" fmla="*/ 775252 w 11618843"/>
              <a:gd name="connsiteY16" fmla="*/ 1550505 h 6202018"/>
              <a:gd name="connsiteX17" fmla="*/ 775252 w 11618843"/>
              <a:gd name="connsiteY17" fmla="*/ 2036330 h 6202018"/>
              <a:gd name="connsiteX18" fmla="*/ 775252 w 11618843"/>
              <a:gd name="connsiteY18" fmla="*/ 2553165 h 6202018"/>
              <a:gd name="connsiteX19" fmla="*/ 775252 w 11618843"/>
              <a:gd name="connsiteY19" fmla="*/ 3132020 h 6202018"/>
              <a:gd name="connsiteX20" fmla="*/ 775252 w 11618843"/>
              <a:gd name="connsiteY20" fmla="*/ 3617844 h 6202018"/>
              <a:gd name="connsiteX21" fmla="*/ 775252 w 11618843"/>
              <a:gd name="connsiteY21" fmla="*/ 4041649 h 6202018"/>
              <a:gd name="connsiteX22" fmla="*/ 775252 w 11618843"/>
              <a:gd name="connsiteY22" fmla="*/ 4651514 h 6202018"/>
              <a:gd name="connsiteX23" fmla="*/ 387626 w 11618843"/>
              <a:gd name="connsiteY23" fmla="*/ 4651514 h 6202018"/>
              <a:gd name="connsiteX24" fmla="*/ 387626 w 11618843"/>
              <a:gd name="connsiteY24" fmla="*/ 4134679 h 6202018"/>
              <a:gd name="connsiteX25" fmla="*/ 387626 w 11618843"/>
              <a:gd name="connsiteY25" fmla="*/ 3586834 h 6202018"/>
              <a:gd name="connsiteX26" fmla="*/ 387626 w 11618843"/>
              <a:gd name="connsiteY26" fmla="*/ 3132020 h 6202018"/>
              <a:gd name="connsiteX27" fmla="*/ 387626 w 11618843"/>
              <a:gd name="connsiteY27" fmla="*/ 2708215 h 6202018"/>
              <a:gd name="connsiteX28" fmla="*/ 387626 w 11618843"/>
              <a:gd name="connsiteY28" fmla="*/ 2222390 h 6202018"/>
              <a:gd name="connsiteX29" fmla="*/ 387626 w 11618843"/>
              <a:gd name="connsiteY29" fmla="*/ 1550505 h 6202018"/>
              <a:gd name="connsiteX30" fmla="*/ 969065 w 11618843"/>
              <a:gd name="connsiteY30" fmla="*/ 1550505 h 6202018"/>
              <a:gd name="connsiteX31" fmla="*/ 1323276 w 11618843"/>
              <a:gd name="connsiteY31" fmla="*/ 1550505 h 6202018"/>
              <a:gd name="connsiteX32" fmla="*/ 1752976 w 11618843"/>
              <a:gd name="connsiteY32" fmla="*/ 1550505 h 6202018"/>
              <a:gd name="connsiteX33" fmla="*/ 2107187 w 11618843"/>
              <a:gd name="connsiteY33" fmla="*/ 1550505 h 6202018"/>
              <a:gd name="connsiteX34" fmla="*/ 2838837 w 11618843"/>
              <a:gd name="connsiteY34" fmla="*/ 1550505 h 6202018"/>
              <a:gd name="connsiteX35" fmla="*/ 3570487 w 11618843"/>
              <a:gd name="connsiteY35" fmla="*/ 1550505 h 6202018"/>
              <a:gd name="connsiteX36" fmla="*/ 4226649 w 11618843"/>
              <a:gd name="connsiteY36" fmla="*/ 1550505 h 6202018"/>
              <a:gd name="connsiteX37" fmla="*/ 4807324 w 11618843"/>
              <a:gd name="connsiteY37" fmla="*/ 1550505 h 6202018"/>
              <a:gd name="connsiteX38" fmla="*/ 5237023 w 11618843"/>
              <a:gd name="connsiteY38" fmla="*/ 1550505 h 6202018"/>
              <a:gd name="connsiteX39" fmla="*/ 5666722 w 11618843"/>
              <a:gd name="connsiteY39" fmla="*/ 1550505 h 6202018"/>
              <a:gd name="connsiteX40" fmla="*/ 6171909 w 11618843"/>
              <a:gd name="connsiteY40" fmla="*/ 1550505 h 6202018"/>
              <a:gd name="connsiteX41" fmla="*/ 6903559 w 11618843"/>
              <a:gd name="connsiteY41" fmla="*/ 1550505 h 6202018"/>
              <a:gd name="connsiteX42" fmla="*/ 7635209 w 11618843"/>
              <a:gd name="connsiteY42" fmla="*/ 1550505 h 6202018"/>
              <a:gd name="connsiteX43" fmla="*/ 8517834 w 11618843"/>
              <a:gd name="connsiteY43" fmla="*/ 1550505 h 6202018"/>
              <a:gd name="connsiteX44" fmla="*/ 8517834 w 11618843"/>
              <a:gd name="connsiteY44" fmla="*/ 1018165 h 6202018"/>
              <a:gd name="connsiteX45" fmla="*/ 8517834 w 11618843"/>
              <a:gd name="connsiteY45" fmla="*/ 485825 h 6202018"/>
              <a:gd name="connsiteX46" fmla="*/ 8517834 w 11618843"/>
              <a:gd name="connsiteY46" fmla="*/ 0 h 6202018"/>
              <a:gd name="connsiteX47" fmla="*/ 8936470 w 11618843"/>
              <a:gd name="connsiteY47" fmla="*/ 418636 h 6202018"/>
              <a:gd name="connsiteX48" fmla="*/ 9355106 w 11618843"/>
              <a:gd name="connsiteY48" fmla="*/ 837272 h 6202018"/>
              <a:gd name="connsiteX49" fmla="*/ 9711722 w 11618843"/>
              <a:gd name="connsiteY49" fmla="*/ 1193888 h 6202018"/>
              <a:gd name="connsiteX50" fmla="*/ 10006318 w 11618843"/>
              <a:gd name="connsiteY50" fmla="*/ 1488484 h 6202018"/>
              <a:gd name="connsiteX51" fmla="*/ 10362934 w 11618843"/>
              <a:gd name="connsiteY51" fmla="*/ 1845100 h 6202018"/>
              <a:gd name="connsiteX52" fmla="*/ 10750560 w 11618843"/>
              <a:gd name="connsiteY52" fmla="*/ 2232726 h 6202018"/>
              <a:gd name="connsiteX53" fmla="*/ 11169197 w 11618843"/>
              <a:gd name="connsiteY53" fmla="*/ 2651363 h 6202018"/>
              <a:gd name="connsiteX54" fmla="*/ 11618843 w 11618843"/>
              <a:gd name="connsiteY54" fmla="*/ 3101009 h 6202018"/>
              <a:gd name="connsiteX55" fmla="*/ 11293237 w 11618843"/>
              <a:gd name="connsiteY55" fmla="*/ 3426615 h 6202018"/>
              <a:gd name="connsiteX56" fmla="*/ 10905611 w 11618843"/>
              <a:gd name="connsiteY56" fmla="*/ 3814241 h 6202018"/>
              <a:gd name="connsiteX57" fmla="*/ 10580005 w 11618843"/>
              <a:gd name="connsiteY57" fmla="*/ 4139847 h 6202018"/>
              <a:gd name="connsiteX58" fmla="*/ 10254399 w 11618843"/>
              <a:gd name="connsiteY58" fmla="*/ 4465453 h 6202018"/>
              <a:gd name="connsiteX59" fmla="*/ 9897783 w 11618843"/>
              <a:gd name="connsiteY59" fmla="*/ 4822069 h 6202018"/>
              <a:gd name="connsiteX60" fmla="*/ 9541167 w 11618843"/>
              <a:gd name="connsiteY60" fmla="*/ 5178685 h 6202018"/>
              <a:gd name="connsiteX61" fmla="*/ 9091521 w 11618843"/>
              <a:gd name="connsiteY61" fmla="*/ 5628331 h 6202018"/>
              <a:gd name="connsiteX62" fmla="*/ 8517834 w 11618843"/>
              <a:gd name="connsiteY62" fmla="*/ 6202018 h 6202018"/>
              <a:gd name="connsiteX63" fmla="*/ 8517834 w 11618843"/>
              <a:gd name="connsiteY63" fmla="*/ 5669678 h 6202018"/>
              <a:gd name="connsiteX64" fmla="*/ 8517834 w 11618843"/>
              <a:gd name="connsiteY64" fmla="*/ 5121834 h 6202018"/>
              <a:gd name="connsiteX65" fmla="*/ 8517834 w 11618843"/>
              <a:gd name="connsiteY65" fmla="*/ 4651514 h 6202018"/>
              <a:gd name="connsiteX66" fmla="*/ 7861672 w 11618843"/>
              <a:gd name="connsiteY66" fmla="*/ 4651514 h 6202018"/>
              <a:gd name="connsiteX67" fmla="*/ 7431973 w 11618843"/>
              <a:gd name="connsiteY67" fmla="*/ 4651514 h 6202018"/>
              <a:gd name="connsiteX68" fmla="*/ 6926786 w 11618843"/>
              <a:gd name="connsiteY68" fmla="*/ 4651514 h 6202018"/>
              <a:gd name="connsiteX69" fmla="*/ 6497087 w 11618843"/>
              <a:gd name="connsiteY69" fmla="*/ 4651514 h 6202018"/>
              <a:gd name="connsiteX70" fmla="*/ 5916412 w 11618843"/>
              <a:gd name="connsiteY70" fmla="*/ 4651514 h 6202018"/>
              <a:gd name="connsiteX71" fmla="*/ 5486713 w 11618843"/>
              <a:gd name="connsiteY71" fmla="*/ 4651514 h 6202018"/>
              <a:gd name="connsiteX72" fmla="*/ 5057014 w 11618843"/>
              <a:gd name="connsiteY72" fmla="*/ 4651514 h 6202018"/>
              <a:gd name="connsiteX73" fmla="*/ 4551827 w 11618843"/>
              <a:gd name="connsiteY73" fmla="*/ 4651514 h 6202018"/>
              <a:gd name="connsiteX74" fmla="*/ 4122128 w 11618843"/>
              <a:gd name="connsiteY74" fmla="*/ 4651514 h 6202018"/>
              <a:gd name="connsiteX75" fmla="*/ 3465966 w 11618843"/>
              <a:gd name="connsiteY75" fmla="*/ 4651514 h 6202018"/>
              <a:gd name="connsiteX76" fmla="*/ 2809803 w 11618843"/>
              <a:gd name="connsiteY76" fmla="*/ 4651514 h 6202018"/>
              <a:gd name="connsiteX77" fmla="*/ 2078153 w 11618843"/>
              <a:gd name="connsiteY77" fmla="*/ 4651514 h 6202018"/>
              <a:gd name="connsiteX78" fmla="*/ 969065 w 11618843"/>
              <a:gd name="connsiteY78" fmla="*/ 4651514 h 6202018"/>
              <a:gd name="connsiteX79" fmla="*/ 969065 w 11618843"/>
              <a:gd name="connsiteY79" fmla="*/ 4103669 h 6202018"/>
              <a:gd name="connsiteX80" fmla="*/ 969065 w 11618843"/>
              <a:gd name="connsiteY80" fmla="*/ 3555824 h 6202018"/>
              <a:gd name="connsiteX81" fmla="*/ 969065 w 11618843"/>
              <a:gd name="connsiteY81" fmla="*/ 3038989 h 6202018"/>
              <a:gd name="connsiteX82" fmla="*/ 969065 w 11618843"/>
              <a:gd name="connsiteY82" fmla="*/ 2615185 h 6202018"/>
              <a:gd name="connsiteX83" fmla="*/ 969065 w 11618843"/>
              <a:gd name="connsiteY83" fmla="*/ 2036330 h 6202018"/>
              <a:gd name="connsiteX84" fmla="*/ 969065 w 11618843"/>
              <a:gd name="connsiteY84" fmla="*/ 1550505 h 620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618843" h="6202018" fill="none" extrusionOk="0">
                <a:moveTo>
                  <a:pt x="0" y="1550505"/>
                </a:moveTo>
                <a:cubicBezTo>
                  <a:pt x="48352" y="1542020"/>
                  <a:pt x="130433" y="1554572"/>
                  <a:pt x="193813" y="1550505"/>
                </a:cubicBezTo>
                <a:cubicBezTo>
                  <a:pt x="220463" y="1671934"/>
                  <a:pt x="192942" y="1846616"/>
                  <a:pt x="193813" y="2005320"/>
                </a:cubicBezTo>
                <a:cubicBezTo>
                  <a:pt x="194684" y="2164024"/>
                  <a:pt x="152756" y="2369063"/>
                  <a:pt x="193813" y="2522154"/>
                </a:cubicBezTo>
                <a:cubicBezTo>
                  <a:pt x="234870" y="2675245"/>
                  <a:pt x="160856" y="2834363"/>
                  <a:pt x="193813" y="3069999"/>
                </a:cubicBezTo>
                <a:cubicBezTo>
                  <a:pt x="226770" y="3305635"/>
                  <a:pt x="168906" y="3335069"/>
                  <a:pt x="193813" y="3493804"/>
                </a:cubicBezTo>
                <a:cubicBezTo>
                  <a:pt x="218720" y="3652539"/>
                  <a:pt x="145271" y="3862000"/>
                  <a:pt x="193813" y="4010639"/>
                </a:cubicBezTo>
                <a:cubicBezTo>
                  <a:pt x="242355" y="4159279"/>
                  <a:pt x="147460" y="4476479"/>
                  <a:pt x="193813" y="4651514"/>
                </a:cubicBezTo>
                <a:cubicBezTo>
                  <a:pt x="120174" y="4671699"/>
                  <a:pt x="54200" y="4643441"/>
                  <a:pt x="0" y="4651514"/>
                </a:cubicBezTo>
                <a:cubicBezTo>
                  <a:pt x="-32900" y="4490611"/>
                  <a:pt x="48938" y="4277728"/>
                  <a:pt x="0" y="4165689"/>
                </a:cubicBezTo>
                <a:cubicBezTo>
                  <a:pt x="-48938" y="4053650"/>
                  <a:pt x="27021" y="3785569"/>
                  <a:pt x="0" y="3648854"/>
                </a:cubicBezTo>
                <a:cubicBezTo>
                  <a:pt x="-27021" y="3512140"/>
                  <a:pt x="48049" y="3293870"/>
                  <a:pt x="0" y="3194040"/>
                </a:cubicBezTo>
                <a:cubicBezTo>
                  <a:pt x="-48049" y="3094210"/>
                  <a:pt x="64958" y="2836629"/>
                  <a:pt x="0" y="2615185"/>
                </a:cubicBezTo>
                <a:cubicBezTo>
                  <a:pt x="-64958" y="2393741"/>
                  <a:pt x="20507" y="2244894"/>
                  <a:pt x="0" y="2036330"/>
                </a:cubicBezTo>
                <a:cubicBezTo>
                  <a:pt x="-20507" y="1827766"/>
                  <a:pt x="46204" y="1691871"/>
                  <a:pt x="0" y="1550505"/>
                </a:cubicBezTo>
                <a:close/>
                <a:moveTo>
                  <a:pt x="387626" y="1550505"/>
                </a:moveTo>
                <a:cubicBezTo>
                  <a:pt x="506534" y="1521095"/>
                  <a:pt x="687618" y="1555115"/>
                  <a:pt x="775252" y="1550505"/>
                </a:cubicBezTo>
                <a:cubicBezTo>
                  <a:pt x="784079" y="1724095"/>
                  <a:pt x="744983" y="1864953"/>
                  <a:pt x="775252" y="2036330"/>
                </a:cubicBezTo>
                <a:cubicBezTo>
                  <a:pt x="805521" y="2207708"/>
                  <a:pt x="740019" y="2352387"/>
                  <a:pt x="775252" y="2553165"/>
                </a:cubicBezTo>
                <a:cubicBezTo>
                  <a:pt x="810485" y="2753943"/>
                  <a:pt x="750461" y="2996955"/>
                  <a:pt x="775252" y="3132020"/>
                </a:cubicBezTo>
                <a:cubicBezTo>
                  <a:pt x="800043" y="3267086"/>
                  <a:pt x="763222" y="3491142"/>
                  <a:pt x="775252" y="3617844"/>
                </a:cubicBezTo>
                <a:cubicBezTo>
                  <a:pt x="787282" y="3744546"/>
                  <a:pt x="733410" y="3913198"/>
                  <a:pt x="775252" y="4041649"/>
                </a:cubicBezTo>
                <a:cubicBezTo>
                  <a:pt x="817094" y="4170101"/>
                  <a:pt x="724592" y="4430263"/>
                  <a:pt x="775252" y="4651514"/>
                </a:cubicBezTo>
                <a:cubicBezTo>
                  <a:pt x="693974" y="4697505"/>
                  <a:pt x="535815" y="4610508"/>
                  <a:pt x="387626" y="4651514"/>
                </a:cubicBezTo>
                <a:cubicBezTo>
                  <a:pt x="357457" y="4441360"/>
                  <a:pt x="392726" y="4303493"/>
                  <a:pt x="387626" y="4134679"/>
                </a:cubicBezTo>
                <a:cubicBezTo>
                  <a:pt x="382526" y="3965865"/>
                  <a:pt x="433468" y="3783103"/>
                  <a:pt x="387626" y="3586834"/>
                </a:cubicBezTo>
                <a:cubicBezTo>
                  <a:pt x="341784" y="3390565"/>
                  <a:pt x="424099" y="3333692"/>
                  <a:pt x="387626" y="3132020"/>
                </a:cubicBezTo>
                <a:cubicBezTo>
                  <a:pt x="351153" y="2930348"/>
                  <a:pt x="418684" y="2862984"/>
                  <a:pt x="387626" y="2708215"/>
                </a:cubicBezTo>
                <a:cubicBezTo>
                  <a:pt x="356568" y="2553446"/>
                  <a:pt x="399674" y="2378017"/>
                  <a:pt x="387626" y="2222390"/>
                </a:cubicBezTo>
                <a:cubicBezTo>
                  <a:pt x="375578" y="2066763"/>
                  <a:pt x="453853" y="1830480"/>
                  <a:pt x="387626" y="1550505"/>
                </a:cubicBezTo>
                <a:close/>
                <a:moveTo>
                  <a:pt x="969065" y="1550505"/>
                </a:moveTo>
                <a:cubicBezTo>
                  <a:pt x="1105164" y="1515987"/>
                  <a:pt x="1226651" y="1582458"/>
                  <a:pt x="1323276" y="1550505"/>
                </a:cubicBezTo>
                <a:cubicBezTo>
                  <a:pt x="1419901" y="1518552"/>
                  <a:pt x="1606955" y="1556653"/>
                  <a:pt x="1752976" y="1550505"/>
                </a:cubicBezTo>
                <a:cubicBezTo>
                  <a:pt x="1898997" y="1544357"/>
                  <a:pt x="2012176" y="1577934"/>
                  <a:pt x="2107187" y="1550505"/>
                </a:cubicBezTo>
                <a:cubicBezTo>
                  <a:pt x="2202198" y="1523076"/>
                  <a:pt x="2537399" y="1589316"/>
                  <a:pt x="2838837" y="1550505"/>
                </a:cubicBezTo>
                <a:cubicBezTo>
                  <a:pt x="3140275" y="1511694"/>
                  <a:pt x="3205794" y="1583438"/>
                  <a:pt x="3570487" y="1550505"/>
                </a:cubicBezTo>
                <a:cubicBezTo>
                  <a:pt x="3935180" y="1517572"/>
                  <a:pt x="3955912" y="1550769"/>
                  <a:pt x="4226649" y="1550505"/>
                </a:cubicBezTo>
                <a:cubicBezTo>
                  <a:pt x="4497386" y="1550241"/>
                  <a:pt x="4611579" y="1611766"/>
                  <a:pt x="4807324" y="1550505"/>
                </a:cubicBezTo>
                <a:cubicBezTo>
                  <a:pt x="5003069" y="1489244"/>
                  <a:pt x="5091016" y="1586827"/>
                  <a:pt x="5237023" y="1550505"/>
                </a:cubicBezTo>
                <a:cubicBezTo>
                  <a:pt x="5383030" y="1514183"/>
                  <a:pt x="5509163" y="1578817"/>
                  <a:pt x="5666722" y="1550505"/>
                </a:cubicBezTo>
                <a:cubicBezTo>
                  <a:pt x="5824281" y="1522193"/>
                  <a:pt x="6031557" y="1563806"/>
                  <a:pt x="6171909" y="1550505"/>
                </a:cubicBezTo>
                <a:cubicBezTo>
                  <a:pt x="6312261" y="1537204"/>
                  <a:pt x="6555785" y="1600390"/>
                  <a:pt x="6903559" y="1550505"/>
                </a:cubicBezTo>
                <a:cubicBezTo>
                  <a:pt x="7251333" y="1500620"/>
                  <a:pt x="7388738" y="1584136"/>
                  <a:pt x="7635209" y="1550505"/>
                </a:cubicBezTo>
                <a:cubicBezTo>
                  <a:pt x="7881680" y="1516874"/>
                  <a:pt x="8092483" y="1632777"/>
                  <a:pt x="8517834" y="1550505"/>
                </a:cubicBezTo>
                <a:cubicBezTo>
                  <a:pt x="8475835" y="1354799"/>
                  <a:pt x="8524238" y="1185592"/>
                  <a:pt x="8517834" y="1018165"/>
                </a:cubicBezTo>
                <a:cubicBezTo>
                  <a:pt x="8511430" y="850738"/>
                  <a:pt x="8524546" y="741697"/>
                  <a:pt x="8517834" y="485825"/>
                </a:cubicBezTo>
                <a:cubicBezTo>
                  <a:pt x="8511122" y="229953"/>
                  <a:pt x="8543206" y="106356"/>
                  <a:pt x="8517834" y="0"/>
                </a:cubicBezTo>
                <a:cubicBezTo>
                  <a:pt x="8628469" y="75898"/>
                  <a:pt x="8721317" y="258199"/>
                  <a:pt x="8936470" y="418636"/>
                </a:cubicBezTo>
                <a:cubicBezTo>
                  <a:pt x="9151623" y="579073"/>
                  <a:pt x="9162366" y="651650"/>
                  <a:pt x="9355106" y="837272"/>
                </a:cubicBezTo>
                <a:cubicBezTo>
                  <a:pt x="9547846" y="1022894"/>
                  <a:pt x="9585038" y="1099534"/>
                  <a:pt x="9711722" y="1193888"/>
                </a:cubicBezTo>
                <a:cubicBezTo>
                  <a:pt x="9838406" y="1288242"/>
                  <a:pt x="9918857" y="1413159"/>
                  <a:pt x="10006318" y="1488484"/>
                </a:cubicBezTo>
                <a:cubicBezTo>
                  <a:pt x="10093779" y="1563809"/>
                  <a:pt x="10226745" y="1769508"/>
                  <a:pt x="10362934" y="1845100"/>
                </a:cubicBezTo>
                <a:cubicBezTo>
                  <a:pt x="10499123" y="1920692"/>
                  <a:pt x="10615548" y="2180218"/>
                  <a:pt x="10750560" y="2232726"/>
                </a:cubicBezTo>
                <a:cubicBezTo>
                  <a:pt x="10885572" y="2285234"/>
                  <a:pt x="10993340" y="2511803"/>
                  <a:pt x="11169197" y="2651363"/>
                </a:cubicBezTo>
                <a:cubicBezTo>
                  <a:pt x="11345054" y="2790923"/>
                  <a:pt x="11441693" y="2938481"/>
                  <a:pt x="11618843" y="3101009"/>
                </a:cubicBezTo>
                <a:cubicBezTo>
                  <a:pt x="11559873" y="3207403"/>
                  <a:pt x="11351143" y="3334147"/>
                  <a:pt x="11293237" y="3426615"/>
                </a:cubicBezTo>
                <a:cubicBezTo>
                  <a:pt x="11235331" y="3519083"/>
                  <a:pt x="10993311" y="3643080"/>
                  <a:pt x="10905611" y="3814241"/>
                </a:cubicBezTo>
                <a:cubicBezTo>
                  <a:pt x="10817911" y="3985402"/>
                  <a:pt x="10624782" y="4020135"/>
                  <a:pt x="10580005" y="4139847"/>
                </a:cubicBezTo>
                <a:cubicBezTo>
                  <a:pt x="10535228" y="4259559"/>
                  <a:pt x="10323514" y="4334227"/>
                  <a:pt x="10254399" y="4465453"/>
                </a:cubicBezTo>
                <a:cubicBezTo>
                  <a:pt x="10185284" y="4596679"/>
                  <a:pt x="10015896" y="4681519"/>
                  <a:pt x="9897783" y="4822069"/>
                </a:cubicBezTo>
                <a:cubicBezTo>
                  <a:pt x="9779670" y="4962619"/>
                  <a:pt x="9622235" y="5026804"/>
                  <a:pt x="9541167" y="5178685"/>
                </a:cubicBezTo>
                <a:cubicBezTo>
                  <a:pt x="9460099" y="5330566"/>
                  <a:pt x="9267770" y="5443291"/>
                  <a:pt x="9091521" y="5628331"/>
                </a:cubicBezTo>
                <a:cubicBezTo>
                  <a:pt x="8915272" y="5813371"/>
                  <a:pt x="8627859" y="5960742"/>
                  <a:pt x="8517834" y="6202018"/>
                </a:cubicBezTo>
                <a:cubicBezTo>
                  <a:pt x="8470456" y="6016239"/>
                  <a:pt x="8557586" y="5818845"/>
                  <a:pt x="8517834" y="5669678"/>
                </a:cubicBezTo>
                <a:cubicBezTo>
                  <a:pt x="8478082" y="5520511"/>
                  <a:pt x="8537837" y="5384081"/>
                  <a:pt x="8517834" y="5121834"/>
                </a:cubicBezTo>
                <a:cubicBezTo>
                  <a:pt x="8497831" y="4859587"/>
                  <a:pt x="8546290" y="4828359"/>
                  <a:pt x="8517834" y="4651514"/>
                </a:cubicBezTo>
                <a:cubicBezTo>
                  <a:pt x="8325040" y="4721172"/>
                  <a:pt x="8042539" y="4576874"/>
                  <a:pt x="7861672" y="4651514"/>
                </a:cubicBezTo>
                <a:cubicBezTo>
                  <a:pt x="7680805" y="4726154"/>
                  <a:pt x="7529122" y="4609881"/>
                  <a:pt x="7431973" y="4651514"/>
                </a:cubicBezTo>
                <a:cubicBezTo>
                  <a:pt x="7334824" y="4693147"/>
                  <a:pt x="7138050" y="4619854"/>
                  <a:pt x="6926786" y="4651514"/>
                </a:cubicBezTo>
                <a:cubicBezTo>
                  <a:pt x="6715522" y="4683174"/>
                  <a:pt x="6588932" y="4615674"/>
                  <a:pt x="6497087" y="4651514"/>
                </a:cubicBezTo>
                <a:cubicBezTo>
                  <a:pt x="6405242" y="4687354"/>
                  <a:pt x="6072967" y="4610154"/>
                  <a:pt x="5916412" y="4651514"/>
                </a:cubicBezTo>
                <a:cubicBezTo>
                  <a:pt x="5759858" y="4692874"/>
                  <a:pt x="5686914" y="4622987"/>
                  <a:pt x="5486713" y="4651514"/>
                </a:cubicBezTo>
                <a:cubicBezTo>
                  <a:pt x="5286512" y="4680041"/>
                  <a:pt x="5207615" y="4643804"/>
                  <a:pt x="5057014" y="4651514"/>
                </a:cubicBezTo>
                <a:cubicBezTo>
                  <a:pt x="4906413" y="4659224"/>
                  <a:pt x="4772170" y="4642437"/>
                  <a:pt x="4551827" y="4651514"/>
                </a:cubicBezTo>
                <a:cubicBezTo>
                  <a:pt x="4331484" y="4660591"/>
                  <a:pt x="4321403" y="4630397"/>
                  <a:pt x="4122128" y="4651514"/>
                </a:cubicBezTo>
                <a:cubicBezTo>
                  <a:pt x="3922853" y="4672631"/>
                  <a:pt x="3677418" y="4611648"/>
                  <a:pt x="3465966" y="4651514"/>
                </a:cubicBezTo>
                <a:cubicBezTo>
                  <a:pt x="3254514" y="4691380"/>
                  <a:pt x="2948343" y="4626127"/>
                  <a:pt x="2809803" y="4651514"/>
                </a:cubicBezTo>
                <a:cubicBezTo>
                  <a:pt x="2671263" y="4676901"/>
                  <a:pt x="2412793" y="4583214"/>
                  <a:pt x="2078153" y="4651514"/>
                </a:cubicBezTo>
                <a:cubicBezTo>
                  <a:pt x="1743513" y="4719814"/>
                  <a:pt x="1216604" y="4547207"/>
                  <a:pt x="969065" y="4651514"/>
                </a:cubicBezTo>
                <a:cubicBezTo>
                  <a:pt x="904224" y="4386998"/>
                  <a:pt x="1032540" y="4314853"/>
                  <a:pt x="969065" y="4103669"/>
                </a:cubicBezTo>
                <a:cubicBezTo>
                  <a:pt x="905590" y="3892485"/>
                  <a:pt x="1008203" y="3712061"/>
                  <a:pt x="969065" y="3555824"/>
                </a:cubicBezTo>
                <a:cubicBezTo>
                  <a:pt x="929927" y="3399588"/>
                  <a:pt x="976053" y="3209111"/>
                  <a:pt x="969065" y="3038989"/>
                </a:cubicBezTo>
                <a:cubicBezTo>
                  <a:pt x="962077" y="2868868"/>
                  <a:pt x="978703" y="2716141"/>
                  <a:pt x="969065" y="2615185"/>
                </a:cubicBezTo>
                <a:cubicBezTo>
                  <a:pt x="959427" y="2514229"/>
                  <a:pt x="979253" y="2205010"/>
                  <a:pt x="969065" y="2036330"/>
                </a:cubicBezTo>
                <a:cubicBezTo>
                  <a:pt x="958877" y="1867651"/>
                  <a:pt x="1007679" y="1656937"/>
                  <a:pt x="969065" y="1550505"/>
                </a:cubicBezTo>
                <a:close/>
              </a:path>
              <a:path w="11618843" h="6202018" stroke="0" extrusionOk="0">
                <a:moveTo>
                  <a:pt x="0" y="1550505"/>
                </a:moveTo>
                <a:cubicBezTo>
                  <a:pt x="41670" y="1536672"/>
                  <a:pt x="153560" y="1569388"/>
                  <a:pt x="193813" y="1550505"/>
                </a:cubicBezTo>
                <a:cubicBezTo>
                  <a:pt x="225439" y="1685911"/>
                  <a:pt x="140683" y="1820423"/>
                  <a:pt x="193813" y="2036330"/>
                </a:cubicBezTo>
                <a:cubicBezTo>
                  <a:pt x="246943" y="2252238"/>
                  <a:pt x="139906" y="2303867"/>
                  <a:pt x="193813" y="2522154"/>
                </a:cubicBezTo>
                <a:cubicBezTo>
                  <a:pt x="247720" y="2740441"/>
                  <a:pt x="158916" y="2933018"/>
                  <a:pt x="193813" y="3069999"/>
                </a:cubicBezTo>
                <a:cubicBezTo>
                  <a:pt x="228710" y="3206981"/>
                  <a:pt x="147179" y="3318286"/>
                  <a:pt x="193813" y="3555824"/>
                </a:cubicBezTo>
                <a:cubicBezTo>
                  <a:pt x="240447" y="3793363"/>
                  <a:pt x="154104" y="3897650"/>
                  <a:pt x="193813" y="4041649"/>
                </a:cubicBezTo>
                <a:cubicBezTo>
                  <a:pt x="233522" y="4185648"/>
                  <a:pt x="166325" y="4474261"/>
                  <a:pt x="193813" y="4651514"/>
                </a:cubicBezTo>
                <a:cubicBezTo>
                  <a:pt x="130709" y="4653282"/>
                  <a:pt x="61147" y="4634042"/>
                  <a:pt x="0" y="4651514"/>
                </a:cubicBezTo>
                <a:cubicBezTo>
                  <a:pt x="-7686" y="4384647"/>
                  <a:pt x="54764" y="4265607"/>
                  <a:pt x="0" y="4103669"/>
                </a:cubicBezTo>
                <a:cubicBezTo>
                  <a:pt x="-54764" y="3941731"/>
                  <a:pt x="61605" y="3696816"/>
                  <a:pt x="0" y="3555824"/>
                </a:cubicBezTo>
                <a:cubicBezTo>
                  <a:pt x="-61605" y="3414833"/>
                  <a:pt x="9587" y="3230140"/>
                  <a:pt x="0" y="3069999"/>
                </a:cubicBezTo>
                <a:cubicBezTo>
                  <a:pt x="-9587" y="2909858"/>
                  <a:pt x="5783" y="2778585"/>
                  <a:pt x="0" y="2522154"/>
                </a:cubicBezTo>
                <a:cubicBezTo>
                  <a:pt x="-5783" y="2265724"/>
                  <a:pt x="19516" y="1779605"/>
                  <a:pt x="0" y="1550505"/>
                </a:cubicBezTo>
                <a:close/>
                <a:moveTo>
                  <a:pt x="387626" y="1550505"/>
                </a:moveTo>
                <a:cubicBezTo>
                  <a:pt x="581433" y="1539732"/>
                  <a:pt x="696575" y="1581572"/>
                  <a:pt x="775252" y="1550505"/>
                </a:cubicBezTo>
                <a:cubicBezTo>
                  <a:pt x="838846" y="1770240"/>
                  <a:pt x="757270" y="1970927"/>
                  <a:pt x="775252" y="2098350"/>
                </a:cubicBezTo>
                <a:cubicBezTo>
                  <a:pt x="793234" y="2225773"/>
                  <a:pt x="758001" y="2387038"/>
                  <a:pt x="775252" y="2584175"/>
                </a:cubicBezTo>
                <a:cubicBezTo>
                  <a:pt x="792503" y="2781313"/>
                  <a:pt x="755843" y="2890774"/>
                  <a:pt x="775252" y="3101010"/>
                </a:cubicBezTo>
                <a:cubicBezTo>
                  <a:pt x="794661" y="3311247"/>
                  <a:pt x="756870" y="3404710"/>
                  <a:pt x="775252" y="3524814"/>
                </a:cubicBezTo>
                <a:cubicBezTo>
                  <a:pt x="793634" y="3644918"/>
                  <a:pt x="712039" y="3890119"/>
                  <a:pt x="775252" y="4072659"/>
                </a:cubicBezTo>
                <a:cubicBezTo>
                  <a:pt x="838465" y="4255199"/>
                  <a:pt x="708393" y="4473259"/>
                  <a:pt x="775252" y="4651514"/>
                </a:cubicBezTo>
                <a:cubicBezTo>
                  <a:pt x="694759" y="4662460"/>
                  <a:pt x="561176" y="4613533"/>
                  <a:pt x="387626" y="4651514"/>
                </a:cubicBezTo>
                <a:cubicBezTo>
                  <a:pt x="350573" y="4481974"/>
                  <a:pt x="391838" y="4370074"/>
                  <a:pt x="387626" y="4103669"/>
                </a:cubicBezTo>
                <a:cubicBezTo>
                  <a:pt x="383414" y="3837265"/>
                  <a:pt x="390123" y="3756175"/>
                  <a:pt x="387626" y="3648854"/>
                </a:cubicBezTo>
                <a:cubicBezTo>
                  <a:pt x="385129" y="3541533"/>
                  <a:pt x="414810" y="3299362"/>
                  <a:pt x="387626" y="3101010"/>
                </a:cubicBezTo>
                <a:cubicBezTo>
                  <a:pt x="360442" y="2902658"/>
                  <a:pt x="416209" y="2698046"/>
                  <a:pt x="387626" y="2584175"/>
                </a:cubicBezTo>
                <a:cubicBezTo>
                  <a:pt x="359043" y="2470305"/>
                  <a:pt x="411614" y="2340951"/>
                  <a:pt x="387626" y="2098350"/>
                </a:cubicBezTo>
                <a:cubicBezTo>
                  <a:pt x="363638" y="1855750"/>
                  <a:pt x="409236" y="1758705"/>
                  <a:pt x="387626" y="1550505"/>
                </a:cubicBezTo>
                <a:close/>
                <a:moveTo>
                  <a:pt x="969065" y="1550505"/>
                </a:moveTo>
                <a:cubicBezTo>
                  <a:pt x="1091821" y="1534656"/>
                  <a:pt x="1244465" y="1565004"/>
                  <a:pt x="1398764" y="1550505"/>
                </a:cubicBezTo>
                <a:cubicBezTo>
                  <a:pt x="1553063" y="1536006"/>
                  <a:pt x="1798884" y="1616249"/>
                  <a:pt x="1979439" y="1550505"/>
                </a:cubicBezTo>
                <a:cubicBezTo>
                  <a:pt x="2159995" y="1484761"/>
                  <a:pt x="2291976" y="1610416"/>
                  <a:pt x="2484626" y="1550505"/>
                </a:cubicBezTo>
                <a:cubicBezTo>
                  <a:pt x="2677276" y="1490594"/>
                  <a:pt x="2991106" y="1628722"/>
                  <a:pt x="3216275" y="1550505"/>
                </a:cubicBezTo>
                <a:cubicBezTo>
                  <a:pt x="3441444" y="1472288"/>
                  <a:pt x="3479283" y="1600414"/>
                  <a:pt x="3721462" y="1550505"/>
                </a:cubicBezTo>
                <a:cubicBezTo>
                  <a:pt x="3963641" y="1500596"/>
                  <a:pt x="3979034" y="1556998"/>
                  <a:pt x="4075674" y="1550505"/>
                </a:cubicBezTo>
                <a:cubicBezTo>
                  <a:pt x="4172314" y="1544012"/>
                  <a:pt x="4342898" y="1587291"/>
                  <a:pt x="4429885" y="1550505"/>
                </a:cubicBezTo>
                <a:cubicBezTo>
                  <a:pt x="4516872" y="1513719"/>
                  <a:pt x="4822643" y="1552242"/>
                  <a:pt x="5010560" y="1550505"/>
                </a:cubicBezTo>
                <a:cubicBezTo>
                  <a:pt x="5198478" y="1548768"/>
                  <a:pt x="5319086" y="1593031"/>
                  <a:pt x="5440259" y="1550505"/>
                </a:cubicBezTo>
                <a:cubicBezTo>
                  <a:pt x="5561432" y="1507979"/>
                  <a:pt x="5766812" y="1585345"/>
                  <a:pt x="5945446" y="1550505"/>
                </a:cubicBezTo>
                <a:cubicBezTo>
                  <a:pt x="6124080" y="1515665"/>
                  <a:pt x="6150317" y="1585669"/>
                  <a:pt x="6299657" y="1550505"/>
                </a:cubicBezTo>
                <a:cubicBezTo>
                  <a:pt x="6448997" y="1515341"/>
                  <a:pt x="6577767" y="1583109"/>
                  <a:pt x="6653869" y="1550505"/>
                </a:cubicBezTo>
                <a:cubicBezTo>
                  <a:pt x="6729971" y="1517901"/>
                  <a:pt x="7055861" y="1586540"/>
                  <a:pt x="7385519" y="1550505"/>
                </a:cubicBezTo>
                <a:cubicBezTo>
                  <a:pt x="7715177" y="1514470"/>
                  <a:pt x="7696495" y="1581461"/>
                  <a:pt x="7890705" y="1550505"/>
                </a:cubicBezTo>
                <a:cubicBezTo>
                  <a:pt x="8084915" y="1519549"/>
                  <a:pt x="8329357" y="1564643"/>
                  <a:pt x="8517834" y="1550505"/>
                </a:cubicBezTo>
                <a:cubicBezTo>
                  <a:pt x="8511438" y="1422886"/>
                  <a:pt x="8565641" y="1259083"/>
                  <a:pt x="8517834" y="1080185"/>
                </a:cubicBezTo>
                <a:cubicBezTo>
                  <a:pt x="8470027" y="901287"/>
                  <a:pt x="8541184" y="759264"/>
                  <a:pt x="8517834" y="563350"/>
                </a:cubicBezTo>
                <a:cubicBezTo>
                  <a:pt x="8494484" y="367437"/>
                  <a:pt x="8572687" y="140572"/>
                  <a:pt x="8517834" y="0"/>
                </a:cubicBezTo>
                <a:cubicBezTo>
                  <a:pt x="8721121" y="145282"/>
                  <a:pt x="8817758" y="384574"/>
                  <a:pt x="8967480" y="449646"/>
                </a:cubicBezTo>
                <a:cubicBezTo>
                  <a:pt x="9117202" y="514718"/>
                  <a:pt x="9150879" y="737118"/>
                  <a:pt x="9417127" y="899293"/>
                </a:cubicBezTo>
                <a:cubicBezTo>
                  <a:pt x="9683375" y="1061468"/>
                  <a:pt x="9615459" y="1108691"/>
                  <a:pt x="9804753" y="1286919"/>
                </a:cubicBezTo>
                <a:cubicBezTo>
                  <a:pt x="9994047" y="1465147"/>
                  <a:pt x="10008235" y="1516386"/>
                  <a:pt x="10223389" y="1705555"/>
                </a:cubicBezTo>
                <a:cubicBezTo>
                  <a:pt x="10438543" y="1894724"/>
                  <a:pt x="10422108" y="1931978"/>
                  <a:pt x="10580005" y="2062171"/>
                </a:cubicBezTo>
                <a:cubicBezTo>
                  <a:pt x="10737902" y="2192364"/>
                  <a:pt x="10755361" y="2288376"/>
                  <a:pt x="10967631" y="2449797"/>
                </a:cubicBezTo>
                <a:cubicBezTo>
                  <a:pt x="11179901" y="2611218"/>
                  <a:pt x="11343416" y="2924609"/>
                  <a:pt x="11618843" y="3101009"/>
                </a:cubicBezTo>
                <a:cubicBezTo>
                  <a:pt x="11488874" y="3252515"/>
                  <a:pt x="11385784" y="3319448"/>
                  <a:pt x="11262227" y="3457625"/>
                </a:cubicBezTo>
                <a:cubicBezTo>
                  <a:pt x="11138670" y="3595802"/>
                  <a:pt x="10968672" y="3732877"/>
                  <a:pt x="10843591" y="3876261"/>
                </a:cubicBezTo>
                <a:cubicBezTo>
                  <a:pt x="10718510" y="4019645"/>
                  <a:pt x="10647959" y="4058521"/>
                  <a:pt x="10548995" y="4170857"/>
                </a:cubicBezTo>
                <a:cubicBezTo>
                  <a:pt x="10450031" y="4283193"/>
                  <a:pt x="10275444" y="4426774"/>
                  <a:pt x="10099349" y="4620503"/>
                </a:cubicBezTo>
                <a:cubicBezTo>
                  <a:pt x="9923254" y="4814232"/>
                  <a:pt x="9870426" y="4779371"/>
                  <a:pt x="9804753" y="4915099"/>
                </a:cubicBezTo>
                <a:cubicBezTo>
                  <a:pt x="9739080" y="5050827"/>
                  <a:pt x="9492710" y="5221455"/>
                  <a:pt x="9417127" y="5302725"/>
                </a:cubicBezTo>
                <a:cubicBezTo>
                  <a:pt x="9341544" y="5383995"/>
                  <a:pt x="9132513" y="5585090"/>
                  <a:pt x="8998490" y="5721362"/>
                </a:cubicBezTo>
                <a:cubicBezTo>
                  <a:pt x="8864467" y="5857634"/>
                  <a:pt x="8688380" y="5966889"/>
                  <a:pt x="8517834" y="6202018"/>
                </a:cubicBezTo>
                <a:cubicBezTo>
                  <a:pt x="8470110" y="6014602"/>
                  <a:pt x="8526858" y="5823887"/>
                  <a:pt x="8517834" y="5654173"/>
                </a:cubicBezTo>
                <a:cubicBezTo>
                  <a:pt x="8508810" y="5484459"/>
                  <a:pt x="8555552" y="5356274"/>
                  <a:pt x="8517834" y="5152844"/>
                </a:cubicBezTo>
                <a:cubicBezTo>
                  <a:pt x="8480116" y="4949414"/>
                  <a:pt x="8574323" y="4768025"/>
                  <a:pt x="8517834" y="4651514"/>
                </a:cubicBezTo>
                <a:cubicBezTo>
                  <a:pt x="8250287" y="4658993"/>
                  <a:pt x="8148470" y="4601189"/>
                  <a:pt x="7937159" y="4651514"/>
                </a:cubicBezTo>
                <a:cubicBezTo>
                  <a:pt x="7725848" y="4701839"/>
                  <a:pt x="7750813" y="4642519"/>
                  <a:pt x="7582948" y="4651514"/>
                </a:cubicBezTo>
                <a:cubicBezTo>
                  <a:pt x="7415083" y="4660509"/>
                  <a:pt x="7300401" y="4642449"/>
                  <a:pt x="7228737" y="4651514"/>
                </a:cubicBezTo>
                <a:cubicBezTo>
                  <a:pt x="7157073" y="4660579"/>
                  <a:pt x="6896439" y="4645814"/>
                  <a:pt x="6723550" y="4651514"/>
                </a:cubicBezTo>
                <a:cubicBezTo>
                  <a:pt x="6550661" y="4657214"/>
                  <a:pt x="6329348" y="4651133"/>
                  <a:pt x="6067387" y="4651514"/>
                </a:cubicBezTo>
                <a:cubicBezTo>
                  <a:pt x="5805426" y="4651895"/>
                  <a:pt x="5820762" y="4619973"/>
                  <a:pt x="5637688" y="4651514"/>
                </a:cubicBezTo>
                <a:cubicBezTo>
                  <a:pt x="5454614" y="4683055"/>
                  <a:pt x="5353138" y="4643078"/>
                  <a:pt x="5207989" y="4651514"/>
                </a:cubicBezTo>
                <a:cubicBezTo>
                  <a:pt x="5062840" y="4659950"/>
                  <a:pt x="4787266" y="4617319"/>
                  <a:pt x="4627315" y="4651514"/>
                </a:cubicBezTo>
                <a:cubicBezTo>
                  <a:pt x="4467364" y="4685709"/>
                  <a:pt x="4294644" y="4601015"/>
                  <a:pt x="4122128" y="4651514"/>
                </a:cubicBezTo>
                <a:cubicBezTo>
                  <a:pt x="3949612" y="4702013"/>
                  <a:pt x="3696265" y="4602454"/>
                  <a:pt x="3390478" y="4651514"/>
                </a:cubicBezTo>
                <a:cubicBezTo>
                  <a:pt x="3084691" y="4700574"/>
                  <a:pt x="3058295" y="4632038"/>
                  <a:pt x="2809803" y="4651514"/>
                </a:cubicBezTo>
                <a:cubicBezTo>
                  <a:pt x="2561312" y="4670990"/>
                  <a:pt x="2390953" y="4601102"/>
                  <a:pt x="2229129" y="4651514"/>
                </a:cubicBezTo>
                <a:cubicBezTo>
                  <a:pt x="2067305" y="4701926"/>
                  <a:pt x="1773744" y="4592223"/>
                  <a:pt x="1572967" y="4651514"/>
                </a:cubicBezTo>
                <a:cubicBezTo>
                  <a:pt x="1372190" y="4710805"/>
                  <a:pt x="1266222" y="4620806"/>
                  <a:pt x="969065" y="4651514"/>
                </a:cubicBezTo>
                <a:cubicBezTo>
                  <a:pt x="926360" y="4513061"/>
                  <a:pt x="997457" y="4244826"/>
                  <a:pt x="969065" y="4134679"/>
                </a:cubicBezTo>
                <a:cubicBezTo>
                  <a:pt x="940673" y="4024532"/>
                  <a:pt x="994115" y="3811082"/>
                  <a:pt x="969065" y="3617844"/>
                </a:cubicBezTo>
                <a:cubicBezTo>
                  <a:pt x="944015" y="3424607"/>
                  <a:pt x="1005490" y="3225007"/>
                  <a:pt x="969065" y="3101010"/>
                </a:cubicBezTo>
                <a:cubicBezTo>
                  <a:pt x="932640" y="2977013"/>
                  <a:pt x="1033475" y="2706426"/>
                  <a:pt x="969065" y="2522154"/>
                </a:cubicBezTo>
                <a:cubicBezTo>
                  <a:pt x="904655" y="2337882"/>
                  <a:pt x="1056308" y="1955927"/>
                  <a:pt x="969065" y="1550505"/>
                </a:cubicBezTo>
                <a:close/>
              </a:path>
            </a:pathLst>
          </a:custGeom>
          <a:solidFill>
            <a:srgbClr val="EEF7E9"/>
          </a:solidFill>
          <a:ln>
            <a:solidFill>
              <a:srgbClr val="F2B800"/>
            </a:solidFill>
            <a:extLst>
              <a:ext uri="{C807C97D-BFC1-408E-A445-0C87EB9F89A2}">
                <ask:lineSketchStyleProps xmlns:ask="http://schemas.microsoft.com/office/drawing/2018/sketchyshapes" sd="674620031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Francisco de Goya y Lucientes</a:t>
            </a:r>
          </a:p>
          <a:p>
            <a:pPr algn="ctr"/>
            <a:r>
              <a:rPr lang="es-ES" sz="40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1746-1828</a:t>
            </a:r>
            <a:endParaRPr lang="en-US" sz="4000" b="1" dirty="0">
              <a:ln>
                <a:solidFill>
                  <a:srgbClr val="A48236"/>
                </a:solidFill>
              </a:ln>
              <a:solidFill>
                <a:srgbClr val="F2B8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rrington" panose="04040505050A02020702" pitchFamily="82" charset="0"/>
            </a:endParaRPr>
          </a:p>
          <a:p>
            <a:pPr algn="ctr"/>
            <a:r>
              <a:rPr lang="en-US" sz="40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Goya's Tapestries</a:t>
            </a:r>
          </a:p>
          <a:p>
            <a:pPr algn="ctr"/>
            <a:r>
              <a:rPr lang="en-US" sz="40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Museo </a:t>
            </a:r>
            <a:r>
              <a:rPr lang="en-US" sz="4000" b="1" dirty="0" err="1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Catedral</a:t>
            </a:r>
            <a:r>
              <a:rPr lang="en-US" sz="40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 de Santiago</a:t>
            </a:r>
          </a:p>
        </p:txBody>
      </p:sp>
    </p:spTree>
    <p:extLst>
      <p:ext uri="{BB962C8B-B14F-4D97-AF65-F5344CB8AC3E}">
        <p14:creationId xmlns:p14="http://schemas.microsoft.com/office/powerpoint/2010/main" val="23909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n the wall&#10;&#10;Description automatically generated">
            <a:extLst>
              <a:ext uri="{FF2B5EF4-FFF2-40B4-BE49-F238E27FC236}">
                <a16:creationId xmlns:a16="http://schemas.microsoft.com/office/drawing/2014/main" id="{14C94805-00EE-3700-8FDC-476125D60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97285" y="857250"/>
            <a:ext cx="6858000" cy="5143500"/>
          </a:xfrm>
          <a:prstGeom prst="rect">
            <a:avLst/>
          </a:prstGeom>
        </p:spPr>
      </p:pic>
      <p:pic>
        <p:nvPicPr>
          <p:cNvPr id="5" name="Picture 4" descr="A painting on the ceiling of a building&#10;&#10;Description automatically generated">
            <a:extLst>
              <a:ext uri="{FF2B5EF4-FFF2-40B4-BE49-F238E27FC236}">
                <a16:creationId xmlns:a16="http://schemas.microsoft.com/office/drawing/2014/main" id="{8383C702-DCE2-351A-7BAA-74EBEA0F2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3285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4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tapestry&#10;&#10;Description automatically generated">
            <a:extLst>
              <a:ext uri="{FF2B5EF4-FFF2-40B4-BE49-F238E27FC236}">
                <a16:creationId xmlns:a16="http://schemas.microsoft.com/office/drawing/2014/main" id="{F514A36D-A99A-4933-AB61-37A5E9E9B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3" b="4591"/>
          <a:stretch/>
        </p:blipFill>
        <p:spPr>
          <a:xfrm rot="10800000"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1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pet on the ceiling&#10;&#10;Description automatically generated">
            <a:extLst>
              <a:ext uri="{FF2B5EF4-FFF2-40B4-BE49-F238E27FC236}">
                <a16:creationId xmlns:a16="http://schemas.microsoft.com/office/drawing/2014/main" id="{5F9CD277-5EF5-943E-D250-8908B5F85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19057" y="857250"/>
            <a:ext cx="6858000" cy="5143500"/>
          </a:xfrm>
          <a:prstGeom prst="rect">
            <a:avLst/>
          </a:prstGeom>
        </p:spPr>
      </p:pic>
      <p:pic>
        <p:nvPicPr>
          <p:cNvPr id="5" name="Picture 4" descr="A painting on the wall&#10;&#10;Description automatically generated">
            <a:extLst>
              <a:ext uri="{FF2B5EF4-FFF2-40B4-BE49-F238E27FC236}">
                <a16:creationId xmlns:a16="http://schemas.microsoft.com/office/drawing/2014/main" id="{0711E71A-FD0B-0D53-377B-3B6E372ED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5056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9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tapestry on a wall&#10;&#10;Description automatically generated">
            <a:extLst>
              <a:ext uri="{FF2B5EF4-FFF2-40B4-BE49-F238E27FC236}">
                <a16:creationId xmlns:a16="http://schemas.microsoft.com/office/drawing/2014/main" id="{13087004-EAE7-F290-F58A-69DC665A6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2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EF21D-5F6E-04C6-DC29-EBC901D5F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16" b="88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Striped Right 1">
            <a:extLst>
              <a:ext uri="{FF2B5EF4-FFF2-40B4-BE49-F238E27FC236}">
                <a16:creationId xmlns:a16="http://schemas.microsoft.com/office/drawing/2014/main" id="{B0DE2172-EC55-467B-A5E8-8525FEBD35CB}"/>
              </a:ext>
            </a:extLst>
          </p:cNvPr>
          <p:cNvSpPr/>
          <p:nvPr/>
        </p:nvSpPr>
        <p:spPr>
          <a:xfrm>
            <a:off x="268356" y="327991"/>
            <a:ext cx="11618843" cy="6202018"/>
          </a:xfrm>
          <a:custGeom>
            <a:avLst/>
            <a:gdLst>
              <a:gd name="connsiteX0" fmla="*/ 0 w 11618843"/>
              <a:gd name="connsiteY0" fmla="*/ 1550505 h 6202018"/>
              <a:gd name="connsiteX1" fmla="*/ 193813 w 11618843"/>
              <a:gd name="connsiteY1" fmla="*/ 1550505 h 6202018"/>
              <a:gd name="connsiteX2" fmla="*/ 193813 w 11618843"/>
              <a:gd name="connsiteY2" fmla="*/ 2005320 h 6202018"/>
              <a:gd name="connsiteX3" fmla="*/ 193813 w 11618843"/>
              <a:gd name="connsiteY3" fmla="*/ 2522154 h 6202018"/>
              <a:gd name="connsiteX4" fmla="*/ 193813 w 11618843"/>
              <a:gd name="connsiteY4" fmla="*/ 3069999 h 6202018"/>
              <a:gd name="connsiteX5" fmla="*/ 193813 w 11618843"/>
              <a:gd name="connsiteY5" fmla="*/ 3493804 h 6202018"/>
              <a:gd name="connsiteX6" fmla="*/ 193813 w 11618843"/>
              <a:gd name="connsiteY6" fmla="*/ 4010639 h 6202018"/>
              <a:gd name="connsiteX7" fmla="*/ 193813 w 11618843"/>
              <a:gd name="connsiteY7" fmla="*/ 4651514 h 6202018"/>
              <a:gd name="connsiteX8" fmla="*/ 0 w 11618843"/>
              <a:gd name="connsiteY8" fmla="*/ 4651514 h 6202018"/>
              <a:gd name="connsiteX9" fmla="*/ 0 w 11618843"/>
              <a:gd name="connsiteY9" fmla="*/ 4165689 h 6202018"/>
              <a:gd name="connsiteX10" fmla="*/ 0 w 11618843"/>
              <a:gd name="connsiteY10" fmla="*/ 3648854 h 6202018"/>
              <a:gd name="connsiteX11" fmla="*/ 0 w 11618843"/>
              <a:gd name="connsiteY11" fmla="*/ 3194040 h 6202018"/>
              <a:gd name="connsiteX12" fmla="*/ 0 w 11618843"/>
              <a:gd name="connsiteY12" fmla="*/ 2615185 h 6202018"/>
              <a:gd name="connsiteX13" fmla="*/ 0 w 11618843"/>
              <a:gd name="connsiteY13" fmla="*/ 2036330 h 6202018"/>
              <a:gd name="connsiteX14" fmla="*/ 0 w 11618843"/>
              <a:gd name="connsiteY14" fmla="*/ 1550505 h 6202018"/>
              <a:gd name="connsiteX15" fmla="*/ 387626 w 11618843"/>
              <a:gd name="connsiteY15" fmla="*/ 1550505 h 6202018"/>
              <a:gd name="connsiteX16" fmla="*/ 775252 w 11618843"/>
              <a:gd name="connsiteY16" fmla="*/ 1550505 h 6202018"/>
              <a:gd name="connsiteX17" fmla="*/ 775252 w 11618843"/>
              <a:gd name="connsiteY17" fmla="*/ 2036330 h 6202018"/>
              <a:gd name="connsiteX18" fmla="*/ 775252 w 11618843"/>
              <a:gd name="connsiteY18" fmla="*/ 2553165 h 6202018"/>
              <a:gd name="connsiteX19" fmla="*/ 775252 w 11618843"/>
              <a:gd name="connsiteY19" fmla="*/ 3132020 h 6202018"/>
              <a:gd name="connsiteX20" fmla="*/ 775252 w 11618843"/>
              <a:gd name="connsiteY20" fmla="*/ 3617844 h 6202018"/>
              <a:gd name="connsiteX21" fmla="*/ 775252 w 11618843"/>
              <a:gd name="connsiteY21" fmla="*/ 4041649 h 6202018"/>
              <a:gd name="connsiteX22" fmla="*/ 775252 w 11618843"/>
              <a:gd name="connsiteY22" fmla="*/ 4651514 h 6202018"/>
              <a:gd name="connsiteX23" fmla="*/ 387626 w 11618843"/>
              <a:gd name="connsiteY23" fmla="*/ 4651514 h 6202018"/>
              <a:gd name="connsiteX24" fmla="*/ 387626 w 11618843"/>
              <a:gd name="connsiteY24" fmla="*/ 4134679 h 6202018"/>
              <a:gd name="connsiteX25" fmla="*/ 387626 w 11618843"/>
              <a:gd name="connsiteY25" fmla="*/ 3586834 h 6202018"/>
              <a:gd name="connsiteX26" fmla="*/ 387626 w 11618843"/>
              <a:gd name="connsiteY26" fmla="*/ 3132020 h 6202018"/>
              <a:gd name="connsiteX27" fmla="*/ 387626 w 11618843"/>
              <a:gd name="connsiteY27" fmla="*/ 2708215 h 6202018"/>
              <a:gd name="connsiteX28" fmla="*/ 387626 w 11618843"/>
              <a:gd name="connsiteY28" fmla="*/ 2222390 h 6202018"/>
              <a:gd name="connsiteX29" fmla="*/ 387626 w 11618843"/>
              <a:gd name="connsiteY29" fmla="*/ 1550505 h 6202018"/>
              <a:gd name="connsiteX30" fmla="*/ 969065 w 11618843"/>
              <a:gd name="connsiteY30" fmla="*/ 1550505 h 6202018"/>
              <a:gd name="connsiteX31" fmla="*/ 1323276 w 11618843"/>
              <a:gd name="connsiteY31" fmla="*/ 1550505 h 6202018"/>
              <a:gd name="connsiteX32" fmla="*/ 1752976 w 11618843"/>
              <a:gd name="connsiteY32" fmla="*/ 1550505 h 6202018"/>
              <a:gd name="connsiteX33" fmla="*/ 2107187 w 11618843"/>
              <a:gd name="connsiteY33" fmla="*/ 1550505 h 6202018"/>
              <a:gd name="connsiteX34" fmla="*/ 2838837 w 11618843"/>
              <a:gd name="connsiteY34" fmla="*/ 1550505 h 6202018"/>
              <a:gd name="connsiteX35" fmla="*/ 3570487 w 11618843"/>
              <a:gd name="connsiteY35" fmla="*/ 1550505 h 6202018"/>
              <a:gd name="connsiteX36" fmla="*/ 4226649 w 11618843"/>
              <a:gd name="connsiteY36" fmla="*/ 1550505 h 6202018"/>
              <a:gd name="connsiteX37" fmla="*/ 4807324 w 11618843"/>
              <a:gd name="connsiteY37" fmla="*/ 1550505 h 6202018"/>
              <a:gd name="connsiteX38" fmla="*/ 5237023 w 11618843"/>
              <a:gd name="connsiteY38" fmla="*/ 1550505 h 6202018"/>
              <a:gd name="connsiteX39" fmla="*/ 5666722 w 11618843"/>
              <a:gd name="connsiteY39" fmla="*/ 1550505 h 6202018"/>
              <a:gd name="connsiteX40" fmla="*/ 6171909 w 11618843"/>
              <a:gd name="connsiteY40" fmla="*/ 1550505 h 6202018"/>
              <a:gd name="connsiteX41" fmla="*/ 6903559 w 11618843"/>
              <a:gd name="connsiteY41" fmla="*/ 1550505 h 6202018"/>
              <a:gd name="connsiteX42" fmla="*/ 7635209 w 11618843"/>
              <a:gd name="connsiteY42" fmla="*/ 1550505 h 6202018"/>
              <a:gd name="connsiteX43" fmla="*/ 8517834 w 11618843"/>
              <a:gd name="connsiteY43" fmla="*/ 1550505 h 6202018"/>
              <a:gd name="connsiteX44" fmla="*/ 8517834 w 11618843"/>
              <a:gd name="connsiteY44" fmla="*/ 1018165 h 6202018"/>
              <a:gd name="connsiteX45" fmla="*/ 8517834 w 11618843"/>
              <a:gd name="connsiteY45" fmla="*/ 485825 h 6202018"/>
              <a:gd name="connsiteX46" fmla="*/ 8517834 w 11618843"/>
              <a:gd name="connsiteY46" fmla="*/ 0 h 6202018"/>
              <a:gd name="connsiteX47" fmla="*/ 8936470 w 11618843"/>
              <a:gd name="connsiteY47" fmla="*/ 418636 h 6202018"/>
              <a:gd name="connsiteX48" fmla="*/ 9355106 w 11618843"/>
              <a:gd name="connsiteY48" fmla="*/ 837272 h 6202018"/>
              <a:gd name="connsiteX49" fmla="*/ 9711722 w 11618843"/>
              <a:gd name="connsiteY49" fmla="*/ 1193888 h 6202018"/>
              <a:gd name="connsiteX50" fmla="*/ 10006318 w 11618843"/>
              <a:gd name="connsiteY50" fmla="*/ 1488484 h 6202018"/>
              <a:gd name="connsiteX51" fmla="*/ 10362934 w 11618843"/>
              <a:gd name="connsiteY51" fmla="*/ 1845100 h 6202018"/>
              <a:gd name="connsiteX52" fmla="*/ 10750560 w 11618843"/>
              <a:gd name="connsiteY52" fmla="*/ 2232726 h 6202018"/>
              <a:gd name="connsiteX53" fmla="*/ 11169197 w 11618843"/>
              <a:gd name="connsiteY53" fmla="*/ 2651363 h 6202018"/>
              <a:gd name="connsiteX54" fmla="*/ 11618843 w 11618843"/>
              <a:gd name="connsiteY54" fmla="*/ 3101009 h 6202018"/>
              <a:gd name="connsiteX55" fmla="*/ 11293237 w 11618843"/>
              <a:gd name="connsiteY55" fmla="*/ 3426615 h 6202018"/>
              <a:gd name="connsiteX56" fmla="*/ 10905611 w 11618843"/>
              <a:gd name="connsiteY56" fmla="*/ 3814241 h 6202018"/>
              <a:gd name="connsiteX57" fmla="*/ 10580005 w 11618843"/>
              <a:gd name="connsiteY57" fmla="*/ 4139847 h 6202018"/>
              <a:gd name="connsiteX58" fmla="*/ 10254399 w 11618843"/>
              <a:gd name="connsiteY58" fmla="*/ 4465453 h 6202018"/>
              <a:gd name="connsiteX59" fmla="*/ 9897783 w 11618843"/>
              <a:gd name="connsiteY59" fmla="*/ 4822069 h 6202018"/>
              <a:gd name="connsiteX60" fmla="*/ 9541167 w 11618843"/>
              <a:gd name="connsiteY60" fmla="*/ 5178685 h 6202018"/>
              <a:gd name="connsiteX61" fmla="*/ 9091521 w 11618843"/>
              <a:gd name="connsiteY61" fmla="*/ 5628331 h 6202018"/>
              <a:gd name="connsiteX62" fmla="*/ 8517834 w 11618843"/>
              <a:gd name="connsiteY62" fmla="*/ 6202018 h 6202018"/>
              <a:gd name="connsiteX63" fmla="*/ 8517834 w 11618843"/>
              <a:gd name="connsiteY63" fmla="*/ 5669678 h 6202018"/>
              <a:gd name="connsiteX64" fmla="*/ 8517834 w 11618843"/>
              <a:gd name="connsiteY64" fmla="*/ 5121834 h 6202018"/>
              <a:gd name="connsiteX65" fmla="*/ 8517834 w 11618843"/>
              <a:gd name="connsiteY65" fmla="*/ 4651514 h 6202018"/>
              <a:gd name="connsiteX66" fmla="*/ 7861672 w 11618843"/>
              <a:gd name="connsiteY66" fmla="*/ 4651514 h 6202018"/>
              <a:gd name="connsiteX67" fmla="*/ 7431973 w 11618843"/>
              <a:gd name="connsiteY67" fmla="*/ 4651514 h 6202018"/>
              <a:gd name="connsiteX68" fmla="*/ 6926786 w 11618843"/>
              <a:gd name="connsiteY68" fmla="*/ 4651514 h 6202018"/>
              <a:gd name="connsiteX69" fmla="*/ 6497087 w 11618843"/>
              <a:gd name="connsiteY69" fmla="*/ 4651514 h 6202018"/>
              <a:gd name="connsiteX70" fmla="*/ 5916412 w 11618843"/>
              <a:gd name="connsiteY70" fmla="*/ 4651514 h 6202018"/>
              <a:gd name="connsiteX71" fmla="*/ 5486713 w 11618843"/>
              <a:gd name="connsiteY71" fmla="*/ 4651514 h 6202018"/>
              <a:gd name="connsiteX72" fmla="*/ 5057014 w 11618843"/>
              <a:gd name="connsiteY72" fmla="*/ 4651514 h 6202018"/>
              <a:gd name="connsiteX73" fmla="*/ 4551827 w 11618843"/>
              <a:gd name="connsiteY73" fmla="*/ 4651514 h 6202018"/>
              <a:gd name="connsiteX74" fmla="*/ 4122128 w 11618843"/>
              <a:gd name="connsiteY74" fmla="*/ 4651514 h 6202018"/>
              <a:gd name="connsiteX75" fmla="*/ 3465966 w 11618843"/>
              <a:gd name="connsiteY75" fmla="*/ 4651514 h 6202018"/>
              <a:gd name="connsiteX76" fmla="*/ 2809803 w 11618843"/>
              <a:gd name="connsiteY76" fmla="*/ 4651514 h 6202018"/>
              <a:gd name="connsiteX77" fmla="*/ 2078153 w 11618843"/>
              <a:gd name="connsiteY77" fmla="*/ 4651514 h 6202018"/>
              <a:gd name="connsiteX78" fmla="*/ 969065 w 11618843"/>
              <a:gd name="connsiteY78" fmla="*/ 4651514 h 6202018"/>
              <a:gd name="connsiteX79" fmla="*/ 969065 w 11618843"/>
              <a:gd name="connsiteY79" fmla="*/ 4103669 h 6202018"/>
              <a:gd name="connsiteX80" fmla="*/ 969065 w 11618843"/>
              <a:gd name="connsiteY80" fmla="*/ 3555824 h 6202018"/>
              <a:gd name="connsiteX81" fmla="*/ 969065 w 11618843"/>
              <a:gd name="connsiteY81" fmla="*/ 3038989 h 6202018"/>
              <a:gd name="connsiteX82" fmla="*/ 969065 w 11618843"/>
              <a:gd name="connsiteY82" fmla="*/ 2615185 h 6202018"/>
              <a:gd name="connsiteX83" fmla="*/ 969065 w 11618843"/>
              <a:gd name="connsiteY83" fmla="*/ 2036330 h 6202018"/>
              <a:gd name="connsiteX84" fmla="*/ 969065 w 11618843"/>
              <a:gd name="connsiteY84" fmla="*/ 1550505 h 620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618843" h="6202018" fill="none" extrusionOk="0">
                <a:moveTo>
                  <a:pt x="0" y="1550505"/>
                </a:moveTo>
                <a:cubicBezTo>
                  <a:pt x="48352" y="1542020"/>
                  <a:pt x="130433" y="1554572"/>
                  <a:pt x="193813" y="1550505"/>
                </a:cubicBezTo>
                <a:cubicBezTo>
                  <a:pt x="220463" y="1671934"/>
                  <a:pt x="192942" y="1846616"/>
                  <a:pt x="193813" y="2005320"/>
                </a:cubicBezTo>
                <a:cubicBezTo>
                  <a:pt x="194684" y="2164024"/>
                  <a:pt x="152756" y="2369063"/>
                  <a:pt x="193813" y="2522154"/>
                </a:cubicBezTo>
                <a:cubicBezTo>
                  <a:pt x="234870" y="2675245"/>
                  <a:pt x="160856" y="2834363"/>
                  <a:pt x="193813" y="3069999"/>
                </a:cubicBezTo>
                <a:cubicBezTo>
                  <a:pt x="226770" y="3305635"/>
                  <a:pt x="168906" y="3335069"/>
                  <a:pt x="193813" y="3493804"/>
                </a:cubicBezTo>
                <a:cubicBezTo>
                  <a:pt x="218720" y="3652539"/>
                  <a:pt x="145271" y="3862000"/>
                  <a:pt x="193813" y="4010639"/>
                </a:cubicBezTo>
                <a:cubicBezTo>
                  <a:pt x="242355" y="4159279"/>
                  <a:pt x="147460" y="4476479"/>
                  <a:pt x="193813" y="4651514"/>
                </a:cubicBezTo>
                <a:cubicBezTo>
                  <a:pt x="120174" y="4671699"/>
                  <a:pt x="54200" y="4643441"/>
                  <a:pt x="0" y="4651514"/>
                </a:cubicBezTo>
                <a:cubicBezTo>
                  <a:pt x="-32900" y="4490611"/>
                  <a:pt x="48938" y="4277728"/>
                  <a:pt x="0" y="4165689"/>
                </a:cubicBezTo>
                <a:cubicBezTo>
                  <a:pt x="-48938" y="4053650"/>
                  <a:pt x="27021" y="3785569"/>
                  <a:pt x="0" y="3648854"/>
                </a:cubicBezTo>
                <a:cubicBezTo>
                  <a:pt x="-27021" y="3512140"/>
                  <a:pt x="48049" y="3293870"/>
                  <a:pt x="0" y="3194040"/>
                </a:cubicBezTo>
                <a:cubicBezTo>
                  <a:pt x="-48049" y="3094210"/>
                  <a:pt x="64958" y="2836629"/>
                  <a:pt x="0" y="2615185"/>
                </a:cubicBezTo>
                <a:cubicBezTo>
                  <a:pt x="-64958" y="2393741"/>
                  <a:pt x="20507" y="2244894"/>
                  <a:pt x="0" y="2036330"/>
                </a:cubicBezTo>
                <a:cubicBezTo>
                  <a:pt x="-20507" y="1827766"/>
                  <a:pt x="46204" y="1691871"/>
                  <a:pt x="0" y="1550505"/>
                </a:cubicBezTo>
                <a:close/>
                <a:moveTo>
                  <a:pt x="387626" y="1550505"/>
                </a:moveTo>
                <a:cubicBezTo>
                  <a:pt x="506534" y="1521095"/>
                  <a:pt x="687618" y="1555115"/>
                  <a:pt x="775252" y="1550505"/>
                </a:cubicBezTo>
                <a:cubicBezTo>
                  <a:pt x="784079" y="1724095"/>
                  <a:pt x="744983" y="1864953"/>
                  <a:pt x="775252" y="2036330"/>
                </a:cubicBezTo>
                <a:cubicBezTo>
                  <a:pt x="805521" y="2207708"/>
                  <a:pt x="740019" y="2352387"/>
                  <a:pt x="775252" y="2553165"/>
                </a:cubicBezTo>
                <a:cubicBezTo>
                  <a:pt x="810485" y="2753943"/>
                  <a:pt x="750461" y="2996955"/>
                  <a:pt x="775252" y="3132020"/>
                </a:cubicBezTo>
                <a:cubicBezTo>
                  <a:pt x="800043" y="3267086"/>
                  <a:pt x="763222" y="3491142"/>
                  <a:pt x="775252" y="3617844"/>
                </a:cubicBezTo>
                <a:cubicBezTo>
                  <a:pt x="787282" y="3744546"/>
                  <a:pt x="733410" y="3913198"/>
                  <a:pt x="775252" y="4041649"/>
                </a:cubicBezTo>
                <a:cubicBezTo>
                  <a:pt x="817094" y="4170101"/>
                  <a:pt x="724592" y="4430263"/>
                  <a:pt x="775252" y="4651514"/>
                </a:cubicBezTo>
                <a:cubicBezTo>
                  <a:pt x="693974" y="4697505"/>
                  <a:pt x="535815" y="4610508"/>
                  <a:pt x="387626" y="4651514"/>
                </a:cubicBezTo>
                <a:cubicBezTo>
                  <a:pt x="357457" y="4441360"/>
                  <a:pt x="392726" y="4303493"/>
                  <a:pt x="387626" y="4134679"/>
                </a:cubicBezTo>
                <a:cubicBezTo>
                  <a:pt x="382526" y="3965865"/>
                  <a:pt x="433468" y="3783103"/>
                  <a:pt x="387626" y="3586834"/>
                </a:cubicBezTo>
                <a:cubicBezTo>
                  <a:pt x="341784" y="3390565"/>
                  <a:pt x="424099" y="3333692"/>
                  <a:pt x="387626" y="3132020"/>
                </a:cubicBezTo>
                <a:cubicBezTo>
                  <a:pt x="351153" y="2930348"/>
                  <a:pt x="418684" y="2862984"/>
                  <a:pt x="387626" y="2708215"/>
                </a:cubicBezTo>
                <a:cubicBezTo>
                  <a:pt x="356568" y="2553446"/>
                  <a:pt x="399674" y="2378017"/>
                  <a:pt x="387626" y="2222390"/>
                </a:cubicBezTo>
                <a:cubicBezTo>
                  <a:pt x="375578" y="2066763"/>
                  <a:pt x="453853" y="1830480"/>
                  <a:pt x="387626" y="1550505"/>
                </a:cubicBezTo>
                <a:close/>
                <a:moveTo>
                  <a:pt x="969065" y="1550505"/>
                </a:moveTo>
                <a:cubicBezTo>
                  <a:pt x="1105164" y="1515987"/>
                  <a:pt x="1226651" y="1582458"/>
                  <a:pt x="1323276" y="1550505"/>
                </a:cubicBezTo>
                <a:cubicBezTo>
                  <a:pt x="1419901" y="1518552"/>
                  <a:pt x="1606955" y="1556653"/>
                  <a:pt x="1752976" y="1550505"/>
                </a:cubicBezTo>
                <a:cubicBezTo>
                  <a:pt x="1898997" y="1544357"/>
                  <a:pt x="2012176" y="1577934"/>
                  <a:pt x="2107187" y="1550505"/>
                </a:cubicBezTo>
                <a:cubicBezTo>
                  <a:pt x="2202198" y="1523076"/>
                  <a:pt x="2537399" y="1589316"/>
                  <a:pt x="2838837" y="1550505"/>
                </a:cubicBezTo>
                <a:cubicBezTo>
                  <a:pt x="3140275" y="1511694"/>
                  <a:pt x="3205794" y="1583438"/>
                  <a:pt x="3570487" y="1550505"/>
                </a:cubicBezTo>
                <a:cubicBezTo>
                  <a:pt x="3935180" y="1517572"/>
                  <a:pt x="3955912" y="1550769"/>
                  <a:pt x="4226649" y="1550505"/>
                </a:cubicBezTo>
                <a:cubicBezTo>
                  <a:pt x="4497386" y="1550241"/>
                  <a:pt x="4611579" y="1611766"/>
                  <a:pt x="4807324" y="1550505"/>
                </a:cubicBezTo>
                <a:cubicBezTo>
                  <a:pt x="5003069" y="1489244"/>
                  <a:pt x="5091016" y="1586827"/>
                  <a:pt x="5237023" y="1550505"/>
                </a:cubicBezTo>
                <a:cubicBezTo>
                  <a:pt x="5383030" y="1514183"/>
                  <a:pt x="5509163" y="1578817"/>
                  <a:pt x="5666722" y="1550505"/>
                </a:cubicBezTo>
                <a:cubicBezTo>
                  <a:pt x="5824281" y="1522193"/>
                  <a:pt x="6031557" y="1563806"/>
                  <a:pt x="6171909" y="1550505"/>
                </a:cubicBezTo>
                <a:cubicBezTo>
                  <a:pt x="6312261" y="1537204"/>
                  <a:pt x="6555785" y="1600390"/>
                  <a:pt x="6903559" y="1550505"/>
                </a:cubicBezTo>
                <a:cubicBezTo>
                  <a:pt x="7251333" y="1500620"/>
                  <a:pt x="7388738" y="1584136"/>
                  <a:pt x="7635209" y="1550505"/>
                </a:cubicBezTo>
                <a:cubicBezTo>
                  <a:pt x="7881680" y="1516874"/>
                  <a:pt x="8092483" y="1632777"/>
                  <a:pt x="8517834" y="1550505"/>
                </a:cubicBezTo>
                <a:cubicBezTo>
                  <a:pt x="8475835" y="1354799"/>
                  <a:pt x="8524238" y="1185592"/>
                  <a:pt x="8517834" y="1018165"/>
                </a:cubicBezTo>
                <a:cubicBezTo>
                  <a:pt x="8511430" y="850738"/>
                  <a:pt x="8524546" y="741697"/>
                  <a:pt x="8517834" y="485825"/>
                </a:cubicBezTo>
                <a:cubicBezTo>
                  <a:pt x="8511122" y="229953"/>
                  <a:pt x="8543206" y="106356"/>
                  <a:pt x="8517834" y="0"/>
                </a:cubicBezTo>
                <a:cubicBezTo>
                  <a:pt x="8628469" y="75898"/>
                  <a:pt x="8721317" y="258199"/>
                  <a:pt x="8936470" y="418636"/>
                </a:cubicBezTo>
                <a:cubicBezTo>
                  <a:pt x="9151623" y="579073"/>
                  <a:pt x="9162366" y="651650"/>
                  <a:pt x="9355106" y="837272"/>
                </a:cubicBezTo>
                <a:cubicBezTo>
                  <a:pt x="9547846" y="1022894"/>
                  <a:pt x="9585038" y="1099534"/>
                  <a:pt x="9711722" y="1193888"/>
                </a:cubicBezTo>
                <a:cubicBezTo>
                  <a:pt x="9838406" y="1288242"/>
                  <a:pt x="9918857" y="1413159"/>
                  <a:pt x="10006318" y="1488484"/>
                </a:cubicBezTo>
                <a:cubicBezTo>
                  <a:pt x="10093779" y="1563809"/>
                  <a:pt x="10226745" y="1769508"/>
                  <a:pt x="10362934" y="1845100"/>
                </a:cubicBezTo>
                <a:cubicBezTo>
                  <a:pt x="10499123" y="1920692"/>
                  <a:pt x="10615548" y="2180218"/>
                  <a:pt x="10750560" y="2232726"/>
                </a:cubicBezTo>
                <a:cubicBezTo>
                  <a:pt x="10885572" y="2285234"/>
                  <a:pt x="10993340" y="2511803"/>
                  <a:pt x="11169197" y="2651363"/>
                </a:cubicBezTo>
                <a:cubicBezTo>
                  <a:pt x="11345054" y="2790923"/>
                  <a:pt x="11441693" y="2938481"/>
                  <a:pt x="11618843" y="3101009"/>
                </a:cubicBezTo>
                <a:cubicBezTo>
                  <a:pt x="11559873" y="3207403"/>
                  <a:pt x="11351143" y="3334147"/>
                  <a:pt x="11293237" y="3426615"/>
                </a:cubicBezTo>
                <a:cubicBezTo>
                  <a:pt x="11235331" y="3519083"/>
                  <a:pt x="10993311" y="3643080"/>
                  <a:pt x="10905611" y="3814241"/>
                </a:cubicBezTo>
                <a:cubicBezTo>
                  <a:pt x="10817911" y="3985402"/>
                  <a:pt x="10624782" y="4020135"/>
                  <a:pt x="10580005" y="4139847"/>
                </a:cubicBezTo>
                <a:cubicBezTo>
                  <a:pt x="10535228" y="4259559"/>
                  <a:pt x="10323514" y="4334227"/>
                  <a:pt x="10254399" y="4465453"/>
                </a:cubicBezTo>
                <a:cubicBezTo>
                  <a:pt x="10185284" y="4596679"/>
                  <a:pt x="10015896" y="4681519"/>
                  <a:pt x="9897783" y="4822069"/>
                </a:cubicBezTo>
                <a:cubicBezTo>
                  <a:pt x="9779670" y="4962619"/>
                  <a:pt x="9622235" y="5026804"/>
                  <a:pt x="9541167" y="5178685"/>
                </a:cubicBezTo>
                <a:cubicBezTo>
                  <a:pt x="9460099" y="5330566"/>
                  <a:pt x="9267770" y="5443291"/>
                  <a:pt x="9091521" y="5628331"/>
                </a:cubicBezTo>
                <a:cubicBezTo>
                  <a:pt x="8915272" y="5813371"/>
                  <a:pt x="8627859" y="5960742"/>
                  <a:pt x="8517834" y="6202018"/>
                </a:cubicBezTo>
                <a:cubicBezTo>
                  <a:pt x="8470456" y="6016239"/>
                  <a:pt x="8557586" y="5818845"/>
                  <a:pt x="8517834" y="5669678"/>
                </a:cubicBezTo>
                <a:cubicBezTo>
                  <a:pt x="8478082" y="5520511"/>
                  <a:pt x="8537837" y="5384081"/>
                  <a:pt x="8517834" y="5121834"/>
                </a:cubicBezTo>
                <a:cubicBezTo>
                  <a:pt x="8497831" y="4859587"/>
                  <a:pt x="8546290" y="4828359"/>
                  <a:pt x="8517834" y="4651514"/>
                </a:cubicBezTo>
                <a:cubicBezTo>
                  <a:pt x="8325040" y="4721172"/>
                  <a:pt x="8042539" y="4576874"/>
                  <a:pt x="7861672" y="4651514"/>
                </a:cubicBezTo>
                <a:cubicBezTo>
                  <a:pt x="7680805" y="4726154"/>
                  <a:pt x="7529122" y="4609881"/>
                  <a:pt x="7431973" y="4651514"/>
                </a:cubicBezTo>
                <a:cubicBezTo>
                  <a:pt x="7334824" y="4693147"/>
                  <a:pt x="7138050" y="4619854"/>
                  <a:pt x="6926786" y="4651514"/>
                </a:cubicBezTo>
                <a:cubicBezTo>
                  <a:pt x="6715522" y="4683174"/>
                  <a:pt x="6588932" y="4615674"/>
                  <a:pt x="6497087" y="4651514"/>
                </a:cubicBezTo>
                <a:cubicBezTo>
                  <a:pt x="6405242" y="4687354"/>
                  <a:pt x="6072967" y="4610154"/>
                  <a:pt x="5916412" y="4651514"/>
                </a:cubicBezTo>
                <a:cubicBezTo>
                  <a:pt x="5759858" y="4692874"/>
                  <a:pt x="5686914" y="4622987"/>
                  <a:pt x="5486713" y="4651514"/>
                </a:cubicBezTo>
                <a:cubicBezTo>
                  <a:pt x="5286512" y="4680041"/>
                  <a:pt x="5207615" y="4643804"/>
                  <a:pt x="5057014" y="4651514"/>
                </a:cubicBezTo>
                <a:cubicBezTo>
                  <a:pt x="4906413" y="4659224"/>
                  <a:pt x="4772170" y="4642437"/>
                  <a:pt x="4551827" y="4651514"/>
                </a:cubicBezTo>
                <a:cubicBezTo>
                  <a:pt x="4331484" y="4660591"/>
                  <a:pt x="4321403" y="4630397"/>
                  <a:pt x="4122128" y="4651514"/>
                </a:cubicBezTo>
                <a:cubicBezTo>
                  <a:pt x="3922853" y="4672631"/>
                  <a:pt x="3677418" y="4611648"/>
                  <a:pt x="3465966" y="4651514"/>
                </a:cubicBezTo>
                <a:cubicBezTo>
                  <a:pt x="3254514" y="4691380"/>
                  <a:pt x="2948343" y="4626127"/>
                  <a:pt x="2809803" y="4651514"/>
                </a:cubicBezTo>
                <a:cubicBezTo>
                  <a:pt x="2671263" y="4676901"/>
                  <a:pt x="2412793" y="4583214"/>
                  <a:pt x="2078153" y="4651514"/>
                </a:cubicBezTo>
                <a:cubicBezTo>
                  <a:pt x="1743513" y="4719814"/>
                  <a:pt x="1216604" y="4547207"/>
                  <a:pt x="969065" y="4651514"/>
                </a:cubicBezTo>
                <a:cubicBezTo>
                  <a:pt x="904224" y="4386998"/>
                  <a:pt x="1032540" y="4314853"/>
                  <a:pt x="969065" y="4103669"/>
                </a:cubicBezTo>
                <a:cubicBezTo>
                  <a:pt x="905590" y="3892485"/>
                  <a:pt x="1008203" y="3712061"/>
                  <a:pt x="969065" y="3555824"/>
                </a:cubicBezTo>
                <a:cubicBezTo>
                  <a:pt x="929927" y="3399588"/>
                  <a:pt x="976053" y="3209111"/>
                  <a:pt x="969065" y="3038989"/>
                </a:cubicBezTo>
                <a:cubicBezTo>
                  <a:pt x="962077" y="2868868"/>
                  <a:pt x="978703" y="2716141"/>
                  <a:pt x="969065" y="2615185"/>
                </a:cubicBezTo>
                <a:cubicBezTo>
                  <a:pt x="959427" y="2514229"/>
                  <a:pt x="979253" y="2205010"/>
                  <a:pt x="969065" y="2036330"/>
                </a:cubicBezTo>
                <a:cubicBezTo>
                  <a:pt x="958877" y="1867651"/>
                  <a:pt x="1007679" y="1656937"/>
                  <a:pt x="969065" y="1550505"/>
                </a:cubicBezTo>
                <a:close/>
              </a:path>
              <a:path w="11618843" h="6202018" stroke="0" extrusionOk="0">
                <a:moveTo>
                  <a:pt x="0" y="1550505"/>
                </a:moveTo>
                <a:cubicBezTo>
                  <a:pt x="41670" y="1536672"/>
                  <a:pt x="153560" y="1569388"/>
                  <a:pt x="193813" y="1550505"/>
                </a:cubicBezTo>
                <a:cubicBezTo>
                  <a:pt x="225439" y="1685911"/>
                  <a:pt x="140683" y="1820423"/>
                  <a:pt x="193813" y="2036330"/>
                </a:cubicBezTo>
                <a:cubicBezTo>
                  <a:pt x="246943" y="2252238"/>
                  <a:pt x="139906" y="2303867"/>
                  <a:pt x="193813" y="2522154"/>
                </a:cubicBezTo>
                <a:cubicBezTo>
                  <a:pt x="247720" y="2740441"/>
                  <a:pt x="158916" y="2933018"/>
                  <a:pt x="193813" y="3069999"/>
                </a:cubicBezTo>
                <a:cubicBezTo>
                  <a:pt x="228710" y="3206981"/>
                  <a:pt x="147179" y="3318286"/>
                  <a:pt x="193813" y="3555824"/>
                </a:cubicBezTo>
                <a:cubicBezTo>
                  <a:pt x="240447" y="3793363"/>
                  <a:pt x="154104" y="3897650"/>
                  <a:pt x="193813" y="4041649"/>
                </a:cubicBezTo>
                <a:cubicBezTo>
                  <a:pt x="233522" y="4185648"/>
                  <a:pt x="166325" y="4474261"/>
                  <a:pt x="193813" y="4651514"/>
                </a:cubicBezTo>
                <a:cubicBezTo>
                  <a:pt x="130709" y="4653282"/>
                  <a:pt x="61147" y="4634042"/>
                  <a:pt x="0" y="4651514"/>
                </a:cubicBezTo>
                <a:cubicBezTo>
                  <a:pt x="-7686" y="4384647"/>
                  <a:pt x="54764" y="4265607"/>
                  <a:pt x="0" y="4103669"/>
                </a:cubicBezTo>
                <a:cubicBezTo>
                  <a:pt x="-54764" y="3941731"/>
                  <a:pt x="61605" y="3696816"/>
                  <a:pt x="0" y="3555824"/>
                </a:cubicBezTo>
                <a:cubicBezTo>
                  <a:pt x="-61605" y="3414833"/>
                  <a:pt x="9587" y="3230140"/>
                  <a:pt x="0" y="3069999"/>
                </a:cubicBezTo>
                <a:cubicBezTo>
                  <a:pt x="-9587" y="2909858"/>
                  <a:pt x="5783" y="2778585"/>
                  <a:pt x="0" y="2522154"/>
                </a:cubicBezTo>
                <a:cubicBezTo>
                  <a:pt x="-5783" y="2265724"/>
                  <a:pt x="19516" y="1779605"/>
                  <a:pt x="0" y="1550505"/>
                </a:cubicBezTo>
                <a:close/>
                <a:moveTo>
                  <a:pt x="387626" y="1550505"/>
                </a:moveTo>
                <a:cubicBezTo>
                  <a:pt x="581433" y="1539732"/>
                  <a:pt x="696575" y="1581572"/>
                  <a:pt x="775252" y="1550505"/>
                </a:cubicBezTo>
                <a:cubicBezTo>
                  <a:pt x="838846" y="1770240"/>
                  <a:pt x="757270" y="1970927"/>
                  <a:pt x="775252" y="2098350"/>
                </a:cubicBezTo>
                <a:cubicBezTo>
                  <a:pt x="793234" y="2225773"/>
                  <a:pt x="758001" y="2387038"/>
                  <a:pt x="775252" y="2584175"/>
                </a:cubicBezTo>
                <a:cubicBezTo>
                  <a:pt x="792503" y="2781313"/>
                  <a:pt x="755843" y="2890774"/>
                  <a:pt x="775252" y="3101010"/>
                </a:cubicBezTo>
                <a:cubicBezTo>
                  <a:pt x="794661" y="3311247"/>
                  <a:pt x="756870" y="3404710"/>
                  <a:pt x="775252" y="3524814"/>
                </a:cubicBezTo>
                <a:cubicBezTo>
                  <a:pt x="793634" y="3644918"/>
                  <a:pt x="712039" y="3890119"/>
                  <a:pt x="775252" y="4072659"/>
                </a:cubicBezTo>
                <a:cubicBezTo>
                  <a:pt x="838465" y="4255199"/>
                  <a:pt x="708393" y="4473259"/>
                  <a:pt x="775252" y="4651514"/>
                </a:cubicBezTo>
                <a:cubicBezTo>
                  <a:pt x="694759" y="4662460"/>
                  <a:pt x="561176" y="4613533"/>
                  <a:pt x="387626" y="4651514"/>
                </a:cubicBezTo>
                <a:cubicBezTo>
                  <a:pt x="350573" y="4481974"/>
                  <a:pt x="391838" y="4370074"/>
                  <a:pt x="387626" y="4103669"/>
                </a:cubicBezTo>
                <a:cubicBezTo>
                  <a:pt x="383414" y="3837265"/>
                  <a:pt x="390123" y="3756175"/>
                  <a:pt x="387626" y="3648854"/>
                </a:cubicBezTo>
                <a:cubicBezTo>
                  <a:pt x="385129" y="3541533"/>
                  <a:pt x="414810" y="3299362"/>
                  <a:pt x="387626" y="3101010"/>
                </a:cubicBezTo>
                <a:cubicBezTo>
                  <a:pt x="360442" y="2902658"/>
                  <a:pt x="416209" y="2698046"/>
                  <a:pt x="387626" y="2584175"/>
                </a:cubicBezTo>
                <a:cubicBezTo>
                  <a:pt x="359043" y="2470305"/>
                  <a:pt x="411614" y="2340951"/>
                  <a:pt x="387626" y="2098350"/>
                </a:cubicBezTo>
                <a:cubicBezTo>
                  <a:pt x="363638" y="1855750"/>
                  <a:pt x="409236" y="1758705"/>
                  <a:pt x="387626" y="1550505"/>
                </a:cubicBezTo>
                <a:close/>
                <a:moveTo>
                  <a:pt x="969065" y="1550505"/>
                </a:moveTo>
                <a:cubicBezTo>
                  <a:pt x="1091821" y="1534656"/>
                  <a:pt x="1244465" y="1565004"/>
                  <a:pt x="1398764" y="1550505"/>
                </a:cubicBezTo>
                <a:cubicBezTo>
                  <a:pt x="1553063" y="1536006"/>
                  <a:pt x="1798884" y="1616249"/>
                  <a:pt x="1979439" y="1550505"/>
                </a:cubicBezTo>
                <a:cubicBezTo>
                  <a:pt x="2159995" y="1484761"/>
                  <a:pt x="2291976" y="1610416"/>
                  <a:pt x="2484626" y="1550505"/>
                </a:cubicBezTo>
                <a:cubicBezTo>
                  <a:pt x="2677276" y="1490594"/>
                  <a:pt x="2991106" y="1628722"/>
                  <a:pt x="3216275" y="1550505"/>
                </a:cubicBezTo>
                <a:cubicBezTo>
                  <a:pt x="3441444" y="1472288"/>
                  <a:pt x="3479283" y="1600414"/>
                  <a:pt x="3721462" y="1550505"/>
                </a:cubicBezTo>
                <a:cubicBezTo>
                  <a:pt x="3963641" y="1500596"/>
                  <a:pt x="3979034" y="1556998"/>
                  <a:pt x="4075674" y="1550505"/>
                </a:cubicBezTo>
                <a:cubicBezTo>
                  <a:pt x="4172314" y="1544012"/>
                  <a:pt x="4342898" y="1587291"/>
                  <a:pt x="4429885" y="1550505"/>
                </a:cubicBezTo>
                <a:cubicBezTo>
                  <a:pt x="4516872" y="1513719"/>
                  <a:pt x="4822643" y="1552242"/>
                  <a:pt x="5010560" y="1550505"/>
                </a:cubicBezTo>
                <a:cubicBezTo>
                  <a:pt x="5198478" y="1548768"/>
                  <a:pt x="5319086" y="1593031"/>
                  <a:pt x="5440259" y="1550505"/>
                </a:cubicBezTo>
                <a:cubicBezTo>
                  <a:pt x="5561432" y="1507979"/>
                  <a:pt x="5766812" y="1585345"/>
                  <a:pt x="5945446" y="1550505"/>
                </a:cubicBezTo>
                <a:cubicBezTo>
                  <a:pt x="6124080" y="1515665"/>
                  <a:pt x="6150317" y="1585669"/>
                  <a:pt x="6299657" y="1550505"/>
                </a:cubicBezTo>
                <a:cubicBezTo>
                  <a:pt x="6448997" y="1515341"/>
                  <a:pt x="6577767" y="1583109"/>
                  <a:pt x="6653869" y="1550505"/>
                </a:cubicBezTo>
                <a:cubicBezTo>
                  <a:pt x="6729971" y="1517901"/>
                  <a:pt x="7055861" y="1586540"/>
                  <a:pt x="7385519" y="1550505"/>
                </a:cubicBezTo>
                <a:cubicBezTo>
                  <a:pt x="7715177" y="1514470"/>
                  <a:pt x="7696495" y="1581461"/>
                  <a:pt x="7890705" y="1550505"/>
                </a:cubicBezTo>
                <a:cubicBezTo>
                  <a:pt x="8084915" y="1519549"/>
                  <a:pt x="8329357" y="1564643"/>
                  <a:pt x="8517834" y="1550505"/>
                </a:cubicBezTo>
                <a:cubicBezTo>
                  <a:pt x="8511438" y="1422886"/>
                  <a:pt x="8565641" y="1259083"/>
                  <a:pt x="8517834" y="1080185"/>
                </a:cubicBezTo>
                <a:cubicBezTo>
                  <a:pt x="8470027" y="901287"/>
                  <a:pt x="8541184" y="759264"/>
                  <a:pt x="8517834" y="563350"/>
                </a:cubicBezTo>
                <a:cubicBezTo>
                  <a:pt x="8494484" y="367437"/>
                  <a:pt x="8572687" y="140572"/>
                  <a:pt x="8517834" y="0"/>
                </a:cubicBezTo>
                <a:cubicBezTo>
                  <a:pt x="8721121" y="145282"/>
                  <a:pt x="8817758" y="384574"/>
                  <a:pt x="8967480" y="449646"/>
                </a:cubicBezTo>
                <a:cubicBezTo>
                  <a:pt x="9117202" y="514718"/>
                  <a:pt x="9150879" y="737118"/>
                  <a:pt x="9417127" y="899293"/>
                </a:cubicBezTo>
                <a:cubicBezTo>
                  <a:pt x="9683375" y="1061468"/>
                  <a:pt x="9615459" y="1108691"/>
                  <a:pt x="9804753" y="1286919"/>
                </a:cubicBezTo>
                <a:cubicBezTo>
                  <a:pt x="9994047" y="1465147"/>
                  <a:pt x="10008235" y="1516386"/>
                  <a:pt x="10223389" y="1705555"/>
                </a:cubicBezTo>
                <a:cubicBezTo>
                  <a:pt x="10438543" y="1894724"/>
                  <a:pt x="10422108" y="1931978"/>
                  <a:pt x="10580005" y="2062171"/>
                </a:cubicBezTo>
                <a:cubicBezTo>
                  <a:pt x="10737902" y="2192364"/>
                  <a:pt x="10755361" y="2288376"/>
                  <a:pt x="10967631" y="2449797"/>
                </a:cubicBezTo>
                <a:cubicBezTo>
                  <a:pt x="11179901" y="2611218"/>
                  <a:pt x="11343416" y="2924609"/>
                  <a:pt x="11618843" y="3101009"/>
                </a:cubicBezTo>
                <a:cubicBezTo>
                  <a:pt x="11488874" y="3252515"/>
                  <a:pt x="11385784" y="3319448"/>
                  <a:pt x="11262227" y="3457625"/>
                </a:cubicBezTo>
                <a:cubicBezTo>
                  <a:pt x="11138670" y="3595802"/>
                  <a:pt x="10968672" y="3732877"/>
                  <a:pt x="10843591" y="3876261"/>
                </a:cubicBezTo>
                <a:cubicBezTo>
                  <a:pt x="10718510" y="4019645"/>
                  <a:pt x="10647959" y="4058521"/>
                  <a:pt x="10548995" y="4170857"/>
                </a:cubicBezTo>
                <a:cubicBezTo>
                  <a:pt x="10450031" y="4283193"/>
                  <a:pt x="10275444" y="4426774"/>
                  <a:pt x="10099349" y="4620503"/>
                </a:cubicBezTo>
                <a:cubicBezTo>
                  <a:pt x="9923254" y="4814232"/>
                  <a:pt x="9870426" y="4779371"/>
                  <a:pt x="9804753" y="4915099"/>
                </a:cubicBezTo>
                <a:cubicBezTo>
                  <a:pt x="9739080" y="5050827"/>
                  <a:pt x="9492710" y="5221455"/>
                  <a:pt x="9417127" y="5302725"/>
                </a:cubicBezTo>
                <a:cubicBezTo>
                  <a:pt x="9341544" y="5383995"/>
                  <a:pt x="9132513" y="5585090"/>
                  <a:pt x="8998490" y="5721362"/>
                </a:cubicBezTo>
                <a:cubicBezTo>
                  <a:pt x="8864467" y="5857634"/>
                  <a:pt x="8688380" y="5966889"/>
                  <a:pt x="8517834" y="6202018"/>
                </a:cubicBezTo>
                <a:cubicBezTo>
                  <a:pt x="8470110" y="6014602"/>
                  <a:pt x="8526858" y="5823887"/>
                  <a:pt x="8517834" y="5654173"/>
                </a:cubicBezTo>
                <a:cubicBezTo>
                  <a:pt x="8508810" y="5484459"/>
                  <a:pt x="8555552" y="5356274"/>
                  <a:pt x="8517834" y="5152844"/>
                </a:cubicBezTo>
                <a:cubicBezTo>
                  <a:pt x="8480116" y="4949414"/>
                  <a:pt x="8574323" y="4768025"/>
                  <a:pt x="8517834" y="4651514"/>
                </a:cubicBezTo>
                <a:cubicBezTo>
                  <a:pt x="8250287" y="4658993"/>
                  <a:pt x="8148470" y="4601189"/>
                  <a:pt x="7937159" y="4651514"/>
                </a:cubicBezTo>
                <a:cubicBezTo>
                  <a:pt x="7725848" y="4701839"/>
                  <a:pt x="7750813" y="4642519"/>
                  <a:pt x="7582948" y="4651514"/>
                </a:cubicBezTo>
                <a:cubicBezTo>
                  <a:pt x="7415083" y="4660509"/>
                  <a:pt x="7300401" y="4642449"/>
                  <a:pt x="7228737" y="4651514"/>
                </a:cubicBezTo>
                <a:cubicBezTo>
                  <a:pt x="7157073" y="4660579"/>
                  <a:pt x="6896439" y="4645814"/>
                  <a:pt x="6723550" y="4651514"/>
                </a:cubicBezTo>
                <a:cubicBezTo>
                  <a:pt x="6550661" y="4657214"/>
                  <a:pt x="6329348" y="4651133"/>
                  <a:pt x="6067387" y="4651514"/>
                </a:cubicBezTo>
                <a:cubicBezTo>
                  <a:pt x="5805426" y="4651895"/>
                  <a:pt x="5820762" y="4619973"/>
                  <a:pt x="5637688" y="4651514"/>
                </a:cubicBezTo>
                <a:cubicBezTo>
                  <a:pt x="5454614" y="4683055"/>
                  <a:pt x="5353138" y="4643078"/>
                  <a:pt x="5207989" y="4651514"/>
                </a:cubicBezTo>
                <a:cubicBezTo>
                  <a:pt x="5062840" y="4659950"/>
                  <a:pt x="4787266" y="4617319"/>
                  <a:pt x="4627315" y="4651514"/>
                </a:cubicBezTo>
                <a:cubicBezTo>
                  <a:pt x="4467364" y="4685709"/>
                  <a:pt x="4294644" y="4601015"/>
                  <a:pt x="4122128" y="4651514"/>
                </a:cubicBezTo>
                <a:cubicBezTo>
                  <a:pt x="3949612" y="4702013"/>
                  <a:pt x="3696265" y="4602454"/>
                  <a:pt x="3390478" y="4651514"/>
                </a:cubicBezTo>
                <a:cubicBezTo>
                  <a:pt x="3084691" y="4700574"/>
                  <a:pt x="3058295" y="4632038"/>
                  <a:pt x="2809803" y="4651514"/>
                </a:cubicBezTo>
                <a:cubicBezTo>
                  <a:pt x="2561312" y="4670990"/>
                  <a:pt x="2390953" y="4601102"/>
                  <a:pt x="2229129" y="4651514"/>
                </a:cubicBezTo>
                <a:cubicBezTo>
                  <a:pt x="2067305" y="4701926"/>
                  <a:pt x="1773744" y="4592223"/>
                  <a:pt x="1572967" y="4651514"/>
                </a:cubicBezTo>
                <a:cubicBezTo>
                  <a:pt x="1372190" y="4710805"/>
                  <a:pt x="1266222" y="4620806"/>
                  <a:pt x="969065" y="4651514"/>
                </a:cubicBezTo>
                <a:cubicBezTo>
                  <a:pt x="926360" y="4513061"/>
                  <a:pt x="997457" y="4244826"/>
                  <a:pt x="969065" y="4134679"/>
                </a:cubicBezTo>
                <a:cubicBezTo>
                  <a:pt x="940673" y="4024532"/>
                  <a:pt x="994115" y="3811082"/>
                  <a:pt x="969065" y="3617844"/>
                </a:cubicBezTo>
                <a:cubicBezTo>
                  <a:pt x="944015" y="3424607"/>
                  <a:pt x="1005490" y="3225007"/>
                  <a:pt x="969065" y="3101010"/>
                </a:cubicBezTo>
                <a:cubicBezTo>
                  <a:pt x="932640" y="2977013"/>
                  <a:pt x="1033475" y="2706426"/>
                  <a:pt x="969065" y="2522154"/>
                </a:cubicBezTo>
                <a:cubicBezTo>
                  <a:pt x="904655" y="2337882"/>
                  <a:pt x="1056308" y="1955927"/>
                  <a:pt x="969065" y="1550505"/>
                </a:cubicBezTo>
                <a:close/>
              </a:path>
            </a:pathLst>
          </a:custGeom>
          <a:solidFill>
            <a:srgbClr val="EEF7E9"/>
          </a:solidFill>
          <a:ln>
            <a:solidFill>
              <a:srgbClr val="F2B800"/>
            </a:solidFill>
            <a:extLst>
              <a:ext uri="{C807C97D-BFC1-408E-A445-0C87EB9F89A2}">
                <ask:lineSketchStyleProps xmlns:ask="http://schemas.microsoft.com/office/drawing/2018/sketchyshapes" sd="674620031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Photo Credit: Amalia Spiliakou</a:t>
            </a:r>
          </a:p>
          <a:p>
            <a:pPr algn="ctr"/>
            <a:r>
              <a:rPr lang="en-US" sz="3200" b="1" dirty="0">
                <a:ln>
                  <a:solidFill>
                    <a:srgbClr val="A48236"/>
                  </a:solidFill>
                </a:ln>
                <a:solidFill>
                  <a:srgbClr val="F2B8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rington" panose="04040505050A02020702" pitchFamily="82" charset="0"/>
              </a:rPr>
              <a:t>Santiago de Compostela, May 10, 2024</a:t>
            </a:r>
          </a:p>
        </p:txBody>
      </p:sp>
    </p:spTree>
    <p:extLst>
      <p:ext uri="{BB962C8B-B14F-4D97-AF65-F5344CB8AC3E}">
        <p14:creationId xmlns:p14="http://schemas.microsoft.com/office/powerpoint/2010/main" val="399094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25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Harrington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2024-05-20T14:50:41Z</dcterms:created>
  <dcterms:modified xsi:type="dcterms:W3CDTF">2024-05-20T16:08:53Z</dcterms:modified>
</cp:coreProperties>
</file>