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41" r:id="rId2"/>
    <p:sldId id="344" r:id="rId3"/>
    <p:sldId id="322" r:id="rId4"/>
    <p:sldId id="321" r:id="rId5"/>
    <p:sldId id="352" r:id="rId6"/>
    <p:sldId id="295" r:id="rId7"/>
    <p:sldId id="323" r:id="rId8"/>
    <p:sldId id="296" r:id="rId9"/>
    <p:sldId id="345" r:id="rId10"/>
    <p:sldId id="348" r:id="rId11"/>
    <p:sldId id="346" r:id="rId12"/>
    <p:sldId id="347" r:id="rId13"/>
    <p:sldId id="349" r:id="rId14"/>
    <p:sldId id="350" r:id="rId15"/>
    <p:sldId id="351" r:id="rId1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4244EB-9A04-4EE7-9F58-7B5C718D2ECC}" v="40" dt="2024-05-20T07:52:57.1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36"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1A4244EB-9A04-4EE7-9F58-7B5C718D2ECC}"/>
    <pc:docChg chg="undo redo custSel addSld modSld">
      <pc:chgData name="Amalia Spiliakou" userId="f4bd6b91a0b5818a" providerId="LiveId" clId="{1A4244EB-9A04-4EE7-9F58-7B5C718D2ECC}" dt="2024-05-20T08:00:59.021" v="191" actId="255"/>
      <pc:docMkLst>
        <pc:docMk/>
      </pc:docMkLst>
      <pc:sldChg chg="modSp mod">
        <pc:chgData name="Amalia Spiliakou" userId="f4bd6b91a0b5818a" providerId="LiveId" clId="{1A4244EB-9A04-4EE7-9F58-7B5C718D2ECC}" dt="2024-05-20T07:40:45.113" v="52" actId="20577"/>
        <pc:sldMkLst>
          <pc:docMk/>
          <pc:sldMk cId="3462487752" sldId="295"/>
        </pc:sldMkLst>
        <pc:spChg chg="mod">
          <ac:chgData name="Amalia Spiliakou" userId="f4bd6b91a0b5818a" providerId="LiveId" clId="{1A4244EB-9A04-4EE7-9F58-7B5C718D2ECC}" dt="2024-05-20T07:40:45.113" v="52" actId="20577"/>
          <ac:spMkLst>
            <pc:docMk/>
            <pc:sldMk cId="3462487752" sldId="295"/>
            <ac:spMk id="2" creationId="{00000000-0000-0000-0000-000000000000}"/>
          </ac:spMkLst>
        </pc:spChg>
        <pc:picChg chg="mod">
          <ac:chgData name="Amalia Spiliakou" userId="f4bd6b91a0b5818a" providerId="LiveId" clId="{1A4244EB-9A04-4EE7-9F58-7B5C718D2ECC}" dt="2024-05-20T07:40:38.091" v="51" actId="14100"/>
          <ac:picMkLst>
            <pc:docMk/>
            <pc:sldMk cId="3462487752" sldId="295"/>
            <ac:picMk id="2052" creationId="{00000000-0000-0000-0000-000000000000}"/>
          </ac:picMkLst>
        </pc:picChg>
      </pc:sldChg>
      <pc:sldChg chg="addSp delSp modSp">
        <pc:chgData name="Amalia Spiliakou" userId="f4bd6b91a0b5818a" providerId="LiveId" clId="{1A4244EB-9A04-4EE7-9F58-7B5C718D2ECC}" dt="2024-05-20T07:52:57.133" v="149" actId="14100"/>
        <pc:sldMkLst>
          <pc:docMk/>
          <pc:sldMk cId="951641857" sldId="296"/>
        </pc:sldMkLst>
        <pc:picChg chg="add mod">
          <ac:chgData name="Amalia Spiliakou" userId="f4bd6b91a0b5818a" providerId="LiveId" clId="{1A4244EB-9A04-4EE7-9F58-7B5C718D2ECC}" dt="2024-05-20T07:52:57.133" v="149" actId="14100"/>
          <ac:picMkLst>
            <pc:docMk/>
            <pc:sldMk cId="951641857" sldId="296"/>
            <ac:picMk id="2" creationId="{C9CB392F-63B2-07D7-FF6C-3E7433DB61DD}"/>
          </ac:picMkLst>
        </pc:picChg>
        <pc:picChg chg="add del mod">
          <ac:chgData name="Amalia Spiliakou" userId="f4bd6b91a0b5818a" providerId="LiveId" clId="{1A4244EB-9A04-4EE7-9F58-7B5C718D2ECC}" dt="2024-05-20T07:52:31.640" v="144" actId="478"/>
          <ac:picMkLst>
            <pc:docMk/>
            <pc:sldMk cId="951641857" sldId="296"/>
            <ac:picMk id="3" creationId="{806DCBB8-F3A1-266D-C538-F579D135CF86}"/>
          </ac:picMkLst>
        </pc:picChg>
        <pc:picChg chg="add mod">
          <ac:chgData name="Amalia Spiliakou" userId="f4bd6b91a0b5818a" providerId="LiveId" clId="{1A4244EB-9A04-4EE7-9F58-7B5C718D2ECC}" dt="2024-05-20T07:51:11.732" v="138" actId="1076"/>
          <ac:picMkLst>
            <pc:docMk/>
            <pc:sldMk cId="951641857" sldId="296"/>
            <ac:picMk id="2050" creationId="{759DBFB2-0FAE-8402-21A7-1695AD6BD5B8}"/>
          </ac:picMkLst>
        </pc:picChg>
        <pc:picChg chg="add mod">
          <ac:chgData name="Amalia Spiliakou" userId="f4bd6b91a0b5818a" providerId="LiveId" clId="{1A4244EB-9A04-4EE7-9F58-7B5C718D2ECC}" dt="2024-05-20T07:52:47.511" v="147" actId="1076"/>
          <ac:picMkLst>
            <pc:docMk/>
            <pc:sldMk cId="951641857" sldId="296"/>
            <ac:picMk id="2052" creationId="{5D82ED22-DDBA-10D9-EF41-FD7DAD83FAD4}"/>
          </ac:picMkLst>
        </pc:picChg>
        <pc:picChg chg="del">
          <ac:chgData name="Amalia Spiliakou" userId="f4bd6b91a0b5818a" providerId="LiveId" clId="{1A4244EB-9A04-4EE7-9F58-7B5C718D2ECC}" dt="2024-05-20T07:51:21.802" v="141" actId="478"/>
          <ac:picMkLst>
            <pc:docMk/>
            <pc:sldMk cId="951641857" sldId="296"/>
            <ac:picMk id="4098" creationId="{00000000-0000-0000-0000-000000000000}"/>
          </ac:picMkLst>
        </pc:picChg>
        <pc:picChg chg="del">
          <ac:chgData name="Amalia Spiliakou" userId="f4bd6b91a0b5818a" providerId="LiveId" clId="{1A4244EB-9A04-4EE7-9F58-7B5C718D2ECC}" dt="2024-05-20T07:51:16.139" v="139" actId="478"/>
          <ac:picMkLst>
            <pc:docMk/>
            <pc:sldMk cId="951641857" sldId="296"/>
            <ac:picMk id="4100" creationId="{00000000-0000-0000-0000-000000000000}"/>
          </ac:picMkLst>
        </pc:picChg>
        <pc:picChg chg="del">
          <ac:chgData name="Amalia Spiliakou" userId="f4bd6b91a0b5818a" providerId="LiveId" clId="{1A4244EB-9A04-4EE7-9F58-7B5C718D2ECC}" dt="2024-05-20T07:50:59.805" v="135" actId="478"/>
          <ac:picMkLst>
            <pc:docMk/>
            <pc:sldMk cId="951641857" sldId="296"/>
            <ac:picMk id="41986" creationId="{00000000-0000-0000-0000-000000000000}"/>
          </ac:picMkLst>
        </pc:picChg>
      </pc:sldChg>
      <pc:sldChg chg="modSp mod">
        <pc:chgData name="Amalia Spiliakou" userId="f4bd6b91a0b5818a" providerId="LiveId" clId="{1A4244EB-9A04-4EE7-9F58-7B5C718D2ECC}" dt="2024-05-20T07:43:50.336" v="95" actId="20577"/>
        <pc:sldMkLst>
          <pc:docMk/>
          <pc:sldMk cId="4159583563" sldId="321"/>
        </pc:sldMkLst>
        <pc:spChg chg="mod">
          <ac:chgData name="Amalia Spiliakou" userId="f4bd6b91a0b5818a" providerId="LiveId" clId="{1A4244EB-9A04-4EE7-9F58-7B5C718D2ECC}" dt="2024-05-20T07:43:50.336" v="95" actId="20577"/>
          <ac:spMkLst>
            <pc:docMk/>
            <pc:sldMk cId="4159583563" sldId="321"/>
            <ac:spMk id="2" creationId="{00000000-0000-0000-0000-000000000000}"/>
          </ac:spMkLst>
        </pc:spChg>
      </pc:sldChg>
      <pc:sldChg chg="delSp modSp mod">
        <pc:chgData name="Amalia Spiliakou" userId="f4bd6b91a0b5818a" providerId="LiveId" clId="{1A4244EB-9A04-4EE7-9F58-7B5C718D2ECC}" dt="2024-05-20T07:35:09.899" v="29" actId="2711"/>
        <pc:sldMkLst>
          <pc:docMk/>
          <pc:sldMk cId="636526050" sldId="322"/>
        </pc:sldMkLst>
        <pc:spChg chg="mod">
          <ac:chgData name="Amalia Spiliakou" userId="f4bd6b91a0b5818a" providerId="LiveId" clId="{1A4244EB-9A04-4EE7-9F58-7B5C718D2ECC}" dt="2024-05-20T07:35:09.899" v="29" actId="2711"/>
          <ac:spMkLst>
            <pc:docMk/>
            <pc:sldMk cId="636526050" sldId="322"/>
            <ac:spMk id="2" creationId="{00000000-0000-0000-0000-000000000000}"/>
          </ac:spMkLst>
        </pc:spChg>
        <pc:picChg chg="mod">
          <ac:chgData name="Amalia Spiliakou" userId="f4bd6b91a0b5818a" providerId="LiveId" clId="{1A4244EB-9A04-4EE7-9F58-7B5C718D2ECC}" dt="2024-05-20T07:34:38.192" v="25" actId="1076"/>
          <ac:picMkLst>
            <pc:docMk/>
            <pc:sldMk cId="636526050" sldId="322"/>
            <ac:picMk id="1028" creationId="{00000000-0000-0000-0000-000000000000}"/>
          </ac:picMkLst>
        </pc:picChg>
        <pc:picChg chg="del">
          <ac:chgData name="Amalia Spiliakou" userId="f4bd6b91a0b5818a" providerId="LiveId" clId="{1A4244EB-9A04-4EE7-9F58-7B5C718D2ECC}" dt="2024-05-20T07:33:09.723" v="7" actId="478"/>
          <ac:picMkLst>
            <pc:docMk/>
            <pc:sldMk cId="636526050" sldId="322"/>
            <ac:picMk id="1030" creationId="{00000000-0000-0000-0000-000000000000}"/>
          </ac:picMkLst>
        </pc:picChg>
        <pc:picChg chg="mod">
          <ac:chgData name="Amalia Spiliakou" userId="f4bd6b91a0b5818a" providerId="LiveId" clId="{1A4244EB-9A04-4EE7-9F58-7B5C718D2ECC}" dt="2024-05-20T07:34:35.036" v="24" actId="1076"/>
          <ac:picMkLst>
            <pc:docMk/>
            <pc:sldMk cId="636526050" sldId="322"/>
            <ac:picMk id="1032" creationId="{00000000-0000-0000-0000-000000000000}"/>
          </ac:picMkLst>
        </pc:picChg>
      </pc:sldChg>
      <pc:sldChg chg="modSp mod">
        <pc:chgData name="Amalia Spiliakou" userId="f4bd6b91a0b5818a" providerId="LiveId" clId="{1A4244EB-9A04-4EE7-9F58-7B5C718D2ECC}" dt="2024-05-20T07:49:55.164" v="134" actId="1076"/>
        <pc:sldMkLst>
          <pc:docMk/>
          <pc:sldMk cId="486693088" sldId="323"/>
        </pc:sldMkLst>
        <pc:spChg chg="mod">
          <ac:chgData name="Amalia Spiliakou" userId="f4bd6b91a0b5818a" providerId="LiveId" clId="{1A4244EB-9A04-4EE7-9F58-7B5C718D2ECC}" dt="2024-05-20T07:48:41.911" v="122"/>
          <ac:spMkLst>
            <pc:docMk/>
            <pc:sldMk cId="486693088" sldId="323"/>
            <ac:spMk id="2" creationId="{00000000-0000-0000-0000-000000000000}"/>
          </ac:spMkLst>
        </pc:spChg>
        <pc:picChg chg="mod">
          <ac:chgData name="Amalia Spiliakou" userId="f4bd6b91a0b5818a" providerId="LiveId" clId="{1A4244EB-9A04-4EE7-9F58-7B5C718D2ECC}" dt="2024-05-20T07:49:55.164" v="134" actId="1076"/>
          <ac:picMkLst>
            <pc:docMk/>
            <pc:sldMk cId="486693088" sldId="323"/>
            <ac:picMk id="3074" creationId="{00000000-0000-0000-0000-000000000000}"/>
          </ac:picMkLst>
        </pc:picChg>
        <pc:picChg chg="mod">
          <ac:chgData name="Amalia Spiliakou" userId="f4bd6b91a0b5818a" providerId="LiveId" clId="{1A4244EB-9A04-4EE7-9F58-7B5C718D2ECC}" dt="2024-05-20T07:49:47.878" v="133" actId="1076"/>
          <ac:picMkLst>
            <pc:docMk/>
            <pc:sldMk cId="486693088" sldId="323"/>
            <ac:picMk id="3076" creationId="{00000000-0000-0000-0000-000000000000}"/>
          </ac:picMkLst>
        </pc:picChg>
        <pc:picChg chg="mod">
          <ac:chgData name="Amalia Spiliakou" userId="f4bd6b91a0b5818a" providerId="LiveId" clId="{1A4244EB-9A04-4EE7-9F58-7B5C718D2ECC}" dt="2024-05-20T07:49:24.168" v="128" actId="14100"/>
          <ac:picMkLst>
            <pc:docMk/>
            <pc:sldMk cId="486693088" sldId="323"/>
            <ac:picMk id="3078" creationId="{00000000-0000-0000-0000-000000000000}"/>
          </ac:picMkLst>
        </pc:picChg>
      </pc:sldChg>
      <pc:sldChg chg="modSp mod">
        <pc:chgData name="Amalia Spiliakou" userId="f4bd6b91a0b5818a" providerId="LiveId" clId="{1A4244EB-9A04-4EE7-9F58-7B5C718D2ECC}" dt="2024-05-20T07:51:54.122" v="143" actId="207"/>
        <pc:sldMkLst>
          <pc:docMk/>
          <pc:sldMk cId="1459130685" sldId="345"/>
        </pc:sldMkLst>
        <pc:spChg chg="mod">
          <ac:chgData name="Amalia Spiliakou" userId="f4bd6b91a0b5818a" providerId="LiveId" clId="{1A4244EB-9A04-4EE7-9F58-7B5C718D2ECC}" dt="2024-05-20T07:51:54.122" v="143" actId="207"/>
          <ac:spMkLst>
            <pc:docMk/>
            <pc:sldMk cId="1459130685" sldId="345"/>
            <ac:spMk id="2" creationId="{B01B7A53-83A9-855A-33E7-92E386C4752E}"/>
          </ac:spMkLst>
        </pc:spChg>
      </pc:sldChg>
      <pc:sldChg chg="modSp mod">
        <pc:chgData name="Amalia Spiliakou" userId="f4bd6b91a0b5818a" providerId="LiveId" clId="{1A4244EB-9A04-4EE7-9F58-7B5C718D2ECC}" dt="2024-05-20T07:56:35.535" v="170" actId="255"/>
        <pc:sldMkLst>
          <pc:docMk/>
          <pc:sldMk cId="39469299" sldId="346"/>
        </pc:sldMkLst>
        <pc:spChg chg="mod">
          <ac:chgData name="Amalia Spiliakou" userId="f4bd6b91a0b5818a" providerId="LiveId" clId="{1A4244EB-9A04-4EE7-9F58-7B5C718D2ECC}" dt="2024-05-20T07:56:35.535" v="170" actId="255"/>
          <ac:spMkLst>
            <pc:docMk/>
            <pc:sldMk cId="39469299" sldId="346"/>
            <ac:spMk id="2" creationId="{67F0A79A-CFE9-6EF8-71C6-768DA5079360}"/>
          </ac:spMkLst>
        </pc:spChg>
      </pc:sldChg>
      <pc:sldChg chg="modSp mod">
        <pc:chgData name="Amalia Spiliakou" userId="f4bd6b91a0b5818a" providerId="LiveId" clId="{1A4244EB-9A04-4EE7-9F58-7B5C718D2ECC}" dt="2024-05-20T07:57:00.948" v="171" actId="207"/>
        <pc:sldMkLst>
          <pc:docMk/>
          <pc:sldMk cId="606858021" sldId="347"/>
        </pc:sldMkLst>
        <pc:spChg chg="mod">
          <ac:chgData name="Amalia Spiliakou" userId="f4bd6b91a0b5818a" providerId="LiveId" clId="{1A4244EB-9A04-4EE7-9F58-7B5C718D2ECC}" dt="2024-05-20T07:57:00.948" v="171" actId="207"/>
          <ac:spMkLst>
            <pc:docMk/>
            <pc:sldMk cId="606858021" sldId="347"/>
            <ac:spMk id="2" creationId="{51821153-CB9A-8BE4-778C-0F25DE447B17}"/>
          </ac:spMkLst>
        </pc:spChg>
      </pc:sldChg>
      <pc:sldChg chg="modSp mod">
        <pc:chgData name="Amalia Spiliakou" userId="f4bd6b91a0b5818a" providerId="LiveId" clId="{1A4244EB-9A04-4EE7-9F58-7B5C718D2ECC}" dt="2024-05-20T07:56:15.786" v="168" actId="255"/>
        <pc:sldMkLst>
          <pc:docMk/>
          <pc:sldMk cId="1396433245" sldId="348"/>
        </pc:sldMkLst>
        <pc:spChg chg="mod">
          <ac:chgData name="Amalia Spiliakou" userId="f4bd6b91a0b5818a" providerId="LiveId" clId="{1A4244EB-9A04-4EE7-9F58-7B5C718D2ECC}" dt="2024-05-20T07:56:15.786" v="168" actId="255"/>
          <ac:spMkLst>
            <pc:docMk/>
            <pc:sldMk cId="1396433245" sldId="348"/>
            <ac:spMk id="2" creationId="{113F3681-BC12-2C4A-D0B8-5C9F47C27196}"/>
          </ac:spMkLst>
        </pc:spChg>
      </pc:sldChg>
      <pc:sldChg chg="modSp mod">
        <pc:chgData name="Amalia Spiliakou" userId="f4bd6b91a0b5818a" providerId="LiveId" clId="{1A4244EB-9A04-4EE7-9F58-7B5C718D2ECC}" dt="2024-05-20T07:59:47.124" v="184" actId="20577"/>
        <pc:sldMkLst>
          <pc:docMk/>
          <pc:sldMk cId="2471507499" sldId="349"/>
        </pc:sldMkLst>
        <pc:spChg chg="mod">
          <ac:chgData name="Amalia Spiliakou" userId="f4bd6b91a0b5818a" providerId="LiveId" clId="{1A4244EB-9A04-4EE7-9F58-7B5C718D2ECC}" dt="2024-05-20T07:59:47.124" v="184" actId="20577"/>
          <ac:spMkLst>
            <pc:docMk/>
            <pc:sldMk cId="2471507499" sldId="349"/>
            <ac:spMk id="2" creationId="{27DCDA76-088F-B375-7292-16747968DF7B}"/>
          </ac:spMkLst>
        </pc:spChg>
      </pc:sldChg>
      <pc:sldChg chg="modSp mod">
        <pc:chgData name="Amalia Spiliakou" userId="f4bd6b91a0b5818a" providerId="LiveId" clId="{1A4244EB-9A04-4EE7-9F58-7B5C718D2ECC}" dt="2024-05-20T08:00:32.228" v="188" actId="6549"/>
        <pc:sldMkLst>
          <pc:docMk/>
          <pc:sldMk cId="250715496" sldId="350"/>
        </pc:sldMkLst>
        <pc:spChg chg="mod">
          <ac:chgData name="Amalia Spiliakou" userId="f4bd6b91a0b5818a" providerId="LiveId" clId="{1A4244EB-9A04-4EE7-9F58-7B5C718D2ECC}" dt="2024-05-20T08:00:32.228" v="188" actId="6549"/>
          <ac:spMkLst>
            <pc:docMk/>
            <pc:sldMk cId="250715496" sldId="350"/>
            <ac:spMk id="2" creationId="{C80E8A55-3D3C-B160-3EE9-3D54FB710C1E}"/>
          </ac:spMkLst>
        </pc:spChg>
      </pc:sldChg>
      <pc:sldChg chg="modSp mod">
        <pc:chgData name="Amalia Spiliakou" userId="f4bd6b91a0b5818a" providerId="LiveId" clId="{1A4244EB-9A04-4EE7-9F58-7B5C718D2ECC}" dt="2024-05-20T08:00:59.021" v="191" actId="255"/>
        <pc:sldMkLst>
          <pc:docMk/>
          <pc:sldMk cId="2938694529" sldId="351"/>
        </pc:sldMkLst>
        <pc:spChg chg="mod">
          <ac:chgData name="Amalia Spiliakou" userId="f4bd6b91a0b5818a" providerId="LiveId" clId="{1A4244EB-9A04-4EE7-9F58-7B5C718D2ECC}" dt="2024-05-20T08:00:59.021" v="191" actId="255"/>
          <ac:spMkLst>
            <pc:docMk/>
            <pc:sldMk cId="2938694529" sldId="351"/>
            <ac:spMk id="2" creationId="{EDA83472-D137-F4EA-8CAE-BE5B84F4E9A7}"/>
          </ac:spMkLst>
        </pc:spChg>
      </pc:sldChg>
      <pc:sldChg chg="addSp modSp new mod setBg">
        <pc:chgData name="Amalia Spiliakou" userId="f4bd6b91a0b5818a" providerId="LiveId" clId="{1A4244EB-9A04-4EE7-9F58-7B5C718D2ECC}" dt="2024-05-20T07:46:52.300" v="113" actId="14100"/>
        <pc:sldMkLst>
          <pc:docMk/>
          <pc:sldMk cId="297868151" sldId="352"/>
        </pc:sldMkLst>
        <pc:spChg chg="mod">
          <ac:chgData name="Amalia Spiliakou" userId="f4bd6b91a0b5818a" providerId="LiveId" clId="{1A4244EB-9A04-4EE7-9F58-7B5C718D2ECC}" dt="2024-05-20T07:46:52.300" v="113" actId="14100"/>
          <ac:spMkLst>
            <pc:docMk/>
            <pc:sldMk cId="297868151" sldId="352"/>
            <ac:spMk id="2" creationId="{7CFBAC90-01C6-D712-C7EF-9E2667CFEF88}"/>
          </ac:spMkLst>
        </pc:spChg>
        <pc:picChg chg="add mod">
          <ac:chgData name="Amalia Spiliakou" userId="f4bd6b91a0b5818a" providerId="LiveId" clId="{1A4244EB-9A04-4EE7-9F58-7B5C718D2ECC}" dt="2024-05-20T07:46:00.798" v="107" actId="14100"/>
          <ac:picMkLst>
            <pc:docMk/>
            <pc:sldMk cId="297868151" sldId="352"/>
            <ac:picMk id="1026" creationId="{88AC60C0-10AF-7BE5-7118-D2E33D6B64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B5355-3AA5-4316-B3D0-A996FEE3D5D5}" type="datetimeFigureOut">
              <a:rPr lang="el-GR" smtClean="0"/>
              <a:t>20/5/2024</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C0177C-7A3D-4263-BF86-7B089816AF74}" type="slidenum">
              <a:rPr lang="el-GR" smtClean="0"/>
              <a:t>‹#›</a:t>
            </a:fld>
            <a:endParaRPr lang="el-GR"/>
          </a:p>
        </p:txBody>
      </p:sp>
    </p:spTree>
    <p:extLst>
      <p:ext uri="{BB962C8B-B14F-4D97-AF65-F5344CB8AC3E}">
        <p14:creationId xmlns:p14="http://schemas.microsoft.com/office/powerpoint/2010/main" val="1375804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64C0177C-7A3D-4263-BF86-7B089816AF74}" type="slidenum">
              <a:rPr lang="el-GR" smtClean="0"/>
              <a:t>7</a:t>
            </a:fld>
            <a:endParaRPr lang="el-GR"/>
          </a:p>
        </p:txBody>
      </p:sp>
    </p:spTree>
    <p:extLst>
      <p:ext uri="{BB962C8B-B14F-4D97-AF65-F5344CB8AC3E}">
        <p14:creationId xmlns:p14="http://schemas.microsoft.com/office/powerpoint/2010/main" val="1485512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80285-DBE3-DC10-ABE3-11C1BD3E40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778EEC84-CCDB-C136-2F1C-60C0A1B542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D00F3BDB-F46A-9994-CF05-E0D81CDA9052}"/>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5" name="Footer Placeholder 4">
            <a:extLst>
              <a:ext uri="{FF2B5EF4-FFF2-40B4-BE49-F238E27FC236}">
                <a16:creationId xmlns:a16="http://schemas.microsoft.com/office/drawing/2014/main" id="{D27E47DE-7138-A49B-60FE-8BC3FC1E4F5F}"/>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19223A9B-4766-43AF-DF82-6D4304D5A1EE}"/>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3334551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242A-C24D-25EE-759C-C5287F0BD09F}"/>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C1FACCCD-BF22-CC28-351C-77FD5A591B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B6DBEA35-7483-A612-4ADE-BA75AB4CE169}"/>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5" name="Footer Placeholder 4">
            <a:extLst>
              <a:ext uri="{FF2B5EF4-FFF2-40B4-BE49-F238E27FC236}">
                <a16:creationId xmlns:a16="http://schemas.microsoft.com/office/drawing/2014/main" id="{15D9C3B4-32CA-C762-73A9-F101637ACCF3}"/>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E2EA0BB9-D4B6-EBA6-AFA8-A34CDEB6019E}"/>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383432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42234-7E52-F7CD-4357-1AD326A81B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AC13D65B-E97B-E1BA-49FA-6E788C5786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E8BDF0-96A2-DC9A-BAF2-556238164CBF}"/>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5" name="Footer Placeholder 4">
            <a:extLst>
              <a:ext uri="{FF2B5EF4-FFF2-40B4-BE49-F238E27FC236}">
                <a16:creationId xmlns:a16="http://schemas.microsoft.com/office/drawing/2014/main" id="{6E3BA174-6872-EBD1-EE8F-08B881AE0FE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B0CF813A-2653-5603-8287-B9023A95028F}"/>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224811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7A12F-12C9-75C1-7904-10784B6FC5E3}"/>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06AB3CCD-0CBA-E67E-52D3-54FC8737B9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D89F037-6DFC-AAAF-9EB9-A3D401DC1C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FD059B00-CEE4-590B-838A-BB4C5525C486}"/>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6" name="Footer Placeholder 5">
            <a:extLst>
              <a:ext uri="{FF2B5EF4-FFF2-40B4-BE49-F238E27FC236}">
                <a16:creationId xmlns:a16="http://schemas.microsoft.com/office/drawing/2014/main" id="{083C5500-2C4D-F1F9-3C71-09B40CD7786E}"/>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02274FE-3CA5-88FA-F9E2-CE8B38D32A99}"/>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4253850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B2BAC-2F69-9DFD-05F0-49283AB0B749}"/>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BCC44E97-F40F-EB5E-E150-6E8178453F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775B17-B1E1-3080-3A76-5769FCB6F4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846BBA28-75C6-DAEC-F966-55314CA64A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691B58-D4D3-30BB-BFEA-E3C36CF849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7BACE952-3EC9-7149-B89F-9AC4E6DA2F74}"/>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8" name="Footer Placeholder 7">
            <a:extLst>
              <a:ext uri="{FF2B5EF4-FFF2-40B4-BE49-F238E27FC236}">
                <a16:creationId xmlns:a16="http://schemas.microsoft.com/office/drawing/2014/main" id="{39A91FBF-AF5B-12BD-5CEA-2235687262BD}"/>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EACB4D64-2FAF-1658-FC8A-493125C1C35F}"/>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4062445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E07D-D4CE-42A5-030A-138FA6F93002}"/>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9AAE72AA-99A3-BF8D-EA3C-34DF37426FCB}"/>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4" name="Footer Placeholder 3">
            <a:extLst>
              <a:ext uri="{FF2B5EF4-FFF2-40B4-BE49-F238E27FC236}">
                <a16:creationId xmlns:a16="http://schemas.microsoft.com/office/drawing/2014/main" id="{D17350C7-07A2-E48F-82E2-954825A2774A}"/>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10E455ED-C369-ECC5-A124-01C244EC30B3}"/>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1103643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996AF8-4F12-B5E7-C560-657014A9AAAA}"/>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3" name="Footer Placeholder 2">
            <a:extLst>
              <a:ext uri="{FF2B5EF4-FFF2-40B4-BE49-F238E27FC236}">
                <a16:creationId xmlns:a16="http://schemas.microsoft.com/office/drawing/2014/main" id="{75541BAC-2893-4742-E497-8B17D9B90FE6}"/>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00DE595D-2C99-EED7-26AC-D15461B8EB59}"/>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3532978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60A63-FE4F-B672-2B1F-5DB0E301DC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9FF092A5-4375-343E-008F-367645B226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7A9FBF3A-805A-F352-8ECD-2E4D3B1DB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548687-B639-6E23-585A-D165CD9EDB92}"/>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6" name="Footer Placeholder 5">
            <a:extLst>
              <a:ext uri="{FF2B5EF4-FFF2-40B4-BE49-F238E27FC236}">
                <a16:creationId xmlns:a16="http://schemas.microsoft.com/office/drawing/2014/main" id="{9E2797BF-165E-71E0-42AB-6DAB16704EFE}"/>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1B182A05-E7E0-D68A-97C5-401B6993F7AE}"/>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1596549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E1D8-EF36-6780-C099-CC6A0D02F0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427A6418-B27B-2AA5-6BCA-5558424437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ADD331ED-B3FF-37FC-2E25-648BC1E6C3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EC63AA-A49E-9684-C64D-19E850852B76}"/>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6" name="Footer Placeholder 5">
            <a:extLst>
              <a:ext uri="{FF2B5EF4-FFF2-40B4-BE49-F238E27FC236}">
                <a16:creationId xmlns:a16="http://schemas.microsoft.com/office/drawing/2014/main" id="{E3A08507-FEC7-AB21-DFDF-3CB3F7D02C96}"/>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7544F46B-DB45-A30B-2F98-8F93D7E55A2C}"/>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2823061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DE9FF-BA1F-A836-2926-B62298408A88}"/>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B2F8C8DC-9BAC-3AB1-51DB-0391DED4F6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2299DC9-756E-71B0-B5FE-35E7CFFD8CAB}"/>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5" name="Footer Placeholder 4">
            <a:extLst>
              <a:ext uri="{FF2B5EF4-FFF2-40B4-BE49-F238E27FC236}">
                <a16:creationId xmlns:a16="http://schemas.microsoft.com/office/drawing/2014/main" id="{E46189F1-ECC9-7621-46A1-F2D4471DCC05}"/>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3B8A8B9A-248E-BC07-82B8-76627BFFE5DC}"/>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137092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54A3AB-4285-2CE9-F8FE-4DB5B7AF3D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8390F2A8-FA65-DDC1-4EB7-1716C9F527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A42FF39-7D42-FDAF-0F36-9A9BC5B9C70B}"/>
              </a:ext>
            </a:extLst>
          </p:cNvPr>
          <p:cNvSpPr>
            <a:spLocks noGrp="1"/>
          </p:cNvSpPr>
          <p:nvPr>
            <p:ph type="dt" sz="half" idx="10"/>
          </p:nvPr>
        </p:nvSpPr>
        <p:spPr/>
        <p:txBody>
          <a:bodyPr/>
          <a:lstStyle/>
          <a:p>
            <a:fld id="{C8F26ED9-0B61-40B6-87E6-0701E9856261}" type="datetimeFigureOut">
              <a:rPr lang="el-GR" smtClean="0"/>
              <a:t>20/5/2024</a:t>
            </a:fld>
            <a:endParaRPr lang="el-GR"/>
          </a:p>
        </p:txBody>
      </p:sp>
      <p:sp>
        <p:nvSpPr>
          <p:cNvPr id="5" name="Footer Placeholder 4">
            <a:extLst>
              <a:ext uri="{FF2B5EF4-FFF2-40B4-BE49-F238E27FC236}">
                <a16:creationId xmlns:a16="http://schemas.microsoft.com/office/drawing/2014/main" id="{DE2B36D8-A336-91AE-D0C0-B3FA01E3130B}"/>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D623AD34-48FE-6E2C-0192-46A7FC7644B2}"/>
              </a:ext>
            </a:extLst>
          </p:cNvPr>
          <p:cNvSpPr>
            <a:spLocks noGrp="1"/>
          </p:cNvSpPr>
          <p:nvPr>
            <p:ph type="sldNum" sz="quarter" idx="12"/>
          </p:nvPr>
        </p:nvSpPr>
        <p:spPr/>
        <p:txBody>
          <a:bodyPr/>
          <a:lstStyle/>
          <a:p>
            <a:fld id="{F24C5F23-8B4A-4ED1-B948-70ECBA872ADC}" type="slidenum">
              <a:rPr lang="el-GR" smtClean="0"/>
              <a:t>‹#›</a:t>
            </a:fld>
            <a:endParaRPr lang="el-GR"/>
          </a:p>
        </p:txBody>
      </p:sp>
    </p:spTree>
    <p:extLst>
      <p:ext uri="{BB962C8B-B14F-4D97-AF65-F5344CB8AC3E}">
        <p14:creationId xmlns:p14="http://schemas.microsoft.com/office/powerpoint/2010/main" val="3331412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8B0839-16F3-6D6A-9B51-AF5DDEFA8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C47F44DA-4D77-A5D1-90E1-81DE063E4A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9F69DFA-DFCC-53FF-CDA4-7DD5237EF6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F26ED9-0B61-40B6-87E6-0701E9856261}" type="datetimeFigureOut">
              <a:rPr lang="el-GR" smtClean="0"/>
              <a:t>20/5/2024</a:t>
            </a:fld>
            <a:endParaRPr lang="el-GR"/>
          </a:p>
        </p:txBody>
      </p:sp>
      <p:sp>
        <p:nvSpPr>
          <p:cNvPr id="5" name="Footer Placeholder 4">
            <a:extLst>
              <a:ext uri="{FF2B5EF4-FFF2-40B4-BE49-F238E27FC236}">
                <a16:creationId xmlns:a16="http://schemas.microsoft.com/office/drawing/2014/main" id="{B1F519D4-2340-178D-910D-E7B5FBBF96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FDD19123-BA71-0021-8B6B-F1B512FF79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4C5F23-8B4A-4ED1-B948-70ECBA872ADC}" type="slidenum">
              <a:rPr lang="el-GR" smtClean="0"/>
              <a:t>‹#›</a:t>
            </a:fld>
            <a:endParaRPr lang="el-GR"/>
          </a:p>
        </p:txBody>
      </p:sp>
    </p:spTree>
    <p:extLst>
      <p:ext uri="{BB962C8B-B14F-4D97-AF65-F5344CB8AC3E}">
        <p14:creationId xmlns:p14="http://schemas.microsoft.com/office/powerpoint/2010/main" val="3797628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Flowchart: Internal Storage 3">
            <a:extLst>
              <a:ext uri="{FF2B5EF4-FFF2-40B4-BE49-F238E27FC236}">
                <a16:creationId xmlns:a16="http://schemas.microsoft.com/office/drawing/2014/main" id="{4E375920-CAAE-98B4-4020-774628899D60}"/>
              </a:ext>
            </a:extLst>
          </p:cNvPr>
          <p:cNvSpPr/>
          <p:nvPr/>
        </p:nvSpPr>
        <p:spPr>
          <a:xfrm>
            <a:off x="350520" y="350520"/>
            <a:ext cx="11490960" cy="6156960"/>
          </a:xfrm>
          <a:custGeom>
            <a:avLst/>
            <a:gdLst>
              <a:gd name="connsiteX0" fmla="*/ 0 w 11490960"/>
              <a:gd name="connsiteY0" fmla="*/ 0 h 6156960"/>
              <a:gd name="connsiteX1" fmla="*/ 804367 w 11490960"/>
              <a:gd name="connsiteY1" fmla="*/ 0 h 6156960"/>
              <a:gd name="connsiteX2" fmla="*/ 1608734 w 11490960"/>
              <a:gd name="connsiteY2" fmla="*/ 0 h 6156960"/>
              <a:gd name="connsiteX3" fmla="*/ 1953463 w 11490960"/>
              <a:gd name="connsiteY3" fmla="*/ 0 h 6156960"/>
              <a:gd name="connsiteX4" fmla="*/ 2413102 w 11490960"/>
              <a:gd name="connsiteY4" fmla="*/ 0 h 6156960"/>
              <a:gd name="connsiteX5" fmla="*/ 2872740 w 11490960"/>
              <a:gd name="connsiteY5" fmla="*/ 0 h 6156960"/>
              <a:gd name="connsiteX6" fmla="*/ 3562198 w 11490960"/>
              <a:gd name="connsiteY6" fmla="*/ 0 h 6156960"/>
              <a:gd name="connsiteX7" fmla="*/ 3792017 w 11490960"/>
              <a:gd name="connsiteY7" fmla="*/ 0 h 6156960"/>
              <a:gd name="connsiteX8" fmla="*/ 4596384 w 11490960"/>
              <a:gd name="connsiteY8" fmla="*/ 0 h 6156960"/>
              <a:gd name="connsiteX9" fmla="*/ 5056022 w 11490960"/>
              <a:gd name="connsiteY9" fmla="*/ 0 h 6156960"/>
              <a:gd name="connsiteX10" fmla="*/ 5285842 w 11490960"/>
              <a:gd name="connsiteY10" fmla="*/ 0 h 6156960"/>
              <a:gd name="connsiteX11" fmla="*/ 5630570 w 11490960"/>
              <a:gd name="connsiteY11" fmla="*/ 0 h 6156960"/>
              <a:gd name="connsiteX12" fmla="*/ 5860390 w 11490960"/>
              <a:gd name="connsiteY12" fmla="*/ 0 h 6156960"/>
              <a:gd name="connsiteX13" fmla="*/ 6205118 w 11490960"/>
              <a:gd name="connsiteY13" fmla="*/ 0 h 6156960"/>
              <a:gd name="connsiteX14" fmla="*/ 6664757 w 11490960"/>
              <a:gd name="connsiteY14" fmla="*/ 0 h 6156960"/>
              <a:gd name="connsiteX15" fmla="*/ 7124395 w 11490960"/>
              <a:gd name="connsiteY15" fmla="*/ 0 h 6156960"/>
              <a:gd name="connsiteX16" fmla="*/ 7469124 w 11490960"/>
              <a:gd name="connsiteY16" fmla="*/ 0 h 6156960"/>
              <a:gd name="connsiteX17" fmla="*/ 8158582 w 11490960"/>
              <a:gd name="connsiteY17" fmla="*/ 0 h 6156960"/>
              <a:gd name="connsiteX18" fmla="*/ 8618220 w 11490960"/>
              <a:gd name="connsiteY18" fmla="*/ 0 h 6156960"/>
              <a:gd name="connsiteX19" fmla="*/ 9307678 w 11490960"/>
              <a:gd name="connsiteY19" fmla="*/ 0 h 6156960"/>
              <a:gd name="connsiteX20" fmla="*/ 9767316 w 11490960"/>
              <a:gd name="connsiteY20" fmla="*/ 0 h 6156960"/>
              <a:gd name="connsiteX21" fmla="*/ 10456774 w 11490960"/>
              <a:gd name="connsiteY21" fmla="*/ 0 h 6156960"/>
              <a:gd name="connsiteX22" fmla="*/ 10801502 w 11490960"/>
              <a:gd name="connsiteY22" fmla="*/ 0 h 6156960"/>
              <a:gd name="connsiteX23" fmla="*/ 11490960 w 11490960"/>
              <a:gd name="connsiteY23" fmla="*/ 0 h 6156960"/>
              <a:gd name="connsiteX24" fmla="*/ 11490960 w 11490960"/>
              <a:gd name="connsiteY24" fmla="*/ 559724 h 6156960"/>
              <a:gd name="connsiteX25" fmla="*/ 11490960 w 11490960"/>
              <a:gd name="connsiteY25" fmla="*/ 934738 h 6156960"/>
              <a:gd name="connsiteX26" fmla="*/ 11490960 w 11490960"/>
              <a:gd name="connsiteY26" fmla="*/ 1309753 h 6156960"/>
              <a:gd name="connsiteX27" fmla="*/ 11490960 w 11490960"/>
              <a:gd name="connsiteY27" fmla="*/ 1869477 h 6156960"/>
              <a:gd name="connsiteX28" fmla="*/ 11490960 w 11490960"/>
              <a:gd name="connsiteY28" fmla="*/ 2306061 h 6156960"/>
              <a:gd name="connsiteX29" fmla="*/ 11490960 w 11490960"/>
              <a:gd name="connsiteY29" fmla="*/ 2988924 h 6156960"/>
              <a:gd name="connsiteX30" fmla="*/ 11490960 w 11490960"/>
              <a:gd name="connsiteY30" fmla="*/ 3671787 h 6156960"/>
              <a:gd name="connsiteX31" fmla="*/ 11490960 w 11490960"/>
              <a:gd name="connsiteY31" fmla="*/ 4169941 h 6156960"/>
              <a:gd name="connsiteX32" fmla="*/ 11490960 w 11490960"/>
              <a:gd name="connsiteY32" fmla="*/ 4729665 h 6156960"/>
              <a:gd name="connsiteX33" fmla="*/ 11490960 w 11490960"/>
              <a:gd name="connsiteY33" fmla="*/ 5412528 h 6156960"/>
              <a:gd name="connsiteX34" fmla="*/ 11490960 w 11490960"/>
              <a:gd name="connsiteY34" fmla="*/ 6156960 h 6156960"/>
              <a:gd name="connsiteX35" fmla="*/ 10801502 w 11490960"/>
              <a:gd name="connsiteY35" fmla="*/ 6156960 h 6156960"/>
              <a:gd name="connsiteX36" fmla="*/ 10112045 w 11490960"/>
              <a:gd name="connsiteY36" fmla="*/ 6156960 h 6156960"/>
              <a:gd name="connsiteX37" fmla="*/ 9307678 w 11490960"/>
              <a:gd name="connsiteY37" fmla="*/ 6156960 h 6156960"/>
              <a:gd name="connsiteX38" fmla="*/ 8618220 w 11490960"/>
              <a:gd name="connsiteY38" fmla="*/ 6156960 h 6156960"/>
              <a:gd name="connsiteX39" fmla="*/ 8388401 w 11490960"/>
              <a:gd name="connsiteY39" fmla="*/ 6156960 h 6156960"/>
              <a:gd name="connsiteX40" fmla="*/ 8043672 w 11490960"/>
              <a:gd name="connsiteY40" fmla="*/ 6156960 h 6156960"/>
              <a:gd name="connsiteX41" fmla="*/ 7698943 w 11490960"/>
              <a:gd name="connsiteY41" fmla="*/ 6156960 h 6156960"/>
              <a:gd name="connsiteX42" fmla="*/ 7469124 w 11490960"/>
              <a:gd name="connsiteY42" fmla="*/ 6156960 h 6156960"/>
              <a:gd name="connsiteX43" fmla="*/ 6779666 w 11490960"/>
              <a:gd name="connsiteY43" fmla="*/ 6156960 h 6156960"/>
              <a:gd name="connsiteX44" fmla="*/ 5975299 w 11490960"/>
              <a:gd name="connsiteY44" fmla="*/ 6156960 h 6156960"/>
              <a:gd name="connsiteX45" fmla="*/ 5630570 w 11490960"/>
              <a:gd name="connsiteY45" fmla="*/ 6156960 h 6156960"/>
              <a:gd name="connsiteX46" fmla="*/ 5056022 w 11490960"/>
              <a:gd name="connsiteY46" fmla="*/ 6156960 h 6156960"/>
              <a:gd name="connsiteX47" fmla="*/ 4366565 w 11490960"/>
              <a:gd name="connsiteY47" fmla="*/ 6156960 h 6156960"/>
              <a:gd name="connsiteX48" fmla="*/ 3677107 w 11490960"/>
              <a:gd name="connsiteY48" fmla="*/ 6156960 h 6156960"/>
              <a:gd name="connsiteX49" fmla="*/ 3332378 w 11490960"/>
              <a:gd name="connsiteY49" fmla="*/ 6156960 h 6156960"/>
              <a:gd name="connsiteX50" fmla="*/ 2642921 w 11490960"/>
              <a:gd name="connsiteY50" fmla="*/ 6156960 h 6156960"/>
              <a:gd name="connsiteX51" fmla="*/ 1838554 w 11490960"/>
              <a:gd name="connsiteY51" fmla="*/ 6156960 h 6156960"/>
              <a:gd name="connsiteX52" fmla="*/ 1149096 w 11490960"/>
              <a:gd name="connsiteY52" fmla="*/ 6156960 h 6156960"/>
              <a:gd name="connsiteX53" fmla="*/ 0 w 11490960"/>
              <a:gd name="connsiteY53" fmla="*/ 6156960 h 6156960"/>
              <a:gd name="connsiteX54" fmla="*/ 0 w 11490960"/>
              <a:gd name="connsiteY54" fmla="*/ 5781945 h 6156960"/>
              <a:gd name="connsiteX55" fmla="*/ 0 w 11490960"/>
              <a:gd name="connsiteY55" fmla="*/ 5222222 h 6156960"/>
              <a:gd name="connsiteX56" fmla="*/ 0 w 11490960"/>
              <a:gd name="connsiteY56" fmla="*/ 4785637 h 6156960"/>
              <a:gd name="connsiteX57" fmla="*/ 0 w 11490960"/>
              <a:gd name="connsiteY57" fmla="*/ 4164344 h 6156960"/>
              <a:gd name="connsiteX58" fmla="*/ 0 w 11490960"/>
              <a:gd name="connsiteY58" fmla="*/ 3604620 h 6156960"/>
              <a:gd name="connsiteX59" fmla="*/ 0 w 11490960"/>
              <a:gd name="connsiteY59" fmla="*/ 3044897 h 6156960"/>
              <a:gd name="connsiteX60" fmla="*/ 0 w 11490960"/>
              <a:gd name="connsiteY60" fmla="*/ 2669882 h 6156960"/>
              <a:gd name="connsiteX61" fmla="*/ 0 w 11490960"/>
              <a:gd name="connsiteY61" fmla="*/ 2233297 h 6156960"/>
              <a:gd name="connsiteX62" fmla="*/ 0 w 11490960"/>
              <a:gd name="connsiteY62" fmla="*/ 1796713 h 6156960"/>
              <a:gd name="connsiteX63" fmla="*/ 0 w 11490960"/>
              <a:gd name="connsiteY63" fmla="*/ 1236989 h 6156960"/>
              <a:gd name="connsiteX64" fmla="*/ 0 w 11490960"/>
              <a:gd name="connsiteY64" fmla="*/ 554126 h 6156960"/>
              <a:gd name="connsiteX65" fmla="*/ 0 w 11490960"/>
              <a:gd name="connsiteY65" fmla="*/ 0 h 6156960"/>
              <a:gd name="connsiteX0" fmla="*/ 1436370 w 11490960"/>
              <a:gd name="connsiteY0" fmla="*/ 0 h 6156960"/>
              <a:gd name="connsiteX1" fmla="*/ 1436370 w 11490960"/>
              <a:gd name="connsiteY1" fmla="*/ 498154 h 6156960"/>
              <a:gd name="connsiteX2" fmla="*/ 1436370 w 11490960"/>
              <a:gd name="connsiteY2" fmla="*/ 873169 h 6156960"/>
              <a:gd name="connsiteX3" fmla="*/ 1436370 w 11490960"/>
              <a:gd name="connsiteY3" fmla="*/ 1556032 h 6156960"/>
              <a:gd name="connsiteX4" fmla="*/ 1436370 w 11490960"/>
              <a:gd name="connsiteY4" fmla="*/ 1931047 h 6156960"/>
              <a:gd name="connsiteX5" fmla="*/ 1436370 w 11490960"/>
              <a:gd name="connsiteY5" fmla="*/ 2367631 h 6156960"/>
              <a:gd name="connsiteX6" fmla="*/ 1436370 w 11490960"/>
              <a:gd name="connsiteY6" fmla="*/ 2742646 h 6156960"/>
              <a:gd name="connsiteX7" fmla="*/ 1436370 w 11490960"/>
              <a:gd name="connsiteY7" fmla="*/ 3117661 h 6156960"/>
              <a:gd name="connsiteX8" fmla="*/ 1436370 w 11490960"/>
              <a:gd name="connsiteY8" fmla="*/ 3800523 h 6156960"/>
              <a:gd name="connsiteX9" fmla="*/ 1436370 w 11490960"/>
              <a:gd name="connsiteY9" fmla="*/ 4483386 h 6156960"/>
              <a:gd name="connsiteX10" fmla="*/ 1436370 w 11490960"/>
              <a:gd name="connsiteY10" fmla="*/ 4858401 h 6156960"/>
              <a:gd name="connsiteX11" fmla="*/ 1436370 w 11490960"/>
              <a:gd name="connsiteY11" fmla="*/ 5479694 h 6156960"/>
              <a:gd name="connsiteX12" fmla="*/ 1436370 w 11490960"/>
              <a:gd name="connsiteY12" fmla="*/ 6156960 h 6156960"/>
              <a:gd name="connsiteX13" fmla="*/ 0 w 11490960"/>
              <a:gd name="connsiteY13" fmla="*/ 769620 h 6156960"/>
              <a:gd name="connsiteX14" fmla="*/ 459638 w 11490960"/>
              <a:gd name="connsiteY14" fmla="*/ 769620 h 6156960"/>
              <a:gd name="connsiteX15" fmla="*/ 804367 w 11490960"/>
              <a:gd name="connsiteY15" fmla="*/ 769620 h 6156960"/>
              <a:gd name="connsiteX16" fmla="*/ 1608734 w 11490960"/>
              <a:gd name="connsiteY16" fmla="*/ 769620 h 6156960"/>
              <a:gd name="connsiteX17" fmla="*/ 2413102 w 11490960"/>
              <a:gd name="connsiteY17" fmla="*/ 769620 h 6156960"/>
              <a:gd name="connsiteX18" fmla="*/ 2987650 w 11490960"/>
              <a:gd name="connsiteY18" fmla="*/ 769620 h 6156960"/>
              <a:gd name="connsiteX19" fmla="*/ 3447288 w 11490960"/>
              <a:gd name="connsiteY19" fmla="*/ 769620 h 6156960"/>
              <a:gd name="connsiteX20" fmla="*/ 3792017 w 11490960"/>
              <a:gd name="connsiteY20" fmla="*/ 769620 h 6156960"/>
              <a:gd name="connsiteX21" fmla="*/ 4366565 w 11490960"/>
              <a:gd name="connsiteY21" fmla="*/ 769620 h 6156960"/>
              <a:gd name="connsiteX22" fmla="*/ 4596384 w 11490960"/>
              <a:gd name="connsiteY22" fmla="*/ 769620 h 6156960"/>
              <a:gd name="connsiteX23" fmla="*/ 5285842 w 11490960"/>
              <a:gd name="connsiteY23" fmla="*/ 769620 h 6156960"/>
              <a:gd name="connsiteX24" fmla="*/ 5515661 w 11490960"/>
              <a:gd name="connsiteY24" fmla="*/ 769620 h 6156960"/>
              <a:gd name="connsiteX25" fmla="*/ 5975299 w 11490960"/>
              <a:gd name="connsiteY25" fmla="*/ 769620 h 6156960"/>
              <a:gd name="connsiteX26" fmla="*/ 6320028 w 11490960"/>
              <a:gd name="connsiteY26" fmla="*/ 769620 h 6156960"/>
              <a:gd name="connsiteX27" fmla="*/ 6894576 w 11490960"/>
              <a:gd name="connsiteY27" fmla="*/ 769620 h 6156960"/>
              <a:gd name="connsiteX28" fmla="*/ 7239305 w 11490960"/>
              <a:gd name="connsiteY28" fmla="*/ 769620 h 6156960"/>
              <a:gd name="connsiteX29" fmla="*/ 7698943 w 11490960"/>
              <a:gd name="connsiteY29" fmla="*/ 769620 h 6156960"/>
              <a:gd name="connsiteX30" fmla="*/ 7928762 w 11490960"/>
              <a:gd name="connsiteY30" fmla="*/ 769620 h 6156960"/>
              <a:gd name="connsiteX31" fmla="*/ 8503310 w 11490960"/>
              <a:gd name="connsiteY31" fmla="*/ 769620 h 6156960"/>
              <a:gd name="connsiteX32" fmla="*/ 8848039 w 11490960"/>
              <a:gd name="connsiteY32" fmla="*/ 769620 h 6156960"/>
              <a:gd name="connsiteX33" fmla="*/ 9537497 w 11490960"/>
              <a:gd name="connsiteY33" fmla="*/ 769620 h 6156960"/>
              <a:gd name="connsiteX34" fmla="*/ 9882226 w 11490960"/>
              <a:gd name="connsiteY34" fmla="*/ 769620 h 6156960"/>
              <a:gd name="connsiteX35" fmla="*/ 10456774 w 11490960"/>
              <a:gd name="connsiteY35" fmla="*/ 769620 h 6156960"/>
              <a:gd name="connsiteX36" fmla="*/ 11490960 w 11490960"/>
              <a:gd name="connsiteY36" fmla="*/ 769620 h 6156960"/>
              <a:gd name="connsiteX0" fmla="*/ 0 w 11490960"/>
              <a:gd name="connsiteY0" fmla="*/ 0 h 6156960"/>
              <a:gd name="connsiteX1" fmla="*/ 804367 w 11490960"/>
              <a:gd name="connsiteY1" fmla="*/ 0 h 6156960"/>
              <a:gd name="connsiteX2" fmla="*/ 1034186 w 11490960"/>
              <a:gd name="connsiteY2" fmla="*/ 0 h 6156960"/>
              <a:gd name="connsiteX3" fmla="*/ 1264006 w 11490960"/>
              <a:gd name="connsiteY3" fmla="*/ 0 h 6156960"/>
              <a:gd name="connsiteX4" fmla="*/ 1953463 w 11490960"/>
              <a:gd name="connsiteY4" fmla="*/ 0 h 6156960"/>
              <a:gd name="connsiteX5" fmla="*/ 2642921 w 11490960"/>
              <a:gd name="connsiteY5" fmla="*/ 0 h 6156960"/>
              <a:gd name="connsiteX6" fmla="*/ 2987650 w 11490960"/>
              <a:gd name="connsiteY6" fmla="*/ 0 h 6156960"/>
              <a:gd name="connsiteX7" fmla="*/ 3217469 w 11490960"/>
              <a:gd name="connsiteY7" fmla="*/ 0 h 6156960"/>
              <a:gd name="connsiteX8" fmla="*/ 4021836 w 11490960"/>
              <a:gd name="connsiteY8" fmla="*/ 0 h 6156960"/>
              <a:gd name="connsiteX9" fmla="*/ 4251655 w 11490960"/>
              <a:gd name="connsiteY9" fmla="*/ 0 h 6156960"/>
              <a:gd name="connsiteX10" fmla="*/ 4711294 w 11490960"/>
              <a:gd name="connsiteY10" fmla="*/ 0 h 6156960"/>
              <a:gd name="connsiteX11" fmla="*/ 5170932 w 11490960"/>
              <a:gd name="connsiteY11" fmla="*/ 0 h 6156960"/>
              <a:gd name="connsiteX12" fmla="*/ 5515661 w 11490960"/>
              <a:gd name="connsiteY12" fmla="*/ 0 h 6156960"/>
              <a:gd name="connsiteX13" fmla="*/ 5975299 w 11490960"/>
              <a:gd name="connsiteY13" fmla="*/ 0 h 6156960"/>
              <a:gd name="connsiteX14" fmla="*/ 6549847 w 11490960"/>
              <a:gd name="connsiteY14" fmla="*/ 0 h 6156960"/>
              <a:gd name="connsiteX15" fmla="*/ 7239305 w 11490960"/>
              <a:gd name="connsiteY15" fmla="*/ 0 h 6156960"/>
              <a:gd name="connsiteX16" fmla="*/ 7928762 w 11490960"/>
              <a:gd name="connsiteY16" fmla="*/ 0 h 6156960"/>
              <a:gd name="connsiteX17" fmla="*/ 8503310 w 11490960"/>
              <a:gd name="connsiteY17" fmla="*/ 0 h 6156960"/>
              <a:gd name="connsiteX18" fmla="*/ 9192768 w 11490960"/>
              <a:gd name="connsiteY18" fmla="*/ 0 h 6156960"/>
              <a:gd name="connsiteX19" fmla="*/ 9767316 w 11490960"/>
              <a:gd name="connsiteY19" fmla="*/ 0 h 6156960"/>
              <a:gd name="connsiteX20" fmla="*/ 10456774 w 11490960"/>
              <a:gd name="connsiteY20" fmla="*/ 0 h 6156960"/>
              <a:gd name="connsiteX21" fmla="*/ 11490960 w 11490960"/>
              <a:gd name="connsiteY21" fmla="*/ 0 h 6156960"/>
              <a:gd name="connsiteX22" fmla="*/ 11490960 w 11490960"/>
              <a:gd name="connsiteY22" fmla="*/ 375015 h 6156960"/>
              <a:gd name="connsiteX23" fmla="*/ 11490960 w 11490960"/>
              <a:gd name="connsiteY23" fmla="*/ 873169 h 6156960"/>
              <a:gd name="connsiteX24" fmla="*/ 11490960 w 11490960"/>
              <a:gd name="connsiteY24" fmla="*/ 1309753 h 6156960"/>
              <a:gd name="connsiteX25" fmla="*/ 11490960 w 11490960"/>
              <a:gd name="connsiteY25" fmla="*/ 1807907 h 6156960"/>
              <a:gd name="connsiteX26" fmla="*/ 11490960 w 11490960"/>
              <a:gd name="connsiteY26" fmla="*/ 2244492 h 6156960"/>
              <a:gd name="connsiteX27" fmla="*/ 11490960 w 11490960"/>
              <a:gd name="connsiteY27" fmla="*/ 2804215 h 6156960"/>
              <a:gd name="connsiteX28" fmla="*/ 11490960 w 11490960"/>
              <a:gd name="connsiteY28" fmla="*/ 3302369 h 6156960"/>
              <a:gd name="connsiteX29" fmla="*/ 11490960 w 11490960"/>
              <a:gd name="connsiteY29" fmla="*/ 3677384 h 6156960"/>
              <a:gd name="connsiteX30" fmla="*/ 11490960 w 11490960"/>
              <a:gd name="connsiteY30" fmla="*/ 4360247 h 6156960"/>
              <a:gd name="connsiteX31" fmla="*/ 11490960 w 11490960"/>
              <a:gd name="connsiteY31" fmla="*/ 4919971 h 6156960"/>
              <a:gd name="connsiteX32" fmla="*/ 11490960 w 11490960"/>
              <a:gd name="connsiteY32" fmla="*/ 5418125 h 6156960"/>
              <a:gd name="connsiteX33" fmla="*/ 11490960 w 11490960"/>
              <a:gd name="connsiteY33" fmla="*/ 6156960 h 6156960"/>
              <a:gd name="connsiteX34" fmla="*/ 11146231 w 11490960"/>
              <a:gd name="connsiteY34" fmla="*/ 6156960 h 6156960"/>
              <a:gd name="connsiteX35" fmla="*/ 10801502 w 11490960"/>
              <a:gd name="connsiteY35" fmla="*/ 6156960 h 6156960"/>
              <a:gd name="connsiteX36" fmla="*/ 10571683 w 11490960"/>
              <a:gd name="connsiteY36" fmla="*/ 6156960 h 6156960"/>
              <a:gd name="connsiteX37" fmla="*/ 10226954 w 11490960"/>
              <a:gd name="connsiteY37" fmla="*/ 6156960 h 6156960"/>
              <a:gd name="connsiteX38" fmla="*/ 9537497 w 11490960"/>
              <a:gd name="connsiteY38" fmla="*/ 6156960 h 6156960"/>
              <a:gd name="connsiteX39" fmla="*/ 9307678 w 11490960"/>
              <a:gd name="connsiteY39" fmla="*/ 6156960 h 6156960"/>
              <a:gd name="connsiteX40" fmla="*/ 9077858 w 11490960"/>
              <a:gd name="connsiteY40" fmla="*/ 6156960 h 6156960"/>
              <a:gd name="connsiteX41" fmla="*/ 8388401 w 11490960"/>
              <a:gd name="connsiteY41" fmla="*/ 6156960 h 6156960"/>
              <a:gd name="connsiteX42" fmla="*/ 7928762 w 11490960"/>
              <a:gd name="connsiteY42" fmla="*/ 6156960 h 6156960"/>
              <a:gd name="connsiteX43" fmla="*/ 7584034 w 11490960"/>
              <a:gd name="connsiteY43" fmla="*/ 6156960 h 6156960"/>
              <a:gd name="connsiteX44" fmla="*/ 7124395 w 11490960"/>
              <a:gd name="connsiteY44" fmla="*/ 6156960 h 6156960"/>
              <a:gd name="connsiteX45" fmla="*/ 6779666 w 11490960"/>
              <a:gd name="connsiteY45" fmla="*/ 6156960 h 6156960"/>
              <a:gd name="connsiteX46" fmla="*/ 6320028 w 11490960"/>
              <a:gd name="connsiteY46" fmla="*/ 6156960 h 6156960"/>
              <a:gd name="connsiteX47" fmla="*/ 5860390 w 11490960"/>
              <a:gd name="connsiteY47" fmla="*/ 6156960 h 6156960"/>
              <a:gd name="connsiteX48" fmla="*/ 5056022 w 11490960"/>
              <a:gd name="connsiteY48" fmla="*/ 6156960 h 6156960"/>
              <a:gd name="connsiteX49" fmla="*/ 4481474 w 11490960"/>
              <a:gd name="connsiteY49" fmla="*/ 6156960 h 6156960"/>
              <a:gd name="connsiteX50" fmla="*/ 4136746 w 11490960"/>
              <a:gd name="connsiteY50" fmla="*/ 6156960 h 6156960"/>
              <a:gd name="connsiteX51" fmla="*/ 3906926 w 11490960"/>
              <a:gd name="connsiteY51" fmla="*/ 6156960 h 6156960"/>
              <a:gd name="connsiteX52" fmla="*/ 3447288 w 11490960"/>
              <a:gd name="connsiteY52" fmla="*/ 6156960 h 6156960"/>
              <a:gd name="connsiteX53" fmla="*/ 2987650 w 11490960"/>
              <a:gd name="connsiteY53" fmla="*/ 6156960 h 6156960"/>
              <a:gd name="connsiteX54" fmla="*/ 2528011 w 11490960"/>
              <a:gd name="connsiteY54" fmla="*/ 6156960 h 6156960"/>
              <a:gd name="connsiteX55" fmla="*/ 2183282 w 11490960"/>
              <a:gd name="connsiteY55" fmla="*/ 6156960 h 6156960"/>
              <a:gd name="connsiteX56" fmla="*/ 1608734 w 11490960"/>
              <a:gd name="connsiteY56" fmla="*/ 6156960 h 6156960"/>
              <a:gd name="connsiteX57" fmla="*/ 1034186 w 11490960"/>
              <a:gd name="connsiteY57" fmla="*/ 6156960 h 6156960"/>
              <a:gd name="connsiteX58" fmla="*/ 689458 w 11490960"/>
              <a:gd name="connsiteY58" fmla="*/ 6156960 h 6156960"/>
              <a:gd name="connsiteX59" fmla="*/ 0 w 11490960"/>
              <a:gd name="connsiteY59" fmla="*/ 6156960 h 6156960"/>
              <a:gd name="connsiteX60" fmla="*/ 0 w 11490960"/>
              <a:gd name="connsiteY60" fmla="*/ 5781945 h 6156960"/>
              <a:gd name="connsiteX61" fmla="*/ 0 w 11490960"/>
              <a:gd name="connsiteY61" fmla="*/ 5160652 h 6156960"/>
              <a:gd name="connsiteX62" fmla="*/ 0 w 11490960"/>
              <a:gd name="connsiteY62" fmla="*/ 4785637 h 6156960"/>
              <a:gd name="connsiteX63" fmla="*/ 0 w 11490960"/>
              <a:gd name="connsiteY63" fmla="*/ 4225913 h 6156960"/>
              <a:gd name="connsiteX64" fmla="*/ 0 w 11490960"/>
              <a:gd name="connsiteY64" fmla="*/ 3789329 h 6156960"/>
              <a:gd name="connsiteX65" fmla="*/ 0 w 11490960"/>
              <a:gd name="connsiteY65" fmla="*/ 3291175 h 6156960"/>
              <a:gd name="connsiteX66" fmla="*/ 0 w 11490960"/>
              <a:gd name="connsiteY66" fmla="*/ 2854591 h 6156960"/>
              <a:gd name="connsiteX67" fmla="*/ 0 w 11490960"/>
              <a:gd name="connsiteY67" fmla="*/ 2356437 h 6156960"/>
              <a:gd name="connsiteX68" fmla="*/ 0 w 11490960"/>
              <a:gd name="connsiteY68" fmla="*/ 1796713 h 6156960"/>
              <a:gd name="connsiteX69" fmla="*/ 0 w 11490960"/>
              <a:gd name="connsiteY69" fmla="*/ 1175420 h 6156960"/>
              <a:gd name="connsiteX70" fmla="*/ 0 w 11490960"/>
              <a:gd name="connsiteY70" fmla="*/ 492557 h 6156960"/>
              <a:gd name="connsiteX71" fmla="*/ 0 w 11490960"/>
              <a:gd name="connsiteY71" fmla="*/ 0 h 615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490960" h="6156960" stroke="0" extrusionOk="0">
                <a:moveTo>
                  <a:pt x="0" y="0"/>
                </a:moveTo>
                <a:cubicBezTo>
                  <a:pt x="333747" y="-94710"/>
                  <a:pt x="608702" y="47402"/>
                  <a:pt x="804367" y="0"/>
                </a:cubicBezTo>
                <a:cubicBezTo>
                  <a:pt x="1000032" y="-47402"/>
                  <a:pt x="1373649" y="38332"/>
                  <a:pt x="1608734" y="0"/>
                </a:cubicBezTo>
                <a:cubicBezTo>
                  <a:pt x="1843819" y="-38332"/>
                  <a:pt x="1832648" y="33200"/>
                  <a:pt x="1953463" y="0"/>
                </a:cubicBezTo>
                <a:cubicBezTo>
                  <a:pt x="2074278" y="-33200"/>
                  <a:pt x="2314405" y="11244"/>
                  <a:pt x="2413102" y="0"/>
                </a:cubicBezTo>
                <a:cubicBezTo>
                  <a:pt x="2511799" y="-11244"/>
                  <a:pt x="2775089" y="53567"/>
                  <a:pt x="2872740" y="0"/>
                </a:cubicBezTo>
                <a:cubicBezTo>
                  <a:pt x="2970391" y="-53567"/>
                  <a:pt x="3370497" y="35188"/>
                  <a:pt x="3562198" y="0"/>
                </a:cubicBezTo>
                <a:cubicBezTo>
                  <a:pt x="3753899" y="-35188"/>
                  <a:pt x="3680726" y="6823"/>
                  <a:pt x="3792017" y="0"/>
                </a:cubicBezTo>
                <a:cubicBezTo>
                  <a:pt x="3903308" y="-6823"/>
                  <a:pt x="4371415" y="43513"/>
                  <a:pt x="4596384" y="0"/>
                </a:cubicBezTo>
                <a:cubicBezTo>
                  <a:pt x="4821353" y="-43513"/>
                  <a:pt x="4861921" y="29358"/>
                  <a:pt x="5056022" y="0"/>
                </a:cubicBezTo>
                <a:cubicBezTo>
                  <a:pt x="5250123" y="-29358"/>
                  <a:pt x="5236662" y="4843"/>
                  <a:pt x="5285842" y="0"/>
                </a:cubicBezTo>
                <a:cubicBezTo>
                  <a:pt x="5335022" y="-4843"/>
                  <a:pt x="5494824" y="23498"/>
                  <a:pt x="5630570" y="0"/>
                </a:cubicBezTo>
                <a:cubicBezTo>
                  <a:pt x="5766316" y="-23498"/>
                  <a:pt x="5792698" y="10617"/>
                  <a:pt x="5860390" y="0"/>
                </a:cubicBezTo>
                <a:cubicBezTo>
                  <a:pt x="5928082" y="-10617"/>
                  <a:pt x="6112106" y="8431"/>
                  <a:pt x="6205118" y="0"/>
                </a:cubicBezTo>
                <a:cubicBezTo>
                  <a:pt x="6298130" y="-8431"/>
                  <a:pt x="6475701" y="14107"/>
                  <a:pt x="6664757" y="0"/>
                </a:cubicBezTo>
                <a:cubicBezTo>
                  <a:pt x="6853813" y="-14107"/>
                  <a:pt x="6974014" y="40430"/>
                  <a:pt x="7124395" y="0"/>
                </a:cubicBezTo>
                <a:cubicBezTo>
                  <a:pt x="7274776" y="-40430"/>
                  <a:pt x="7391272" y="38896"/>
                  <a:pt x="7469124" y="0"/>
                </a:cubicBezTo>
                <a:cubicBezTo>
                  <a:pt x="7546976" y="-38896"/>
                  <a:pt x="7857671" y="58280"/>
                  <a:pt x="8158582" y="0"/>
                </a:cubicBezTo>
                <a:cubicBezTo>
                  <a:pt x="8459493" y="-58280"/>
                  <a:pt x="8441264" y="25381"/>
                  <a:pt x="8618220" y="0"/>
                </a:cubicBezTo>
                <a:cubicBezTo>
                  <a:pt x="8795176" y="-25381"/>
                  <a:pt x="9073326" y="23142"/>
                  <a:pt x="9307678" y="0"/>
                </a:cubicBezTo>
                <a:cubicBezTo>
                  <a:pt x="9542030" y="-23142"/>
                  <a:pt x="9637620" y="155"/>
                  <a:pt x="9767316" y="0"/>
                </a:cubicBezTo>
                <a:cubicBezTo>
                  <a:pt x="9897012" y="-155"/>
                  <a:pt x="10160177" y="49505"/>
                  <a:pt x="10456774" y="0"/>
                </a:cubicBezTo>
                <a:cubicBezTo>
                  <a:pt x="10753371" y="-49505"/>
                  <a:pt x="10678175" y="5894"/>
                  <a:pt x="10801502" y="0"/>
                </a:cubicBezTo>
                <a:cubicBezTo>
                  <a:pt x="10924829" y="-5894"/>
                  <a:pt x="11257825" y="56284"/>
                  <a:pt x="11490960" y="0"/>
                </a:cubicBezTo>
                <a:cubicBezTo>
                  <a:pt x="11555779" y="222429"/>
                  <a:pt x="11488430" y="376025"/>
                  <a:pt x="11490960" y="559724"/>
                </a:cubicBezTo>
                <a:cubicBezTo>
                  <a:pt x="11493490" y="743423"/>
                  <a:pt x="11452190" y="750367"/>
                  <a:pt x="11490960" y="934738"/>
                </a:cubicBezTo>
                <a:cubicBezTo>
                  <a:pt x="11529730" y="1119109"/>
                  <a:pt x="11487938" y="1206356"/>
                  <a:pt x="11490960" y="1309753"/>
                </a:cubicBezTo>
                <a:cubicBezTo>
                  <a:pt x="11493982" y="1413151"/>
                  <a:pt x="11483089" y="1729249"/>
                  <a:pt x="11490960" y="1869477"/>
                </a:cubicBezTo>
                <a:cubicBezTo>
                  <a:pt x="11498831" y="2009705"/>
                  <a:pt x="11452479" y="2130735"/>
                  <a:pt x="11490960" y="2306061"/>
                </a:cubicBezTo>
                <a:cubicBezTo>
                  <a:pt x="11529441" y="2481387"/>
                  <a:pt x="11426650" y="2654244"/>
                  <a:pt x="11490960" y="2988924"/>
                </a:cubicBezTo>
                <a:cubicBezTo>
                  <a:pt x="11555270" y="3323604"/>
                  <a:pt x="11485985" y="3475412"/>
                  <a:pt x="11490960" y="3671787"/>
                </a:cubicBezTo>
                <a:cubicBezTo>
                  <a:pt x="11495935" y="3868162"/>
                  <a:pt x="11438133" y="3997540"/>
                  <a:pt x="11490960" y="4169941"/>
                </a:cubicBezTo>
                <a:cubicBezTo>
                  <a:pt x="11543787" y="4342342"/>
                  <a:pt x="11447443" y="4479193"/>
                  <a:pt x="11490960" y="4729665"/>
                </a:cubicBezTo>
                <a:cubicBezTo>
                  <a:pt x="11534477" y="4980137"/>
                  <a:pt x="11415102" y="5129217"/>
                  <a:pt x="11490960" y="5412528"/>
                </a:cubicBezTo>
                <a:cubicBezTo>
                  <a:pt x="11566818" y="5695839"/>
                  <a:pt x="11454457" y="5986839"/>
                  <a:pt x="11490960" y="6156960"/>
                </a:cubicBezTo>
                <a:cubicBezTo>
                  <a:pt x="11293517" y="6172444"/>
                  <a:pt x="10965828" y="6094039"/>
                  <a:pt x="10801502" y="6156960"/>
                </a:cubicBezTo>
                <a:cubicBezTo>
                  <a:pt x="10637176" y="6219881"/>
                  <a:pt x="10356007" y="6148029"/>
                  <a:pt x="10112045" y="6156960"/>
                </a:cubicBezTo>
                <a:cubicBezTo>
                  <a:pt x="9868083" y="6165891"/>
                  <a:pt x="9635346" y="6097715"/>
                  <a:pt x="9307678" y="6156960"/>
                </a:cubicBezTo>
                <a:cubicBezTo>
                  <a:pt x="8980010" y="6216205"/>
                  <a:pt x="8803879" y="6127119"/>
                  <a:pt x="8618220" y="6156960"/>
                </a:cubicBezTo>
                <a:cubicBezTo>
                  <a:pt x="8432561" y="6186801"/>
                  <a:pt x="8466787" y="6152827"/>
                  <a:pt x="8388401" y="6156960"/>
                </a:cubicBezTo>
                <a:cubicBezTo>
                  <a:pt x="8310015" y="6161093"/>
                  <a:pt x="8156609" y="6128517"/>
                  <a:pt x="8043672" y="6156960"/>
                </a:cubicBezTo>
                <a:cubicBezTo>
                  <a:pt x="7930735" y="6185403"/>
                  <a:pt x="7860029" y="6146691"/>
                  <a:pt x="7698943" y="6156960"/>
                </a:cubicBezTo>
                <a:cubicBezTo>
                  <a:pt x="7537857" y="6167229"/>
                  <a:pt x="7539120" y="6137846"/>
                  <a:pt x="7469124" y="6156960"/>
                </a:cubicBezTo>
                <a:cubicBezTo>
                  <a:pt x="7399128" y="6176074"/>
                  <a:pt x="7042652" y="6096836"/>
                  <a:pt x="6779666" y="6156960"/>
                </a:cubicBezTo>
                <a:cubicBezTo>
                  <a:pt x="6516680" y="6217084"/>
                  <a:pt x="6160089" y="6072330"/>
                  <a:pt x="5975299" y="6156960"/>
                </a:cubicBezTo>
                <a:cubicBezTo>
                  <a:pt x="5790509" y="6241590"/>
                  <a:pt x="5791451" y="6142822"/>
                  <a:pt x="5630570" y="6156960"/>
                </a:cubicBezTo>
                <a:cubicBezTo>
                  <a:pt x="5469689" y="6171098"/>
                  <a:pt x="5205080" y="6097085"/>
                  <a:pt x="5056022" y="6156960"/>
                </a:cubicBezTo>
                <a:cubicBezTo>
                  <a:pt x="4906964" y="6216835"/>
                  <a:pt x="4587796" y="6152533"/>
                  <a:pt x="4366565" y="6156960"/>
                </a:cubicBezTo>
                <a:cubicBezTo>
                  <a:pt x="4145334" y="6161387"/>
                  <a:pt x="3979989" y="6085519"/>
                  <a:pt x="3677107" y="6156960"/>
                </a:cubicBezTo>
                <a:cubicBezTo>
                  <a:pt x="3374225" y="6228401"/>
                  <a:pt x="3411733" y="6152841"/>
                  <a:pt x="3332378" y="6156960"/>
                </a:cubicBezTo>
                <a:cubicBezTo>
                  <a:pt x="3253023" y="6161079"/>
                  <a:pt x="2811516" y="6118019"/>
                  <a:pt x="2642921" y="6156960"/>
                </a:cubicBezTo>
                <a:cubicBezTo>
                  <a:pt x="2474326" y="6195901"/>
                  <a:pt x="2118787" y="6083911"/>
                  <a:pt x="1838554" y="6156960"/>
                </a:cubicBezTo>
                <a:cubicBezTo>
                  <a:pt x="1558321" y="6230009"/>
                  <a:pt x="1405433" y="6116891"/>
                  <a:pt x="1149096" y="6156960"/>
                </a:cubicBezTo>
                <a:cubicBezTo>
                  <a:pt x="892759" y="6197029"/>
                  <a:pt x="348455" y="6028751"/>
                  <a:pt x="0" y="6156960"/>
                </a:cubicBezTo>
                <a:cubicBezTo>
                  <a:pt x="-29688" y="6051441"/>
                  <a:pt x="22560" y="5921982"/>
                  <a:pt x="0" y="5781945"/>
                </a:cubicBezTo>
                <a:cubicBezTo>
                  <a:pt x="-22560" y="5641908"/>
                  <a:pt x="54764" y="5460412"/>
                  <a:pt x="0" y="5222222"/>
                </a:cubicBezTo>
                <a:cubicBezTo>
                  <a:pt x="-54764" y="4984032"/>
                  <a:pt x="25864" y="4935945"/>
                  <a:pt x="0" y="4785637"/>
                </a:cubicBezTo>
                <a:cubicBezTo>
                  <a:pt x="-25864" y="4635330"/>
                  <a:pt x="21285" y="4388611"/>
                  <a:pt x="0" y="4164344"/>
                </a:cubicBezTo>
                <a:cubicBezTo>
                  <a:pt x="-21285" y="3940077"/>
                  <a:pt x="63551" y="3736956"/>
                  <a:pt x="0" y="3604620"/>
                </a:cubicBezTo>
                <a:cubicBezTo>
                  <a:pt x="-63551" y="3472284"/>
                  <a:pt x="55822" y="3166565"/>
                  <a:pt x="0" y="3044897"/>
                </a:cubicBezTo>
                <a:cubicBezTo>
                  <a:pt x="-55822" y="2923229"/>
                  <a:pt x="24762" y="2810067"/>
                  <a:pt x="0" y="2669882"/>
                </a:cubicBezTo>
                <a:cubicBezTo>
                  <a:pt x="-24762" y="2529697"/>
                  <a:pt x="23896" y="2433783"/>
                  <a:pt x="0" y="2233297"/>
                </a:cubicBezTo>
                <a:cubicBezTo>
                  <a:pt x="-23896" y="2032812"/>
                  <a:pt x="37672" y="1938171"/>
                  <a:pt x="0" y="1796713"/>
                </a:cubicBezTo>
                <a:cubicBezTo>
                  <a:pt x="-37672" y="1655255"/>
                  <a:pt x="361" y="1410456"/>
                  <a:pt x="0" y="1236989"/>
                </a:cubicBezTo>
                <a:cubicBezTo>
                  <a:pt x="-361" y="1063522"/>
                  <a:pt x="40829" y="752778"/>
                  <a:pt x="0" y="554126"/>
                </a:cubicBezTo>
                <a:cubicBezTo>
                  <a:pt x="-40829" y="355474"/>
                  <a:pt x="13938" y="143277"/>
                  <a:pt x="0" y="0"/>
                </a:cubicBezTo>
                <a:close/>
              </a:path>
              <a:path w="11490960" h="6156960" fill="none" extrusionOk="0">
                <a:moveTo>
                  <a:pt x="1436370" y="0"/>
                </a:moveTo>
                <a:cubicBezTo>
                  <a:pt x="1484458" y="108615"/>
                  <a:pt x="1405278" y="380269"/>
                  <a:pt x="1436370" y="498154"/>
                </a:cubicBezTo>
                <a:cubicBezTo>
                  <a:pt x="1467462" y="616039"/>
                  <a:pt x="1435950" y="714135"/>
                  <a:pt x="1436370" y="873169"/>
                </a:cubicBezTo>
                <a:cubicBezTo>
                  <a:pt x="1436790" y="1032203"/>
                  <a:pt x="1389030" y="1303914"/>
                  <a:pt x="1436370" y="1556032"/>
                </a:cubicBezTo>
                <a:cubicBezTo>
                  <a:pt x="1483710" y="1808150"/>
                  <a:pt x="1394121" y="1746740"/>
                  <a:pt x="1436370" y="1931047"/>
                </a:cubicBezTo>
                <a:cubicBezTo>
                  <a:pt x="1478619" y="2115355"/>
                  <a:pt x="1389220" y="2261392"/>
                  <a:pt x="1436370" y="2367631"/>
                </a:cubicBezTo>
                <a:cubicBezTo>
                  <a:pt x="1483520" y="2473870"/>
                  <a:pt x="1398236" y="2563543"/>
                  <a:pt x="1436370" y="2742646"/>
                </a:cubicBezTo>
                <a:cubicBezTo>
                  <a:pt x="1474504" y="2921749"/>
                  <a:pt x="1415060" y="2982368"/>
                  <a:pt x="1436370" y="3117661"/>
                </a:cubicBezTo>
                <a:cubicBezTo>
                  <a:pt x="1457680" y="3252955"/>
                  <a:pt x="1361124" y="3567931"/>
                  <a:pt x="1436370" y="3800523"/>
                </a:cubicBezTo>
                <a:cubicBezTo>
                  <a:pt x="1511616" y="4033115"/>
                  <a:pt x="1386108" y="4273182"/>
                  <a:pt x="1436370" y="4483386"/>
                </a:cubicBezTo>
                <a:cubicBezTo>
                  <a:pt x="1486632" y="4693590"/>
                  <a:pt x="1397439" y="4697417"/>
                  <a:pt x="1436370" y="4858401"/>
                </a:cubicBezTo>
                <a:cubicBezTo>
                  <a:pt x="1475301" y="5019385"/>
                  <a:pt x="1384678" y="5182991"/>
                  <a:pt x="1436370" y="5479694"/>
                </a:cubicBezTo>
                <a:cubicBezTo>
                  <a:pt x="1488062" y="5776397"/>
                  <a:pt x="1433005" y="5850492"/>
                  <a:pt x="1436370" y="6156960"/>
                </a:cubicBezTo>
                <a:moveTo>
                  <a:pt x="0" y="769620"/>
                </a:moveTo>
                <a:cubicBezTo>
                  <a:pt x="136601" y="751153"/>
                  <a:pt x="329218" y="800170"/>
                  <a:pt x="459638" y="769620"/>
                </a:cubicBezTo>
                <a:cubicBezTo>
                  <a:pt x="590058" y="739070"/>
                  <a:pt x="701310" y="796279"/>
                  <a:pt x="804367" y="769620"/>
                </a:cubicBezTo>
                <a:cubicBezTo>
                  <a:pt x="907424" y="742961"/>
                  <a:pt x="1377243" y="812149"/>
                  <a:pt x="1608734" y="769620"/>
                </a:cubicBezTo>
                <a:cubicBezTo>
                  <a:pt x="1840225" y="727091"/>
                  <a:pt x="2167450" y="783434"/>
                  <a:pt x="2413102" y="769620"/>
                </a:cubicBezTo>
                <a:cubicBezTo>
                  <a:pt x="2658754" y="755806"/>
                  <a:pt x="2744976" y="806054"/>
                  <a:pt x="2987650" y="769620"/>
                </a:cubicBezTo>
                <a:cubicBezTo>
                  <a:pt x="3230324" y="733186"/>
                  <a:pt x="3305399" y="793051"/>
                  <a:pt x="3447288" y="769620"/>
                </a:cubicBezTo>
                <a:cubicBezTo>
                  <a:pt x="3589177" y="746189"/>
                  <a:pt x="3711187" y="794858"/>
                  <a:pt x="3792017" y="769620"/>
                </a:cubicBezTo>
                <a:cubicBezTo>
                  <a:pt x="3872847" y="744382"/>
                  <a:pt x="4222677" y="835230"/>
                  <a:pt x="4366565" y="769620"/>
                </a:cubicBezTo>
                <a:cubicBezTo>
                  <a:pt x="4510453" y="704010"/>
                  <a:pt x="4526588" y="789983"/>
                  <a:pt x="4596384" y="769620"/>
                </a:cubicBezTo>
                <a:cubicBezTo>
                  <a:pt x="4666180" y="749257"/>
                  <a:pt x="5130964" y="846373"/>
                  <a:pt x="5285842" y="769620"/>
                </a:cubicBezTo>
                <a:cubicBezTo>
                  <a:pt x="5440720" y="692867"/>
                  <a:pt x="5428679" y="774902"/>
                  <a:pt x="5515661" y="769620"/>
                </a:cubicBezTo>
                <a:cubicBezTo>
                  <a:pt x="5602643" y="764338"/>
                  <a:pt x="5774795" y="799829"/>
                  <a:pt x="5975299" y="769620"/>
                </a:cubicBezTo>
                <a:cubicBezTo>
                  <a:pt x="6175803" y="739411"/>
                  <a:pt x="6249909" y="781849"/>
                  <a:pt x="6320028" y="769620"/>
                </a:cubicBezTo>
                <a:cubicBezTo>
                  <a:pt x="6390147" y="757391"/>
                  <a:pt x="6623542" y="798915"/>
                  <a:pt x="6894576" y="769620"/>
                </a:cubicBezTo>
                <a:cubicBezTo>
                  <a:pt x="7165610" y="740325"/>
                  <a:pt x="7068925" y="777997"/>
                  <a:pt x="7239305" y="769620"/>
                </a:cubicBezTo>
                <a:cubicBezTo>
                  <a:pt x="7409685" y="761243"/>
                  <a:pt x="7577783" y="806323"/>
                  <a:pt x="7698943" y="769620"/>
                </a:cubicBezTo>
                <a:cubicBezTo>
                  <a:pt x="7820103" y="732917"/>
                  <a:pt x="7817034" y="782995"/>
                  <a:pt x="7928762" y="769620"/>
                </a:cubicBezTo>
                <a:cubicBezTo>
                  <a:pt x="8040490" y="756245"/>
                  <a:pt x="8287073" y="830617"/>
                  <a:pt x="8503310" y="769620"/>
                </a:cubicBezTo>
                <a:cubicBezTo>
                  <a:pt x="8719547" y="708623"/>
                  <a:pt x="8701893" y="781297"/>
                  <a:pt x="8848039" y="769620"/>
                </a:cubicBezTo>
                <a:cubicBezTo>
                  <a:pt x="8994185" y="757943"/>
                  <a:pt x="9364755" y="845033"/>
                  <a:pt x="9537497" y="769620"/>
                </a:cubicBezTo>
                <a:cubicBezTo>
                  <a:pt x="9710239" y="694207"/>
                  <a:pt x="9716892" y="780294"/>
                  <a:pt x="9882226" y="769620"/>
                </a:cubicBezTo>
                <a:cubicBezTo>
                  <a:pt x="10047560" y="758946"/>
                  <a:pt x="10246453" y="783283"/>
                  <a:pt x="10456774" y="769620"/>
                </a:cubicBezTo>
                <a:cubicBezTo>
                  <a:pt x="10667095" y="755957"/>
                  <a:pt x="11136138" y="820871"/>
                  <a:pt x="11490960" y="769620"/>
                </a:cubicBezTo>
              </a:path>
              <a:path w="11490960" h="6156960" fill="none" extrusionOk="0">
                <a:moveTo>
                  <a:pt x="0" y="0"/>
                </a:moveTo>
                <a:cubicBezTo>
                  <a:pt x="349151" y="-36848"/>
                  <a:pt x="425212" y="42750"/>
                  <a:pt x="804367" y="0"/>
                </a:cubicBezTo>
                <a:cubicBezTo>
                  <a:pt x="1183522" y="-42750"/>
                  <a:pt x="982763" y="5296"/>
                  <a:pt x="1034186" y="0"/>
                </a:cubicBezTo>
                <a:cubicBezTo>
                  <a:pt x="1085609" y="-5296"/>
                  <a:pt x="1150813" y="23399"/>
                  <a:pt x="1264006" y="0"/>
                </a:cubicBezTo>
                <a:cubicBezTo>
                  <a:pt x="1377199" y="-23399"/>
                  <a:pt x="1815049" y="55922"/>
                  <a:pt x="1953463" y="0"/>
                </a:cubicBezTo>
                <a:cubicBezTo>
                  <a:pt x="2091877" y="-55922"/>
                  <a:pt x="2382451" y="60709"/>
                  <a:pt x="2642921" y="0"/>
                </a:cubicBezTo>
                <a:cubicBezTo>
                  <a:pt x="2903391" y="-60709"/>
                  <a:pt x="2820005" y="18765"/>
                  <a:pt x="2987650" y="0"/>
                </a:cubicBezTo>
                <a:cubicBezTo>
                  <a:pt x="3155295" y="-18765"/>
                  <a:pt x="3113428" y="27074"/>
                  <a:pt x="3217469" y="0"/>
                </a:cubicBezTo>
                <a:cubicBezTo>
                  <a:pt x="3321510" y="-27074"/>
                  <a:pt x="3776091" y="27154"/>
                  <a:pt x="4021836" y="0"/>
                </a:cubicBezTo>
                <a:cubicBezTo>
                  <a:pt x="4267581" y="-27154"/>
                  <a:pt x="4163497" y="8384"/>
                  <a:pt x="4251655" y="0"/>
                </a:cubicBezTo>
                <a:cubicBezTo>
                  <a:pt x="4339813" y="-8384"/>
                  <a:pt x="4536177" y="45333"/>
                  <a:pt x="4711294" y="0"/>
                </a:cubicBezTo>
                <a:cubicBezTo>
                  <a:pt x="4886411" y="-45333"/>
                  <a:pt x="4952261" y="46970"/>
                  <a:pt x="5170932" y="0"/>
                </a:cubicBezTo>
                <a:cubicBezTo>
                  <a:pt x="5389603" y="-46970"/>
                  <a:pt x="5430723" y="3690"/>
                  <a:pt x="5515661" y="0"/>
                </a:cubicBezTo>
                <a:cubicBezTo>
                  <a:pt x="5600599" y="-3690"/>
                  <a:pt x="5854102" y="18673"/>
                  <a:pt x="5975299" y="0"/>
                </a:cubicBezTo>
                <a:cubicBezTo>
                  <a:pt x="6096496" y="-18673"/>
                  <a:pt x="6383181" y="31661"/>
                  <a:pt x="6549847" y="0"/>
                </a:cubicBezTo>
                <a:cubicBezTo>
                  <a:pt x="6716513" y="-31661"/>
                  <a:pt x="6902173" y="71893"/>
                  <a:pt x="7239305" y="0"/>
                </a:cubicBezTo>
                <a:cubicBezTo>
                  <a:pt x="7576437" y="-71893"/>
                  <a:pt x="7666670" y="7860"/>
                  <a:pt x="7928762" y="0"/>
                </a:cubicBezTo>
                <a:cubicBezTo>
                  <a:pt x="8190854" y="-7860"/>
                  <a:pt x="8321277" y="51825"/>
                  <a:pt x="8503310" y="0"/>
                </a:cubicBezTo>
                <a:cubicBezTo>
                  <a:pt x="8685343" y="-51825"/>
                  <a:pt x="8992841" y="15854"/>
                  <a:pt x="9192768" y="0"/>
                </a:cubicBezTo>
                <a:cubicBezTo>
                  <a:pt x="9392695" y="-15854"/>
                  <a:pt x="9628606" y="62197"/>
                  <a:pt x="9767316" y="0"/>
                </a:cubicBezTo>
                <a:cubicBezTo>
                  <a:pt x="9906026" y="-62197"/>
                  <a:pt x="10155808" y="26463"/>
                  <a:pt x="10456774" y="0"/>
                </a:cubicBezTo>
                <a:cubicBezTo>
                  <a:pt x="10757740" y="-26463"/>
                  <a:pt x="11167494" y="91911"/>
                  <a:pt x="11490960" y="0"/>
                </a:cubicBezTo>
                <a:cubicBezTo>
                  <a:pt x="11526737" y="113355"/>
                  <a:pt x="11481812" y="244871"/>
                  <a:pt x="11490960" y="375015"/>
                </a:cubicBezTo>
                <a:cubicBezTo>
                  <a:pt x="11500108" y="505159"/>
                  <a:pt x="11438234" y="703402"/>
                  <a:pt x="11490960" y="873169"/>
                </a:cubicBezTo>
                <a:cubicBezTo>
                  <a:pt x="11543686" y="1042936"/>
                  <a:pt x="11466256" y="1149970"/>
                  <a:pt x="11490960" y="1309753"/>
                </a:cubicBezTo>
                <a:cubicBezTo>
                  <a:pt x="11515664" y="1469536"/>
                  <a:pt x="11441004" y="1646000"/>
                  <a:pt x="11490960" y="1807907"/>
                </a:cubicBezTo>
                <a:cubicBezTo>
                  <a:pt x="11540916" y="1969814"/>
                  <a:pt x="11444181" y="2076088"/>
                  <a:pt x="11490960" y="2244492"/>
                </a:cubicBezTo>
                <a:cubicBezTo>
                  <a:pt x="11537739" y="2412896"/>
                  <a:pt x="11432135" y="2532522"/>
                  <a:pt x="11490960" y="2804215"/>
                </a:cubicBezTo>
                <a:cubicBezTo>
                  <a:pt x="11549785" y="3075908"/>
                  <a:pt x="11465892" y="3151342"/>
                  <a:pt x="11490960" y="3302369"/>
                </a:cubicBezTo>
                <a:cubicBezTo>
                  <a:pt x="11516028" y="3453396"/>
                  <a:pt x="11475651" y="3541123"/>
                  <a:pt x="11490960" y="3677384"/>
                </a:cubicBezTo>
                <a:cubicBezTo>
                  <a:pt x="11506269" y="3813645"/>
                  <a:pt x="11462440" y="4204797"/>
                  <a:pt x="11490960" y="4360247"/>
                </a:cubicBezTo>
                <a:cubicBezTo>
                  <a:pt x="11519480" y="4515697"/>
                  <a:pt x="11485640" y="4670913"/>
                  <a:pt x="11490960" y="4919971"/>
                </a:cubicBezTo>
                <a:cubicBezTo>
                  <a:pt x="11496280" y="5169029"/>
                  <a:pt x="11483060" y="5170150"/>
                  <a:pt x="11490960" y="5418125"/>
                </a:cubicBezTo>
                <a:cubicBezTo>
                  <a:pt x="11498860" y="5666100"/>
                  <a:pt x="11455570" y="5865888"/>
                  <a:pt x="11490960" y="6156960"/>
                </a:cubicBezTo>
                <a:cubicBezTo>
                  <a:pt x="11409617" y="6160864"/>
                  <a:pt x="11225242" y="6137351"/>
                  <a:pt x="11146231" y="6156960"/>
                </a:cubicBezTo>
                <a:cubicBezTo>
                  <a:pt x="11067220" y="6176569"/>
                  <a:pt x="10881488" y="6137947"/>
                  <a:pt x="10801502" y="6156960"/>
                </a:cubicBezTo>
                <a:cubicBezTo>
                  <a:pt x="10721516" y="6175973"/>
                  <a:pt x="10686078" y="6130236"/>
                  <a:pt x="10571683" y="6156960"/>
                </a:cubicBezTo>
                <a:cubicBezTo>
                  <a:pt x="10457288" y="6183684"/>
                  <a:pt x="10329309" y="6145136"/>
                  <a:pt x="10226954" y="6156960"/>
                </a:cubicBezTo>
                <a:cubicBezTo>
                  <a:pt x="10124599" y="6168784"/>
                  <a:pt x="9804965" y="6110638"/>
                  <a:pt x="9537497" y="6156960"/>
                </a:cubicBezTo>
                <a:cubicBezTo>
                  <a:pt x="9270029" y="6203282"/>
                  <a:pt x="9375650" y="6146018"/>
                  <a:pt x="9307678" y="6156960"/>
                </a:cubicBezTo>
                <a:cubicBezTo>
                  <a:pt x="9239706" y="6167902"/>
                  <a:pt x="9184408" y="6136425"/>
                  <a:pt x="9077858" y="6156960"/>
                </a:cubicBezTo>
                <a:cubicBezTo>
                  <a:pt x="8971308" y="6177495"/>
                  <a:pt x="8568908" y="6127928"/>
                  <a:pt x="8388401" y="6156960"/>
                </a:cubicBezTo>
                <a:cubicBezTo>
                  <a:pt x="8207894" y="6185992"/>
                  <a:pt x="8100516" y="6132887"/>
                  <a:pt x="7928762" y="6156960"/>
                </a:cubicBezTo>
                <a:cubicBezTo>
                  <a:pt x="7757008" y="6181033"/>
                  <a:pt x="7747067" y="6145272"/>
                  <a:pt x="7584034" y="6156960"/>
                </a:cubicBezTo>
                <a:cubicBezTo>
                  <a:pt x="7421001" y="6168648"/>
                  <a:pt x="7333777" y="6137217"/>
                  <a:pt x="7124395" y="6156960"/>
                </a:cubicBezTo>
                <a:cubicBezTo>
                  <a:pt x="6915013" y="6176703"/>
                  <a:pt x="6928900" y="6133445"/>
                  <a:pt x="6779666" y="6156960"/>
                </a:cubicBezTo>
                <a:cubicBezTo>
                  <a:pt x="6630432" y="6180475"/>
                  <a:pt x="6451722" y="6126692"/>
                  <a:pt x="6320028" y="6156960"/>
                </a:cubicBezTo>
                <a:cubicBezTo>
                  <a:pt x="6188334" y="6187228"/>
                  <a:pt x="5980600" y="6105206"/>
                  <a:pt x="5860390" y="6156960"/>
                </a:cubicBezTo>
                <a:cubicBezTo>
                  <a:pt x="5740180" y="6208714"/>
                  <a:pt x="5248389" y="6143343"/>
                  <a:pt x="5056022" y="6156960"/>
                </a:cubicBezTo>
                <a:cubicBezTo>
                  <a:pt x="4863655" y="6170577"/>
                  <a:pt x="4717555" y="6143146"/>
                  <a:pt x="4481474" y="6156960"/>
                </a:cubicBezTo>
                <a:cubicBezTo>
                  <a:pt x="4245393" y="6170774"/>
                  <a:pt x="4289237" y="6142964"/>
                  <a:pt x="4136746" y="6156960"/>
                </a:cubicBezTo>
                <a:cubicBezTo>
                  <a:pt x="3984255" y="6170956"/>
                  <a:pt x="3965423" y="6142819"/>
                  <a:pt x="3906926" y="6156960"/>
                </a:cubicBezTo>
                <a:cubicBezTo>
                  <a:pt x="3848429" y="6171101"/>
                  <a:pt x="3657381" y="6136261"/>
                  <a:pt x="3447288" y="6156960"/>
                </a:cubicBezTo>
                <a:cubicBezTo>
                  <a:pt x="3237195" y="6177659"/>
                  <a:pt x="3148388" y="6144488"/>
                  <a:pt x="2987650" y="6156960"/>
                </a:cubicBezTo>
                <a:cubicBezTo>
                  <a:pt x="2826912" y="6169432"/>
                  <a:pt x="2625778" y="6138519"/>
                  <a:pt x="2528011" y="6156960"/>
                </a:cubicBezTo>
                <a:cubicBezTo>
                  <a:pt x="2430244" y="6175401"/>
                  <a:pt x="2292550" y="6133480"/>
                  <a:pt x="2183282" y="6156960"/>
                </a:cubicBezTo>
                <a:cubicBezTo>
                  <a:pt x="2074014" y="6180440"/>
                  <a:pt x="1841071" y="6126907"/>
                  <a:pt x="1608734" y="6156960"/>
                </a:cubicBezTo>
                <a:cubicBezTo>
                  <a:pt x="1376397" y="6187013"/>
                  <a:pt x="1278062" y="6090895"/>
                  <a:pt x="1034186" y="6156960"/>
                </a:cubicBezTo>
                <a:cubicBezTo>
                  <a:pt x="790310" y="6223025"/>
                  <a:pt x="788229" y="6136049"/>
                  <a:pt x="689458" y="6156960"/>
                </a:cubicBezTo>
                <a:cubicBezTo>
                  <a:pt x="590687" y="6177871"/>
                  <a:pt x="166976" y="6074845"/>
                  <a:pt x="0" y="6156960"/>
                </a:cubicBezTo>
                <a:cubicBezTo>
                  <a:pt x="-36861" y="6069500"/>
                  <a:pt x="12406" y="5955016"/>
                  <a:pt x="0" y="5781945"/>
                </a:cubicBezTo>
                <a:cubicBezTo>
                  <a:pt x="-12406" y="5608874"/>
                  <a:pt x="11970" y="5389292"/>
                  <a:pt x="0" y="5160652"/>
                </a:cubicBezTo>
                <a:cubicBezTo>
                  <a:pt x="-11970" y="4932012"/>
                  <a:pt x="25019" y="4877888"/>
                  <a:pt x="0" y="4785637"/>
                </a:cubicBezTo>
                <a:cubicBezTo>
                  <a:pt x="-25019" y="4693387"/>
                  <a:pt x="26521" y="4471123"/>
                  <a:pt x="0" y="4225913"/>
                </a:cubicBezTo>
                <a:cubicBezTo>
                  <a:pt x="-26521" y="3980703"/>
                  <a:pt x="1017" y="3985061"/>
                  <a:pt x="0" y="3789329"/>
                </a:cubicBezTo>
                <a:cubicBezTo>
                  <a:pt x="-1017" y="3593597"/>
                  <a:pt x="2932" y="3526147"/>
                  <a:pt x="0" y="3291175"/>
                </a:cubicBezTo>
                <a:cubicBezTo>
                  <a:pt x="-2932" y="3056203"/>
                  <a:pt x="16266" y="3012595"/>
                  <a:pt x="0" y="2854591"/>
                </a:cubicBezTo>
                <a:cubicBezTo>
                  <a:pt x="-16266" y="2696587"/>
                  <a:pt x="48174" y="2582561"/>
                  <a:pt x="0" y="2356437"/>
                </a:cubicBezTo>
                <a:cubicBezTo>
                  <a:pt x="-48174" y="2130313"/>
                  <a:pt x="12022" y="2006285"/>
                  <a:pt x="0" y="1796713"/>
                </a:cubicBezTo>
                <a:cubicBezTo>
                  <a:pt x="-12022" y="1587141"/>
                  <a:pt x="8265" y="1476570"/>
                  <a:pt x="0" y="1175420"/>
                </a:cubicBezTo>
                <a:cubicBezTo>
                  <a:pt x="-8265" y="874270"/>
                  <a:pt x="33584" y="787338"/>
                  <a:pt x="0" y="492557"/>
                </a:cubicBezTo>
                <a:cubicBezTo>
                  <a:pt x="-33584" y="197776"/>
                  <a:pt x="44841" y="117789"/>
                  <a:pt x="0" y="0"/>
                </a:cubicBezTo>
                <a:close/>
              </a:path>
              <a:path w="11490960" h="6156960" fill="none" stroke="0" extrusionOk="0">
                <a:moveTo>
                  <a:pt x="1436370" y="0"/>
                </a:moveTo>
                <a:cubicBezTo>
                  <a:pt x="1477625" y="258609"/>
                  <a:pt x="1433671" y="346513"/>
                  <a:pt x="1436370" y="621293"/>
                </a:cubicBezTo>
                <a:cubicBezTo>
                  <a:pt x="1439069" y="896073"/>
                  <a:pt x="1434333" y="939018"/>
                  <a:pt x="1436370" y="1242586"/>
                </a:cubicBezTo>
                <a:cubicBezTo>
                  <a:pt x="1438407" y="1546154"/>
                  <a:pt x="1398492" y="1668870"/>
                  <a:pt x="1436370" y="1802310"/>
                </a:cubicBezTo>
                <a:cubicBezTo>
                  <a:pt x="1474248" y="1935750"/>
                  <a:pt x="1417968" y="2193668"/>
                  <a:pt x="1436370" y="2362034"/>
                </a:cubicBezTo>
                <a:cubicBezTo>
                  <a:pt x="1454772" y="2530400"/>
                  <a:pt x="1419720" y="2552880"/>
                  <a:pt x="1436370" y="2737049"/>
                </a:cubicBezTo>
                <a:cubicBezTo>
                  <a:pt x="1453020" y="2921219"/>
                  <a:pt x="1428182" y="3048403"/>
                  <a:pt x="1436370" y="3235203"/>
                </a:cubicBezTo>
                <a:cubicBezTo>
                  <a:pt x="1444558" y="3422003"/>
                  <a:pt x="1427357" y="3534370"/>
                  <a:pt x="1436370" y="3733357"/>
                </a:cubicBezTo>
                <a:cubicBezTo>
                  <a:pt x="1445383" y="3932344"/>
                  <a:pt x="1394169" y="4137239"/>
                  <a:pt x="1436370" y="4354650"/>
                </a:cubicBezTo>
                <a:cubicBezTo>
                  <a:pt x="1478571" y="4572061"/>
                  <a:pt x="1365276" y="4699056"/>
                  <a:pt x="1436370" y="4975943"/>
                </a:cubicBezTo>
                <a:cubicBezTo>
                  <a:pt x="1507464" y="5252830"/>
                  <a:pt x="1435899" y="5294829"/>
                  <a:pt x="1436370" y="5474097"/>
                </a:cubicBezTo>
                <a:cubicBezTo>
                  <a:pt x="1436841" y="5653365"/>
                  <a:pt x="1372688" y="5981562"/>
                  <a:pt x="1436370" y="6156960"/>
                </a:cubicBezTo>
                <a:moveTo>
                  <a:pt x="0" y="769620"/>
                </a:moveTo>
                <a:cubicBezTo>
                  <a:pt x="221873" y="721674"/>
                  <a:pt x="309909" y="779463"/>
                  <a:pt x="459638" y="769620"/>
                </a:cubicBezTo>
                <a:cubicBezTo>
                  <a:pt x="609367" y="759777"/>
                  <a:pt x="708866" y="769800"/>
                  <a:pt x="804367" y="769620"/>
                </a:cubicBezTo>
                <a:cubicBezTo>
                  <a:pt x="899868" y="769440"/>
                  <a:pt x="1099698" y="796811"/>
                  <a:pt x="1264006" y="769620"/>
                </a:cubicBezTo>
                <a:cubicBezTo>
                  <a:pt x="1428314" y="742429"/>
                  <a:pt x="1627718" y="800472"/>
                  <a:pt x="1723644" y="769620"/>
                </a:cubicBezTo>
                <a:cubicBezTo>
                  <a:pt x="1819570" y="738768"/>
                  <a:pt x="1906806" y="794485"/>
                  <a:pt x="1953463" y="769620"/>
                </a:cubicBezTo>
                <a:cubicBezTo>
                  <a:pt x="2000120" y="744755"/>
                  <a:pt x="2139120" y="783127"/>
                  <a:pt x="2298192" y="769620"/>
                </a:cubicBezTo>
                <a:cubicBezTo>
                  <a:pt x="2457264" y="756113"/>
                  <a:pt x="2735882" y="846443"/>
                  <a:pt x="3102559" y="769620"/>
                </a:cubicBezTo>
                <a:cubicBezTo>
                  <a:pt x="3469236" y="692797"/>
                  <a:pt x="3293847" y="786339"/>
                  <a:pt x="3447288" y="769620"/>
                </a:cubicBezTo>
                <a:cubicBezTo>
                  <a:pt x="3600729" y="752901"/>
                  <a:pt x="3751940" y="805412"/>
                  <a:pt x="3906926" y="769620"/>
                </a:cubicBezTo>
                <a:cubicBezTo>
                  <a:pt x="4061912" y="733828"/>
                  <a:pt x="4376373" y="836313"/>
                  <a:pt x="4596384" y="769620"/>
                </a:cubicBezTo>
                <a:cubicBezTo>
                  <a:pt x="4816395" y="702927"/>
                  <a:pt x="4967147" y="813929"/>
                  <a:pt x="5170932" y="769620"/>
                </a:cubicBezTo>
                <a:cubicBezTo>
                  <a:pt x="5374717" y="725311"/>
                  <a:pt x="5470250" y="774414"/>
                  <a:pt x="5745480" y="769620"/>
                </a:cubicBezTo>
                <a:cubicBezTo>
                  <a:pt x="6020710" y="764826"/>
                  <a:pt x="5956310" y="798419"/>
                  <a:pt x="6090209" y="769620"/>
                </a:cubicBezTo>
                <a:cubicBezTo>
                  <a:pt x="6224108" y="740821"/>
                  <a:pt x="6281348" y="787514"/>
                  <a:pt x="6434938" y="769620"/>
                </a:cubicBezTo>
                <a:cubicBezTo>
                  <a:pt x="6588528" y="751726"/>
                  <a:pt x="6666260" y="796389"/>
                  <a:pt x="6779666" y="769620"/>
                </a:cubicBezTo>
                <a:cubicBezTo>
                  <a:pt x="6893072" y="742851"/>
                  <a:pt x="7081253" y="835724"/>
                  <a:pt x="7354214" y="769620"/>
                </a:cubicBezTo>
                <a:cubicBezTo>
                  <a:pt x="7627175" y="703516"/>
                  <a:pt x="7880885" y="771091"/>
                  <a:pt x="8158582" y="769620"/>
                </a:cubicBezTo>
                <a:cubicBezTo>
                  <a:pt x="8436279" y="768149"/>
                  <a:pt x="8294881" y="782622"/>
                  <a:pt x="8388401" y="769620"/>
                </a:cubicBezTo>
                <a:cubicBezTo>
                  <a:pt x="8481921" y="756618"/>
                  <a:pt x="8693101" y="795075"/>
                  <a:pt x="8848039" y="769620"/>
                </a:cubicBezTo>
                <a:cubicBezTo>
                  <a:pt x="9002977" y="744165"/>
                  <a:pt x="9087050" y="788140"/>
                  <a:pt x="9192768" y="769620"/>
                </a:cubicBezTo>
                <a:cubicBezTo>
                  <a:pt x="9298486" y="751100"/>
                  <a:pt x="9498481" y="793621"/>
                  <a:pt x="9767316" y="769620"/>
                </a:cubicBezTo>
                <a:cubicBezTo>
                  <a:pt x="10036151" y="745619"/>
                  <a:pt x="10154881" y="801537"/>
                  <a:pt x="10341864" y="769620"/>
                </a:cubicBezTo>
                <a:cubicBezTo>
                  <a:pt x="10528847" y="737703"/>
                  <a:pt x="10925423" y="796331"/>
                  <a:pt x="11490960" y="769620"/>
                </a:cubicBezTo>
              </a:path>
              <a:path w="11490960" h="6156960" fill="none" stroke="0" extrusionOk="0">
                <a:moveTo>
                  <a:pt x="0" y="0"/>
                </a:moveTo>
                <a:cubicBezTo>
                  <a:pt x="94981" y="-14036"/>
                  <a:pt x="237613" y="40172"/>
                  <a:pt x="459638" y="0"/>
                </a:cubicBezTo>
                <a:cubicBezTo>
                  <a:pt x="681663" y="-40172"/>
                  <a:pt x="595188" y="18859"/>
                  <a:pt x="689458" y="0"/>
                </a:cubicBezTo>
                <a:cubicBezTo>
                  <a:pt x="783728" y="-18859"/>
                  <a:pt x="1013305" y="9305"/>
                  <a:pt x="1149096" y="0"/>
                </a:cubicBezTo>
                <a:cubicBezTo>
                  <a:pt x="1284887" y="-9305"/>
                  <a:pt x="1565326" y="40067"/>
                  <a:pt x="1723644" y="0"/>
                </a:cubicBezTo>
                <a:cubicBezTo>
                  <a:pt x="1881962" y="-40067"/>
                  <a:pt x="2333934" y="29020"/>
                  <a:pt x="2528011" y="0"/>
                </a:cubicBezTo>
                <a:cubicBezTo>
                  <a:pt x="2722088" y="-29020"/>
                  <a:pt x="2847446" y="38044"/>
                  <a:pt x="3102559" y="0"/>
                </a:cubicBezTo>
                <a:cubicBezTo>
                  <a:pt x="3357672" y="-38044"/>
                  <a:pt x="3277143" y="2356"/>
                  <a:pt x="3447288" y="0"/>
                </a:cubicBezTo>
                <a:cubicBezTo>
                  <a:pt x="3617433" y="-2356"/>
                  <a:pt x="3581271" y="18778"/>
                  <a:pt x="3677107" y="0"/>
                </a:cubicBezTo>
                <a:cubicBezTo>
                  <a:pt x="3772943" y="-18778"/>
                  <a:pt x="4157842" y="30298"/>
                  <a:pt x="4366565" y="0"/>
                </a:cubicBezTo>
                <a:cubicBezTo>
                  <a:pt x="4575288" y="-30298"/>
                  <a:pt x="4942994" y="61132"/>
                  <a:pt x="5170932" y="0"/>
                </a:cubicBezTo>
                <a:cubicBezTo>
                  <a:pt x="5398870" y="-61132"/>
                  <a:pt x="5335781" y="16517"/>
                  <a:pt x="5400751" y="0"/>
                </a:cubicBezTo>
                <a:cubicBezTo>
                  <a:pt x="5465721" y="-16517"/>
                  <a:pt x="5813154" y="27622"/>
                  <a:pt x="5975299" y="0"/>
                </a:cubicBezTo>
                <a:cubicBezTo>
                  <a:pt x="6137444" y="-27622"/>
                  <a:pt x="6311266" y="35907"/>
                  <a:pt x="6434938" y="0"/>
                </a:cubicBezTo>
                <a:cubicBezTo>
                  <a:pt x="6558610" y="-35907"/>
                  <a:pt x="6914394" y="29334"/>
                  <a:pt x="7239305" y="0"/>
                </a:cubicBezTo>
                <a:cubicBezTo>
                  <a:pt x="7564216" y="-29334"/>
                  <a:pt x="7655592" y="40948"/>
                  <a:pt x="7813853" y="0"/>
                </a:cubicBezTo>
                <a:cubicBezTo>
                  <a:pt x="7972114" y="-40948"/>
                  <a:pt x="8091691" y="21363"/>
                  <a:pt x="8273491" y="0"/>
                </a:cubicBezTo>
                <a:cubicBezTo>
                  <a:pt x="8455291" y="-21363"/>
                  <a:pt x="8394742" y="27506"/>
                  <a:pt x="8503310" y="0"/>
                </a:cubicBezTo>
                <a:cubicBezTo>
                  <a:pt x="8611878" y="-27506"/>
                  <a:pt x="8747292" y="19773"/>
                  <a:pt x="8962949" y="0"/>
                </a:cubicBezTo>
                <a:cubicBezTo>
                  <a:pt x="9178606" y="-19773"/>
                  <a:pt x="9601557" y="59554"/>
                  <a:pt x="9767316" y="0"/>
                </a:cubicBezTo>
                <a:cubicBezTo>
                  <a:pt x="9933075" y="-59554"/>
                  <a:pt x="9930360" y="6445"/>
                  <a:pt x="9997135" y="0"/>
                </a:cubicBezTo>
                <a:cubicBezTo>
                  <a:pt x="10063910" y="-6445"/>
                  <a:pt x="10203691" y="1938"/>
                  <a:pt x="10341864" y="0"/>
                </a:cubicBezTo>
                <a:cubicBezTo>
                  <a:pt x="10480037" y="-1938"/>
                  <a:pt x="10648032" y="14304"/>
                  <a:pt x="10916412" y="0"/>
                </a:cubicBezTo>
                <a:cubicBezTo>
                  <a:pt x="11184792" y="-14304"/>
                  <a:pt x="11304679" y="36256"/>
                  <a:pt x="11490960" y="0"/>
                </a:cubicBezTo>
                <a:cubicBezTo>
                  <a:pt x="11540101" y="150937"/>
                  <a:pt x="11487164" y="321982"/>
                  <a:pt x="11490960" y="436584"/>
                </a:cubicBezTo>
                <a:cubicBezTo>
                  <a:pt x="11494756" y="551186"/>
                  <a:pt x="11452974" y="672869"/>
                  <a:pt x="11490960" y="873169"/>
                </a:cubicBezTo>
                <a:cubicBezTo>
                  <a:pt x="11528946" y="1073469"/>
                  <a:pt x="11465915" y="1304273"/>
                  <a:pt x="11490960" y="1432893"/>
                </a:cubicBezTo>
                <a:cubicBezTo>
                  <a:pt x="11516005" y="1561513"/>
                  <a:pt x="11469885" y="1839206"/>
                  <a:pt x="11490960" y="1992616"/>
                </a:cubicBezTo>
                <a:cubicBezTo>
                  <a:pt x="11512035" y="2146026"/>
                  <a:pt x="11461773" y="2205497"/>
                  <a:pt x="11490960" y="2367631"/>
                </a:cubicBezTo>
                <a:cubicBezTo>
                  <a:pt x="11520147" y="2529766"/>
                  <a:pt x="11476714" y="2630541"/>
                  <a:pt x="11490960" y="2742646"/>
                </a:cubicBezTo>
                <a:cubicBezTo>
                  <a:pt x="11505206" y="2854752"/>
                  <a:pt x="11477531" y="3009460"/>
                  <a:pt x="11490960" y="3117661"/>
                </a:cubicBezTo>
                <a:cubicBezTo>
                  <a:pt x="11504389" y="3225863"/>
                  <a:pt x="11464777" y="3382514"/>
                  <a:pt x="11490960" y="3554245"/>
                </a:cubicBezTo>
                <a:cubicBezTo>
                  <a:pt x="11517143" y="3725976"/>
                  <a:pt x="11480519" y="3928874"/>
                  <a:pt x="11490960" y="4052399"/>
                </a:cubicBezTo>
                <a:cubicBezTo>
                  <a:pt x="11501401" y="4175924"/>
                  <a:pt x="11423266" y="4424835"/>
                  <a:pt x="11490960" y="4735262"/>
                </a:cubicBezTo>
                <a:cubicBezTo>
                  <a:pt x="11558654" y="5045689"/>
                  <a:pt x="11448997" y="4969834"/>
                  <a:pt x="11490960" y="5110277"/>
                </a:cubicBezTo>
                <a:cubicBezTo>
                  <a:pt x="11532923" y="5250720"/>
                  <a:pt x="11399278" y="5782838"/>
                  <a:pt x="11490960" y="6156960"/>
                </a:cubicBezTo>
                <a:cubicBezTo>
                  <a:pt x="11256532" y="6183731"/>
                  <a:pt x="11047240" y="6082633"/>
                  <a:pt x="10801502" y="6156960"/>
                </a:cubicBezTo>
                <a:cubicBezTo>
                  <a:pt x="10555764" y="6231287"/>
                  <a:pt x="10219614" y="6078548"/>
                  <a:pt x="9997135" y="6156960"/>
                </a:cubicBezTo>
                <a:cubicBezTo>
                  <a:pt x="9774656" y="6235372"/>
                  <a:pt x="9834534" y="6143087"/>
                  <a:pt x="9767316" y="6156960"/>
                </a:cubicBezTo>
                <a:cubicBezTo>
                  <a:pt x="9700098" y="6170833"/>
                  <a:pt x="9186595" y="6078473"/>
                  <a:pt x="8962949" y="6156960"/>
                </a:cubicBezTo>
                <a:cubicBezTo>
                  <a:pt x="8739303" y="6235447"/>
                  <a:pt x="8717046" y="6148058"/>
                  <a:pt x="8618220" y="6156960"/>
                </a:cubicBezTo>
                <a:cubicBezTo>
                  <a:pt x="8519394" y="6165862"/>
                  <a:pt x="8168608" y="6104369"/>
                  <a:pt x="8043672" y="6156960"/>
                </a:cubicBezTo>
                <a:cubicBezTo>
                  <a:pt x="7918736" y="6209551"/>
                  <a:pt x="7661661" y="6100742"/>
                  <a:pt x="7469124" y="6156960"/>
                </a:cubicBezTo>
                <a:cubicBezTo>
                  <a:pt x="7276587" y="6213178"/>
                  <a:pt x="6966671" y="6102112"/>
                  <a:pt x="6664757" y="6156960"/>
                </a:cubicBezTo>
                <a:cubicBezTo>
                  <a:pt x="6362843" y="6211808"/>
                  <a:pt x="6220492" y="6088485"/>
                  <a:pt x="5975299" y="6156960"/>
                </a:cubicBezTo>
                <a:cubicBezTo>
                  <a:pt x="5730106" y="6225435"/>
                  <a:pt x="5539172" y="6144278"/>
                  <a:pt x="5285842" y="6156960"/>
                </a:cubicBezTo>
                <a:cubicBezTo>
                  <a:pt x="5032512" y="6169642"/>
                  <a:pt x="5152986" y="6156798"/>
                  <a:pt x="5056022" y="6156960"/>
                </a:cubicBezTo>
                <a:cubicBezTo>
                  <a:pt x="4959058" y="6157122"/>
                  <a:pt x="4823043" y="6149719"/>
                  <a:pt x="4711294" y="6156960"/>
                </a:cubicBezTo>
                <a:cubicBezTo>
                  <a:pt x="4599545" y="6164201"/>
                  <a:pt x="4103252" y="6068847"/>
                  <a:pt x="3906926" y="6156960"/>
                </a:cubicBezTo>
                <a:cubicBezTo>
                  <a:pt x="3710600" y="6245073"/>
                  <a:pt x="3666550" y="6124085"/>
                  <a:pt x="3562198" y="6156960"/>
                </a:cubicBezTo>
                <a:cubicBezTo>
                  <a:pt x="3457846" y="6189835"/>
                  <a:pt x="3244072" y="6140687"/>
                  <a:pt x="2987650" y="6156960"/>
                </a:cubicBezTo>
                <a:cubicBezTo>
                  <a:pt x="2731228" y="6173233"/>
                  <a:pt x="2737691" y="6127716"/>
                  <a:pt x="2528011" y="6156960"/>
                </a:cubicBezTo>
                <a:cubicBezTo>
                  <a:pt x="2318331" y="6186204"/>
                  <a:pt x="2350910" y="6140229"/>
                  <a:pt x="2183282" y="6156960"/>
                </a:cubicBezTo>
                <a:cubicBezTo>
                  <a:pt x="2015654" y="6173691"/>
                  <a:pt x="1684027" y="6115851"/>
                  <a:pt x="1493825" y="6156960"/>
                </a:cubicBezTo>
                <a:cubicBezTo>
                  <a:pt x="1303623" y="6198069"/>
                  <a:pt x="1000182" y="6080250"/>
                  <a:pt x="804367" y="6156960"/>
                </a:cubicBezTo>
                <a:cubicBezTo>
                  <a:pt x="608552" y="6233670"/>
                  <a:pt x="368403" y="6152268"/>
                  <a:pt x="0" y="6156960"/>
                </a:cubicBezTo>
                <a:cubicBezTo>
                  <a:pt x="-31651" y="5926630"/>
                  <a:pt x="22829" y="5862382"/>
                  <a:pt x="0" y="5658806"/>
                </a:cubicBezTo>
                <a:cubicBezTo>
                  <a:pt x="-22829" y="5455230"/>
                  <a:pt x="27325" y="5230133"/>
                  <a:pt x="0" y="5099082"/>
                </a:cubicBezTo>
                <a:cubicBezTo>
                  <a:pt x="-27325" y="4968031"/>
                  <a:pt x="53206" y="4717291"/>
                  <a:pt x="0" y="4539359"/>
                </a:cubicBezTo>
                <a:cubicBezTo>
                  <a:pt x="-53206" y="4361427"/>
                  <a:pt x="53556" y="4148349"/>
                  <a:pt x="0" y="3979635"/>
                </a:cubicBezTo>
                <a:cubicBezTo>
                  <a:pt x="-53556" y="3810921"/>
                  <a:pt x="21331" y="3707752"/>
                  <a:pt x="0" y="3481481"/>
                </a:cubicBezTo>
                <a:cubicBezTo>
                  <a:pt x="-21331" y="3255210"/>
                  <a:pt x="7295" y="3044635"/>
                  <a:pt x="0" y="2798618"/>
                </a:cubicBezTo>
                <a:cubicBezTo>
                  <a:pt x="-7295" y="2552601"/>
                  <a:pt x="12672" y="2587698"/>
                  <a:pt x="0" y="2423603"/>
                </a:cubicBezTo>
                <a:cubicBezTo>
                  <a:pt x="-12672" y="2259509"/>
                  <a:pt x="13656" y="2208276"/>
                  <a:pt x="0" y="2048589"/>
                </a:cubicBezTo>
                <a:cubicBezTo>
                  <a:pt x="-13656" y="1888902"/>
                  <a:pt x="8099" y="1510112"/>
                  <a:pt x="0" y="1365726"/>
                </a:cubicBezTo>
                <a:cubicBezTo>
                  <a:pt x="-8099" y="1221340"/>
                  <a:pt x="40422" y="1112171"/>
                  <a:pt x="0" y="929141"/>
                </a:cubicBezTo>
                <a:cubicBezTo>
                  <a:pt x="-40422" y="746112"/>
                  <a:pt x="2493" y="403642"/>
                  <a:pt x="0" y="0"/>
                </a:cubicBezTo>
                <a:close/>
              </a:path>
            </a:pathLst>
          </a:custGeom>
          <a:gradFill flip="none" rotWithShape="1">
            <a:gsLst>
              <a:gs pos="0">
                <a:srgbClr val="ECF5E7">
                  <a:shade val="30000"/>
                  <a:satMod val="115000"/>
                </a:srgbClr>
              </a:gs>
              <a:gs pos="50000">
                <a:srgbClr val="ECF5E7">
                  <a:shade val="67500"/>
                  <a:satMod val="115000"/>
                </a:srgbClr>
              </a:gs>
              <a:gs pos="100000">
                <a:srgbClr val="ECF5E7">
                  <a:shade val="100000"/>
                  <a:satMod val="115000"/>
                </a:srgbClr>
              </a:gs>
            </a:gsLst>
            <a:lin ang="13500000" scaled="1"/>
            <a:tileRect/>
          </a:gradFill>
          <a:ln w="28575">
            <a:solidFill>
              <a:schemeClr val="accent2">
                <a:lumMod val="60000"/>
                <a:lumOff val="40000"/>
              </a:schemeClr>
            </a:solidFill>
            <a:extLst>
              <a:ext uri="{C807C97D-BFC1-408E-A445-0C87EB9F89A2}">
                <ask:lineSketchStyleProps xmlns:ask="http://schemas.microsoft.com/office/drawing/2018/sketchyshapes" sd="3155963779">
                  <a:prstGeom prst="flowChartInternalStorage">
                    <a:avLst/>
                  </a:prstGeom>
                  <ask:type>
                    <ask:lineSketchScribble/>
                  </ask:type>
                </ask:lineSketchStyleProps>
              </a:ext>
            </a:extLst>
          </a:ln>
          <a:effectLst>
            <a:innerShdw blurRad="63500" dist="50800" dir="27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8000" b="1" dirty="0">
                <a:ln w="22225">
                  <a:solidFill>
                    <a:schemeClr val="accent2">
                      <a:lumMod val="40000"/>
                      <a:lumOff val="60000"/>
                    </a:schemeClr>
                  </a:solidFill>
                  <a:prstDash val="solid"/>
                </a:ln>
                <a:solidFill>
                  <a:schemeClr val="accent6">
                    <a:lumMod val="50000"/>
                  </a:schemeClr>
                </a:solidFill>
                <a:effectLst>
                  <a:glow rad="228600">
                    <a:schemeClr val="accent3">
                      <a:satMod val="175000"/>
                      <a:alpha val="40000"/>
                    </a:schemeClr>
                  </a:glow>
                </a:effectLst>
                <a:latin typeface="Colonna MT" panose="04020805060202030203" pitchFamily="82" charset="0"/>
              </a:rPr>
              <a:t>Spain and the </a:t>
            </a:r>
          </a:p>
          <a:p>
            <a:pPr algn="ctr">
              <a:defRPr/>
            </a:pPr>
            <a:r>
              <a:rPr lang="en-US" sz="8000" b="1" dirty="0" err="1">
                <a:ln w="22225">
                  <a:solidFill>
                    <a:schemeClr val="accent2">
                      <a:lumMod val="40000"/>
                      <a:lumOff val="60000"/>
                    </a:schemeClr>
                  </a:solidFill>
                  <a:prstDash val="solid"/>
                </a:ln>
                <a:solidFill>
                  <a:schemeClr val="accent6">
                    <a:lumMod val="50000"/>
                  </a:schemeClr>
                </a:solidFill>
                <a:effectLst>
                  <a:glow rad="228600">
                    <a:schemeClr val="accent3">
                      <a:satMod val="175000"/>
                      <a:alpha val="40000"/>
                    </a:schemeClr>
                  </a:glow>
                </a:effectLst>
                <a:latin typeface="Colonna MT" panose="04020805060202030203" pitchFamily="82" charset="0"/>
              </a:rPr>
              <a:t>Palaiolithic</a:t>
            </a:r>
            <a:r>
              <a:rPr lang="en-US" sz="8000" b="1" dirty="0">
                <a:ln w="22225">
                  <a:solidFill>
                    <a:schemeClr val="accent2">
                      <a:lumMod val="40000"/>
                      <a:lumOff val="60000"/>
                    </a:schemeClr>
                  </a:solidFill>
                  <a:prstDash val="solid"/>
                </a:ln>
                <a:solidFill>
                  <a:schemeClr val="accent6">
                    <a:lumMod val="50000"/>
                  </a:schemeClr>
                </a:solidFill>
                <a:effectLst>
                  <a:glow rad="228600">
                    <a:schemeClr val="accent3">
                      <a:satMod val="175000"/>
                      <a:alpha val="40000"/>
                    </a:schemeClr>
                  </a:glow>
                </a:effectLst>
                <a:latin typeface="Colonna MT" panose="04020805060202030203" pitchFamily="82" charset="0"/>
              </a:rPr>
              <a:t> Age</a:t>
            </a:r>
          </a:p>
          <a:p>
            <a:pPr algn="ctr">
              <a:defRPr/>
            </a:pPr>
            <a:r>
              <a:rPr lang="en-US" sz="5000" b="1" dirty="0">
                <a:ln w="22225">
                  <a:solidFill>
                    <a:schemeClr val="accent2">
                      <a:lumMod val="40000"/>
                      <a:lumOff val="60000"/>
                    </a:schemeClr>
                  </a:solidFill>
                  <a:prstDash val="solid"/>
                </a:ln>
                <a:solidFill>
                  <a:schemeClr val="accent6">
                    <a:lumMod val="50000"/>
                  </a:schemeClr>
                </a:solidFill>
                <a:effectLst>
                  <a:glow rad="228600">
                    <a:schemeClr val="accent3">
                      <a:satMod val="175000"/>
                      <a:alpha val="40000"/>
                    </a:schemeClr>
                  </a:glow>
                </a:effectLst>
                <a:latin typeface="Colonna MT" panose="04020805060202030203" pitchFamily="82" charset="0"/>
              </a:rPr>
              <a:t>2.5 million years – 10,000 years ago</a:t>
            </a:r>
          </a:p>
        </p:txBody>
      </p:sp>
    </p:spTree>
    <p:extLst>
      <p:ext uri="{BB962C8B-B14F-4D97-AF65-F5344CB8AC3E}">
        <p14:creationId xmlns:p14="http://schemas.microsoft.com/office/powerpoint/2010/main" val="1126061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descr="Cave of Altamira and Palaeolithic Cave Art of Northern Spain">
            <a:extLst>
              <a:ext uri="{FF2B5EF4-FFF2-40B4-BE49-F238E27FC236}">
                <a16:creationId xmlns:a16="http://schemas.microsoft.com/office/drawing/2014/main" id="{03DAA433-AA14-4803-021B-4C69C467D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3" y="0"/>
            <a:ext cx="113172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786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473023" cy="4713514"/>
          </a:xfrm>
        </p:spPr>
        <p:txBody>
          <a:bodyPr>
            <a:normAutofit fontScale="90000"/>
          </a:bodyPr>
          <a:lstStyle/>
          <a:p>
            <a:pPr algn="ctr"/>
            <a:br>
              <a:rPr lang="en-GB" sz="2000" dirty="0"/>
            </a:br>
            <a:br>
              <a:rPr lang="en-GB" sz="2000" dirty="0"/>
            </a:br>
            <a:br>
              <a:rPr lang="en-GB" sz="2000" dirty="0"/>
            </a:br>
            <a:br>
              <a:rPr lang="en-GB" sz="2000" dirty="0"/>
            </a:br>
            <a:br>
              <a:rPr lang="en-GB" sz="2200" dirty="0">
                <a:solidFill>
                  <a:schemeClr val="accent2">
                    <a:lumMod val="20000"/>
                    <a:lumOff val="80000"/>
                  </a:schemeClr>
                </a:solidFill>
              </a:rPr>
            </a:br>
            <a:br>
              <a:rPr lang="en-GB" sz="2200" dirty="0">
                <a:solidFill>
                  <a:schemeClr val="accent2">
                    <a:lumMod val="20000"/>
                    <a:lumOff val="80000"/>
                  </a:schemeClr>
                </a:solidFill>
              </a:rPr>
            </a:br>
            <a:br>
              <a:rPr lang="en-GB" sz="2200" dirty="0">
                <a:solidFill>
                  <a:schemeClr val="accent2">
                    <a:lumMod val="20000"/>
                    <a:lumOff val="80000"/>
                  </a:schemeClr>
                </a:solidFill>
              </a:rPr>
            </a:b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The Cave of Altamira</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dating back to approximately 18,500 to 14,000 BC, is a renowned archaeological site in Spain celebrated for its Upper Paleolithic cave paintings. These extraordinary artworks include intricate drawings and vibrant polychrome paintings of wild mammals, such as bison, deer, and horses, as well as striking stenciled images of human hands. Located near the town of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Santillana</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del Mar in Cantabria, Spain, the cave is situated about 30 kilometers west of the city of Santander. The art in Altamira offers a captivating glimpse into the lives and artistic capabilities of prehistoric humans, making it a significant cultural and historical landmark.</a:t>
            </a:r>
            <a:b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br>
            <a:br>
              <a:rPr lang="en-US" sz="2200" dirty="0">
                <a:solidFill>
                  <a:schemeClr val="accent2">
                    <a:lumMod val="20000"/>
                    <a:lumOff val="80000"/>
                  </a:schemeClr>
                </a:solidFill>
              </a:rPr>
            </a:br>
            <a:br>
              <a:rPr lang="en-US" sz="2200" dirty="0">
                <a:solidFill>
                  <a:schemeClr val="accent2">
                    <a:lumMod val="20000"/>
                    <a:lumOff val="80000"/>
                  </a:schemeClr>
                </a:solidFill>
              </a:rPr>
            </a:br>
            <a:br>
              <a:rPr lang="en-US" sz="2200" dirty="0">
                <a:solidFill>
                  <a:schemeClr val="accent2">
                    <a:lumMod val="20000"/>
                    <a:lumOff val="80000"/>
                  </a:schemeClr>
                </a:solidFill>
              </a:rPr>
            </a:br>
            <a:br>
              <a:rPr lang="en-US" sz="2200" dirty="0">
                <a:solidFill>
                  <a:schemeClr val="accent2">
                    <a:lumMod val="20000"/>
                    <a:lumOff val="80000"/>
                  </a:schemeClr>
                </a:solidFill>
              </a:rPr>
            </a:br>
            <a:endParaRPr lang="en-GB" sz="22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1026" name="Picture 2" descr="http://whc.unesco.org/uploads/thumbs/site_0310_0001-594-0-200909241329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3023" y="117248"/>
            <a:ext cx="6588351" cy="65883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en.museodealtamira.mcu.es/web/imagenes/Prehistoria_y_Arte/entorno_cuev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26" y="5073878"/>
            <a:ext cx="6286500" cy="15335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arthistoryworlds.org/wp-includes/images/shapeimage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6872" y="5050110"/>
            <a:ext cx="1572985" cy="1557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526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66915"/>
            <a:ext cx="2180662" cy="845456"/>
          </a:xfrm>
        </p:spPr>
        <p:txBody>
          <a:bodyPr>
            <a:normAutofit fontScale="90000"/>
          </a:bodyPr>
          <a:lstStyle/>
          <a:p>
            <a:pPr algn="ct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1800" b="1" dirty="0"/>
            </a:br>
            <a:br>
              <a:rPr lang="en-GB" sz="800" b="1" dirty="0"/>
            </a:br>
            <a:br>
              <a:rPr lang="en-GB" sz="800" b="1" dirty="0"/>
            </a:br>
            <a:r>
              <a:rPr lang="en-US" sz="2300" b="1" dirty="0">
                <a:solidFill>
                  <a:schemeClr val="accent2">
                    <a:lumMod val="20000"/>
                    <a:lumOff val="80000"/>
                  </a:schemeClr>
                </a:solidFill>
                <a:latin typeface="Times New Roman" panose="02020603050405020304" pitchFamily="18" charset="0"/>
                <a:cs typeface="Times New Roman" panose="02020603050405020304" pitchFamily="18" charset="0"/>
              </a:rPr>
              <a:t>Altamira </a:t>
            </a:r>
            <a:r>
              <a:rPr lang="en-US" sz="2300" dirty="0">
                <a:solidFill>
                  <a:schemeClr val="accent2">
                    <a:lumMod val="20000"/>
                    <a:lumOff val="80000"/>
                  </a:schemeClr>
                </a:solidFill>
                <a:latin typeface="Times New Roman" panose="02020603050405020304" pitchFamily="18" charset="0"/>
                <a:cs typeface="Times New Roman" panose="02020603050405020304" pitchFamily="18" charset="0"/>
              </a:rPr>
              <a:t>was the first cave where Cave Paintings were discovered, marking a groundbreaking moment in archaeology. When this discovery was made public in 1880, it sparked controversy among experts, many of whom doubted that prehistoric humans possessed the intellectual capacity for such artistic expression.</a:t>
            </a:r>
            <a:endParaRPr lang="en-GB" sz="23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3" name="Picture 4" descr="altamira-bulls.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80662" y="201281"/>
            <a:ext cx="9779104" cy="6489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583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BAC90-01C6-D712-C7EF-9E2667CFEF88}"/>
              </a:ext>
            </a:extLst>
          </p:cNvPr>
          <p:cNvSpPr>
            <a:spLocks noGrp="1"/>
          </p:cNvSpPr>
          <p:nvPr>
            <p:ph type="title"/>
          </p:nvPr>
        </p:nvSpPr>
        <p:spPr>
          <a:xfrm>
            <a:off x="10025742" y="138032"/>
            <a:ext cx="2166258" cy="6578453"/>
          </a:xfrm>
        </p:spPr>
        <p:txBody>
          <a:bodyPr>
            <a:noAutofit/>
          </a:bodyPr>
          <a:lstStyle/>
          <a:p>
            <a:pPr algn="ctr"/>
            <a:r>
              <a:rPr lang="en-US" sz="2000" dirty="0">
                <a:solidFill>
                  <a:schemeClr val="accent2">
                    <a:lumMod val="20000"/>
                    <a:lumOff val="80000"/>
                  </a:schemeClr>
                </a:solidFill>
                <a:latin typeface="Times New Roman" panose="02020603050405020304" pitchFamily="18" charset="0"/>
                <a:cs typeface="Times New Roman" panose="02020603050405020304" pitchFamily="18" charset="0"/>
              </a:rPr>
              <a:t>This debate continued into the early 20th century, with skepticism persisting until 1902, when the authenticity of the paintings was finally confirmed. This acknowledgment revolutionized the understanding of prehistoric humans, recognizing them as capable and sophisticated artists and altering the perception of their cognitive and cultural capabilities.</a:t>
            </a:r>
            <a:endParaRPr lang="el-GR" sz="2000" dirty="0">
              <a:latin typeface="Times New Roman" panose="02020603050405020304" pitchFamily="18" charset="0"/>
              <a:cs typeface="Times New Roman" panose="02020603050405020304" pitchFamily="18" charset="0"/>
            </a:endParaRPr>
          </a:p>
        </p:txBody>
      </p:sp>
      <p:pic>
        <p:nvPicPr>
          <p:cNvPr id="1026" name="Picture 2" descr="undefined">
            <a:extLst>
              <a:ext uri="{FF2B5EF4-FFF2-40B4-BE49-F238E27FC236}">
                <a16:creationId xmlns:a16="http://schemas.microsoft.com/office/drawing/2014/main" id="{88AC60C0-10AF-7BE5-7118-D2E33D6B64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72" y="138033"/>
            <a:ext cx="9846361" cy="6578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68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050" name="Picture 2" descr="Interior de la Galería Fi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03" y="145142"/>
            <a:ext cx="8298978" cy="65604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la de Polícrom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4251" y="3864428"/>
            <a:ext cx="4119839" cy="276029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483580" y="145142"/>
            <a:ext cx="3708420" cy="2423887"/>
          </a:xfrm>
        </p:spPr>
        <p:txBody>
          <a:bodyPr>
            <a:normAutofit fontScale="90000"/>
          </a:bodyPr>
          <a:lstStyle/>
          <a:p>
            <a:pPr algn="ctr"/>
            <a:br>
              <a:rPr lang="en-GB" sz="1800" dirty="0"/>
            </a:br>
            <a:br>
              <a:rPr lang="en-GB" sz="1800" dirty="0"/>
            </a:br>
            <a:br>
              <a:rPr lang="en-GB" sz="1800" dirty="0"/>
            </a:br>
            <a:br>
              <a:rPr lang="en-GB" sz="1800" dirty="0"/>
            </a:br>
            <a:br>
              <a:rPr lang="en-GB" sz="1800" dirty="0"/>
            </a:br>
            <a:br>
              <a:rPr lang="en-GB" sz="800" dirty="0"/>
            </a:br>
            <a:r>
              <a:rPr lang="en-GB" sz="2100" b="1" dirty="0">
                <a:solidFill>
                  <a:schemeClr val="accent2">
                    <a:lumMod val="20000"/>
                    <a:lumOff val="8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Altamira </a:t>
            </a:r>
            <a:r>
              <a:rPr lang="en-GB" sz="2100" b="1" dirty="0">
                <a:solidFill>
                  <a:schemeClr val="accent2">
                    <a:lumMod val="20000"/>
                    <a:lumOff val="80000"/>
                  </a:schemeClr>
                </a:solidFill>
                <a:latin typeface="Times New Roman" panose="02020603050405020304" pitchFamily="18" charset="0"/>
                <a:cs typeface="Times New Roman" panose="02020603050405020304" pitchFamily="18" charset="0"/>
              </a:rPr>
              <a:t>was described by Henri Moore in 1934 as the Royal Academy of Rock Art</a:t>
            </a:r>
            <a:r>
              <a:rPr lang="en-GB" sz="2100" dirty="0">
                <a:solidFill>
                  <a:schemeClr val="accent2">
                    <a:lumMod val="20000"/>
                    <a:lumOff val="80000"/>
                  </a:schemeClr>
                </a:solidFill>
                <a:latin typeface="Times New Roman" panose="02020603050405020304" pitchFamily="18" charset="0"/>
                <a:cs typeface="Times New Roman" panose="02020603050405020304" pitchFamily="18" charset="0"/>
              </a:rPr>
              <a:t>, a source of inspiration for the artists of The Altamira School, for Miró, </a:t>
            </a:r>
            <a:r>
              <a:rPr lang="en-GB" sz="2100" dirty="0" err="1">
                <a:solidFill>
                  <a:schemeClr val="accent2">
                    <a:lumMod val="20000"/>
                    <a:lumOff val="80000"/>
                  </a:schemeClr>
                </a:solidFill>
                <a:latin typeface="Times New Roman" panose="02020603050405020304" pitchFamily="18" charset="0"/>
                <a:cs typeface="Times New Roman" panose="02020603050405020304" pitchFamily="18" charset="0"/>
              </a:rPr>
              <a:t>Tapies</a:t>
            </a:r>
            <a:r>
              <a:rPr lang="en-GB" sz="2100"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GB" sz="2100" dirty="0" err="1">
                <a:solidFill>
                  <a:schemeClr val="accent2">
                    <a:lumMod val="20000"/>
                    <a:lumOff val="80000"/>
                  </a:schemeClr>
                </a:solidFill>
                <a:latin typeface="Times New Roman" panose="02020603050405020304" pitchFamily="18" charset="0"/>
                <a:cs typeface="Times New Roman" panose="02020603050405020304" pitchFamily="18" charset="0"/>
              </a:rPr>
              <a:t>Millares</a:t>
            </a:r>
            <a:r>
              <a:rPr lang="en-GB" sz="2100" dirty="0">
                <a:solidFill>
                  <a:schemeClr val="accent2">
                    <a:lumMod val="20000"/>
                    <a:lumOff val="80000"/>
                  </a:schemeClr>
                </a:solidFill>
                <a:latin typeface="Times New Roman" panose="02020603050405020304" pitchFamily="18" charset="0"/>
                <a:cs typeface="Times New Roman" panose="02020603050405020304" pitchFamily="18" charset="0"/>
              </a:rPr>
              <a:t>, Merz and Miquel Barceló, who wrote of his art: </a:t>
            </a:r>
            <a:r>
              <a:rPr lang="en-GB" sz="2100" b="1" dirty="0">
                <a:solidFill>
                  <a:schemeClr val="accent2">
                    <a:lumMod val="20000"/>
                    <a:lumOff val="80000"/>
                  </a:schemeClr>
                </a:solidFill>
                <a:latin typeface="Times New Roman" panose="02020603050405020304" pitchFamily="18" charset="0"/>
                <a:cs typeface="Times New Roman" panose="02020603050405020304" pitchFamily="18" charset="0"/>
              </a:rPr>
              <a:t>Upon my first visit to Altamira, it struck me as like going back to the beginnings; it is the most fertile place. To believe that art has made much progress from Altamira to Cézanne is a Western pretension, vanity.</a:t>
            </a:r>
          </a:p>
        </p:txBody>
      </p:sp>
    </p:spTree>
    <p:extLst>
      <p:ext uri="{BB962C8B-B14F-4D97-AF65-F5344CB8AC3E}">
        <p14:creationId xmlns:p14="http://schemas.microsoft.com/office/powerpoint/2010/main" val="3462487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485" y="365125"/>
            <a:ext cx="11763827" cy="2036552"/>
          </a:xfrm>
        </p:spPr>
        <p:txBody>
          <a:bodyPr>
            <a:noAutofit/>
          </a:bodyPr>
          <a:lstStyle/>
          <a:p>
            <a:pPr algn="ct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Over the span of 9,000 years, from 22,000 to 13,000 years ago, the inhabitants of the Cave of Altamira adorned its walls with captivating images of bison, horses, deer, human hands, and enigmatic symbols. These artworks, both painted and engraved, stretch across more than 270 meters of the cave's interior, showcasing a rich tapestry of prehistoric expression. Among these, the most renowned are the vibrant polychrome paintings, celebrated for their remarkable detail and color. Preserving the pristine condition of these ancient masterpieces poses a significant challenge for scientists and heritage managers, and it remains the primary mission of the Museum of Altamira to ensure their enduring legacy.</a:t>
            </a:r>
            <a:endParaRPr lang="en-GB" sz="24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3074" name="Picture 2" descr="El Arte de Altamira - Bisonte Magdaleni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5806" y="2766738"/>
            <a:ext cx="3897850" cy="39043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l Arte de Altamira - Detalle de Bison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687" y="2778584"/>
            <a:ext cx="3810894" cy="38363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en.museodealtamira.mcu.es/web/imagenes/grandes/arteAltamira_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2419" y="2822950"/>
            <a:ext cx="3810894" cy="3791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693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759DBFB2-0FAE-8402-21A7-1695AD6BD5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57" y="169708"/>
            <a:ext cx="9782402" cy="65185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Altamira">
            <a:extLst>
              <a:ext uri="{FF2B5EF4-FFF2-40B4-BE49-F238E27FC236}">
                <a16:creationId xmlns:a16="http://schemas.microsoft.com/office/drawing/2014/main" id="{C9CB392F-63B2-07D7-FF6C-3E7433DB61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2497" y="551217"/>
            <a:ext cx="3993946" cy="23963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isiting the Caves of Altamira, Spain">
            <a:extLst>
              <a:ext uri="{FF2B5EF4-FFF2-40B4-BE49-F238E27FC236}">
                <a16:creationId xmlns:a16="http://schemas.microsoft.com/office/drawing/2014/main" id="{5D82ED22-DDBA-10D9-EF41-FD7DAD83FA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2497" y="3284486"/>
            <a:ext cx="3993946" cy="3254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641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050" name="Picture 2" descr="Tourists inside the replica of the cave of Altamira in northern Spain.">
            <a:extLst>
              <a:ext uri="{FF2B5EF4-FFF2-40B4-BE49-F238E27FC236}">
                <a16:creationId xmlns:a16="http://schemas.microsoft.com/office/drawing/2014/main" id="{FA2F9062-890D-E47D-DE93-FE2183C5B8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4272"/>
            <a:ext cx="10141243" cy="65918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01B7A53-83A9-855A-33E7-92E386C4752E}"/>
              </a:ext>
            </a:extLst>
          </p:cNvPr>
          <p:cNvSpPr>
            <a:spLocks noGrp="1"/>
          </p:cNvSpPr>
          <p:nvPr>
            <p:ph type="title"/>
          </p:nvPr>
        </p:nvSpPr>
        <p:spPr>
          <a:xfrm>
            <a:off x="10495280" y="365125"/>
            <a:ext cx="1544320" cy="6370955"/>
          </a:xfrm>
        </p:spPr>
        <p:txBody>
          <a:bodyPr>
            <a:normAutofit/>
          </a:bodyPr>
          <a:lstStyle/>
          <a:p>
            <a:pPr algn="ct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Tourists inside the replica of the cave of Altamira in northern Spain</a:t>
            </a:r>
            <a:endParaRPr lang="el-GR" sz="24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9130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F3681-BC12-2C4A-D0B8-5C9F47C27196}"/>
              </a:ext>
            </a:extLst>
          </p:cNvPr>
          <p:cNvSpPr>
            <a:spLocks noGrp="1"/>
          </p:cNvSpPr>
          <p:nvPr>
            <p:ph type="title"/>
          </p:nvPr>
        </p:nvSpPr>
        <p:spPr>
          <a:xfrm>
            <a:off x="4429759" y="158127"/>
            <a:ext cx="7593731" cy="1853554"/>
          </a:xfrm>
        </p:spPr>
        <p:txBody>
          <a:bodyPr>
            <a:noAutofit/>
          </a:bodyPr>
          <a:lstStyle/>
          <a:p>
            <a:pPr algn="ctr"/>
            <a:r>
              <a:rPr lang="en-US" sz="2200" b="1" dirty="0">
                <a:solidFill>
                  <a:schemeClr val="accent2">
                    <a:lumMod val="20000"/>
                    <a:lumOff val="80000"/>
                  </a:schemeClr>
                </a:solidFill>
                <a:latin typeface="Times New Roman" panose="02020603050405020304" pitchFamily="18" charset="0"/>
                <a:cs typeface="Times New Roman" panose="02020603050405020304" pitchFamily="18" charset="0"/>
              </a:rPr>
              <a:t>Tito Bustillo Cave </a:t>
            </a:r>
            <a:r>
              <a:rPr lang="en-US" sz="2200" dirty="0">
                <a:solidFill>
                  <a:schemeClr val="accent2">
                    <a:lumMod val="20000"/>
                    <a:lumOff val="80000"/>
                  </a:schemeClr>
                </a:solidFill>
                <a:latin typeface="Times New Roman" panose="02020603050405020304" pitchFamily="18" charset="0"/>
                <a:cs typeface="Times New Roman" panose="02020603050405020304" pitchFamily="18" charset="0"/>
              </a:rPr>
              <a:t>stands as a remarkable site of </a:t>
            </a:r>
            <a:r>
              <a:rPr lang="en-US" sz="2200" dirty="0" err="1">
                <a:solidFill>
                  <a:schemeClr val="accent2">
                    <a:lumMod val="20000"/>
                    <a:lumOff val="80000"/>
                  </a:schemeClr>
                </a:solidFill>
                <a:latin typeface="Times New Roman" panose="02020603050405020304" pitchFamily="18" charset="0"/>
                <a:cs typeface="Times New Roman" panose="02020603050405020304" pitchFamily="18" charset="0"/>
              </a:rPr>
              <a:t>Palaeolithic</a:t>
            </a:r>
            <a:r>
              <a:rPr lang="en-US" sz="2200" dirty="0">
                <a:solidFill>
                  <a:schemeClr val="accent2">
                    <a:lumMod val="20000"/>
                    <a:lumOff val="80000"/>
                  </a:schemeClr>
                </a:solidFill>
                <a:latin typeface="Times New Roman" panose="02020603050405020304" pitchFamily="18" charset="0"/>
                <a:cs typeface="Times New Roman" panose="02020603050405020304" pitchFamily="18" charset="0"/>
              </a:rPr>
              <a:t> Cave Art, recognized globally for its historical significance. Initially celebrated in 1985 by the World Heritage Committee alongside the iconic Altamira Cave, this recognition was broadened on July 7, 2008, to include 17 additional caves in northern Spain, among them Tito Bustillo. </a:t>
            </a:r>
            <a:endParaRPr lang="el-GR" sz="22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0FFC2E31-314E-FEF5-4F54-C00627407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508" y="2102484"/>
            <a:ext cx="11854983" cy="45726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ito Bustillo Cave in Ribadesella | spain.info">
            <a:extLst>
              <a:ext uri="{FF2B5EF4-FFF2-40B4-BE49-F238E27FC236}">
                <a16:creationId xmlns:a16="http://schemas.microsoft.com/office/drawing/2014/main" id="{1630F740-608E-2345-2670-B3C052A7A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508" y="182880"/>
            <a:ext cx="4119011" cy="1853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433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0A79A-CFE9-6EF8-71C6-768DA5079360}"/>
              </a:ext>
            </a:extLst>
          </p:cNvPr>
          <p:cNvSpPr>
            <a:spLocks noGrp="1"/>
          </p:cNvSpPr>
          <p:nvPr>
            <p:ph type="title"/>
          </p:nvPr>
        </p:nvSpPr>
        <p:spPr>
          <a:xfrm>
            <a:off x="0" y="1"/>
            <a:ext cx="12192000" cy="1371599"/>
          </a:xfrm>
        </p:spPr>
        <p:txBody>
          <a:bodyPr>
            <a:normAutofit/>
          </a:bodyPr>
          <a:lstStyle/>
          <a:p>
            <a:pPr algn="ctr"/>
            <a:r>
              <a:rPr lang="en-US" sz="2200" dirty="0">
                <a:solidFill>
                  <a:schemeClr val="accent2">
                    <a:lumMod val="20000"/>
                    <a:lumOff val="80000"/>
                  </a:schemeClr>
                </a:solidFill>
                <a:latin typeface="Times New Roman" panose="02020603050405020304" pitchFamily="18" charset="0"/>
                <a:cs typeface="Times New Roman" panose="02020603050405020304" pitchFamily="18" charset="0"/>
              </a:rPr>
              <a:t>Discovered by chance in 1994, </a:t>
            </a:r>
            <a:r>
              <a:rPr lang="en-US" sz="2200" b="1" dirty="0" err="1">
                <a:solidFill>
                  <a:schemeClr val="accent2">
                    <a:lumMod val="20000"/>
                    <a:lumOff val="80000"/>
                  </a:schemeClr>
                </a:solidFill>
                <a:latin typeface="Times New Roman" panose="02020603050405020304" pitchFamily="18" charset="0"/>
                <a:cs typeface="Times New Roman" panose="02020603050405020304" pitchFamily="18" charset="0"/>
              </a:rPr>
              <a:t>Covaciella</a:t>
            </a:r>
            <a:r>
              <a:rPr lang="en-US" sz="2200" b="1" dirty="0">
                <a:solidFill>
                  <a:schemeClr val="accent2">
                    <a:lumMod val="20000"/>
                    <a:lumOff val="80000"/>
                  </a:schemeClr>
                </a:solidFill>
                <a:latin typeface="Times New Roman" panose="02020603050405020304" pitchFamily="18" charset="0"/>
                <a:cs typeface="Times New Roman" panose="02020603050405020304" pitchFamily="18" charset="0"/>
              </a:rPr>
              <a:t> Cave</a:t>
            </a:r>
            <a:r>
              <a:rPr lang="en-US" sz="2200" dirty="0">
                <a:solidFill>
                  <a:schemeClr val="accent2">
                    <a:lumMod val="20000"/>
                    <a:lumOff val="80000"/>
                  </a:schemeClr>
                </a:solidFill>
                <a:latin typeface="Times New Roman" panose="02020603050405020304" pitchFamily="18" charset="0"/>
                <a:cs typeface="Times New Roman" panose="02020603050405020304" pitchFamily="18" charset="0"/>
              </a:rPr>
              <a:t>, it contains the best conserved representation of bison anywhere in Asturias, due to the fact that the cave was sealed up for thousands of years. Its 40-metre gallery has paintings dating back more than 14,000 years.</a:t>
            </a:r>
            <a:endParaRPr lang="el-GR" sz="22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4098" name="Picture 2" descr="Covaciella Cave in Cabrales | spain.info">
            <a:extLst>
              <a:ext uri="{FF2B5EF4-FFF2-40B4-BE49-F238E27FC236}">
                <a16:creationId xmlns:a16="http://schemas.microsoft.com/office/drawing/2014/main" id="{51A5E2A1-B2C6-F5A4-6098-F8309FBB5A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121920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9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1153-CB9A-8BE4-778C-0F25DE447B17}"/>
              </a:ext>
            </a:extLst>
          </p:cNvPr>
          <p:cNvSpPr>
            <a:spLocks noGrp="1"/>
          </p:cNvSpPr>
          <p:nvPr>
            <p:ph type="title"/>
          </p:nvPr>
        </p:nvSpPr>
        <p:spPr>
          <a:xfrm>
            <a:off x="0" y="1"/>
            <a:ext cx="12192000" cy="1371599"/>
          </a:xfrm>
        </p:spPr>
        <p:txBody>
          <a:bodyPr>
            <a:normAutofit/>
          </a:bodyPr>
          <a:lstStyle/>
          <a:p>
            <a:pPr algn="ct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Las </a:t>
            </a:r>
            <a:r>
              <a:rPr lang="en-US" sz="2400" b="1" dirty="0" err="1">
                <a:solidFill>
                  <a:schemeClr val="accent2">
                    <a:lumMod val="20000"/>
                    <a:lumOff val="80000"/>
                  </a:schemeClr>
                </a:solidFill>
                <a:latin typeface="Times New Roman" panose="02020603050405020304" pitchFamily="18" charset="0"/>
                <a:cs typeface="Times New Roman" panose="02020603050405020304" pitchFamily="18" charset="0"/>
              </a:rPr>
              <a:t>Monedas</a:t>
            </a: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 Cave</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is the longest cave in the Monte del Castillo area. Its name comes from a cache of coins ("</a:t>
            </a:r>
            <a:r>
              <a:rPr lang="en-US" sz="2400" dirty="0" err="1">
                <a:solidFill>
                  <a:schemeClr val="accent2">
                    <a:lumMod val="20000"/>
                    <a:lumOff val="80000"/>
                  </a:schemeClr>
                </a:solidFill>
                <a:latin typeface="Times New Roman" panose="02020603050405020304" pitchFamily="18" charset="0"/>
                <a:cs typeface="Times New Roman" panose="02020603050405020304" pitchFamily="18" charset="0"/>
              </a:rPr>
              <a:t>monedas</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from the time of the Catholic Monarchs that was discovered inside the cave, one dating from 1563. </a:t>
            </a:r>
            <a:endParaRPr lang="el-GR" sz="24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5122" name="Picture 2" descr="Las Monedas Cave in Puente Viesgo | spain.info">
            <a:extLst>
              <a:ext uri="{FF2B5EF4-FFF2-40B4-BE49-F238E27FC236}">
                <a16:creationId xmlns:a16="http://schemas.microsoft.com/office/drawing/2014/main" id="{AD527A31-84A6-CF48-BCE5-644B5D5047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121920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858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CDA76-088F-B375-7292-16747968DF7B}"/>
              </a:ext>
            </a:extLst>
          </p:cNvPr>
          <p:cNvSpPr>
            <a:spLocks noGrp="1"/>
          </p:cNvSpPr>
          <p:nvPr>
            <p:ph type="title"/>
          </p:nvPr>
        </p:nvSpPr>
        <p:spPr>
          <a:xfrm>
            <a:off x="92709" y="365125"/>
            <a:ext cx="12006581" cy="2256155"/>
          </a:xfrm>
        </p:spPr>
        <p:txBody>
          <a:bodyPr>
            <a:normAutofit fontScale="90000"/>
          </a:bodyPr>
          <a:lstStyle/>
          <a:p>
            <a:pPr algn="ctr"/>
            <a:br>
              <a:rPr lang="en-US" sz="800" b="1" dirty="0">
                <a:solidFill>
                  <a:schemeClr val="accent2">
                    <a:lumMod val="20000"/>
                    <a:lumOff val="80000"/>
                  </a:schemeClr>
                </a:solidFill>
                <a:latin typeface="Times New Roman" panose="02020603050405020304" pitchFamily="18" charset="0"/>
                <a:cs typeface="Times New Roman" panose="02020603050405020304" pitchFamily="18" charset="0"/>
              </a:rPr>
            </a:b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El Castillo Cave </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in northern Spain is renowned for its ancient hand stencils, with the oldest dating back at least 37,000 years. To put this in perspective, the earliest paintings in France's Chauvet Cave are 32,000 years old, while the famous Lascaux Cave paintings are approximately 20,000 years old. </a:t>
            </a:r>
            <a:r>
              <a:rPr lang="en-US" sz="2400" b="1" dirty="0">
                <a:solidFill>
                  <a:schemeClr val="accent2">
                    <a:lumMod val="20000"/>
                    <a:lumOff val="80000"/>
                  </a:schemeClr>
                </a:solidFill>
                <a:latin typeface="Times New Roman" panose="02020603050405020304" pitchFamily="18" charset="0"/>
                <a:cs typeface="Times New Roman" panose="02020603050405020304" pitchFamily="18" charset="0"/>
              </a:rPr>
              <a:t>El Castillo</a:t>
            </a:r>
            <a:r>
              <a:rPr lang="en-US" sz="2400" dirty="0">
                <a:solidFill>
                  <a:schemeClr val="accent2">
                    <a:lumMod val="20000"/>
                    <a:lumOff val="80000"/>
                  </a:schemeClr>
                </a:solidFill>
                <a:latin typeface="Times New Roman" panose="02020603050405020304" pitchFamily="18" charset="0"/>
                <a:cs typeface="Times New Roman" panose="02020603050405020304" pitchFamily="18" charset="0"/>
              </a:rPr>
              <a:t> offers a wealth of insights through its millennia-old drawings, including the enigmatic abstract figures known as tectiforms. These peculiar shapes have been variously interpreted as depictions of boats, maps, buildings, corrals, or even the products of hallucinations or shamanic trances. Despite the varied theories, it's clear that these figures held significant meaning and importance, as evidenced by their repetition and prominence within the cave's artwork.</a:t>
            </a:r>
            <a:br>
              <a:rPr lang="en-US" sz="800" dirty="0">
                <a:solidFill>
                  <a:schemeClr val="accent2">
                    <a:lumMod val="20000"/>
                    <a:lumOff val="80000"/>
                  </a:schemeClr>
                </a:solidFill>
                <a:latin typeface="Times New Roman" panose="02020603050405020304" pitchFamily="18" charset="0"/>
                <a:cs typeface="Times New Roman" panose="02020603050405020304" pitchFamily="18" charset="0"/>
              </a:rPr>
            </a:br>
            <a:endParaRPr lang="el-GR" sz="24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6146" name="Picture 2" descr="El Castillo: Wonders and Questions | misfitsandheroes">
            <a:extLst>
              <a:ext uri="{FF2B5EF4-FFF2-40B4-BE49-F238E27FC236}">
                <a16:creationId xmlns:a16="http://schemas.microsoft.com/office/drawing/2014/main" id="{B8681DF8-1FD6-2E62-1DA3-C8318C6510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09" y="2895601"/>
            <a:ext cx="5848585" cy="382174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El Castillo: Wonders and Questions | misfitsandheroes">
            <a:extLst>
              <a:ext uri="{FF2B5EF4-FFF2-40B4-BE49-F238E27FC236}">
                <a16:creationId xmlns:a16="http://schemas.microsoft.com/office/drawing/2014/main" id="{2D2166EB-13A8-CA21-1D5E-FAA6A6A43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085" y="2895601"/>
            <a:ext cx="5870205" cy="3821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507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E8A55-3D3C-B160-3EE9-3D54FB710C1E}"/>
              </a:ext>
            </a:extLst>
          </p:cNvPr>
          <p:cNvSpPr>
            <a:spLocks noGrp="1"/>
          </p:cNvSpPr>
          <p:nvPr>
            <p:ph type="title"/>
          </p:nvPr>
        </p:nvSpPr>
        <p:spPr>
          <a:xfrm>
            <a:off x="838200" y="944880"/>
            <a:ext cx="10515600" cy="745808"/>
          </a:xfrm>
        </p:spPr>
        <p:txBody>
          <a:bodyPr>
            <a:noAutofit/>
          </a:bodyPr>
          <a:lstStyle/>
          <a:p>
            <a:pPr algn="ctr"/>
            <a:r>
              <a:rPr lang="en-US" sz="2200" kern="100" dirty="0">
                <a:solidFill>
                  <a:schemeClr val="accent2">
                    <a:lumMod val="20000"/>
                    <a:lumOff val="80000"/>
                  </a:schemeClr>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en-US" sz="2200" b="1" kern="100" dirty="0" err="1">
                <a:solidFill>
                  <a:schemeClr val="accent2">
                    <a:lumMod val="20000"/>
                    <a:lumOff val="80000"/>
                  </a:schemeClr>
                </a:solidFill>
                <a:effectLst/>
                <a:latin typeface="Times New Roman" panose="02020603050405020304" pitchFamily="18" charset="0"/>
                <a:ea typeface="Calibri" panose="020F0502020204030204" pitchFamily="34" charset="0"/>
                <a:cs typeface="Times New Roman" panose="02020603050405020304" pitchFamily="18" charset="0"/>
              </a:rPr>
              <a:t>Santimamiñe</a:t>
            </a:r>
            <a:r>
              <a:rPr lang="en-US" sz="2200" b="1" kern="100" dirty="0">
                <a:solidFill>
                  <a:schemeClr val="accent2">
                    <a:lumMod val="20000"/>
                    <a:lumOff val="80000"/>
                  </a:schemeClr>
                </a:solidFill>
                <a:effectLst/>
                <a:latin typeface="Times New Roman" panose="02020603050405020304" pitchFamily="18" charset="0"/>
                <a:ea typeface="Calibri" panose="020F0502020204030204" pitchFamily="34" charset="0"/>
                <a:cs typeface="Times New Roman" panose="02020603050405020304" pitchFamily="18" charset="0"/>
              </a:rPr>
              <a:t> Cave</a:t>
            </a:r>
            <a:r>
              <a:rPr lang="en-US" sz="2200" kern="100" dirty="0">
                <a:solidFill>
                  <a:schemeClr val="accent2">
                    <a:lumMod val="20000"/>
                    <a:lumOff val="80000"/>
                  </a:schemeClr>
                </a:solidFill>
                <a:effectLst/>
                <a:latin typeface="Times New Roman" panose="02020603050405020304" pitchFamily="18" charset="0"/>
                <a:ea typeface="Calibri" panose="020F0502020204030204" pitchFamily="34" charset="0"/>
                <a:cs typeface="Times New Roman" panose="02020603050405020304" pitchFamily="18" charset="0"/>
              </a:rPr>
              <a:t>, on the southern mountainside of Mount </a:t>
            </a:r>
            <a:r>
              <a:rPr lang="en-US" sz="2200" kern="100" dirty="0" err="1">
                <a:solidFill>
                  <a:schemeClr val="accent2">
                    <a:lumMod val="20000"/>
                    <a:lumOff val="80000"/>
                  </a:schemeClr>
                </a:solidFill>
                <a:effectLst/>
                <a:latin typeface="Times New Roman" panose="02020603050405020304" pitchFamily="18" charset="0"/>
                <a:ea typeface="Calibri" panose="020F0502020204030204" pitchFamily="34" charset="0"/>
                <a:cs typeface="Times New Roman" panose="02020603050405020304" pitchFamily="18" charset="0"/>
              </a:rPr>
              <a:t>Ereñozar</a:t>
            </a:r>
            <a:r>
              <a:rPr lang="en-US" sz="2200" kern="100" dirty="0">
                <a:solidFill>
                  <a:schemeClr val="accent2">
                    <a:lumMod val="20000"/>
                    <a:lumOff val="80000"/>
                  </a:schemeClr>
                </a:solidFill>
                <a:effectLst/>
                <a:latin typeface="Times New Roman" panose="02020603050405020304" pitchFamily="18" charset="0"/>
                <a:ea typeface="Calibri" panose="020F0502020204030204" pitchFamily="34" charset="0"/>
                <a:cs typeface="Times New Roman" panose="02020603050405020304" pitchFamily="18" charset="0"/>
              </a:rPr>
              <a:t>, is the most important archaeological site in Bilbao Bizkaia. It preserves the remains of human settlements dating back more than 14,000 years. Its interior has almost fifty cave paintings of animals such as bison, horses, bears and deer and even stalactite and stalagmite formations.</a:t>
            </a:r>
            <a:br>
              <a:rPr lang="el-GR" sz="2200" kern="100" dirty="0">
                <a:solidFill>
                  <a:schemeClr val="accent2">
                    <a:lumMod val="20000"/>
                    <a:lumOff val="8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l-GR" sz="22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7170" name="Picture 2">
            <a:extLst>
              <a:ext uri="{FF2B5EF4-FFF2-40B4-BE49-F238E27FC236}">
                <a16:creationId xmlns:a16="http://schemas.microsoft.com/office/drawing/2014/main" id="{E451987B-6D81-53FF-4C2F-C6E261E3F2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1600" y="2113725"/>
            <a:ext cx="6908800" cy="4602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15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83472-D137-F4EA-8CAE-BE5B84F4E9A7}"/>
              </a:ext>
            </a:extLst>
          </p:cNvPr>
          <p:cNvSpPr>
            <a:spLocks noGrp="1"/>
          </p:cNvSpPr>
          <p:nvPr>
            <p:ph type="title"/>
          </p:nvPr>
        </p:nvSpPr>
        <p:spPr/>
        <p:txBody>
          <a:bodyPr>
            <a:normAutofit/>
          </a:bodyPr>
          <a:lstStyle/>
          <a:p>
            <a:pPr algn="ctr"/>
            <a:r>
              <a:rPr lang="en-US" sz="2200" b="1" dirty="0">
                <a:solidFill>
                  <a:schemeClr val="accent2">
                    <a:lumMod val="20000"/>
                    <a:lumOff val="80000"/>
                  </a:schemeClr>
                </a:solidFill>
                <a:latin typeface="Times New Roman" panose="02020603050405020304" pitchFamily="18" charset="0"/>
                <a:cs typeface="Times New Roman" panose="02020603050405020304" pitchFamily="18" charset="0"/>
              </a:rPr>
              <a:t>The Cave of </a:t>
            </a:r>
            <a:r>
              <a:rPr lang="en-US" sz="2200" b="1" dirty="0" err="1">
                <a:solidFill>
                  <a:schemeClr val="accent2">
                    <a:lumMod val="20000"/>
                    <a:lumOff val="80000"/>
                  </a:schemeClr>
                </a:solidFill>
                <a:latin typeface="Times New Roman" panose="02020603050405020304" pitchFamily="18" charset="0"/>
                <a:cs typeface="Times New Roman" panose="02020603050405020304" pitchFamily="18" charset="0"/>
              </a:rPr>
              <a:t>Ekain</a:t>
            </a:r>
            <a:r>
              <a:rPr lang="en-US" sz="2200" b="1" dirty="0">
                <a:solidFill>
                  <a:schemeClr val="accent2">
                    <a:lumMod val="20000"/>
                    <a:lumOff val="80000"/>
                  </a:schemeClr>
                </a:solidFill>
                <a:latin typeface="Times New Roman" panose="02020603050405020304" pitchFamily="18" charset="0"/>
                <a:cs typeface="Times New Roman" panose="02020603050405020304" pitchFamily="18" charset="0"/>
              </a:rPr>
              <a:t> </a:t>
            </a:r>
            <a:r>
              <a:rPr lang="en-US" sz="2200" dirty="0">
                <a:solidFill>
                  <a:schemeClr val="accent2">
                    <a:lumMod val="20000"/>
                    <a:lumOff val="80000"/>
                  </a:schemeClr>
                </a:solidFill>
                <a:latin typeface="Times New Roman" panose="02020603050405020304" pitchFamily="18" charset="0"/>
                <a:cs typeface="Times New Roman" panose="02020603050405020304" pitchFamily="18" charset="0"/>
              </a:rPr>
              <a:t>is the most spectacular rock-art paintings of the Basque Coast, declared a World Heritage Site by UNESCO, in a journey of the senses to the origins of this land’s culture.</a:t>
            </a:r>
            <a:endParaRPr lang="el-GR" sz="2200" dirty="0">
              <a:solidFill>
                <a:schemeClr val="accent2">
                  <a:lumMod val="20000"/>
                  <a:lumOff val="80000"/>
                </a:schemeClr>
              </a:solidFill>
              <a:latin typeface="Times New Roman" panose="02020603050405020304" pitchFamily="18" charset="0"/>
              <a:cs typeface="Times New Roman" panose="02020603050405020304" pitchFamily="18" charset="0"/>
            </a:endParaRPr>
          </a:p>
        </p:txBody>
      </p:sp>
      <p:pic>
        <p:nvPicPr>
          <p:cNvPr id="8196" name="Picture 4" descr="ekain-kobazuloa">
            <a:extLst>
              <a:ext uri="{FF2B5EF4-FFF2-40B4-BE49-F238E27FC236}">
                <a16:creationId xmlns:a16="http://schemas.microsoft.com/office/drawing/2014/main" id="{4A25D196-63F8-3D26-0300-AB44D7AFFD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4230" y="1690688"/>
            <a:ext cx="7658100" cy="507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694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TotalTime>
  <Words>884</Words>
  <Application>Microsoft Office PowerPoint</Application>
  <PresentationFormat>Widescreen</PresentationFormat>
  <Paragraphs>16</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Aptos Display</vt:lpstr>
      <vt:lpstr>Arial</vt:lpstr>
      <vt:lpstr>Calibri</vt:lpstr>
      <vt:lpstr>Colonna MT</vt:lpstr>
      <vt:lpstr>Times New Roman</vt:lpstr>
      <vt:lpstr>Office Theme</vt:lpstr>
      <vt:lpstr>PowerPoint Presentation</vt:lpstr>
      <vt:lpstr>PowerPoint Presentation</vt:lpstr>
      <vt:lpstr>       The Cave of Altamira, dating back to approximately 18,500 to 14,000 BC, is a renowned archaeological site in Spain celebrated for its Upper Paleolithic cave paintings. These extraordinary artworks include intricate drawings and vibrant polychrome paintings of wild mammals, such as bison, deer, and horses, as well as striking stenciled images of human hands. Located near the town of Santillana del Mar in Cantabria, Spain, the cave is situated about 30 kilometers west of the city of Santander. The art in Altamira offers a captivating glimpse into the lives and artistic capabilities of prehistoric humans, making it a significant cultural and historical landmark.     </vt:lpstr>
      <vt:lpstr>                           Altamira was the first cave where Cave Paintings were discovered, marking a groundbreaking moment in archaeology. When this discovery was made public in 1880, it sparked controversy among experts, many of whom doubted that prehistoric humans possessed the intellectual capacity for such artistic expression.</vt:lpstr>
      <vt:lpstr>This debate continued into the early 20th century, with skepticism persisting until 1902, when the authenticity of the paintings was finally confirmed. This acknowledgment revolutionized the understanding of prehistoric humans, recognizing them as capable and sophisticated artists and altering the perception of their cognitive and cultural capabilities.</vt:lpstr>
      <vt:lpstr>      Altamira was described by Henri Moore in 1934 as the Royal Academy of Rock Art, a source of inspiration for the artists of The Altamira School, for Miró, Tapies, Millares, Merz and Miquel Barceló, who wrote of his art: Upon my first visit to Altamira, it struck me as like going back to the beginnings; it is the most fertile place. To believe that art has made much progress from Altamira to Cézanne is a Western pretension, vanity.</vt:lpstr>
      <vt:lpstr>Over the span of 9,000 years, from 22,000 to 13,000 years ago, the inhabitants of the Cave of Altamira adorned its walls with captivating images of bison, horses, deer, human hands, and enigmatic symbols. These artworks, both painted and engraved, stretch across more than 270 meters of the cave's interior, showcasing a rich tapestry of prehistoric expression. Among these, the most renowned are the vibrant polychrome paintings, celebrated for their remarkable detail and color. Preserving the pristine condition of these ancient masterpieces poses a significant challenge for scientists and heritage managers, and it remains the primary mission of the Museum of Altamira to ensure their enduring legacy.</vt:lpstr>
      <vt:lpstr>PowerPoint Presentation</vt:lpstr>
      <vt:lpstr>Tourists inside the replica of the cave of Altamira in northern Spain</vt:lpstr>
      <vt:lpstr>Tito Bustillo Cave stands as a remarkable site of Palaeolithic Cave Art, recognized globally for its historical significance. Initially celebrated in 1985 by the World Heritage Committee alongside the iconic Altamira Cave, this recognition was broadened on July 7, 2008, to include 17 additional caves in northern Spain, among them Tito Bustillo. </vt:lpstr>
      <vt:lpstr>Discovered by chance in 1994, Covaciella Cave, it contains the best conserved representation of bison anywhere in Asturias, due to the fact that the cave was sealed up for thousands of years. Its 40-metre gallery has paintings dating back more than 14,000 years.</vt:lpstr>
      <vt:lpstr>Las Monedas Cave, is the longest cave in the Monte del Castillo area. Its name comes from a cache of coins ("monedas") from the time of the Catholic Monarchs that was discovered inside the cave, one dating from 1563. </vt:lpstr>
      <vt:lpstr> El Castillo Cave in northern Spain is renowned for its ancient hand stencils, with the oldest dating back at least 37,000 years. To put this in perspective, the earliest paintings in France's Chauvet Cave are 32,000 years old, while the famous Lascaux Cave paintings are approximately 20,000 years old. El Castillo offers a wealth of insights through its millennia-old drawings, including the enigmatic abstract figures known as tectiforms. These peculiar shapes have been variously interpreted as depictions of boats, maps, buildings, corrals, or even the products of hallucinations or shamanic trances. Despite the varied theories, it's clear that these figures held significant meaning and importance, as evidenced by their repetition and prominence within the cave's artwork. </vt:lpstr>
      <vt:lpstr>The Santimamiñe Cave, on the southern mountainside of Mount Ereñozar, is the most important archaeological site in Bilbao Bizkaia. It preserves the remains of human settlements dating back more than 14,000 years. Its interior has almost fifty cave paintings of animals such as bison, horses, bears and deer and even stalactite and stalagmite formations. </vt:lpstr>
      <vt:lpstr>The Cave of Ekain is the most spectacular rock-art paintings of the Basque Coast, declared a World Heritage Site by UNESCO, in a journey of the senses to the origins of this land’s culture.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2024-05-20T07:25:46Z</dcterms:created>
  <dcterms:modified xsi:type="dcterms:W3CDTF">2024-05-20T08:01:00Z</dcterms:modified>
</cp:coreProperties>
</file>