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67" r:id="rId3"/>
    <p:sldId id="260" r:id="rId4"/>
    <p:sldId id="261" r:id="rId5"/>
    <p:sldId id="256" r:id="rId6"/>
    <p:sldId id="257" r:id="rId7"/>
    <p:sldId id="258" r:id="rId8"/>
    <p:sldId id="259" r:id="rId9"/>
    <p:sldId id="264" r:id="rId10"/>
    <p:sldId id="265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3403B1-A3EC-46D6-BC81-DB68CBD8E49B}" v="5" dt="2024-05-31T03:59:55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52B93E3-18FB-4BFD-B2CD-60A194E9B569}"/>
    <pc:docChg chg="undo redo custSel modSld">
      <pc:chgData name="Amalia Spiliakou" userId="f4bd6b91a0b5818a" providerId="LiveId" clId="{A52B93E3-18FB-4BFD-B2CD-60A194E9B569}" dt="2024-04-28T09:25:03.943" v="42"/>
      <pc:docMkLst>
        <pc:docMk/>
      </pc:docMkLst>
      <pc:sldChg chg="modSp mod">
        <pc:chgData name="Amalia Spiliakou" userId="f4bd6b91a0b5818a" providerId="LiveId" clId="{A52B93E3-18FB-4BFD-B2CD-60A194E9B569}" dt="2024-04-28T09:25:03.943" v="42"/>
        <pc:sldMkLst>
          <pc:docMk/>
          <pc:sldMk cId="3450793427" sldId="264"/>
        </pc:sldMkLst>
        <pc:spChg chg="mod">
          <ac:chgData name="Amalia Spiliakou" userId="f4bd6b91a0b5818a" providerId="LiveId" clId="{A52B93E3-18FB-4BFD-B2CD-60A194E9B569}" dt="2024-04-28T09:25:03.943" v="42"/>
          <ac:spMkLst>
            <pc:docMk/>
            <pc:sldMk cId="3450793427" sldId="264"/>
            <ac:spMk id="4" creationId="{2D18C438-49C5-D930-AD8C-E12DD84A46AA}"/>
          </ac:spMkLst>
        </pc:spChg>
      </pc:sldChg>
    </pc:docChg>
  </pc:docChgLst>
  <pc:docChgLst>
    <pc:chgData name="Amalia Spiliakou" userId="f4bd6b91a0b5818a" providerId="LiveId" clId="{4C3403B1-A3EC-46D6-BC81-DB68CBD8E49B}"/>
    <pc:docChg chg="undo redo custSel addSld delSld modSld">
      <pc:chgData name="Amalia Spiliakou" userId="f4bd6b91a0b5818a" providerId="LiveId" clId="{4C3403B1-A3EC-46D6-BC81-DB68CBD8E49B}" dt="2024-05-31T04:00:00.778" v="79" actId="47"/>
      <pc:docMkLst>
        <pc:docMk/>
      </pc:docMkLst>
      <pc:sldChg chg="addSp modSp new del mod modClrScheme chgLayout">
        <pc:chgData name="Amalia Spiliakou" userId="f4bd6b91a0b5818a" providerId="LiveId" clId="{4C3403B1-A3EC-46D6-BC81-DB68CBD8E49B}" dt="2024-05-31T04:00:00.778" v="79" actId="47"/>
        <pc:sldMkLst>
          <pc:docMk/>
          <pc:sldMk cId="3441267853" sldId="266"/>
        </pc:sldMkLst>
        <pc:spChg chg="add mod ord">
          <ac:chgData name="Amalia Spiliakou" userId="f4bd6b91a0b5818a" providerId="LiveId" clId="{4C3403B1-A3EC-46D6-BC81-DB68CBD8E49B}" dt="2024-05-31T03:56:41.643" v="51" actId="20577"/>
          <ac:spMkLst>
            <pc:docMk/>
            <pc:sldMk cId="3441267853" sldId="266"/>
            <ac:spMk id="4" creationId="{A2A17F90-1E15-8076-C483-3B4EFC62B51A}"/>
          </ac:spMkLst>
        </pc:spChg>
        <pc:picChg chg="add mod">
          <ac:chgData name="Amalia Spiliakou" userId="f4bd6b91a0b5818a" providerId="LiveId" clId="{4C3403B1-A3EC-46D6-BC81-DB68CBD8E49B}" dt="2024-05-31T03:53:18.935" v="29" actId="1035"/>
          <ac:picMkLst>
            <pc:docMk/>
            <pc:sldMk cId="3441267853" sldId="266"/>
            <ac:picMk id="3" creationId="{4C06BBDF-54DF-8F60-74C3-1D4780EC841D}"/>
          </ac:picMkLst>
        </pc:picChg>
      </pc:sldChg>
      <pc:sldChg chg="addSp delSp modSp new mod setBg chgLayout">
        <pc:chgData name="Amalia Spiliakou" userId="f4bd6b91a0b5818a" providerId="LiveId" clId="{4C3403B1-A3EC-46D6-BC81-DB68CBD8E49B}" dt="2024-05-31T03:59:55.083" v="78"/>
        <pc:sldMkLst>
          <pc:docMk/>
          <pc:sldMk cId="3616965492" sldId="267"/>
        </pc:sldMkLst>
        <pc:spChg chg="del">
          <ac:chgData name="Amalia Spiliakou" userId="f4bd6b91a0b5818a" providerId="LiveId" clId="{4C3403B1-A3EC-46D6-BC81-DB68CBD8E49B}" dt="2024-05-31T03:57:32.122" v="53" actId="478"/>
          <ac:spMkLst>
            <pc:docMk/>
            <pc:sldMk cId="3616965492" sldId="267"/>
            <ac:spMk id="2" creationId="{9032F3A0-E740-6DF2-10B4-C36BD2F70E72}"/>
          </ac:spMkLst>
        </pc:spChg>
        <pc:spChg chg="add mod ord">
          <ac:chgData name="Amalia Spiliakou" userId="f4bd6b91a0b5818a" providerId="LiveId" clId="{4C3403B1-A3EC-46D6-BC81-DB68CBD8E49B}" dt="2024-05-31T03:59:38.643" v="77" actId="255"/>
          <ac:spMkLst>
            <pc:docMk/>
            <pc:sldMk cId="3616965492" sldId="267"/>
            <ac:spMk id="5" creationId="{6B525B5B-D1C7-E49F-20CC-74887C112F65}"/>
          </ac:spMkLst>
        </pc:spChg>
        <pc:picChg chg="add mod">
          <ac:chgData name="Amalia Spiliakou" userId="f4bd6b91a0b5818a" providerId="LiveId" clId="{4C3403B1-A3EC-46D6-BC81-DB68CBD8E49B}" dt="2024-05-31T03:57:53.586" v="60" actId="1076"/>
          <ac:picMkLst>
            <pc:docMk/>
            <pc:sldMk cId="3616965492" sldId="267"/>
            <ac:picMk id="4" creationId="{194C0A48-BF18-4506-419D-D28DC2F3123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C22A4-0A99-4040-A5F3-0D851DFFF784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BE6CA-099A-4ED2-A207-62E8FC4CBC9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54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BE6CA-099A-4ED2-A207-62E8FC4CBC91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645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BAEEF-1F60-7679-42F8-2A74245C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D5F86E-F353-D942-5EED-201EB2C6E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B1C6A-5EEC-8186-CCA8-0E1EF40E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18031-06F9-A036-AF23-AF28D9DF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3450-CD69-160E-205F-9970B1614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441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73290-5FBD-E02E-994E-9EB3DE03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C1E81-15B2-2175-24C6-457ADADA4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152F3-D002-9AFC-99B2-4F521538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DD209-6E9D-7F6D-E6B3-7A17C1F1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E97BC-28E0-F954-1DF5-125E51297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987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5E678-6ED0-1373-2401-2002B1FC5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107C5-CFA3-4353-F770-8DEACEB73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74E1C-C687-9C2A-44B4-2E6C4051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45A10-F63B-5681-2B26-A6EC76A2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2E91A-9512-AD80-FB1C-03DEEA2A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945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A10DD-7AC9-37D1-72D7-08F60EAD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1BB3C-952D-032B-EF60-0A4DBE630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F8016F-A45F-F2B6-24AD-0C5C17EFD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AFE73-AAE4-EA32-2132-1756238B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FE424-153D-4320-B666-F17C1CD3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A9BF9-A7B8-747F-11B1-1E2857C3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9905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F1226-DCE9-A07A-390B-0607BA5F4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CD975-A3B1-E8A4-16E3-F63BD27B5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9F02E-B00A-2C37-A871-868EEAD86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086AD6-3F1E-E108-286D-968D6D1F6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4A41A-A057-BA64-9BC5-F5E798E8D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31EE3-B4E0-9775-CCF0-C2219294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68F2A4-4CAF-C7A5-A9BC-2C99FA64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B47DE7-2D44-E518-E126-32A58DF4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802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DB3CF-0182-02C2-3B1C-73FECD5F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515D80-E130-7BD8-829B-4AFDD803D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75D17-7CC8-F109-7FBC-3DBBA5D0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CE31E-C9C0-0FA2-8ED4-3B79A81F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4526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D04862-3986-320B-69FE-8D5D9B5F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E417F-B1C6-A14D-BBEF-79E85626E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45E6A-54F7-2708-DB88-29FF30FD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044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FCF84-4DCC-2FC2-4F52-1D33B5953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0D6FC-140A-D416-6E7B-AF1CB0C33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5D9D8-2EF0-BC62-01EC-675F07160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FCE2E-6CD3-5E4C-673A-84708A208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46281-54CB-03E6-8428-6CCA499F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97EBE-6659-A94D-F832-7AFCBE1D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9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F11D-BBD3-B7FF-35EC-1D90B79A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95978-2B1E-61DD-8A06-24B6D422A3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EA16F-65C1-E57D-415A-6276E932B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B8BD9-AE31-A1E9-D91A-69823377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E4F83-F34A-6C3F-D2FF-702BA7053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C15A5-6121-2DE2-F7C1-22C5C485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026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8DACF-4D50-A010-A771-09C115F7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C058E-75EE-5C1A-BB6C-AE6837A3A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E69CD-CA3C-A8E7-FFB2-E149E01D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6E326-3688-03E9-44FF-7F9D2C74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87C2F-94FC-C85A-6EBE-32D87551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391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2115C8-6698-E337-7E1C-087A36FDF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8C016-0459-E20A-87D8-3B2BAA56F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FFAEF-BC5E-C3D4-8E77-101F1720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3485D-39C7-1808-198B-9E26F24F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19560-97B4-45EF-48EB-C7B5A012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99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FF9DB-A617-C9F1-B62A-0B4A76C7E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336C7-919F-B296-9EC8-2304BD90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501BD-9281-1D7A-6AF7-2F8417118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CF9B9A-6109-4F1D-BFB6-B809658FE05D}" type="datetimeFigureOut">
              <a:rPr lang="el-GR" smtClean="0"/>
              <a:t>31/5/2024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658EF-B725-C257-778B-DF700D9E7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43EDA-19AD-D933-6BA9-D50D38976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B8A8AE-FA18-4C80-B184-00EA1CEBF3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513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uca_della_robbia,_volta_dello_studiolo_di_piero_de%27_medici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strologyandart.wordpress.com/2013/06/07/luca-della-robbia-the-labours-of-the-month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28575">
            <a:solidFill>
              <a:schemeClr val="tx2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fr-FR" sz="6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Luca </a:t>
            </a:r>
            <a:r>
              <a:rPr lang="fr-FR" sz="66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della</a:t>
            </a:r>
            <a:r>
              <a:rPr lang="fr-FR" sz="6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fr-FR" sz="66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Robbia</a:t>
            </a:r>
            <a:endParaRPr lang="fr-FR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fr-FR" sz="6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1399/1400–1482</a:t>
            </a:r>
          </a:p>
          <a:p>
            <a:pPr algn="ctr"/>
            <a:r>
              <a:rPr lang="en-US" sz="66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Labours</a:t>
            </a:r>
            <a:r>
              <a:rPr lang="en-US" sz="6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of the Months</a:t>
            </a:r>
          </a:p>
          <a:p>
            <a:pPr algn="ctr"/>
            <a:r>
              <a:rPr lang="en-US" sz="6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1450s</a:t>
            </a:r>
          </a:p>
          <a:p>
            <a:pPr algn="ctr"/>
            <a:endParaRPr lang="en-US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eiling with blue and white plates&#10;&#10;Description automatically generated">
            <a:extLst>
              <a:ext uri="{FF2B5EF4-FFF2-40B4-BE49-F238E27FC236}">
                <a16:creationId xmlns:a16="http://schemas.microsoft.com/office/drawing/2014/main" id="{194C0A48-BF18-4506-419D-D28DC2F31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119742"/>
            <a:ext cx="8824687" cy="661851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B525B5B-D1C7-E49F-20CC-74887C112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1686" y="365125"/>
            <a:ext cx="3113314" cy="6373132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b="1" kern="100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Luca </a:t>
            </a:r>
            <a:r>
              <a:rPr lang="en-US" sz="2400" b="1" kern="100" dirty="0" err="1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della</a:t>
            </a:r>
            <a:r>
              <a:rPr lang="en-US" sz="2400" b="1" kern="100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Robbia</a:t>
            </a:r>
            <a:r>
              <a:rPr lang="en-US" sz="2400" b="1" kern="100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roundels of the </a:t>
            </a:r>
            <a:r>
              <a:rPr lang="en-US" sz="2400" b="1" kern="100" dirty="0" err="1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Labours</a:t>
            </a:r>
            <a:r>
              <a:rPr lang="en-US" sz="2400" b="1" kern="100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of the Months</a:t>
            </a:r>
            <a:r>
              <a:rPr lang="en-US" sz="2400" kern="100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as displayed in the Victoria and Albert Museum, London, UK</a:t>
            </a:r>
            <a:br>
              <a:rPr lang="el-G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https://commons.wikimedia.org/wiki/File:Luca_della_robbia,_volta_dello_studiolo_di_piero_de%27_medici.JPG</a:t>
            </a:r>
            <a:endParaRPr lang="el-GR" sz="12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96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CD3AD51-4E0B-564B-78E2-AC5778AE1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E49B8A5-C9D5-00BF-C7D3-2240FA732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1" y="-1"/>
            <a:ext cx="51434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C5334B-09BD-092A-C186-6E2F984C2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3" y="1284514"/>
            <a:ext cx="2481944" cy="557348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The 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Labours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 of the Months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January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February</a:t>
            </a:r>
            <a:endParaRPr lang="el-GR" sz="24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814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7F97F37-3CB8-C388-DF7A-84F1C83E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AFF6836D-7A76-03B5-8FB4-048AA89FE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CCDC8D-1730-9DE8-2501-70AFB9C3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57" y="805543"/>
            <a:ext cx="2612572" cy="60524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The 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Labours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 of the Months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March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April</a:t>
            </a:r>
            <a:endParaRPr lang="el-GR" sz="24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71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52EBB50-E93C-D6EF-0CF6-FA0D5BEE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85"/>
            <a:ext cx="5151664" cy="68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6A2F675-8D8E-2A04-175B-E99D66BF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664" y="365125"/>
            <a:ext cx="1888672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The 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Labours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 of the Months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May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June</a:t>
            </a:r>
            <a:endParaRPr lang="el-GR" sz="2400" b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E64AA29-139A-8A9C-E3C9-55690F993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336" y="-1"/>
            <a:ext cx="5151664" cy="68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114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7F34662-D1FF-346B-C65D-0A2FAD17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569"/>
            <a:ext cx="5671457" cy="564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DB60E11-908F-5034-CB1F-3D063DD0A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-9211"/>
            <a:ext cx="5791201" cy="66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08F2BE-A842-755A-D5BB-65711B80B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3370" y="1045029"/>
            <a:ext cx="1621973" cy="58129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The 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Labours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 of the Months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July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August</a:t>
            </a:r>
            <a:br>
              <a:rPr lang="en-US" sz="40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2241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C8BA57F-4F3F-36FF-9D26-2DD2DC35B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5CD388B-702D-05D2-485F-54EC60641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1" y="0"/>
            <a:ext cx="5657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839899-51F6-6EFE-68B9-FC317889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229" y="1371600"/>
            <a:ext cx="1970314" cy="54864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The 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Labours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 of the Months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September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October</a:t>
            </a:r>
            <a:br>
              <a:rPr lang="en-US" sz="40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endParaRPr lang="el-GR" sz="24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71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7761C60-2C54-BDA0-1B69-133B8937B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9CDB61F-F47B-0108-507B-17951BC1A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1" y="-1"/>
            <a:ext cx="51434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0F60A-66F7-C0BC-6187-401C55C22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228" y="1774371"/>
            <a:ext cx="2351315" cy="508362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The 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Labours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 of the Months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November</a:t>
            </a:r>
            <a:b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  <a:t>December</a:t>
            </a:r>
            <a:br>
              <a:rPr lang="en-US" sz="40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Lucida Handwriting" panose="03010101010101010101" pitchFamily="66" charset="0"/>
              </a:rPr>
            </a:br>
            <a:endParaRPr lang="el-GR" sz="24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47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tx2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Luca </a:t>
            </a:r>
            <a:r>
              <a:rPr lang="en-US" sz="32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della</a:t>
            </a:r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32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Robbia</a:t>
            </a:r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, 1399/1400–1482</a:t>
            </a:r>
          </a:p>
          <a:p>
            <a:pPr algn="ctr"/>
            <a:r>
              <a:rPr lang="en-US" sz="32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Labours</a:t>
            </a:r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 of the Months, 1450s, Glazed terracotta, Victoria and Albert Museum, London, UK </a:t>
            </a:r>
          </a:p>
          <a:p>
            <a:pPr algn="ctr"/>
            <a:endParaRPr lang="en-US" sz="32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Photo Credits: </a:t>
            </a:r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https://astrologyandart.wordpress.com/2013/06/07/luca-della-robbia-the-labours-of-the-months/</a:t>
            </a:r>
            <a:r>
              <a:rPr lang="en-US" sz="3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latin typeface="Papyrus" panose="03070502060502030205" pitchFamily="66" charset="0"/>
              </a:rPr>
              <a:t> </a:t>
            </a:r>
          </a:p>
          <a:p>
            <a:pPr algn="ctr"/>
            <a:endParaRPr lang="en-US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93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tx2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fr-FR" sz="100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End</a:t>
            </a:r>
            <a:endParaRPr lang="en-US" sz="100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6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01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172</Words>
  <Application>Microsoft Office PowerPoint</Application>
  <PresentationFormat>Widescreen</PresentationFormat>
  <Paragraphs>29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Lucida Handwriting</vt:lpstr>
      <vt:lpstr>Papyrus</vt:lpstr>
      <vt:lpstr>Office Theme</vt:lpstr>
      <vt:lpstr>PowerPoint Presentation</vt:lpstr>
      <vt:lpstr>The Luca della Robbia roundels of the Labours of the Months as displayed in the Victoria and Albert Museum, London, UK https://commons.wikimedia.org/wiki/File:Luca_della_robbia,_volta_dello_studiolo_di_piero_de%27_medici.JPG</vt:lpstr>
      <vt:lpstr>The Labours of the Months  January February</vt:lpstr>
      <vt:lpstr>The Labours of the Months  March April</vt:lpstr>
      <vt:lpstr>The Labours of the Months  May June</vt:lpstr>
      <vt:lpstr>The Labours of the Months  July August </vt:lpstr>
      <vt:lpstr>The Labours of the Months  September October </vt:lpstr>
      <vt:lpstr>The Labours of the Months  November December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2024-04-28T08:52:51Z</dcterms:created>
  <dcterms:modified xsi:type="dcterms:W3CDTF">2024-05-31T04:00:05Z</dcterms:modified>
</cp:coreProperties>
</file>