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3" r:id="rId2"/>
    <p:sldId id="320" r:id="rId3"/>
    <p:sldId id="314" r:id="rId4"/>
    <p:sldId id="311" r:id="rId5"/>
    <p:sldId id="312" r:id="rId6"/>
    <p:sldId id="408" r:id="rId7"/>
    <p:sldId id="365" r:id="rId8"/>
    <p:sldId id="366" r:id="rId9"/>
    <p:sldId id="309" r:id="rId10"/>
    <p:sldId id="345" r:id="rId11"/>
    <p:sldId id="351" r:id="rId12"/>
    <p:sldId id="409" r:id="rId13"/>
    <p:sldId id="41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EF7454-F42A-41EB-8875-EDDD1E9B6134}" v="2" dt="2024-05-05T19:35:51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BEF7454-F42A-41EB-8875-EDDD1E9B6134}"/>
    <pc:docChg chg="addSld modSld">
      <pc:chgData name="Amalia Spiliakou" userId="f4bd6b91a0b5818a" providerId="LiveId" clId="{3BEF7454-F42A-41EB-8875-EDDD1E9B6134}" dt="2024-05-05T19:37:08.534" v="75" actId="255"/>
      <pc:docMkLst>
        <pc:docMk/>
      </pc:docMkLst>
      <pc:sldChg chg="modSp add mod setBg">
        <pc:chgData name="Amalia Spiliakou" userId="f4bd6b91a0b5818a" providerId="LiveId" clId="{3BEF7454-F42A-41EB-8875-EDDD1E9B6134}" dt="2024-05-05T19:37:08.534" v="75" actId="255"/>
        <pc:sldMkLst>
          <pc:docMk/>
          <pc:sldMk cId="10332435" sldId="410"/>
        </pc:sldMkLst>
        <pc:spChg chg="mod">
          <ac:chgData name="Amalia Spiliakou" userId="f4bd6b91a0b5818a" providerId="LiveId" clId="{3BEF7454-F42A-41EB-8875-EDDD1E9B6134}" dt="2024-05-05T19:37:08.534" v="75" actId="255"/>
          <ac:spMkLst>
            <pc:docMk/>
            <pc:sldMk cId="10332435" sldId="410"/>
            <ac:spMk id="2" creationId="{D3B453DE-2A2D-4685-BBD1-84C62F59CB8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756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129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9554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18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6238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5352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865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864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268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469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9737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B3C338-A514-4132-A215-4DDCEE0FC290}" type="datetimeFigureOut">
              <a:rPr lang="el-GR" smtClean="0"/>
              <a:t>5/5/2024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CC7304-3C3E-415E-B615-0A1254CAB5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872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ikiart.org/en/gustav-klimt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sammlung.wienmuseum.at/en/object/102991-pallas-athene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en.wikipedia.org/wiki/Judith_and_the_Head_of_Holofernes#/media/File:Judith_1_(cropped)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ustav-klimt.com/The-Kiss.jsp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el.wikipedia.org/wiki/%CE%94%CE%B1%CE%BD%CE%AC%CE%B7_%28%CE%93%CE%BA%CE%BF%CF%8D%CF%83%CF%84%CE%B1%CF%86_%CE%9A%CE%BB%CE%B9%CE%BC%CF%84%29#/media/%CE%91%CF%81%CF%87%CE%B5%CE%AF%CE%BF:Gustav_Klimt_010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ustav-klimt.com/Portrait-Of-Adele-Bloch-Bauer-1.jsp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en.wikipedia.org/wiki/Portrait_of_Adele_Bloch-Bauer_II#/media/File:Gustav_Klimt_047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etmuseum.org/art/collection/search/436819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ustav-klimt.com/Field-of-Poppies.jsp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gustav-klimt/roses-under-the-trees" TargetMode="External"/><Relationship Id="rId2" Type="http://schemas.openxmlformats.org/officeDocument/2006/relationships/hyperlink" Target="https://www.wikiart.org/en/gustav-klimt/farmhouse-with-birch-trees-1903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wga.hu/html_m/k/klimt/1/index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upload.wikimedia.org/wikipedia/commons/c/c8/Klimt_-_Die_drei_Lebensalter_der_Frau.jpe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53DE-2A2D-4685-BBD1-84C62F59C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63" y="188913"/>
            <a:ext cx="3352800" cy="6480174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Gustav Klimt </a:t>
            </a:r>
            <a:b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1862-1918</a:t>
            </a:r>
            <a:b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https://www.wikiart.org/en/gustav-klimt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</a:p>
        </p:txBody>
      </p:sp>
      <p:pic>
        <p:nvPicPr>
          <p:cNvPr id="52227" name="Picture 4" descr="klimt">
            <a:extLst>
              <a:ext uri="{FF2B5EF4-FFF2-40B4-BE49-F238E27FC236}">
                <a16:creationId xmlns:a16="http://schemas.microsoft.com/office/drawing/2014/main" id="{17DA9265-2A85-4718-B36B-0E0A7C392E2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188913"/>
            <a:ext cx="5226050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8E03D-EEE7-4567-998B-25EA0C46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2588" y="914400"/>
            <a:ext cx="2232025" cy="35814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Pallas Athene, 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1898, oil on canvas, 75 × 75 cm, Wien Museum </a:t>
            </a:r>
            <a:r>
              <a:rPr lang="en-US" sz="4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Karlsplatz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Vienna, Austria</a:t>
            </a:r>
            <a:b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https://sammlung.wienmuseum.at/en/object/102991-pallas-athene/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53251" name="Picture 4" descr="klimt-pa">
            <a:extLst>
              <a:ext uri="{FF2B5EF4-FFF2-40B4-BE49-F238E27FC236}">
                <a16:creationId xmlns:a16="http://schemas.microsoft.com/office/drawing/2014/main" id="{1A07C465-8905-4831-A921-B10407CF59C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14313"/>
            <a:ext cx="6481762" cy="6429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A4F4-F78B-4197-91D1-AFC3C4E3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938" y="274638"/>
            <a:ext cx="5400675" cy="6394450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3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Judith and the Head of Holofernes</a:t>
            </a:r>
            <a:r>
              <a:rPr lang="en-US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1901, oil on canvas, 84 cm × 42 cm, </a:t>
            </a:r>
            <a:r>
              <a:rPr lang="en-US" sz="36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Österreichische</a:t>
            </a:r>
            <a:r>
              <a:rPr lang="en-US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Galerie Belvedere, Vienna, Austria</a:t>
            </a:r>
            <a:b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https://en.wikipedia.org/wiki/Judith_and_the_Head_of_Holofernes#/media/File:Judith_1_(cropped).jpg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endParaRPr lang="en-US" sz="3600" dirty="0">
              <a:solidFill>
                <a:schemeClr val="bg2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BA421FC0-C5D3-61FB-E157-7A42AAB4C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0"/>
            <a:ext cx="336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8AFB1-C6D1-4C81-A761-2A497BB41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274637"/>
            <a:ext cx="2286000" cy="387281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Th</a:t>
            </a: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The Kiss, 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1907–08, </a:t>
            </a:r>
            <a:b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oil on canvas, 180×180 cm, </a:t>
            </a:r>
            <a:r>
              <a:rPr lang="en-US" sz="4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Österreichische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Galerie Belvedere, Vienna, Austria</a:t>
            </a:r>
            <a:b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https://www.gustav-klimt.com/The-Kiss.jsp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2050" name="Picture 2" descr="The Kiss, 1907 by Gustav Klimt">
            <a:extLst>
              <a:ext uri="{FF2B5EF4-FFF2-40B4-BE49-F238E27FC236}">
                <a16:creationId xmlns:a16="http://schemas.microsoft.com/office/drawing/2014/main" id="{0C508BA8-6B01-D9A4-AF62-32679D296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26AE9-C525-450C-AAE3-759790928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75" y="274638"/>
            <a:ext cx="1714500" cy="450419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Danaë, 1907, oil on canvas, 77 cm × 83 cm, Galerie </a:t>
            </a:r>
            <a:r>
              <a:rPr lang="en-US" sz="4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Würthle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Vienna, Austria</a:t>
            </a:r>
            <a:b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https://el.wikipedia.org/wiki/%CE%94%CE%B1%CE%BD%CE%AC%CE%B7_%28%CE%93%CE%BA%CE%BF%CF%8D%CF%83%CF%84%CE%B1%CF%86_%CE%9A%CE%BB%CE%B9%CE%BC%CF%84%29#/media/%CE%91%CF%81%CF%87%CE%B5%CE%AF%CE%BF:Gustav_Klimt_010.jpg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66BF550D-57D7-4C66-4F49-9DBFE931A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7" y="0"/>
            <a:ext cx="7078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3">
            <a:extLst>
              <a:ext uri="{FF2B5EF4-FFF2-40B4-BE49-F238E27FC236}">
                <a16:creationId xmlns:a16="http://schemas.microsoft.com/office/drawing/2014/main" id="{3464DFF1-BEBE-4CC0-B33C-D89E75FBD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1170" y="274637"/>
            <a:ext cx="2492829" cy="636269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r>
              <a:rPr lang="en-GB" alt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Portrait of Adele Bloch-Bauer</a:t>
            </a:r>
            <a:r>
              <a:rPr lang="en-GB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</a:t>
            </a:r>
            <a:br>
              <a:rPr lang="en-GB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1907, oil, silver and gold on canvas, 138 × 138 cm, Neue Galerie, NY, USA </a:t>
            </a:r>
            <a:br>
              <a:rPr lang="en-US" altLang="en-US" sz="4000" dirty="0"/>
            </a:br>
            <a:r>
              <a:rPr lang="en-US" altLang="en-US" sz="1300" dirty="0">
                <a:hlinkClick r:id="rId2"/>
              </a:rPr>
              <a:t>https://www.gustav-klimt.com/Portrait-Of-Adele-Bloch-Bauer-1.jsp</a:t>
            </a:r>
            <a:r>
              <a:rPr lang="en-US" altLang="en-US" sz="1300" dirty="0"/>
              <a:t> </a:t>
            </a:r>
            <a:endParaRPr lang="en-US" altLang="en-US" sz="1300" b="1" dirty="0"/>
          </a:p>
        </p:txBody>
      </p:sp>
      <p:pic>
        <p:nvPicPr>
          <p:cNvPr id="57347" name="Picture 4" descr="584px-Adele_Bloch-Bauer_I_Gustav_Klimt01">
            <a:extLst>
              <a:ext uri="{FF2B5EF4-FFF2-40B4-BE49-F238E27FC236}">
                <a16:creationId xmlns:a16="http://schemas.microsoft.com/office/drawing/2014/main" id="{1AB89427-46B4-485A-A108-7B4642EBD02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20663"/>
            <a:ext cx="6237288" cy="6408737"/>
          </a:xfrm>
          <a:noFill/>
        </p:spPr>
      </p:pic>
      <p:pic>
        <p:nvPicPr>
          <p:cNvPr id="4098" name="Picture 2" descr="Portrait of Adele Bloch-Bauer 1, 1907 by Gustav Klimt">
            <a:extLst>
              <a:ext uri="{FF2B5EF4-FFF2-40B4-BE49-F238E27FC236}">
                <a16:creationId xmlns:a16="http://schemas.microsoft.com/office/drawing/2014/main" id="{519D1F04-0BD8-54A4-3B8D-F81C8C744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8106"/>
            <a:ext cx="6498771" cy="651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4">
            <a:extLst>
              <a:ext uri="{FF2B5EF4-FFF2-40B4-BE49-F238E27FC236}">
                <a16:creationId xmlns:a16="http://schemas.microsoft.com/office/drawing/2014/main" id="{D1554EDF-E7BE-4F2A-A2AA-8AE81DEBE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825" y="274637"/>
            <a:ext cx="3152775" cy="6440487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br>
              <a:rPr lang="en-GB" altLang="en-US" sz="2000" b="1" dirty="0"/>
            </a:br>
            <a:r>
              <a:rPr lang="en-GB" alt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Portrait of Adele Bloch-Bauer II</a:t>
            </a:r>
            <a:r>
              <a:rPr lang="en-GB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</a:t>
            </a:r>
            <a:br>
              <a:rPr lang="en-GB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1912, oil on canvas,</a:t>
            </a:r>
            <a:r>
              <a:rPr lang="pl-PL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190</a:t>
            </a:r>
            <a:r>
              <a:rPr lang="en-US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x</a:t>
            </a:r>
            <a:r>
              <a:rPr lang="pl-PL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120 cm</a:t>
            </a:r>
            <a:r>
              <a:rPr lang="en-US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</a:t>
            </a:r>
            <a:r>
              <a:rPr lang="en-GB" alt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Private Collection </a:t>
            </a:r>
            <a:br>
              <a:rPr lang="en-GB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https://en.wikipedia.org/wiki/Portrait_of_Adele_Bloch-Bauer_II#/media/File:Gustav_Klimt_047.jpg</a:t>
            </a:r>
            <a:r>
              <a:rPr lang="en-GB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en-US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US" altLang="en-US" sz="3200" dirty="0">
              <a:solidFill>
                <a:schemeClr val="bg2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D4FFF1FE-D19C-C035-B293-6F38F8DC4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89" y="0"/>
            <a:ext cx="4171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2">
            <a:extLst>
              <a:ext uri="{FF2B5EF4-FFF2-40B4-BE49-F238E27FC236}">
                <a16:creationId xmlns:a16="http://schemas.microsoft.com/office/drawing/2014/main" id="{BD5D6E9D-644B-4528-BADF-5AF4C0C02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25" y="274638"/>
            <a:ext cx="4143375" cy="4108450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en-GB" alt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altLang="en-US" sz="36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Mäda</a:t>
            </a:r>
            <a:r>
              <a:rPr lang="en-GB" altLang="en-US" sz="3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r>
              <a:rPr lang="en-GB" altLang="en-US" sz="36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Primavesi</a:t>
            </a:r>
            <a:r>
              <a:rPr lang="en-GB" altLang="en-US" sz="3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</a:t>
            </a:r>
            <a:r>
              <a:rPr lang="en-GB" altLang="en-US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1912, oil on canvas, 149.9 x 110.5 cm, the MET, NY, USA</a:t>
            </a:r>
            <a:br>
              <a:rPr lang="en-GB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https://www.metmuseum.org/art/collection/search/436819</a:t>
            </a:r>
            <a:r>
              <a:rPr lang="en-GB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en-US" altLang="en-US" sz="3600" dirty="0"/>
            </a:br>
            <a:endParaRPr lang="en-US" altLang="en-US" sz="3600" b="1" dirty="0"/>
          </a:p>
        </p:txBody>
      </p:sp>
      <p:pic>
        <p:nvPicPr>
          <p:cNvPr id="61444" name="Picture 4">
            <a:extLst>
              <a:ext uri="{FF2B5EF4-FFF2-40B4-BE49-F238E27FC236}">
                <a16:creationId xmlns:a16="http://schemas.microsoft.com/office/drawing/2014/main" id="{A1B1A7EA-4198-4F3C-954A-2461AE7D5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98" y="4297362"/>
            <a:ext cx="1600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6">
            <a:extLst>
              <a:ext uri="{FF2B5EF4-FFF2-40B4-BE49-F238E27FC236}">
                <a16:creationId xmlns:a16="http://schemas.microsoft.com/office/drawing/2014/main" id="{40175908-46FC-4065-B2D2-EEE0411D6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899" y="4297362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Mäda Primavesi (1903–2000), Gustav Klimt (Austrian, Baumgarten 1862–1918 Vienna), Oil on canvas">
            <a:extLst>
              <a:ext uri="{FF2B5EF4-FFF2-40B4-BE49-F238E27FC236}">
                <a16:creationId xmlns:a16="http://schemas.microsoft.com/office/drawing/2014/main" id="{0CB790E0-E893-478F-CAF1-167543B1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3" y="172951"/>
            <a:ext cx="4772024" cy="643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E00F-28BD-4873-B8A6-6065EEABC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637"/>
            <a:ext cx="2484438" cy="481987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A Field of Poppies, 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1907, oil on canvas, 110x110 cm, </a:t>
            </a:r>
            <a:r>
              <a:rPr lang="en-US" sz="4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Österreichische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Galerie Belvedere, Vienna, Austria</a:t>
            </a:r>
            <a:b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https://www.gustav-klimt.com/Field-of-Poppies.jsp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7170" name="Picture 2" descr="Field of Poppies, 1907 by Gustav Klimt">
            <a:extLst>
              <a:ext uri="{FF2B5EF4-FFF2-40B4-BE49-F238E27FC236}">
                <a16:creationId xmlns:a16="http://schemas.microsoft.com/office/drawing/2014/main" id="{C2782E58-FB64-CB9F-C025-63A9F86A9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4172"/>
            <a:ext cx="6437993" cy="647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F6374-B9F9-4872-BCE9-11198B03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4322"/>
            <a:ext cx="9144000" cy="158636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Farmhouse with Birch Trees, 1903, 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oil on canvas, 110x110 cm, </a:t>
            </a:r>
            <a:r>
              <a:rPr lang="en-US" sz="4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Österreichische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Galerie Belvedere, Vienna</a:t>
            </a:r>
            <a:b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Roses under the Trees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circa 1905, oil on canvas, 110x110 cm, </a:t>
            </a:r>
            <a:r>
              <a:rPr lang="en-US" sz="4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Musée</a:t>
            </a:r>
            <a: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d'Orsay, Paris</a:t>
            </a:r>
            <a:b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https://www.wikiart.org/en/gustav-klimt/farmhouse-with-birch-trees-1903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and 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3"/>
              </a:rPr>
              <a:t>https://www.wikiart.org/en/gustav-klimt/roses-under-the-trees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63492" name="Picture 6" descr="Farmhouse with Birch Trees">
            <a:extLst>
              <a:ext uri="{FF2B5EF4-FFF2-40B4-BE49-F238E27FC236}">
                <a16:creationId xmlns:a16="http://schemas.microsoft.com/office/drawing/2014/main" id="{4BA0E2B8-CF93-492B-846F-52A4DD8D6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1" y="2515054"/>
            <a:ext cx="4249738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Roses under the Trees, c.1905 - Gustav Klimt">
            <a:extLst>
              <a:ext uri="{FF2B5EF4-FFF2-40B4-BE49-F238E27FC236}">
                <a16:creationId xmlns:a16="http://schemas.microsoft.com/office/drawing/2014/main" id="{189AC2C4-3E4A-CEAD-C138-8F3EFFD1B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952" y="2515053"/>
            <a:ext cx="4249737" cy="424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7529-F6CD-4EFA-A3DA-8674DF2CF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90689"/>
          </a:xfrm>
        </p:spPr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Beethoven Frieze, 1901, Secession Building, Vienna, Austria</a:t>
            </a:r>
            <a:b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  <a:hlinkClick r:id="rId2"/>
              </a:rPr>
              <a:t>https://www.wga.hu/html_m/k/klimt/1/index.html</a:t>
            </a: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US" sz="3200" dirty="0">
              <a:solidFill>
                <a:schemeClr val="bg2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765AEB9-6A3D-4FD3-F00A-A855927E3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" y="1268628"/>
            <a:ext cx="7641771" cy="543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33FD-B069-BC05-EA19-3174F8FA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8630" y="365126"/>
            <a:ext cx="2155370" cy="6329588"/>
          </a:xfrm>
        </p:spPr>
        <p:txBody>
          <a:bodyPr>
            <a:noAutofit/>
          </a:bodyPr>
          <a:lstStyle/>
          <a:p>
            <a:pPr algn="ctr"/>
            <a:r>
              <a:rPr lang="en-US" sz="34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The Three Ages of the Woman, 1905, Oil on Canvas, 180 × 180 cm, Galleria Nazionale </a:t>
            </a:r>
            <a:r>
              <a:rPr lang="en-US" sz="34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d'Arte</a:t>
            </a:r>
            <a:r>
              <a:rPr lang="en-US" sz="34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en-US" sz="34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4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Moderna e </a:t>
            </a:r>
            <a:r>
              <a:rPr lang="en-US" sz="34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Contemporanea</a:t>
            </a:r>
            <a:r>
              <a:rPr lang="en-US" sz="34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Rome Italy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  <a:hlinkClick r:id="rId2"/>
              </a:rPr>
              <a:t>https://upload.wikimedia.org/wikipedia/commons/c/c8/Klimt_-_Die_drei_Lebensalter_der_Frau.jpeg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a group of people&#10;&#10;Description automatically generated">
            <a:extLst>
              <a:ext uri="{FF2B5EF4-FFF2-40B4-BE49-F238E27FC236}">
                <a16:creationId xmlns:a16="http://schemas.microsoft.com/office/drawing/2014/main" id="{8F0A53FC-9F53-12C7-346D-9722AEADE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22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7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53DE-2A2D-4685-BBD1-84C62F59C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63" y="188913"/>
            <a:ext cx="3352800" cy="6480174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4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8000" dirty="0">
                <a:solidFill>
                  <a:schemeClr val="bg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The End </a:t>
            </a:r>
          </a:p>
        </p:txBody>
      </p:sp>
      <p:pic>
        <p:nvPicPr>
          <p:cNvPr id="52227" name="Picture 4" descr="klimt">
            <a:extLst>
              <a:ext uri="{FF2B5EF4-FFF2-40B4-BE49-F238E27FC236}">
                <a16:creationId xmlns:a16="http://schemas.microsoft.com/office/drawing/2014/main" id="{17DA9265-2A85-4718-B36B-0E0A7C392E2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188913"/>
            <a:ext cx="5226050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2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663</Words>
  <Application>Microsoft Office PowerPoint</Application>
  <PresentationFormat>On-screen Show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Chiller</vt:lpstr>
      <vt:lpstr>Office Theme</vt:lpstr>
      <vt:lpstr>   Gustav Klimt  1862-1918 https://www.wikiart.org/en/gustav-klimt </vt:lpstr>
      <vt:lpstr>      Pallas Athene, 1898, oil on canvas, 75 × 75 cm, Wien Museum Karlsplatz, Vienna, Austria https://sammlung.wienmuseum.at/en/object/102991-pallas-athene/ </vt:lpstr>
      <vt:lpstr>  Judith and the Head of Holofernes, 1901, oil on canvas, 84 cm × 42 cm, Österreichische Galerie Belvedere, Vienna, Austria https://en.wikipedia.org/wiki/Judith_and_the_Head_of_Holofernes#/media/File:Judith_1_(cropped).jpg </vt:lpstr>
      <vt:lpstr>Th       The Kiss, 1907–08,  oil on canvas, 180×180 cm, Österreichische Galerie Belvedere, Vienna, Austria https://www.gustav-klimt.com/The-Kiss.jsp </vt:lpstr>
      <vt:lpstr>         Danaë, 1907, oil on canvas, 77 cm × 83 cm, Galerie Würthle, Vienna, Austria https://el.wikipedia.org/wiki/%CE%94%CE%B1%CE%BD%CE%AC%CE%B7_%28%CE%93%CE%BA%CE%BF%CF%8D%CF%83%CF%84%CE%B1%CF%86_%CE%9A%CE%BB%CE%B9%CE%BC%CF%84%29#/media/%CE%91%CF%81%CF%87%CE%B5%CE%AF%CE%BF:Gustav_Klimt_010.jpg     </vt:lpstr>
      <vt:lpstr>      Portrait of Adele Bloch-Bauer,  1907, oil, silver and gold on canvas, 138 × 138 cm, Neue Galerie, NY, USA  https://www.gustav-klimt.com/Portrait-Of-Adele-Bloch-Bauer-1.jsp </vt:lpstr>
      <vt:lpstr>       Portrait of Adele Bloch-Bauer II,  1912, oil on canvas, 190x120 cm, Private Collection  https://en.wikipedia.org/wiki/Portrait_of_Adele_Bloch-Bauer_II#/media/File:Gustav_Klimt_047.jpg  </vt:lpstr>
      <vt:lpstr> Mäda Primavesi, 1912, oil on canvas, 149.9 x 110.5 cm, the MET, NY, USA https://www.metmuseum.org/art/collection/search/436819  </vt:lpstr>
      <vt:lpstr>       A Field of Poppies, 1907, oil on canvas, 110x110 cm, Österreichische Galerie Belvedere, Vienna, Austria https://www.gustav-klimt.com/Field-of-Poppies.jsp </vt:lpstr>
      <vt:lpstr>   Farmhouse with Birch Trees, 1903, oil on canvas, 110x110 cm, Österreichische Galerie Belvedere, Vienna Roses under the Trees, circa 1905, oil on canvas, 110x110 cm, Musée d'Orsay, Paris https://www.wikiart.org/en/gustav-klimt/farmhouse-with-birch-trees-1903 and https://www.wikiart.org/en/gustav-klimt/roses-under-the-trees </vt:lpstr>
      <vt:lpstr>Beethoven Frieze, 1901, Secession Building, Vienna, Austria https://www.wga.hu/html_m/k/klimt/1/index.html  </vt:lpstr>
      <vt:lpstr>The Three Ages of the Woman, 1905, Oil on Canvas, 180 × 180 cm, Galleria Nazionale d'Arte  Moderna e Contemporanea, Rome Italy https://upload.wikimedia.org/wikipedia/commons/c/c8/Klimt_-_Die_drei_Lebensalter_der_Frau.jpeg </vt:lpstr>
      <vt:lpstr>   The End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Gustav Klimt  1862-1918 https://www.wikiart.org/en/gustav-klimt </dc:title>
  <dc:creator>Amalia Spiliakou</dc:creator>
  <cp:lastModifiedBy>Amalia Spiliakou</cp:lastModifiedBy>
  <cp:revision>1</cp:revision>
  <dcterms:created xsi:type="dcterms:W3CDTF">2024-05-05T15:49:28Z</dcterms:created>
  <dcterms:modified xsi:type="dcterms:W3CDTF">2024-05-05T19:37:12Z</dcterms:modified>
</cp:coreProperties>
</file>