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31" r:id="rId2"/>
    <p:sldId id="257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2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447" autoAdjust="0"/>
  </p:normalViewPr>
  <p:slideViewPr>
    <p:cSldViewPr snapToGrid="0">
      <p:cViewPr varScale="1">
        <p:scale>
          <a:sx n="59" d="100"/>
          <a:sy n="59" d="100"/>
        </p:scale>
        <p:origin x="1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E6814-3A2E-4943-919D-258D60AAB871}" type="datetimeFigureOut">
              <a:rPr lang="el-GR" smtClean="0"/>
              <a:t>9/12/2023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CB6534-38EE-4D28-8DBB-C058FA1383C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5617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CB6534-38EE-4D28-8DBB-C058FA1383CD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411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D8C0D-C65B-A850-EF04-B0798A8C3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76049-7EAC-7615-8BA4-9CCE2C7007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7944D-6E2B-51D5-6211-5EA34E59F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8348-1F00-4D52-BF44-FB39BA133507}" type="datetimeFigureOut">
              <a:rPr lang="el-GR" smtClean="0"/>
              <a:t>9/12/2023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567AD-3D5A-1D16-3629-EF1D4E36D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8965A-DF90-5F21-4B15-804105618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893E-2997-4182-99D5-2F00C0AF083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2946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4A635-75D5-19BB-3F72-0982068EC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4040D-CF1E-A461-CB38-1DC50A9D4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4349D-C6C6-6E01-C232-E6FE991C1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8348-1F00-4D52-BF44-FB39BA133507}" type="datetimeFigureOut">
              <a:rPr lang="el-GR" smtClean="0"/>
              <a:t>9/12/2023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C4680-3D7D-B3D7-3DC5-E6A84C18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4CD2E-80B9-FD78-F25B-536F11ECB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893E-2997-4182-99D5-2F00C0AF083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995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052DB-9742-8AA1-ECDB-D018E1DD7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7A486-E505-2941-A836-ACFACF24A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E797C-CA06-4CAD-AFFF-3C3439D95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8348-1F00-4D52-BF44-FB39BA133507}" type="datetimeFigureOut">
              <a:rPr lang="el-GR" smtClean="0"/>
              <a:t>9/12/2023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E5A0-244B-8A5A-988C-DA36C965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B66B0-EA07-4359-C8CB-1DAA12DFB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893E-2997-4182-99D5-2F00C0AF083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94027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6EEFF-93BF-31FE-925E-67039F4DE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DDC33-6EB0-DD73-AD9A-47D3D02C4E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13B432-B0E3-A7F6-AE33-C5E357A2D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45A66-49E4-5C83-0CD1-1823C38E6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8348-1F00-4D52-BF44-FB39BA133507}" type="datetimeFigureOut">
              <a:rPr lang="el-GR" smtClean="0"/>
              <a:t>9/12/2023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37A16-76C3-82C9-ED77-5327787EA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F981CC-2ABC-FD28-16C3-E446EFDB4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893E-2997-4182-99D5-2F00C0AF083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7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7FE27-F000-98FB-B338-3BC2CDC0C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552F4-76D9-AEEA-CDBD-74BF483CA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9FAFB-81B7-F11C-0E86-D5CB087C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B3B367-66F5-4CCA-AD4D-0CB2E2DD4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25B822-87E2-110C-85EE-1E38758201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C36DE9-BA96-65AF-8B77-8E5D01DE6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8348-1F00-4D52-BF44-FB39BA133507}" type="datetimeFigureOut">
              <a:rPr lang="el-GR" smtClean="0"/>
              <a:t>9/12/2023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B9F700-5EE1-5A9A-F076-E624512C2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3B8492-2384-1A66-2C09-314D2C6F4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893E-2997-4182-99D5-2F00C0AF083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7521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EB99E-3A2D-8EEF-02F3-0C9CDDE31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4D413E-C361-0AC3-158C-777CFE33F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8348-1F00-4D52-BF44-FB39BA133507}" type="datetimeFigureOut">
              <a:rPr lang="el-GR" smtClean="0"/>
              <a:t>9/12/2023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BB1B57-001F-D92D-E51D-907A6AD41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EAAA53-F0FB-21F8-DC7D-86F06E989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893E-2997-4182-99D5-2F00C0AF083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4263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59EEC4-C493-2C8E-38F8-625C238F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8348-1F00-4D52-BF44-FB39BA133507}" type="datetimeFigureOut">
              <a:rPr lang="el-GR" smtClean="0"/>
              <a:t>9/12/2023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2A548E-B41A-0D76-47E8-5E4AB7A4F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EF1BC0-9996-256D-EE3D-5F95A69A9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893E-2997-4182-99D5-2F00C0AF083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7601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ACD33-EE8A-667E-5FAC-13ED8C41B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DF59D-C1E9-C013-A683-49095D558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9662E-D839-7C62-38FB-90710A552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37AD8-F884-6738-5727-B86D433E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8348-1F00-4D52-BF44-FB39BA133507}" type="datetimeFigureOut">
              <a:rPr lang="el-GR" smtClean="0"/>
              <a:t>9/12/2023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D46E65-BF65-C809-6CB3-572252C41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72C4D7-642D-3F8B-0A14-F61E87177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893E-2997-4182-99D5-2F00C0AF083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983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BAE38-9991-0D19-5095-6849DF3AF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EBDACA-0D4D-0037-F769-4610BAB7C4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BEA2D-2D04-83E7-4A06-B9D2A7A19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6594BB-374A-C538-44BD-AA810A8A7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8348-1F00-4D52-BF44-FB39BA133507}" type="datetimeFigureOut">
              <a:rPr lang="el-GR" smtClean="0"/>
              <a:t>9/12/2023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F30E32-0895-15EB-2B7D-2B36DE19F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FCE3A-714C-89B2-48D6-AF28A588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893E-2997-4182-99D5-2F00C0AF083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203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C74A2-4106-32F8-56B1-2594D8F18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FE24E6-B230-7E9E-CD9E-D2AECBB953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667F2-03F0-7432-6095-91F55BF07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8348-1F00-4D52-BF44-FB39BA133507}" type="datetimeFigureOut">
              <a:rPr lang="el-GR" smtClean="0"/>
              <a:t>9/12/2023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553B5-D9B9-FD3F-7432-A25AA66CC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299DE-B936-0DC8-87BB-3A526976F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893E-2997-4182-99D5-2F00C0AF083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3771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43897-4D2D-6496-841A-0A4F3241C3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78807B-D7C5-BA83-15A1-196D0F390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0A349-EC2A-2B76-C123-1E9EB7E40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8348-1F00-4D52-BF44-FB39BA133507}" type="datetimeFigureOut">
              <a:rPr lang="el-GR" smtClean="0"/>
              <a:t>9/12/2023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B44E6-AABF-3469-F10C-22FF3F19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5DF70-277D-3232-6075-079AD6F9F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893E-2997-4182-99D5-2F00C0AF083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3658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95B9FF-B9EC-E8E1-A9E4-5BCE7922B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DE979-41C4-B3BD-B36A-E24192507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ED963-80FD-9FC5-FCA8-C52C418A6A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48348-1F00-4D52-BF44-FB39BA133507}" type="datetimeFigureOut">
              <a:rPr lang="el-GR" smtClean="0"/>
              <a:t>9/12/2023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68539-4E25-172B-62FB-D0AE69185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63AAE-47A6-81D8-9DB8-ABB34741C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6893E-2997-4182-99D5-2F00C0AF083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497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christies.com/lot/lot-6436519?ldp_breadcrumb=back&amp;intObjectID=6436519&amp;from=salessummary&amp;lid=1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sothebys.com/en/buy/auction/2022/ancient-sculpture-and-works-of-art-part-ii/an-apulian-red-figured-hydria-circa-350-330-b-c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pixels.com/featured/apulian-red-figure-loutrophoros-attributed-to-painter-litz-collection.html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bonhams.com/auctions/15216/lot/164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arius_Vase" TargetMode="External"/><Relationship Id="rId2" Type="http://schemas.openxmlformats.org/officeDocument/2006/relationships/hyperlink" Target="https://www.myartprints.co.uk/a/dariuspainter/apulianred-figurevolute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pulian_Red_Figure_volute_krater_with_scenes_of_the_Underworld,_ca._340-330_BC,_Staatliche_Antikensammlungen,_Munich_(8958096384).jpg" TargetMode="External"/><Relationship Id="rId2" Type="http://schemas.openxmlformats.org/officeDocument/2006/relationships/hyperlink" Target="https://commons.wikimedia.org/wiki/File:Apulian_Red_Figure_volute_krater_with_scenes_of_the_Underworld,_ca._340-330_BC,_Staatliche_Antikensammlungen,_Munich_(8956886411)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mediastorehouse.com/fine-art-finder/artists/egon-schiele/apulian-red-figured-column-krater-22630148.html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britishmuseum.org/collection/object/G_1856-1226-1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ic.edu/artworks/102081/knob-handled-patera-dish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getty.edu/art/collection/object/10403X#full-artwork-details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bbon: Curved and Tilted Up 3">
            <a:extLst>
              <a:ext uri="{FF2B5EF4-FFF2-40B4-BE49-F238E27FC236}">
                <a16:creationId xmlns:a16="http://schemas.microsoft.com/office/drawing/2014/main" id="{8136A10A-6FE6-477F-9175-6A6427C4D5B2}"/>
              </a:ext>
            </a:extLst>
          </p:cNvPr>
          <p:cNvSpPr/>
          <p:nvPr/>
        </p:nvSpPr>
        <p:spPr>
          <a:xfrm>
            <a:off x="431515" y="452063"/>
            <a:ext cx="11383766" cy="5969285"/>
          </a:xfrm>
          <a:custGeom>
            <a:avLst/>
            <a:gdLst>
              <a:gd name="connsiteX0" fmla="*/ 0 w 11383766"/>
              <a:gd name="connsiteY0" fmla="*/ 5969285 h 5969285"/>
              <a:gd name="connsiteX1" fmla="*/ 4268912 w 11383766"/>
              <a:gd name="connsiteY1" fmla="*/ 5269759 h 5969285"/>
              <a:gd name="connsiteX2" fmla="*/ 3837278 w 11383766"/>
              <a:gd name="connsiteY2" fmla="*/ 5085862 h 5969285"/>
              <a:gd name="connsiteX3" fmla="*/ 3348725 w 11383766"/>
              <a:gd name="connsiteY3" fmla="*/ 4877714 h 5969285"/>
              <a:gd name="connsiteX4" fmla="*/ 2845942 w 11383766"/>
              <a:gd name="connsiteY4" fmla="*/ 4663504 h 5969285"/>
              <a:gd name="connsiteX5" fmla="*/ 8537825 w 11383766"/>
              <a:gd name="connsiteY5" fmla="*/ 4663504 h 5969285"/>
              <a:gd name="connsiteX6" fmla="*/ 8063501 w 11383766"/>
              <a:gd name="connsiteY6" fmla="*/ 4865589 h 5969285"/>
              <a:gd name="connsiteX7" fmla="*/ 7631867 w 11383766"/>
              <a:gd name="connsiteY7" fmla="*/ 5049486 h 5969285"/>
              <a:gd name="connsiteX8" fmla="*/ 7114854 w 11383766"/>
              <a:gd name="connsiteY8" fmla="*/ 5269759 h 5969285"/>
              <a:gd name="connsiteX9" fmla="*/ 11383766 w 11383766"/>
              <a:gd name="connsiteY9" fmla="*/ 5969285 h 5969285"/>
              <a:gd name="connsiteX10" fmla="*/ 11084942 w 11383766"/>
              <a:gd name="connsiteY10" fmla="*/ 5430650 h 5969285"/>
              <a:gd name="connsiteX11" fmla="*/ 10771888 w 11383766"/>
              <a:gd name="connsiteY11" fmla="*/ 4866366 h 5969285"/>
              <a:gd name="connsiteX12" fmla="*/ 10458835 w 11383766"/>
              <a:gd name="connsiteY12" fmla="*/ 4302082 h 5969285"/>
              <a:gd name="connsiteX13" fmla="*/ 9960795 w 11383766"/>
              <a:gd name="connsiteY13" fmla="*/ 3404358 h 5969285"/>
              <a:gd name="connsiteX14" fmla="*/ 10273849 w 11383766"/>
              <a:gd name="connsiteY14" fmla="*/ 2983710 h 5969285"/>
              <a:gd name="connsiteX15" fmla="*/ 10643821 w 11383766"/>
              <a:gd name="connsiteY15" fmla="*/ 2486580 h 5969285"/>
              <a:gd name="connsiteX16" fmla="*/ 11013794 w 11383766"/>
              <a:gd name="connsiteY16" fmla="*/ 1989451 h 5969285"/>
              <a:gd name="connsiteX17" fmla="*/ 11383766 w 11383766"/>
              <a:gd name="connsiteY17" fmla="*/ 1492321 h 5969285"/>
              <a:gd name="connsiteX18" fmla="*/ 8537825 w 11383766"/>
              <a:gd name="connsiteY18" fmla="*/ 932701 h 5969285"/>
              <a:gd name="connsiteX19" fmla="*/ 8537825 w 11383766"/>
              <a:gd name="connsiteY19" fmla="*/ 574544 h 5969285"/>
              <a:gd name="connsiteX20" fmla="*/ 8537825 w 11383766"/>
              <a:gd name="connsiteY20" fmla="*/ 186540 h 5969285"/>
              <a:gd name="connsiteX21" fmla="*/ 2845942 w 11383766"/>
              <a:gd name="connsiteY21" fmla="*/ 186540 h 5969285"/>
              <a:gd name="connsiteX22" fmla="*/ 2845942 w 11383766"/>
              <a:gd name="connsiteY22" fmla="*/ 567082 h 5969285"/>
              <a:gd name="connsiteX23" fmla="*/ 2845942 w 11383766"/>
              <a:gd name="connsiteY23" fmla="*/ 932701 h 5969285"/>
              <a:gd name="connsiteX24" fmla="*/ 0 w 11383766"/>
              <a:gd name="connsiteY24" fmla="*/ 1492321 h 5969285"/>
              <a:gd name="connsiteX25" fmla="*/ 355743 w 11383766"/>
              <a:gd name="connsiteY25" fmla="*/ 1970330 h 5969285"/>
              <a:gd name="connsiteX26" fmla="*/ 739945 w 11383766"/>
              <a:gd name="connsiteY26" fmla="*/ 2486580 h 5969285"/>
              <a:gd name="connsiteX27" fmla="*/ 1095688 w 11383766"/>
              <a:gd name="connsiteY27" fmla="*/ 2964589 h 5969285"/>
              <a:gd name="connsiteX28" fmla="*/ 1422971 w 11383766"/>
              <a:gd name="connsiteY28" fmla="*/ 3404358 h 5969285"/>
              <a:gd name="connsiteX29" fmla="*/ 1152607 w 11383766"/>
              <a:gd name="connsiteY29" fmla="*/ 3891694 h 5969285"/>
              <a:gd name="connsiteX30" fmla="*/ 853783 w 11383766"/>
              <a:gd name="connsiteY30" fmla="*/ 4430329 h 5969285"/>
              <a:gd name="connsiteX31" fmla="*/ 611878 w 11383766"/>
              <a:gd name="connsiteY31" fmla="*/ 4866366 h 5969285"/>
              <a:gd name="connsiteX32" fmla="*/ 341513 w 11383766"/>
              <a:gd name="connsiteY32" fmla="*/ 5353703 h 5969285"/>
              <a:gd name="connsiteX33" fmla="*/ 0 w 11383766"/>
              <a:gd name="connsiteY33" fmla="*/ 5969285 h 5969285"/>
              <a:gd name="connsiteX0" fmla="*/ 4268912 w 11383766"/>
              <a:gd name="connsiteY0" fmla="*/ 4523599 h 5969285"/>
              <a:gd name="connsiteX1" fmla="*/ 4268912 w 11383766"/>
              <a:gd name="connsiteY1" fmla="*/ 4889217 h 5969285"/>
              <a:gd name="connsiteX2" fmla="*/ 4268912 w 11383766"/>
              <a:gd name="connsiteY2" fmla="*/ 5269759 h 5969285"/>
              <a:gd name="connsiteX3" fmla="*/ 3794589 w 11383766"/>
              <a:gd name="connsiteY3" fmla="*/ 5067674 h 5969285"/>
              <a:gd name="connsiteX4" fmla="*/ 3362954 w 11383766"/>
              <a:gd name="connsiteY4" fmla="*/ 4883777 h 5969285"/>
              <a:gd name="connsiteX5" fmla="*/ 2845942 w 11383766"/>
              <a:gd name="connsiteY5" fmla="*/ 4663504 h 5969285"/>
              <a:gd name="connsiteX6" fmla="*/ 8537825 w 11383766"/>
              <a:gd name="connsiteY6" fmla="*/ 4663504 h 5969285"/>
              <a:gd name="connsiteX7" fmla="*/ 8106190 w 11383766"/>
              <a:gd name="connsiteY7" fmla="*/ 4847401 h 5969285"/>
              <a:gd name="connsiteX8" fmla="*/ 7631867 w 11383766"/>
              <a:gd name="connsiteY8" fmla="*/ 5049486 h 5969285"/>
              <a:gd name="connsiteX9" fmla="*/ 7114854 w 11383766"/>
              <a:gd name="connsiteY9" fmla="*/ 5269759 h 5969285"/>
              <a:gd name="connsiteX10" fmla="*/ 7114854 w 11383766"/>
              <a:gd name="connsiteY10" fmla="*/ 4919064 h 5969285"/>
              <a:gd name="connsiteX11" fmla="*/ 7114854 w 11383766"/>
              <a:gd name="connsiteY11" fmla="*/ 4523599 h 5969285"/>
              <a:gd name="connsiteX12" fmla="*/ 4268912 w 11383766"/>
              <a:gd name="connsiteY12" fmla="*/ 4523599 h 5969285"/>
              <a:gd name="connsiteX0" fmla="*/ 0 w 11383766"/>
              <a:gd name="connsiteY0" fmla="*/ 5969285 h 5969285"/>
              <a:gd name="connsiteX1" fmla="*/ 241905 w 11383766"/>
              <a:gd name="connsiteY1" fmla="*/ 5533247 h 5969285"/>
              <a:gd name="connsiteX2" fmla="*/ 526499 w 11383766"/>
              <a:gd name="connsiteY2" fmla="*/ 5020262 h 5969285"/>
              <a:gd name="connsiteX3" fmla="*/ 839553 w 11383766"/>
              <a:gd name="connsiteY3" fmla="*/ 4455978 h 5969285"/>
              <a:gd name="connsiteX4" fmla="*/ 1109917 w 11383766"/>
              <a:gd name="connsiteY4" fmla="*/ 3968642 h 5969285"/>
              <a:gd name="connsiteX5" fmla="*/ 1422971 w 11383766"/>
              <a:gd name="connsiteY5" fmla="*/ 3404358 h 5969285"/>
              <a:gd name="connsiteX6" fmla="*/ 1095688 w 11383766"/>
              <a:gd name="connsiteY6" fmla="*/ 2964589 h 5969285"/>
              <a:gd name="connsiteX7" fmla="*/ 754175 w 11383766"/>
              <a:gd name="connsiteY7" fmla="*/ 2505701 h 5969285"/>
              <a:gd name="connsiteX8" fmla="*/ 369972 w 11383766"/>
              <a:gd name="connsiteY8" fmla="*/ 1989451 h 5969285"/>
              <a:gd name="connsiteX9" fmla="*/ 0 w 11383766"/>
              <a:gd name="connsiteY9" fmla="*/ 1492321 h 5969285"/>
              <a:gd name="connsiteX10" fmla="*/ 2845942 w 11383766"/>
              <a:gd name="connsiteY10" fmla="*/ 932701 h 5969285"/>
              <a:gd name="connsiteX11" fmla="*/ 2845942 w 11383766"/>
              <a:gd name="connsiteY11" fmla="*/ 574544 h 5969285"/>
              <a:gd name="connsiteX12" fmla="*/ 2845942 w 11383766"/>
              <a:gd name="connsiteY12" fmla="*/ 186540 h 5969285"/>
              <a:gd name="connsiteX13" fmla="*/ 8537825 w 11383766"/>
              <a:gd name="connsiteY13" fmla="*/ 186540 h 5969285"/>
              <a:gd name="connsiteX14" fmla="*/ 8537825 w 11383766"/>
              <a:gd name="connsiteY14" fmla="*/ 567082 h 5969285"/>
              <a:gd name="connsiteX15" fmla="*/ 8537825 w 11383766"/>
              <a:gd name="connsiteY15" fmla="*/ 932701 h 5969285"/>
              <a:gd name="connsiteX16" fmla="*/ 11383766 w 11383766"/>
              <a:gd name="connsiteY16" fmla="*/ 1492321 h 5969285"/>
              <a:gd name="connsiteX17" fmla="*/ 11042253 w 11383766"/>
              <a:gd name="connsiteY17" fmla="*/ 1951210 h 5969285"/>
              <a:gd name="connsiteX18" fmla="*/ 10672281 w 11383766"/>
              <a:gd name="connsiteY18" fmla="*/ 2448340 h 5969285"/>
              <a:gd name="connsiteX19" fmla="*/ 10288078 w 11383766"/>
              <a:gd name="connsiteY19" fmla="*/ 2964589 h 5969285"/>
              <a:gd name="connsiteX20" fmla="*/ 9960795 w 11383766"/>
              <a:gd name="connsiteY20" fmla="*/ 3404358 h 5969285"/>
              <a:gd name="connsiteX21" fmla="*/ 10245389 w 11383766"/>
              <a:gd name="connsiteY21" fmla="*/ 3917343 h 5969285"/>
              <a:gd name="connsiteX22" fmla="*/ 10558443 w 11383766"/>
              <a:gd name="connsiteY22" fmla="*/ 4481627 h 5969285"/>
              <a:gd name="connsiteX23" fmla="*/ 10857267 w 11383766"/>
              <a:gd name="connsiteY23" fmla="*/ 5020262 h 5969285"/>
              <a:gd name="connsiteX24" fmla="*/ 11099172 w 11383766"/>
              <a:gd name="connsiteY24" fmla="*/ 5456300 h 5969285"/>
              <a:gd name="connsiteX25" fmla="*/ 11383766 w 11383766"/>
              <a:gd name="connsiteY25" fmla="*/ 5969285 h 5969285"/>
              <a:gd name="connsiteX26" fmla="*/ 7114854 w 11383766"/>
              <a:gd name="connsiteY26" fmla="*/ 5269759 h 5969285"/>
              <a:gd name="connsiteX27" fmla="*/ 7546489 w 11383766"/>
              <a:gd name="connsiteY27" fmla="*/ 5085862 h 5969285"/>
              <a:gd name="connsiteX28" fmla="*/ 8049272 w 11383766"/>
              <a:gd name="connsiteY28" fmla="*/ 4871652 h 5969285"/>
              <a:gd name="connsiteX29" fmla="*/ 8537825 w 11383766"/>
              <a:gd name="connsiteY29" fmla="*/ 4663504 h 5969285"/>
              <a:gd name="connsiteX30" fmla="*/ 2845942 w 11383766"/>
              <a:gd name="connsiteY30" fmla="*/ 4663504 h 5969285"/>
              <a:gd name="connsiteX31" fmla="*/ 3348725 w 11383766"/>
              <a:gd name="connsiteY31" fmla="*/ 4877714 h 5969285"/>
              <a:gd name="connsiteX32" fmla="*/ 3823048 w 11383766"/>
              <a:gd name="connsiteY32" fmla="*/ 5079799 h 5969285"/>
              <a:gd name="connsiteX33" fmla="*/ 4268912 w 11383766"/>
              <a:gd name="connsiteY33" fmla="*/ 5269759 h 5969285"/>
              <a:gd name="connsiteX34" fmla="*/ 0 w 11383766"/>
              <a:gd name="connsiteY34" fmla="*/ 5969285 h 5969285"/>
              <a:gd name="connsiteX35" fmla="*/ 2845942 w 11383766"/>
              <a:gd name="connsiteY35" fmla="*/ 4663504 h 5969285"/>
              <a:gd name="connsiteX36" fmla="*/ 2845942 w 11383766"/>
              <a:gd name="connsiteY36" fmla="*/ 4055916 h 5969285"/>
              <a:gd name="connsiteX37" fmla="*/ 2845942 w 11383766"/>
              <a:gd name="connsiteY37" fmla="*/ 3485636 h 5969285"/>
              <a:gd name="connsiteX38" fmla="*/ 2845942 w 11383766"/>
              <a:gd name="connsiteY38" fmla="*/ 2915356 h 5969285"/>
              <a:gd name="connsiteX39" fmla="*/ 2845942 w 11383766"/>
              <a:gd name="connsiteY39" fmla="*/ 2307768 h 5969285"/>
              <a:gd name="connsiteX40" fmla="*/ 2845942 w 11383766"/>
              <a:gd name="connsiteY40" fmla="*/ 1737489 h 5969285"/>
              <a:gd name="connsiteX41" fmla="*/ 2845942 w 11383766"/>
              <a:gd name="connsiteY41" fmla="*/ 932701 h 5969285"/>
              <a:gd name="connsiteX42" fmla="*/ 8537825 w 11383766"/>
              <a:gd name="connsiteY42" fmla="*/ 932701 h 5969285"/>
              <a:gd name="connsiteX43" fmla="*/ 8537825 w 11383766"/>
              <a:gd name="connsiteY43" fmla="*/ 1540289 h 5969285"/>
              <a:gd name="connsiteX44" fmla="*/ 8537825 w 11383766"/>
              <a:gd name="connsiteY44" fmla="*/ 2110569 h 5969285"/>
              <a:gd name="connsiteX45" fmla="*/ 8537825 w 11383766"/>
              <a:gd name="connsiteY45" fmla="*/ 2643541 h 5969285"/>
              <a:gd name="connsiteX46" fmla="*/ 8537825 w 11383766"/>
              <a:gd name="connsiteY46" fmla="*/ 3064588 h 5969285"/>
              <a:gd name="connsiteX47" fmla="*/ 8537825 w 11383766"/>
              <a:gd name="connsiteY47" fmla="*/ 3485636 h 5969285"/>
              <a:gd name="connsiteX48" fmla="*/ 8537825 w 11383766"/>
              <a:gd name="connsiteY48" fmla="*/ 3943992 h 5969285"/>
              <a:gd name="connsiteX49" fmla="*/ 8537825 w 11383766"/>
              <a:gd name="connsiteY49" fmla="*/ 4663504 h 5969285"/>
              <a:gd name="connsiteX50" fmla="*/ 4268912 w 11383766"/>
              <a:gd name="connsiteY50" fmla="*/ 4523599 h 5969285"/>
              <a:gd name="connsiteX51" fmla="*/ 4268912 w 11383766"/>
              <a:gd name="connsiteY51" fmla="*/ 4896679 h 5969285"/>
              <a:gd name="connsiteX52" fmla="*/ 4268912 w 11383766"/>
              <a:gd name="connsiteY52" fmla="*/ 5269759 h 5969285"/>
              <a:gd name="connsiteX53" fmla="*/ 7114854 w 11383766"/>
              <a:gd name="connsiteY53" fmla="*/ 5269759 h 5969285"/>
              <a:gd name="connsiteX54" fmla="*/ 7114854 w 11383766"/>
              <a:gd name="connsiteY54" fmla="*/ 4889217 h 5969285"/>
              <a:gd name="connsiteX55" fmla="*/ 7114854 w 11383766"/>
              <a:gd name="connsiteY55" fmla="*/ 4523599 h 596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1383766" h="5969285" stroke="0" extrusionOk="0">
                <a:moveTo>
                  <a:pt x="0" y="5969285"/>
                </a:moveTo>
                <a:cubicBezTo>
                  <a:pt x="1286308" y="5904884"/>
                  <a:pt x="2847595" y="5421794"/>
                  <a:pt x="4268912" y="5269759"/>
                </a:cubicBezTo>
                <a:cubicBezTo>
                  <a:pt x="4113839" y="5247277"/>
                  <a:pt x="4001836" y="5098788"/>
                  <a:pt x="3837278" y="5085862"/>
                </a:cubicBezTo>
                <a:cubicBezTo>
                  <a:pt x="3672720" y="5072936"/>
                  <a:pt x="3550007" y="4926215"/>
                  <a:pt x="3348725" y="4877714"/>
                </a:cubicBezTo>
                <a:cubicBezTo>
                  <a:pt x="3147443" y="4829213"/>
                  <a:pt x="3001090" y="4681582"/>
                  <a:pt x="2845942" y="4663504"/>
                </a:cubicBezTo>
                <a:cubicBezTo>
                  <a:pt x="5074460" y="4173639"/>
                  <a:pt x="6935674" y="4371497"/>
                  <a:pt x="8537825" y="4663504"/>
                </a:cubicBezTo>
                <a:cubicBezTo>
                  <a:pt x="8413820" y="4732409"/>
                  <a:pt x="8160798" y="4785961"/>
                  <a:pt x="8063501" y="4865589"/>
                </a:cubicBezTo>
                <a:cubicBezTo>
                  <a:pt x="7966204" y="4945217"/>
                  <a:pt x="7802240" y="4952803"/>
                  <a:pt x="7631867" y="5049486"/>
                </a:cubicBezTo>
                <a:cubicBezTo>
                  <a:pt x="7461494" y="5146169"/>
                  <a:pt x="7287326" y="5182957"/>
                  <a:pt x="7114854" y="5269759"/>
                </a:cubicBezTo>
                <a:cubicBezTo>
                  <a:pt x="8398960" y="5412153"/>
                  <a:pt x="9685591" y="5841460"/>
                  <a:pt x="11383766" y="5969285"/>
                </a:cubicBezTo>
                <a:cubicBezTo>
                  <a:pt x="11236525" y="5812297"/>
                  <a:pt x="11269643" y="5618577"/>
                  <a:pt x="11084942" y="5430650"/>
                </a:cubicBezTo>
                <a:cubicBezTo>
                  <a:pt x="10900241" y="5242723"/>
                  <a:pt x="10853822" y="4969318"/>
                  <a:pt x="10771888" y="4866366"/>
                </a:cubicBezTo>
                <a:cubicBezTo>
                  <a:pt x="10689955" y="4763414"/>
                  <a:pt x="10586588" y="4453672"/>
                  <a:pt x="10458835" y="4302082"/>
                </a:cubicBezTo>
                <a:cubicBezTo>
                  <a:pt x="10331082" y="4150492"/>
                  <a:pt x="10190757" y="3594220"/>
                  <a:pt x="9960795" y="3404358"/>
                </a:cubicBezTo>
                <a:cubicBezTo>
                  <a:pt x="9997324" y="3264650"/>
                  <a:pt x="10194309" y="3119294"/>
                  <a:pt x="10273849" y="2983710"/>
                </a:cubicBezTo>
                <a:cubicBezTo>
                  <a:pt x="10353389" y="2848126"/>
                  <a:pt x="10487877" y="2714905"/>
                  <a:pt x="10643821" y="2486580"/>
                </a:cubicBezTo>
                <a:cubicBezTo>
                  <a:pt x="10799765" y="2258255"/>
                  <a:pt x="10884395" y="2169173"/>
                  <a:pt x="11013794" y="1989451"/>
                </a:cubicBezTo>
                <a:cubicBezTo>
                  <a:pt x="11143192" y="1809729"/>
                  <a:pt x="11335733" y="1613677"/>
                  <a:pt x="11383766" y="1492321"/>
                </a:cubicBezTo>
                <a:cubicBezTo>
                  <a:pt x="10307558" y="1235661"/>
                  <a:pt x="9531435" y="952517"/>
                  <a:pt x="8537825" y="932701"/>
                </a:cubicBezTo>
                <a:cubicBezTo>
                  <a:pt x="8505198" y="811174"/>
                  <a:pt x="8554529" y="750231"/>
                  <a:pt x="8537825" y="574544"/>
                </a:cubicBezTo>
                <a:cubicBezTo>
                  <a:pt x="8521121" y="398857"/>
                  <a:pt x="8583476" y="352911"/>
                  <a:pt x="8537825" y="186540"/>
                </a:cubicBezTo>
                <a:cubicBezTo>
                  <a:pt x="6619127" y="-209262"/>
                  <a:pt x="4803589" y="26676"/>
                  <a:pt x="2845942" y="186540"/>
                </a:cubicBezTo>
                <a:cubicBezTo>
                  <a:pt x="2870580" y="295880"/>
                  <a:pt x="2827797" y="477191"/>
                  <a:pt x="2845942" y="567082"/>
                </a:cubicBezTo>
                <a:cubicBezTo>
                  <a:pt x="2864087" y="656973"/>
                  <a:pt x="2816757" y="844886"/>
                  <a:pt x="2845942" y="932701"/>
                </a:cubicBezTo>
                <a:cubicBezTo>
                  <a:pt x="1855828" y="997841"/>
                  <a:pt x="1050973" y="1122182"/>
                  <a:pt x="0" y="1492321"/>
                </a:cubicBezTo>
                <a:cubicBezTo>
                  <a:pt x="154808" y="1690819"/>
                  <a:pt x="255661" y="1881288"/>
                  <a:pt x="355743" y="1970330"/>
                </a:cubicBezTo>
                <a:cubicBezTo>
                  <a:pt x="455825" y="2059372"/>
                  <a:pt x="604282" y="2397721"/>
                  <a:pt x="739945" y="2486580"/>
                </a:cubicBezTo>
                <a:cubicBezTo>
                  <a:pt x="875608" y="2575439"/>
                  <a:pt x="915398" y="2806156"/>
                  <a:pt x="1095688" y="2964589"/>
                </a:cubicBezTo>
                <a:cubicBezTo>
                  <a:pt x="1275977" y="3123023"/>
                  <a:pt x="1325926" y="3313826"/>
                  <a:pt x="1422971" y="3404358"/>
                </a:cubicBezTo>
                <a:cubicBezTo>
                  <a:pt x="1362079" y="3575546"/>
                  <a:pt x="1261245" y="3649304"/>
                  <a:pt x="1152607" y="3891694"/>
                </a:cubicBezTo>
                <a:cubicBezTo>
                  <a:pt x="1043969" y="4134084"/>
                  <a:pt x="974625" y="4151749"/>
                  <a:pt x="853783" y="4430329"/>
                </a:cubicBezTo>
                <a:cubicBezTo>
                  <a:pt x="732940" y="4708909"/>
                  <a:pt x="638166" y="4760316"/>
                  <a:pt x="611878" y="4866366"/>
                </a:cubicBezTo>
                <a:cubicBezTo>
                  <a:pt x="585590" y="4972416"/>
                  <a:pt x="424007" y="5113407"/>
                  <a:pt x="341513" y="5353703"/>
                </a:cubicBezTo>
                <a:cubicBezTo>
                  <a:pt x="259018" y="5593999"/>
                  <a:pt x="98059" y="5748796"/>
                  <a:pt x="0" y="5969285"/>
                </a:cubicBezTo>
                <a:close/>
              </a:path>
              <a:path w="11383766" h="5969285" fill="darkenLess" stroke="0" extrusionOk="0">
                <a:moveTo>
                  <a:pt x="4268912" y="4523599"/>
                </a:moveTo>
                <a:cubicBezTo>
                  <a:pt x="4269868" y="4694377"/>
                  <a:pt x="4243755" y="4802232"/>
                  <a:pt x="4268912" y="4889217"/>
                </a:cubicBezTo>
                <a:cubicBezTo>
                  <a:pt x="4294069" y="4976202"/>
                  <a:pt x="4253968" y="5103423"/>
                  <a:pt x="4268912" y="5269759"/>
                </a:cubicBezTo>
                <a:cubicBezTo>
                  <a:pt x="4123212" y="5227132"/>
                  <a:pt x="4011065" y="5131548"/>
                  <a:pt x="3794589" y="5067674"/>
                </a:cubicBezTo>
                <a:cubicBezTo>
                  <a:pt x="3578113" y="5003800"/>
                  <a:pt x="3484275" y="4891462"/>
                  <a:pt x="3362954" y="4883777"/>
                </a:cubicBezTo>
                <a:cubicBezTo>
                  <a:pt x="3241633" y="4876092"/>
                  <a:pt x="3059396" y="4734291"/>
                  <a:pt x="2845942" y="4663504"/>
                </a:cubicBezTo>
                <a:cubicBezTo>
                  <a:pt x="5066477" y="4837455"/>
                  <a:pt x="6273169" y="4199436"/>
                  <a:pt x="8537825" y="4663504"/>
                </a:cubicBezTo>
                <a:cubicBezTo>
                  <a:pt x="8419331" y="4758088"/>
                  <a:pt x="8314009" y="4741188"/>
                  <a:pt x="8106190" y="4847401"/>
                </a:cubicBezTo>
                <a:cubicBezTo>
                  <a:pt x="7898371" y="4953614"/>
                  <a:pt x="7790997" y="4920650"/>
                  <a:pt x="7631867" y="5049486"/>
                </a:cubicBezTo>
                <a:cubicBezTo>
                  <a:pt x="7472737" y="5178322"/>
                  <a:pt x="7345844" y="5113122"/>
                  <a:pt x="7114854" y="5269759"/>
                </a:cubicBezTo>
                <a:cubicBezTo>
                  <a:pt x="7102150" y="5188372"/>
                  <a:pt x="7156030" y="5018405"/>
                  <a:pt x="7114854" y="4919064"/>
                </a:cubicBezTo>
                <a:cubicBezTo>
                  <a:pt x="7073678" y="4819724"/>
                  <a:pt x="7123594" y="4615617"/>
                  <a:pt x="7114854" y="4523599"/>
                </a:cubicBezTo>
                <a:cubicBezTo>
                  <a:pt x="6194280" y="4498711"/>
                  <a:pt x="5271426" y="4617253"/>
                  <a:pt x="4268912" y="4523599"/>
                </a:cubicBezTo>
                <a:close/>
              </a:path>
              <a:path w="11383766" h="5969285" fill="none" extrusionOk="0">
                <a:moveTo>
                  <a:pt x="0" y="5969285"/>
                </a:moveTo>
                <a:cubicBezTo>
                  <a:pt x="49047" y="5863998"/>
                  <a:pt x="210851" y="5689268"/>
                  <a:pt x="241905" y="5533247"/>
                </a:cubicBezTo>
                <a:cubicBezTo>
                  <a:pt x="272959" y="5377226"/>
                  <a:pt x="424207" y="5269568"/>
                  <a:pt x="526499" y="5020262"/>
                </a:cubicBezTo>
                <a:cubicBezTo>
                  <a:pt x="628791" y="4770956"/>
                  <a:pt x="781036" y="4655064"/>
                  <a:pt x="839553" y="4455978"/>
                </a:cubicBezTo>
                <a:cubicBezTo>
                  <a:pt x="898070" y="4256892"/>
                  <a:pt x="1044106" y="4127237"/>
                  <a:pt x="1109917" y="3968642"/>
                </a:cubicBezTo>
                <a:cubicBezTo>
                  <a:pt x="1175728" y="3810047"/>
                  <a:pt x="1352221" y="3661959"/>
                  <a:pt x="1422971" y="3404358"/>
                </a:cubicBezTo>
                <a:cubicBezTo>
                  <a:pt x="1320311" y="3266757"/>
                  <a:pt x="1194872" y="3090525"/>
                  <a:pt x="1095688" y="2964589"/>
                </a:cubicBezTo>
                <a:cubicBezTo>
                  <a:pt x="996504" y="2838653"/>
                  <a:pt x="883759" y="2668349"/>
                  <a:pt x="754175" y="2505701"/>
                </a:cubicBezTo>
                <a:cubicBezTo>
                  <a:pt x="624591" y="2343053"/>
                  <a:pt x="511801" y="2058923"/>
                  <a:pt x="369972" y="1989451"/>
                </a:cubicBezTo>
                <a:cubicBezTo>
                  <a:pt x="228143" y="1919978"/>
                  <a:pt x="219712" y="1686791"/>
                  <a:pt x="0" y="1492321"/>
                </a:cubicBezTo>
                <a:cubicBezTo>
                  <a:pt x="983215" y="1457193"/>
                  <a:pt x="2052275" y="993320"/>
                  <a:pt x="2845942" y="932701"/>
                </a:cubicBezTo>
                <a:cubicBezTo>
                  <a:pt x="2829566" y="855394"/>
                  <a:pt x="2854762" y="747692"/>
                  <a:pt x="2845942" y="574544"/>
                </a:cubicBezTo>
                <a:cubicBezTo>
                  <a:pt x="2837122" y="401396"/>
                  <a:pt x="2869909" y="282153"/>
                  <a:pt x="2845942" y="186540"/>
                </a:cubicBezTo>
                <a:cubicBezTo>
                  <a:pt x="4719703" y="-114347"/>
                  <a:pt x="6296966" y="-149171"/>
                  <a:pt x="8537825" y="186540"/>
                </a:cubicBezTo>
                <a:cubicBezTo>
                  <a:pt x="8543551" y="343745"/>
                  <a:pt x="8494168" y="382920"/>
                  <a:pt x="8537825" y="567082"/>
                </a:cubicBezTo>
                <a:cubicBezTo>
                  <a:pt x="8581482" y="751244"/>
                  <a:pt x="8522862" y="750445"/>
                  <a:pt x="8537825" y="932701"/>
                </a:cubicBezTo>
                <a:cubicBezTo>
                  <a:pt x="9559140" y="960561"/>
                  <a:pt x="10466698" y="1130610"/>
                  <a:pt x="11383766" y="1492321"/>
                </a:cubicBezTo>
                <a:cubicBezTo>
                  <a:pt x="11279920" y="1685136"/>
                  <a:pt x="11196655" y="1711179"/>
                  <a:pt x="11042253" y="1951210"/>
                </a:cubicBezTo>
                <a:cubicBezTo>
                  <a:pt x="10887851" y="2191241"/>
                  <a:pt x="10788627" y="2240005"/>
                  <a:pt x="10672281" y="2448340"/>
                </a:cubicBezTo>
                <a:cubicBezTo>
                  <a:pt x="10555935" y="2656675"/>
                  <a:pt x="10431743" y="2738149"/>
                  <a:pt x="10288078" y="2964589"/>
                </a:cubicBezTo>
                <a:cubicBezTo>
                  <a:pt x="10144414" y="3191030"/>
                  <a:pt x="10070818" y="3249462"/>
                  <a:pt x="9960795" y="3404358"/>
                </a:cubicBezTo>
                <a:cubicBezTo>
                  <a:pt x="10049351" y="3512547"/>
                  <a:pt x="10104157" y="3736543"/>
                  <a:pt x="10245389" y="3917343"/>
                </a:cubicBezTo>
                <a:cubicBezTo>
                  <a:pt x="10386621" y="4098143"/>
                  <a:pt x="10390867" y="4222050"/>
                  <a:pt x="10558443" y="4481627"/>
                </a:cubicBezTo>
                <a:cubicBezTo>
                  <a:pt x="10726019" y="4741204"/>
                  <a:pt x="10731064" y="4895144"/>
                  <a:pt x="10857267" y="5020262"/>
                </a:cubicBezTo>
                <a:cubicBezTo>
                  <a:pt x="10983470" y="5145380"/>
                  <a:pt x="11011201" y="5381673"/>
                  <a:pt x="11099172" y="5456300"/>
                </a:cubicBezTo>
                <a:cubicBezTo>
                  <a:pt x="11187143" y="5530927"/>
                  <a:pt x="11266879" y="5767310"/>
                  <a:pt x="11383766" y="5969285"/>
                </a:cubicBezTo>
                <a:cubicBezTo>
                  <a:pt x="9805535" y="5892862"/>
                  <a:pt x="8840332" y="5359734"/>
                  <a:pt x="7114854" y="5269759"/>
                </a:cubicBezTo>
                <a:cubicBezTo>
                  <a:pt x="7203431" y="5197920"/>
                  <a:pt x="7439982" y="5190978"/>
                  <a:pt x="7546489" y="5085862"/>
                </a:cubicBezTo>
                <a:cubicBezTo>
                  <a:pt x="7652996" y="4980745"/>
                  <a:pt x="7861587" y="5010143"/>
                  <a:pt x="8049272" y="4871652"/>
                </a:cubicBezTo>
                <a:cubicBezTo>
                  <a:pt x="8236957" y="4733160"/>
                  <a:pt x="8343301" y="4771661"/>
                  <a:pt x="8537825" y="4663504"/>
                </a:cubicBezTo>
                <a:cubicBezTo>
                  <a:pt x="6278740" y="4552272"/>
                  <a:pt x="4674454" y="4250472"/>
                  <a:pt x="2845942" y="4663504"/>
                </a:cubicBezTo>
                <a:cubicBezTo>
                  <a:pt x="3074486" y="4704617"/>
                  <a:pt x="3225817" y="4867277"/>
                  <a:pt x="3348725" y="4877714"/>
                </a:cubicBezTo>
                <a:cubicBezTo>
                  <a:pt x="3471633" y="4888151"/>
                  <a:pt x="3590436" y="5010741"/>
                  <a:pt x="3823048" y="5079799"/>
                </a:cubicBezTo>
                <a:cubicBezTo>
                  <a:pt x="4055660" y="5148857"/>
                  <a:pt x="4099332" y="5238614"/>
                  <a:pt x="4268912" y="5269759"/>
                </a:cubicBezTo>
                <a:cubicBezTo>
                  <a:pt x="2912784" y="5207276"/>
                  <a:pt x="1527555" y="5658445"/>
                  <a:pt x="0" y="5969285"/>
                </a:cubicBezTo>
                <a:close/>
                <a:moveTo>
                  <a:pt x="2845942" y="4663504"/>
                </a:moveTo>
                <a:cubicBezTo>
                  <a:pt x="2845804" y="4428515"/>
                  <a:pt x="2894234" y="4251136"/>
                  <a:pt x="2845942" y="4055916"/>
                </a:cubicBezTo>
                <a:cubicBezTo>
                  <a:pt x="2797650" y="3860696"/>
                  <a:pt x="2881887" y="3657268"/>
                  <a:pt x="2845942" y="3485636"/>
                </a:cubicBezTo>
                <a:cubicBezTo>
                  <a:pt x="2809997" y="3314004"/>
                  <a:pt x="2905908" y="3198212"/>
                  <a:pt x="2845942" y="2915356"/>
                </a:cubicBezTo>
                <a:cubicBezTo>
                  <a:pt x="2785976" y="2632500"/>
                  <a:pt x="2878680" y="2469585"/>
                  <a:pt x="2845942" y="2307768"/>
                </a:cubicBezTo>
                <a:cubicBezTo>
                  <a:pt x="2813204" y="2145951"/>
                  <a:pt x="2863300" y="1922134"/>
                  <a:pt x="2845942" y="1737489"/>
                </a:cubicBezTo>
                <a:cubicBezTo>
                  <a:pt x="2828584" y="1552844"/>
                  <a:pt x="2852667" y="1288558"/>
                  <a:pt x="2845942" y="932701"/>
                </a:cubicBezTo>
                <a:moveTo>
                  <a:pt x="8537825" y="932701"/>
                </a:moveTo>
                <a:cubicBezTo>
                  <a:pt x="8557498" y="1116400"/>
                  <a:pt x="8465321" y="1363876"/>
                  <a:pt x="8537825" y="1540289"/>
                </a:cubicBezTo>
                <a:cubicBezTo>
                  <a:pt x="8610329" y="1716702"/>
                  <a:pt x="8502797" y="1920181"/>
                  <a:pt x="8537825" y="2110569"/>
                </a:cubicBezTo>
                <a:cubicBezTo>
                  <a:pt x="8572853" y="2300957"/>
                  <a:pt x="8482846" y="2430556"/>
                  <a:pt x="8537825" y="2643541"/>
                </a:cubicBezTo>
                <a:cubicBezTo>
                  <a:pt x="8592804" y="2856526"/>
                  <a:pt x="8516015" y="2909022"/>
                  <a:pt x="8537825" y="3064588"/>
                </a:cubicBezTo>
                <a:cubicBezTo>
                  <a:pt x="8559635" y="3220154"/>
                  <a:pt x="8509273" y="3297580"/>
                  <a:pt x="8537825" y="3485636"/>
                </a:cubicBezTo>
                <a:cubicBezTo>
                  <a:pt x="8566377" y="3673692"/>
                  <a:pt x="8496417" y="3804888"/>
                  <a:pt x="8537825" y="3943992"/>
                </a:cubicBezTo>
                <a:cubicBezTo>
                  <a:pt x="8579233" y="4083096"/>
                  <a:pt x="8501018" y="4439700"/>
                  <a:pt x="8537825" y="4663504"/>
                </a:cubicBezTo>
                <a:moveTo>
                  <a:pt x="4268912" y="4523599"/>
                </a:moveTo>
                <a:cubicBezTo>
                  <a:pt x="4275701" y="4648137"/>
                  <a:pt x="4264780" y="4749624"/>
                  <a:pt x="4268912" y="4896679"/>
                </a:cubicBezTo>
                <a:cubicBezTo>
                  <a:pt x="4273044" y="5043734"/>
                  <a:pt x="4225982" y="5105422"/>
                  <a:pt x="4268912" y="5269759"/>
                </a:cubicBezTo>
                <a:moveTo>
                  <a:pt x="7114854" y="5269759"/>
                </a:moveTo>
                <a:cubicBezTo>
                  <a:pt x="7095677" y="5091419"/>
                  <a:pt x="7116380" y="5078424"/>
                  <a:pt x="7114854" y="4889217"/>
                </a:cubicBezTo>
                <a:cubicBezTo>
                  <a:pt x="7113328" y="4700010"/>
                  <a:pt x="7119186" y="4666134"/>
                  <a:pt x="7114854" y="4523599"/>
                </a:cubicBezTo>
              </a:path>
              <a:path w="11383766" h="5969285" fill="none" stroke="0" extrusionOk="0">
                <a:moveTo>
                  <a:pt x="0" y="5969285"/>
                </a:moveTo>
                <a:cubicBezTo>
                  <a:pt x="94207" y="5764843"/>
                  <a:pt x="180141" y="5697721"/>
                  <a:pt x="313054" y="5405001"/>
                </a:cubicBezTo>
                <a:cubicBezTo>
                  <a:pt x="445966" y="5112281"/>
                  <a:pt x="503983" y="5104259"/>
                  <a:pt x="569188" y="4943314"/>
                </a:cubicBezTo>
                <a:cubicBezTo>
                  <a:pt x="634393" y="4782369"/>
                  <a:pt x="758893" y="4624735"/>
                  <a:pt x="853783" y="4430329"/>
                </a:cubicBezTo>
                <a:cubicBezTo>
                  <a:pt x="948672" y="4235923"/>
                  <a:pt x="1066327" y="4077730"/>
                  <a:pt x="1109917" y="3968642"/>
                </a:cubicBezTo>
                <a:cubicBezTo>
                  <a:pt x="1153507" y="3859554"/>
                  <a:pt x="1334891" y="3644588"/>
                  <a:pt x="1422971" y="3404358"/>
                </a:cubicBezTo>
                <a:cubicBezTo>
                  <a:pt x="1285388" y="3232127"/>
                  <a:pt x="1224505" y="3088636"/>
                  <a:pt x="1095688" y="2964589"/>
                </a:cubicBezTo>
                <a:cubicBezTo>
                  <a:pt x="966870" y="2840542"/>
                  <a:pt x="904654" y="2596642"/>
                  <a:pt x="739945" y="2486580"/>
                </a:cubicBezTo>
                <a:cubicBezTo>
                  <a:pt x="575236" y="2376518"/>
                  <a:pt x="506347" y="2159548"/>
                  <a:pt x="426891" y="2065932"/>
                </a:cubicBezTo>
                <a:cubicBezTo>
                  <a:pt x="347435" y="1972316"/>
                  <a:pt x="193295" y="1633429"/>
                  <a:pt x="0" y="1492321"/>
                </a:cubicBezTo>
                <a:cubicBezTo>
                  <a:pt x="917799" y="1416592"/>
                  <a:pt x="1830274" y="1273929"/>
                  <a:pt x="2845942" y="932701"/>
                </a:cubicBezTo>
                <a:cubicBezTo>
                  <a:pt x="2815509" y="773569"/>
                  <a:pt x="2853614" y="710236"/>
                  <a:pt x="2845942" y="567082"/>
                </a:cubicBezTo>
                <a:cubicBezTo>
                  <a:pt x="2838270" y="423928"/>
                  <a:pt x="2874881" y="263263"/>
                  <a:pt x="2845942" y="186540"/>
                </a:cubicBezTo>
                <a:cubicBezTo>
                  <a:pt x="4854857" y="485313"/>
                  <a:pt x="6456439" y="169525"/>
                  <a:pt x="8537825" y="186540"/>
                </a:cubicBezTo>
                <a:cubicBezTo>
                  <a:pt x="8564523" y="298440"/>
                  <a:pt x="8527369" y="432195"/>
                  <a:pt x="8537825" y="559621"/>
                </a:cubicBezTo>
                <a:cubicBezTo>
                  <a:pt x="8548281" y="687047"/>
                  <a:pt x="8527359" y="833659"/>
                  <a:pt x="8537825" y="932701"/>
                </a:cubicBezTo>
                <a:cubicBezTo>
                  <a:pt x="9420517" y="985767"/>
                  <a:pt x="10395837" y="1206407"/>
                  <a:pt x="11383766" y="1492321"/>
                </a:cubicBezTo>
                <a:cubicBezTo>
                  <a:pt x="11288011" y="1629364"/>
                  <a:pt x="11174902" y="1767664"/>
                  <a:pt x="11013794" y="1989451"/>
                </a:cubicBezTo>
                <a:cubicBezTo>
                  <a:pt x="10852686" y="2211238"/>
                  <a:pt x="10741852" y="2301917"/>
                  <a:pt x="10672281" y="2448340"/>
                </a:cubicBezTo>
                <a:cubicBezTo>
                  <a:pt x="10602710" y="2594763"/>
                  <a:pt x="10435242" y="2686341"/>
                  <a:pt x="10316538" y="2926349"/>
                </a:cubicBezTo>
                <a:cubicBezTo>
                  <a:pt x="10197834" y="3166357"/>
                  <a:pt x="10080487" y="3128853"/>
                  <a:pt x="9960795" y="3404358"/>
                </a:cubicBezTo>
                <a:cubicBezTo>
                  <a:pt x="10079973" y="3543916"/>
                  <a:pt x="10135613" y="3761491"/>
                  <a:pt x="10202700" y="3840396"/>
                </a:cubicBezTo>
                <a:cubicBezTo>
                  <a:pt x="10269787" y="3919301"/>
                  <a:pt x="10343408" y="4119709"/>
                  <a:pt x="10473065" y="4327732"/>
                </a:cubicBezTo>
                <a:cubicBezTo>
                  <a:pt x="10602722" y="4535755"/>
                  <a:pt x="10579921" y="4613159"/>
                  <a:pt x="10714970" y="4763769"/>
                </a:cubicBezTo>
                <a:cubicBezTo>
                  <a:pt x="10850019" y="4914379"/>
                  <a:pt x="10900819" y="5154816"/>
                  <a:pt x="10999564" y="5276755"/>
                </a:cubicBezTo>
                <a:cubicBezTo>
                  <a:pt x="11098309" y="5398694"/>
                  <a:pt x="11194579" y="5693862"/>
                  <a:pt x="11383766" y="5969285"/>
                </a:cubicBezTo>
                <a:cubicBezTo>
                  <a:pt x="10145316" y="5953588"/>
                  <a:pt x="8240452" y="5394133"/>
                  <a:pt x="7114854" y="5269759"/>
                </a:cubicBezTo>
                <a:cubicBezTo>
                  <a:pt x="7313647" y="5159261"/>
                  <a:pt x="7479724" y="5129271"/>
                  <a:pt x="7603407" y="5061611"/>
                </a:cubicBezTo>
                <a:cubicBezTo>
                  <a:pt x="7727091" y="4993952"/>
                  <a:pt x="7994334" y="4915168"/>
                  <a:pt x="8091961" y="4853464"/>
                </a:cubicBezTo>
                <a:cubicBezTo>
                  <a:pt x="8189587" y="4791760"/>
                  <a:pt x="8413103" y="4734171"/>
                  <a:pt x="8537825" y="4663504"/>
                </a:cubicBezTo>
                <a:cubicBezTo>
                  <a:pt x="6916837" y="4504867"/>
                  <a:pt x="4851534" y="3909993"/>
                  <a:pt x="2845942" y="4663504"/>
                </a:cubicBezTo>
                <a:cubicBezTo>
                  <a:pt x="3081925" y="4748180"/>
                  <a:pt x="3113212" y="4810240"/>
                  <a:pt x="3334495" y="4871652"/>
                </a:cubicBezTo>
                <a:cubicBezTo>
                  <a:pt x="3555779" y="4933063"/>
                  <a:pt x="3638969" y="5052037"/>
                  <a:pt x="3794589" y="5067674"/>
                </a:cubicBezTo>
                <a:cubicBezTo>
                  <a:pt x="3950209" y="5083311"/>
                  <a:pt x="4153044" y="5226537"/>
                  <a:pt x="4268912" y="5269759"/>
                </a:cubicBezTo>
                <a:cubicBezTo>
                  <a:pt x="2700344" y="5479553"/>
                  <a:pt x="1557456" y="5464801"/>
                  <a:pt x="0" y="5969285"/>
                </a:cubicBezTo>
                <a:close/>
                <a:moveTo>
                  <a:pt x="2845942" y="4663504"/>
                </a:moveTo>
                <a:cubicBezTo>
                  <a:pt x="2845192" y="4502195"/>
                  <a:pt x="2909422" y="4246087"/>
                  <a:pt x="2845942" y="4093224"/>
                </a:cubicBezTo>
                <a:cubicBezTo>
                  <a:pt x="2782462" y="3940361"/>
                  <a:pt x="2880524" y="3763987"/>
                  <a:pt x="2845942" y="3634868"/>
                </a:cubicBezTo>
                <a:cubicBezTo>
                  <a:pt x="2811360" y="3505749"/>
                  <a:pt x="2868545" y="3255869"/>
                  <a:pt x="2845942" y="3139204"/>
                </a:cubicBezTo>
                <a:cubicBezTo>
                  <a:pt x="2823339" y="3022539"/>
                  <a:pt x="2908713" y="2736838"/>
                  <a:pt x="2845942" y="2531617"/>
                </a:cubicBezTo>
                <a:cubicBezTo>
                  <a:pt x="2783171" y="2326396"/>
                  <a:pt x="2894682" y="2251891"/>
                  <a:pt x="2845942" y="2073261"/>
                </a:cubicBezTo>
                <a:cubicBezTo>
                  <a:pt x="2797202" y="1894631"/>
                  <a:pt x="2898189" y="1696830"/>
                  <a:pt x="2845942" y="1540289"/>
                </a:cubicBezTo>
                <a:cubicBezTo>
                  <a:pt x="2793695" y="1383748"/>
                  <a:pt x="2855972" y="1165906"/>
                  <a:pt x="2845942" y="932701"/>
                </a:cubicBezTo>
                <a:moveTo>
                  <a:pt x="8537825" y="932701"/>
                </a:moveTo>
                <a:cubicBezTo>
                  <a:pt x="8551565" y="1125924"/>
                  <a:pt x="8499406" y="1353272"/>
                  <a:pt x="8537825" y="1465673"/>
                </a:cubicBezTo>
                <a:cubicBezTo>
                  <a:pt x="8576244" y="1578074"/>
                  <a:pt x="8490448" y="1888525"/>
                  <a:pt x="8537825" y="2073261"/>
                </a:cubicBezTo>
                <a:cubicBezTo>
                  <a:pt x="8585202" y="2257997"/>
                  <a:pt x="8515498" y="2448850"/>
                  <a:pt x="8537825" y="2606233"/>
                </a:cubicBezTo>
                <a:cubicBezTo>
                  <a:pt x="8560152" y="2763616"/>
                  <a:pt x="8521340" y="2989704"/>
                  <a:pt x="8537825" y="3101896"/>
                </a:cubicBezTo>
                <a:cubicBezTo>
                  <a:pt x="8554310" y="3214088"/>
                  <a:pt x="8476379" y="3497980"/>
                  <a:pt x="8537825" y="3634868"/>
                </a:cubicBezTo>
                <a:cubicBezTo>
                  <a:pt x="8599271" y="3771756"/>
                  <a:pt x="8479917" y="3923319"/>
                  <a:pt x="8537825" y="4205148"/>
                </a:cubicBezTo>
                <a:cubicBezTo>
                  <a:pt x="8595733" y="4486977"/>
                  <a:pt x="8522520" y="4505975"/>
                  <a:pt x="8537825" y="4663504"/>
                </a:cubicBezTo>
                <a:moveTo>
                  <a:pt x="4268912" y="4523599"/>
                </a:moveTo>
                <a:cubicBezTo>
                  <a:pt x="4272780" y="4675912"/>
                  <a:pt x="4260635" y="4812760"/>
                  <a:pt x="4268912" y="4889217"/>
                </a:cubicBezTo>
                <a:cubicBezTo>
                  <a:pt x="4277189" y="4965674"/>
                  <a:pt x="4224269" y="5145944"/>
                  <a:pt x="4268912" y="5269759"/>
                </a:cubicBezTo>
                <a:moveTo>
                  <a:pt x="7114854" y="5269759"/>
                </a:moveTo>
                <a:cubicBezTo>
                  <a:pt x="7087113" y="5136434"/>
                  <a:pt x="7141793" y="5008737"/>
                  <a:pt x="7114854" y="4896679"/>
                </a:cubicBezTo>
                <a:cubicBezTo>
                  <a:pt x="7087915" y="4784621"/>
                  <a:pt x="7118123" y="4702330"/>
                  <a:pt x="7114854" y="4523599"/>
                </a:cubicBezTo>
              </a:path>
            </a:pathLst>
          </a:cu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9050">
            <a:solidFill>
              <a:schemeClr val="accent2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3673674094">
                  <a:prstGeom prst="ellipseRibbon2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n-US" sz="7200" b="1" dirty="0">
                <a:ln w="1905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Apulian </a:t>
            </a:r>
          </a:p>
          <a:p>
            <a:pPr algn="ctr"/>
            <a:r>
              <a:rPr lang="en-US" sz="7200" b="1" dirty="0">
                <a:ln w="1905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Red-Figured</a:t>
            </a:r>
          </a:p>
          <a:p>
            <a:pPr algn="ctr"/>
            <a:r>
              <a:rPr lang="en-US" sz="7200" b="1" dirty="0">
                <a:ln w="1905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Pottery</a:t>
            </a: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7332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1E846-F217-760A-8888-9AB92B708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810" y="2589088"/>
            <a:ext cx="5186954" cy="4089114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Apulian Red-Figured Knob-Handled Patera in the manner of the Lycurgus Painter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circa 2nd half of the 4th century BC, Terracotta and pigment, Diameter: 43.2 cm, Private Collection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hlinkClick r:id="rId2"/>
              </a:rPr>
              <a:t>https://www.christies.com/lot/lot-6436519?ldp_breadcrumb=back&amp;intObjectID=6436519&amp;from=salessummary&amp;lid=1</a:t>
            </a: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endParaRPr lang="el-GR" sz="13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 descr="A black and orange plate with a horse and leopard design&#10;&#10;Description automatically generated">
            <a:extLst>
              <a:ext uri="{FF2B5EF4-FFF2-40B4-BE49-F238E27FC236}">
                <a16:creationId xmlns:a16="http://schemas.microsoft.com/office/drawing/2014/main" id="{458029BE-7BE8-EFB0-52AC-F9B469C11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8338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20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F2D71-8A21-72BA-B0E3-EE2870593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44" y="4945502"/>
            <a:ext cx="6537435" cy="1774549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Apulian Red-figured Hydria,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circa 350-330 BC, Terracotta and pigment, Height: 68.5 cm, Private Collection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https://www.sothebys.com/en/buy/auction/2022/ancient-sculpture-and-works-of-art-part-ii/an-apulian-red-figured-hydria-circa-350-330-b-c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 descr="An Apulian Red-figured Hydria, circa 350-330 B.C. | Ancient Sculpture and  Works of Art Part II | 2022 | Sotheby's">
            <a:extLst>
              <a:ext uri="{FF2B5EF4-FFF2-40B4-BE49-F238E27FC236}">
                <a16:creationId xmlns:a16="http://schemas.microsoft.com/office/drawing/2014/main" id="{C30DEDCD-24F3-192D-6BF4-B1E55B220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172" y="137947"/>
            <a:ext cx="5265684" cy="658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iew 2. Thumbnail of Lot 112. An Apulian Red-figured Hydria, circa 350-330 B.C..">
            <a:extLst>
              <a:ext uri="{FF2B5EF4-FFF2-40B4-BE49-F238E27FC236}">
                <a16:creationId xmlns:a16="http://schemas.microsoft.com/office/drawing/2014/main" id="{2D99587A-7D69-B0E4-570B-B7E3EB0FA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98" y="363978"/>
            <a:ext cx="3667125" cy="45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363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DBEAA-FF4E-9764-3CC7-674D33914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49286"/>
            <a:ext cx="6291943" cy="4321628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Apulian Red-figure Loutrophoros attributed to the Painter of the Louvre,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about 330 BC, Terracotta and pigment, Height: 90.2 cm, Private Collection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hlinkClick r:id="rId2"/>
              </a:rPr>
              <a:t>https://pixels.com/featured/apulian-red-figure-loutrophoros-attributed-to-painter-litz-collection.html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050" name="Picture 2" descr="Apulian Red-figure Loutrophoros Attributed To Painter Painting by Litz  Collection - Pixels">
            <a:extLst>
              <a:ext uri="{FF2B5EF4-FFF2-40B4-BE49-F238E27FC236}">
                <a16:creationId xmlns:a16="http://schemas.microsoft.com/office/drawing/2014/main" id="{2988DEB0-929E-35C7-82B2-A769A2D93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445" y="87086"/>
            <a:ext cx="4143355" cy="668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668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E124F-5517-7E60-EA79-01BC9CCA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42457"/>
            <a:ext cx="6172200" cy="4473326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Large Apulian Red-Figured Volute Krater attributed to the Patera Painter,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circa 4</a:t>
            </a:r>
            <a:r>
              <a:rPr lang="en-US" sz="2200" baseline="30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century BC, Terracotta and pigment, Height: 71 cm, Private Collection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https://www.bonhams.com/auctions/15216/lot/164/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2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074" name="Picture 2" descr="A large Apulian red-figure volute krater">
            <a:extLst>
              <a:ext uri="{FF2B5EF4-FFF2-40B4-BE49-F238E27FC236}">
                <a16:creationId xmlns:a16="http://schemas.microsoft.com/office/drawing/2014/main" id="{0CFA336B-B09D-6BB8-1258-313CBD6B1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372" y="142217"/>
            <a:ext cx="4245428" cy="657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925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36536-4518-0C86-03D0-5F72CC4D2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0" y="163285"/>
            <a:ext cx="7104971" cy="152740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Apulian Red-Figured ‘Darius Vase’,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between 340 and 320 BC, Terracotta and pigment, Height: 1.3 m, National Archaeological Museum, Naples, Italy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https://www.myartprints.co.uk/a/dariuspainter/apulianred-figurevolute.html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and 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3"/>
              </a:rPr>
              <a:t>https://en.wikipedia.org/wiki/Darius_Vase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2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098" name="Picture 2" descr="Apulian red-figure volute from Darius Painter">
            <a:extLst>
              <a:ext uri="{FF2B5EF4-FFF2-40B4-BE49-F238E27FC236}">
                <a16:creationId xmlns:a16="http://schemas.microsoft.com/office/drawing/2014/main" id="{F4687733-DEDB-2C6A-B3F7-A5C567599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59" y="163285"/>
            <a:ext cx="4612141" cy="647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arius receiving advice from the Persians.">
            <a:extLst>
              <a:ext uri="{FF2B5EF4-FFF2-40B4-BE49-F238E27FC236}">
                <a16:creationId xmlns:a16="http://schemas.microsoft.com/office/drawing/2014/main" id="{B1C60CBC-F1CC-AC2C-9D72-AFCC6B07A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55" y="1751416"/>
            <a:ext cx="6513399" cy="488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544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DC77D-DBAF-9ACD-D0B6-17B13BF30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8492" y="129949"/>
            <a:ext cx="2023508" cy="66201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Apulian Red-Figured Volute Krater with scenes of the Underworld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c. 340-330 BC, Terracotta and pigment, Height: 97 cm, Staatliche </a:t>
            </a:r>
            <a:r>
              <a:rPr lang="en-US" sz="2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Antikensammlungen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Munich, Germany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https://commons.wikimedia.org/wiki/File:Apulian_Red_Figure_volute_krater_with_scenes_of_the_Underworld,_ca._340-330_BC,_Staatliche_Antikensammlungen,_Munich_(8956886411).jpg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 and 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3"/>
              </a:rPr>
              <a:t>https://commons.wikimedia.org/wiki/File:Apulian_Red_Figure_volute_krater_with_scenes_of_the_Underworld,_ca._340-330_BC,_Staatliche_Antikensammlungen,_Munich_(8958096384).jpg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F51DC35-C24E-9982-1BED-5E2B39EF6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2" y="129948"/>
            <a:ext cx="4973411" cy="662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56C5147B-CE79-5B92-D968-EA5C6B383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370" y="129948"/>
            <a:ext cx="4965122" cy="662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830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6272A-2579-E108-7EA9-CE0BDE07E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5886" y="2492829"/>
            <a:ext cx="6347052" cy="4227422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Apulian Red-Figured Column Krater attributed to the </a:t>
            </a: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Letet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Group,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c.370-360 BC, Terracotta and pigment, Height: 42.2 cm; Private Collection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https://www.mediastorehouse.com/fine-art-finder/artists/egon-schiele/apulian-red-figured-column-krater-22630148.html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83728-B039-400D-8920-04E9C9560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2" y="136070"/>
            <a:ext cx="5519738" cy="658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770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E2193-335B-B765-C787-6524919EA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5530" y="4828437"/>
            <a:ext cx="6118269" cy="18771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Apulian Red-Figured Volute Krater attributed to the Darius Painter,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c. 340-320 BC, Terracotta and pigment, Height: 107.80 cm, the British Museum, London, UK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https://www.britishmuseum.org/collection/object/G_1856-1226-1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2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172" name="Picture 4" descr="volute krater | British Museum">
            <a:extLst>
              <a:ext uri="{FF2B5EF4-FFF2-40B4-BE49-F238E27FC236}">
                <a16:creationId xmlns:a16="http://schemas.microsoft.com/office/drawing/2014/main" id="{14225DEE-B0B1-8B5A-303F-F705CE3D8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41514"/>
            <a:ext cx="4397330" cy="656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volute krater | British Museum">
            <a:extLst>
              <a:ext uri="{FF2B5EF4-FFF2-40B4-BE49-F238E27FC236}">
                <a16:creationId xmlns:a16="http://schemas.microsoft.com/office/drawing/2014/main" id="{97A8CBFB-DFDA-1F62-9B25-08B2EBF34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700" y="435422"/>
            <a:ext cx="5959929" cy="427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404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C7ED8-8783-5D59-F92C-6193763EB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2" y="2166257"/>
            <a:ext cx="3423384" cy="4525395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Apulian Red-Figured Knob-Handled Patera attributed to the Baltimore Painter,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c. 330-320 BC, Terracotta and pigment, 17.7 × 67.3 × 68.5 cm , The Art Institute, Chicago, USA 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3"/>
              </a:rPr>
              <a:t>https://www.artic.edu/artworks/102081/knob-handled-patera-dish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2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8196" name="Picture 4" descr="Knob-Handled Patera (Dish) | The Art Institute of Chicago">
            <a:extLst>
              <a:ext uri="{FF2B5EF4-FFF2-40B4-BE49-F238E27FC236}">
                <a16:creationId xmlns:a16="http://schemas.microsoft.com/office/drawing/2014/main" id="{DD24983A-3B09-02DF-8D9E-FE23873D2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366" y="166347"/>
            <a:ext cx="8372652" cy="652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029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7B35A-7B8F-29D5-668E-DC2EF2D4A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6914" y="2177143"/>
            <a:ext cx="6106886" cy="4585597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Apulian Red-Figured Patera with Anthropomorphic Handle attributed to the Circle of the Lycurgus Painter,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about 350 BC, Terracotta and pigment, 47 × 26 cm, the Getty Museum, USA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https://www.getty.edu/art/collection/object/10403X#full-artwork-details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2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9218" name="Picture 2" descr="Apulian Red-Figure Patera with Anthropomorphic Handle (Getty Museum) |  Greece art, Ancient art, Greek art">
            <a:extLst>
              <a:ext uri="{FF2B5EF4-FFF2-40B4-BE49-F238E27FC236}">
                <a16:creationId xmlns:a16="http://schemas.microsoft.com/office/drawing/2014/main" id="{B1C69ADC-9B53-C7CD-C579-92C7BAEA8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7085"/>
            <a:ext cx="4408714" cy="667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641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bbon: Curved and Tilted Up 3">
            <a:extLst>
              <a:ext uri="{FF2B5EF4-FFF2-40B4-BE49-F238E27FC236}">
                <a16:creationId xmlns:a16="http://schemas.microsoft.com/office/drawing/2014/main" id="{8136A10A-6FE6-477F-9175-6A6427C4D5B2}"/>
              </a:ext>
            </a:extLst>
          </p:cNvPr>
          <p:cNvSpPr/>
          <p:nvPr/>
        </p:nvSpPr>
        <p:spPr>
          <a:xfrm>
            <a:off x="431515" y="452063"/>
            <a:ext cx="11383766" cy="5969285"/>
          </a:xfrm>
          <a:custGeom>
            <a:avLst/>
            <a:gdLst>
              <a:gd name="connsiteX0" fmla="*/ 0 w 11383766"/>
              <a:gd name="connsiteY0" fmla="*/ 5969285 h 5969285"/>
              <a:gd name="connsiteX1" fmla="*/ 4268912 w 11383766"/>
              <a:gd name="connsiteY1" fmla="*/ 5269759 h 5969285"/>
              <a:gd name="connsiteX2" fmla="*/ 3837278 w 11383766"/>
              <a:gd name="connsiteY2" fmla="*/ 5085862 h 5969285"/>
              <a:gd name="connsiteX3" fmla="*/ 3348725 w 11383766"/>
              <a:gd name="connsiteY3" fmla="*/ 4877714 h 5969285"/>
              <a:gd name="connsiteX4" fmla="*/ 2845942 w 11383766"/>
              <a:gd name="connsiteY4" fmla="*/ 4663504 h 5969285"/>
              <a:gd name="connsiteX5" fmla="*/ 8537825 w 11383766"/>
              <a:gd name="connsiteY5" fmla="*/ 4663504 h 5969285"/>
              <a:gd name="connsiteX6" fmla="*/ 8063501 w 11383766"/>
              <a:gd name="connsiteY6" fmla="*/ 4865589 h 5969285"/>
              <a:gd name="connsiteX7" fmla="*/ 7631867 w 11383766"/>
              <a:gd name="connsiteY7" fmla="*/ 5049486 h 5969285"/>
              <a:gd name="connsiteX8" fmla="*/ 7114854 w 11383766"/>
              <a:gd name="connsiteY8" fmla="*/ 5269759 h 5969285"/>
              <a:gd name="connsiteX9" fmla="*/ 11383766 w 11383766"/>
              <a:gd name="connsiteY9" fmla="*/ 5969285 h 5969285"/>
              <a:gd name="connsiteX10" fmla="*/ 11084942 w 11383766"/>
              <a:gd name="connsiteY10" fmla="*/ 5430650 h 5969285"/>
              <a:gd name="connsiteX11" fmla="*/ 10771888 w 11383766"/>
              <a:gd name="connsiteY11" fmla="*/ 4866366 h 5969285"/>
              <a:gd name="connsiteX12" fmla="*/ 10458835 w 11383766"/>
              <a:gd name="connsiteY12" fmla="*/ 4302082 h 5969285"/>
              <a:gd name="connsiteX13" fmla="*/ 9960795 w 11383766"/>
              <a:gd name="connsiteY13" fmla="*/ 3404358 h 5969285"/>
              <a:gd name="connsiteX14" fmla="*/ 10273849 w 11383766"/>
              <a:gd name="connsiteY14" fmla="*/ 2983710 h 5969285"/>
              <a:gd name="connsiteX15" fmla="*/ 10643821 w 11383766"/>
              <a:gd name="connsiteY15" fmla="*/ 2486580 h 5969285"/>
              <a:gd name="connsiteX16" fmla="*/ 11013794 w 11383766"/>
              <a:gd name="connsiteY16" fmla="*/ 1989451 h 5969285"/>
              <a:gd name="connsiteX17" fmla="*/ 11383766 w 11383766"/>
              <a:gd name="connsiteY17" fmla="*/ 1492321 h 5969285"/>
              <a:gd name="connsiteX18" fmla="*/ 8537825 w 11383766"/>
              <a:gd name="connsiteY18" fmla="*/ 932701 h 5969285"/>
              <a:gd name="connsiteX19" fmla="*/ 8537825 w 11383766"/>
              <a:gd name="connsiteY19" fmla="*/ 574544 h 5969285"/>
              <a:gd name="connsiteX20" fmla="*/ 8537825 w 11383766"/>
              <a:gd name="connsiteY20" fmla="*/ 186540 h 5969285"/>
              <a:gd name="connsiteX21" fmla="*/ 2845942 w 11383766"/>
              <a:gd name="connsiteY21" fmla="*/ 186540 h 5969285"/>
              <a:gd name="connsiteX22" fmla="*/ 2845942 w 11383766"/>
              <a:gd name="connsiteY22" fmla="*/ 567082 h 5969285"/>
              <a:gd name="connsiteX23" fmla="*/ 2845942 w 11383766"/>
              <a:gd name="connsiteY23" fmla="*/ 932701 h 5969285"/>
              <a:gd name="connsiteX24" fmla="*/ 0 w 11383766"/>
              <a:gd name="connsiteY24" fmla="*/ 1492321 h 5969285"/>
              <a:gd name="connsiteX25" fmla="*/ 355743 w 11383766"/>
              <a:gd name="connsiteY25" fmla="*/ 1970330 h 5969285"/>
              <a:gd name="connsiteX26" fmla="*/ 739945 w 11383766"/>
              <a:gd name="connsiteY26" fmla="*/ 2486580 h 5969285"/>
              <a:gd name="connsiteX27" fmla="*/ 1095688 w 11383766"/>
              <a:gd name="connsiteY27" fmla="*/ 2964589 h 5969285"/>
              <a:gd name="connsiteX28" fmla="*/ 1422971 w 11383766"/>
              <a:gd name="connsiteY28" fmla="*/ 3404358 h 5969285"/>
              <a:gd name="connsiteX29" fmla="*/ 1152607 w 11383766"/>
              <a:gd name="connsiteY29" fmla="*/ 3891694 h 5969285"/>
              <a:gd name="connsiteX30" fmla="*/ 853783 w 11383766"/>
              <a:gd name="connsiteY30" fmla="*/ 4430329 h 5969285"/>
              <a:gd name="connsiteX31" fmla="*/ 611878 w 11383766"/>
              <a:gd name="connsiteY31" fmla="*/ 4866366 h 5969285"/>
              <a:gd name="connsiteX32" fmla="*/ 341513 w 11383766"/>
              <a:gd name="connsiteY32" fmla="*/ 5353703 h 5969285"/>
              <a:gd name="connsiteX33" fmla="*/ 0 w 11383766"/>
              <a:gd name="connsiteY33" fmla="*/ 5969285 h 5969285"/>
              <a:gd name="connsiteX0" fmla="*/ 4268912 w 11383766"/>
              <a:gd name="connsiteY0" fmla="*/ 4523599 h 5969285"/>
              <a:gd name="connsiteX1" fmla="*/ 4268912 w 11383766"/>
              <a:gd name="connsiteY1" fmla="*/ 4889217 h 5969285"/>
              <a:gd name="connsiteX2" fmla="*/ 4268912 w 11383766"/>
              <a:gd name="connsiteY2" fmla="*/ 5269759 h 5969285"/>
              <a:gd name="connsiteX3" fmla="*/ 3794589 w 11383766"/>
              <a:gd name="connsiteY3" fmla="*/ 5067674 h 5969285"/>
              <a:gd name="connsiteX4" fmla="*/ 3362954 w 11383766"/>
              <a:gd name="connsiteY4" fmla="*/ 4883777 h 5969285"/>
              <a:gd name="connsiteX5" fmla="*/ 2845942 w 11383766"/>
              <a:gd name="connsiteY5" fmla="*/ 4663504 h 5969285"/>
              <a:gd name="connsiteX6" fmla="*/ 8537825 w 11383766"/>
              <a:gd name="connsiteY6" fmla="*/ 4663504 h 5969285"/>
              <a:gd name="connsiteX7" fmla="*/ 8106190 w 11383766"/>
              <a:gd name="connsiteY7" fmla="*/ 4847401 h 5969285"/>
              <a:gd name="connsiteX8" fmla="*/ 7631867 w 11383766"/>
              <a:gd name="connsiteY8" fmla="*/ 5049486 h 5969285"/>
              <a:gd name="connsiteX9" fmla="*/ 7114854 w 11383766"/>
              <a:gd name="connsiteY9" fmla="*/ 5269759 h 5969285"/>
              <a:gd name="connsiteX10" fmla="*/ 7114854 w 11383766"/>
              <a:gd name="connsiteY10" fmla="*/ 4919064 h 5969285"/>
              <a:gd name="connsiteX11" fmla="*/ 7114854 w 11383766"/>
              <a:gd name="connsiteY11" fmla="*/ 4523599 h 5969285"/>
              <a:gd name="connsiteX12" fmla="*/ 4268912 w 11383766"/>
              <a:gd name="connsiteY12" fmla="*/ 4523599 h 5969285"/>
              <a:gd name="connsiteX0" fmla="*/ 0 w 11383766"/>
              <a:gd name="connsiteY0" fmla="*/ 5969285 h 5969285"/>
              <a:gd name="connsiteX1" fmla="*/ 241905 w 11383766"/>
              <a:gd name="connsiteY1" fmla="*/ 5533247 h 5969285"/>
              <a:gd name="connsiteX2" fmla="*/ 526499 w 11383766"/>
              <a:gd name="connsiteY2" fmla="*/ 5020262 h 5969285"/>
              <a:gd name="connsiteX3" fmla="*/ 839553 w 11383766"/>
              <a:gd name="connsiteY3" fmla="*/ 4455978 h 5969285"/>
              <a:gd name="connsiteX4" fmla="*/ 1109917 w 11383766"/>
              <a:gd name="connsiteY4" fmla="*/ 3968642 h 5969285"/>
              <a:gd name="connsiteX5" fmla="*/ 1422971 w 11383766"/>
              <a:gd name="connsiteY5" fmla="*/ 3404358 h 5969285"/>
              <a:gd name="connsiteX6" fmla="*/ 1095688 w 11383766"/>
              <a:gd name="connsiteY6" fmla="*/ 2964589 h 5969285"/>
              <a:gd name="connsiteX7" fmla="*/ 754175 w 11383766"/>
              <a:gd name="connsiteY7" fmla="*/ 2505701 h 5969285"/>
              <a:gd name="connsiteX8" fmla="*/ 369972 w 11383766"/>
              <a:gd name="connsiteY8" fmla="*/ 1989451 h 5969285"/>
              <a:gd name="connsiteX9" fmla="*/ 0 w 11383766"/>
              <a:gd name="connsiteY9" fmla="*/ 1492321 h 5969285"/>
              <a:gd name="connsiteX10" fmla="*/ 2845942 w 11383766"/>
              <a:gd name="connsiteY10" fmla="*/ 932701 h 5969285"/>
              <a:gd name="connsiteX11" fmla="*/ 2845942 w 11383766"/>
              <a:gd name="connsiteY11" fmla="*/ 574544 h 5969285"/>
              <a:gd name="connsiteX12" fmla="*/ 2845942 w 11383766"/>
              <a:gd name="connsiteY12" fmla="*/ 186540 h 5969285"/>
              <a:gd name="connsiteX13" fmla="*/ 8537825 w 11383766"/>
              <a:gd name="connsiteY13" fmla="*/ 186540 h 5969285"/>
              <a:gd name="connsiteX14" fmla="*/ 8537825 w 11383766"/>
              <a:gd name="connsiteY14" fmla="*/ 567082 h 5969285"/>
              <a:gd name="connsiteX15" fmla="*/ 8537825 w 11383766"/>
              <a:gd name="connsiteY15" fmla="*/ 932701 h 5969285"/>
              <a:gd name="connsiteX16" fmla="*/ 11383766 w 11383766"/>
              <a:gd name="connsiteY16" fmla="*/ 1492321 h 5969285"/>
              <a:gd name="connsiteX17" fmla="*/ 11042253 w 11383766"/>
              <a:gd name="connsiteY17" fmla="*/ 1951210 h 5969285"/>
              <a:gd name="connsiteX18" fmla="*/ 10672281 w 11383766"/>
              <a:gd name="connsiteY18" fmla="*/ 2448340 h 5969285"/>
              <a:gd name="connsiteX19" fmla="*/ 10288078 w 11383766"/>
              <a:gd name="connsiteY19" fmla="*/ 2964589 h 5969285"/>
              <a:gd name="connsiteX20" fmla="*/ 9960795 w 11383766"/>
              <a:gd name="connsiteY20" fmla="*/ 3404358 h 5969285"/>
              <a:gd name="connsiteX21" fmla="*/ 10245389 w 11383766"/>
              <a:gd name="connsiteY21" fmla="*/ 3917343 h 5969285"/>
              <a:gd name="connsiteX22" fmla="*/ 10558443 w 11383766"/>
              <a:gd name="connsiteY22" fmla="*/ 4481627 h 5969285"/>
              <a:gd name="connsiteX23" fmla="*/ 10857267 w 11383766"/>
              <a:gd name="connsiteY23" fmla="*/ 5020262 h 5969285"/>
              <a:gd name="connsiteX24" fmla="*/ 11099172 w 11383766"/>
              <a:gd name="connsiteY24" fmla="*/ 5456300 h 5969285"/>
              <a:gd name="connsiteX25" fmla="*/ 11383766 w 11383766"/>
              <a:gd name="connsiteY25" fmla="*/ 5969285 h 5969285"/>
              <a:gd name="connsiteX26" fmla="*/ 7114854 w 11383766"/>
              <a:gd name="connsiteY26" fmla="*/ 5269759 h 5969285"/>
              <a:gd name="connsiteX27" fmla="*/ 7546489 w 11383766"/>
              <a:gd name="connsiteY27" fmla="*/ 5085862 h 5969285"/>
              <a:gd name="connsiteX28" fmla="*/ 8049272 w 11383766"/>
              <a:gd name="connsiteY28" fmla="*/ 4871652 h 5969285"/>
              <a:gd name="connsiteX29" fmla="*/ 8537825 w 11383766"/>
              <a:gd name="connsiteY29" fmla="*/ 4663504 h 5969285"/>
              <a:gd name="connsiteX30" fmla="*/ 2845942 w 11383766"/>
              <a:gd name="connsiteY30" fmla="*/ 4663504 h 5969285"/>
              <a:gd name="connsiteX31" fmla="*/ 3348725 w 11383766"/>
              <a:gd name="connsiteY31" fmla="*/ 4877714 h 5969285"/>
              <a:gd name="connsiteX32" fmla="*/ 3823048 w 11383766"/>
              <a:gd name="connsiteY32" fmla="*/ 5079799 h 5969285"/>
              <a:gd name="connsiteX33" fmla="*/ 4268912 w 11383766"/>
              <a:gd name="connsiteY33" fmla="*/ 5269759 h 5969285"/>
              <a:gd name="connsiteX34" fmla="*/ 0 w 11383766"/>
              <a:gd name="connsiteY34" fmla="*/ 5969285 h 5969285"/>
              <a:gd name="connsiteX35" fmla="*/ 2845942 w 11383766"/>
              <a:gd name="connsiteY35" fmla="*/ 4663504 h 5969285"/>
              <a:gd name="connsiteX36" fmla="*/ 2845942 w 11383766"/>
              <a:gd name="connsiteY36" fmla="*/ 4055916 h 5969285"/>
              <a:gd name="connsiteX37" fmla="*/ 2845942 w 11383766"/>
              <a:gd name="connsiteY37" fmla="*/ 3485636 h 5969285"/>
              <a:gd name="connsiteX38" fmla="*/ 2845942 w 11383766"/>
              <a:gd name="connsiteY38" fmla="*/ 2915356 h 5969285"/>
              <a:gd name="connsiteX39" fmla="*/ 2845942 w 11383766"/>
              <a:gd name="connsiteY39" fmla="*/ 2307768 h 5969285"/>
              <a:gd name="connsiteX40" fmla="*/ 2845942 w 11383766"/>
              <a:gd name="connsiteY40" fmla="*/ 1737489 h 5969285"/>
              <a:gd name="connsiteX41" fmla="*/ 2845942 w 11383766"/>
              <a:gd name="connsiteY41" fmla="*/ 932701 h 5969285"/>
              <a:gd name="connsiteX42" fmla="*/ 8537825 w 11383766"/>
              <a:gd name="connsiteY42" fmla="*/ 932701 h 5969285"/>
              <a:gd name="connsiteX43" fmla="*/ 8537825 w 11383766"/>
              <a:gd name="connsiteY43" fmla="*/ 1540289 h 5969285"/>
              <a:gd name="connsiteX44" fmla="*/ 8537825 w 11383766"/>
              <a:gd name="connsiteY44" fmla="*/ 2110569 h 5969285"/>
              <a:gd name="connsiteX45" fmla="*/ 8537825 w 11383766"/>
              <a:gd name="connsiteY45" fmla="*/ 2643541 h 5969285"/>
              <a:gd name="connsiteX46" fmla="*/ 8537825 w 11383766"/>
              <a:gd name="connsiteY46" fmla="*/ 3064588 h 5969285"/>
              <a:gd name="connsiteX47" fmla="*/ 8537825 w 11383766"/>
              <a:gd name="connsiteY47" fmla="*/ 3485636 h 5969285"/>
              <a:gd name="connsiteX48" fmla="*/ 8537825 w 11383766"/>
              <a:gd name="connsiteY48" fmla="*/ 3943992 h 5969285"/>
              <a:gd name="connsiteX49" fmla="*/ 8537825 w 11383766"/>
              <a:gd name="connsiteY49" fmla="*/ 4663504 h 5969285"/>
              <a:gd name="connsiteX50" fmla="*/ 4268912 w 11383766"/>
              <a:gd name="connsiteY50" fmla="*/ 4523599 h 5969285"/>
              <a:gd name="connsiteX51" fmla="*/ 4268912 w 11383766"/>
              <a:gd name="connsiteY51" fmla="*/ 4896679 h 5969285"/>
              <a:gd name="connsiteX52" fmla="*/ 4268912 w 11383766"/>
              <a:gd name="connsiteY52" fmla="*/ 5269759 h 5969285"/>
              <a:gd name="connsiteX53" fmla="*/ 7114854 w 11383766"/>
              <a:gd name="connsiteY53" fmla="*/ 5269759 h 5969285"/>
              <a:gd name="connsiteX54" fmla="*/ 7114854 w 11383766"/>
              <a:gd name="connsiteY54" fmla="*/ 4889217 h 5969285"/>
              <a:gd name="connsiteX55" fmla="*/ 7114854 w 11383766"/>
              <a:gd name="connsiteY55" fmla="*/ 4523599 h 596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1383766" h="5969285" stroke="0" extrusionOk="0">
                <a:moveTo>
                  <a:pt x="0" y="5969285"/>
                </a:moveTo>
                <a:cubicBezTo>
                  <a:pt x="1286308" y="5904884"/>
                  <a:pt x="2847595" y="5421794"/>
                  <a:pt x="4268912" y="5269759"/>
                </a:cubicBezTo>
                <a:cubicBezTo>
                  <a:pt x="4113839" y="5247277"/>
                  <a:pt x="4001836" y="5098788"/>
                  <a:pt x="3837278" y="5085862"/>
                </a:cubicBezTo>
                <a:cubicBezTo>
                  <a:pt x="3672720" y="5072936"/>
                  <a:pt x="3550007" y="4926215"/>
                  <a:pt x="3348725" y="4877714"/>
                </a:cubicBezTo>
                <a:cubicBezTo>
                  <a:pt x="3147443" y="4829213"/>
                  <a:pt x="3001090" y="4681582"/>
                  <a:pt x="2845942" y="4663504"/>
                </a:cubicBezTo>
                <a:cubicBezTo>
                  <a:pt x="5074460" y="4173639"/>
                  <a:pt x="6935674" y="4371497"/>
                  <a:pt x="8537825" y="4663504"/>
                </a:cubicBezTo>
                <a:cubicBezTo>
                  <a:pt x="8413820" y="4732409"/>
                  <a:pt x="8160798" y="4785961"/>
                  <a:pt x="8063501" y="4865589"/>
                </a:cubicBezTo>
                <a:cubicBezTo>
                  <a:pt x="7966204" y="4945217"/>
                  <a:pt x="7802240" y="4952803"/>
                  <a:pt x="7631867" y="5049486"/>
                </a:cubicBezTo>
                <a:cubicBezTo>
                  <a:pt x="7461494" y="5146169"/>
                  <a:pt x="7287326" y="5182957"/>
                  <a:pt x="7114854" y="5269759"/>
                </a:cubicBezTo>
                <a:cubicBezTo>
                  <a:pt x="8398960" y="5412153"/>
                  <a:pt x="9685591" y="5841460"/>
                  <a:pt x="11383766" y="5969285"/>
                </a:cubicBezTo>
                <a:cubicBezTo>
                  <a:pt x="11236525" y="5812297"/>
                  <a:pt x="11269643" y="5618577"/>
                  <a:pt x="11084942" y="5430650"/>
                </a:cubicBezTo>
                <a:cubicBezTo>
                  <a:pt x="10900241" y="5242723"/>
                  <a:pt x="10853822" y="4969318"/>
                  <a:pt x="10771888" y="4866366"/>
                </a:cubicBezTo>
                <a:cubicBezTo>
                  <a:pt x="10689955" y="4763414"/>
                  <a:pt x="10586588" y="4453672"/>
                  <a:pt x="10458835" y="4302082"/>
                </a:cubicBezTo>
                <a:cubicBezTo>
                  <a:pt x="10331082" y="4150492"/>
                  <a:pt x="10190757" y="3594220"/>
                  <a:pt x="9960795" y="3404358"/>
                </a:cubicBezTo>
                <a:cubicBezTo>
                  <a:pt x="9997324" y="3264650"/>
                  <a:pt x="10194309" y="3119294"/>
                  <a:pt x="10273849" y="2983710"/>
                </a:cubicBezTo>
                <a:cubicBezTo>
                  <a:pt x="10353389" y="2848126"/>
                  <a:pt x="10487877" y="2714905"/>
                  <a:pt x="10643821" y="2486580"/>
                </a:cubicBezTo>
                <a:cubicBezTo>
                  <a:pt x="10799765" y="2258255"/>
                  <a:pt x="10884395" y="2169173"/>
                  <a:pt x="11013794" y="1989451"/>
                </a:cubicBezTo>
                <a:cubicBezTo>
                  <a:pt x="11143192" y="1809729"/>
                  <a:pt x="11335733" y="1613677"/>
                  <a:pt x="11383766" y="1492321"/>
                </a:cubicBezTo>
                <a:cubicBezTo>
                  <a:pt x="10307558" y="1235661"/>
                  <a:pt x="9531435" y="952517"/>
                  <a:pt x="8537825" y="932701"/>
                </a:cubicBezTo>
                <a:cubicBezTo>
                  <a:pt x="8505198" y="811174"/>
                  <a:pt x="8554529" y="750231"/>
                  <a:pt x="8537825" y="574544"/>
                </a:cubicBezTo>
                <a:cubicBezTo>
                  <a:pt x="8521121" y="398857"/>
                  <a:pt x="8583476" y="352911"/>
                  <a:pt x="8537825" y="186540"/>
                </a:cubicBezTo>
                <a:cubicBezTo>
                  <a:pt x="6619127" y="-209262"/>
                  <a:pt x="4803589" y="26676"/>
                  <a:pt x="2845942" y="186540"/>
                </a:cubicBezTo>
                <a:cubicBezTo>
                  <a:pt x="2870580" y="295880"/>
                  <a:pt x="2827797" y="477191"/>
                  <a:pt x="2845942" y="567082"/>
                </a:cubicBezTo>
                <a:cubicBezTo>
                  <a:pt x="2864087" y="656973"/>
                  <a:pt x="2816757" y="844886"/>
                  <a:pt x="2845942" y="932701"/>
                </a:cubicBezTo>
                <a:cubicBezTo>
                  <a:pt x="1855828" y="997841"/>
                  <a:pt x="1050973" y="1122182"/>
                  <a:pt x="0" y="1492321"/>
                </a:cubicBezTo>
                <a:cubicBezTo>
                  <a:pt x="154808" y="1690819"/>
                  <a:pt x="255661" y="1881288"/>
                  <a:pt x="355743" y="1970330"/>
                </a:cubicBezTo>
                <a:cubicBezTo>
                  <a:pt x="455825" y="2059372"/>
                  <a:pt x="604282" y="2397721"/>
                  <a:pt x="739945" y="2486580"/>
                </a:cubicBezTo>
                <a:cubicBezTo>
                  <a:pt x="875608" y="2575439"/>
                  <a:pt x="915398" y="2806156"/>
                  <a:pt x="1095688" y="2964589"/>
                </a:cubicBezTo>
                <a:cubicBezTo>
                  <a:pt x="1275977" y="3123023"/>
                  <a:pt x="1325926" y="3313826"/>
                  <a:pt x="1422971" y="3404358"/>
                </a:cubicBezTo>
                <a:cubicBezTo>
                  <a:pt x="1362079" y="3575546"/>
                  <a:pt x="1261245" y="3649304"/>
                  <a:pt x="1152607" y="3891694"/>
                </a:cubicBezTo>
                <a:cubicBezTo>
                  <a:pt x="1043969" y="4134084"/>
                  <a:pt x="974625" y="4151749"/>
                  <a:pt x="853783" y="4430329"/>
                </a:cubicBezTo>
                <a:cubicBezTo>
                  <a:pt x="732940" y="4708909"/>
                  <a:pt x="638166" y="4760316"/>
                  <a:pt x="611878" y="4866366"/>
                </a:cubicBezTo>
                <a:cubicBezTo>
                  <a:pt x="585590" y="4972416"/>
                  <a:pt x="424007" y="5113407"/>
                  <a:pt x="341513" y="5353703"/>
                </a:cubicBezTo>
                <a:cubicBezTo>
                  <a:pt x="259018" y="5593999"/>
                  <a:pt x="98059" y="5748796"/>
                  <a:pt x="0" y="5969285"/>
                </a:cubicBezTo>
                <a:close/>
              </a:path>
              <a:path w="11383766" h="5969285" fill="darkenLess" stroke="0" extrusionOk="0">
                <a:moveTo>
                  <a:pt x="4268912" y="4523599"/>
                </a:moveTo>
                <a:cubicBezTo>
                  <a:pt x="4269868" y="4694377"/>
                  <a:pt x="4243755" y="4802232"/>
                  <a:pt x="4268912" y="4889217"/>
                </a:cubicBezTo>
                <a:cubicBezTo>
                  <a:pt x="4294069" y="4976202"/>
                  <a:pt x="4253968" y="5103423"/>
                  <a:pt x="4268912" y="5269759"/>
                </a:cubicBezTo>
                <a:cubicBezTo>
                  <a:pt x="4123212" y="5227132"/>
                  <a:pt x="4011065" y="5131548"/>
                  <a:pt x="3794589" y="5067674"/>
                </a:cubicBezTo>
                <a:cubicBezTo>
                  <a:pt x="3578113" y="5003800"/>
                  <a:pt x="3484275" y="4891462"/>
                  <a:pt x="3362954" y="4883777"/>
                </a:cubicBezTo>
                <a:cubicBezTo>
                  <a:pt x="3241633" y="4876092"/>
                  <a:pt x="3059396" y="4734291"/>
                  <a:pt x="2845942" y="4663504"/>
                </a:cubicBezTo>
                <a:cubicBezTo>
                  <a:pt x="5066477" y="4837455"/>
                  <a:pt x="6273169" y="4199436"/>
                  <a:pt x="8537825" y="4663504"/>
                </a:cubicBezTo>
                <a:cubicBezTo>
                  <a:pt x="8419331" y="4758088"/>
                  <a:pt x="8314009" y="4741188"/>
                  <a:pt x="8106190" y="4847401"/>
                </a:cubicBezTo>
                <a:cubicBezTo>
                  <a:pt x="7898371" y="4953614"/>
                  <a:pt x="7790997" y="4920650"/>
                  <a:pt x="7631867" y="5049486"/>
                </a:cubicBezTo>
                <a:cubicBezTo>
                  <a:pt x="7472737" y="5178322"/>
                  <a:pt x="7345844" y="5113122"/>
                  <a:pt x="7114854" y="5269759"/>
                </a:cubicBezTo>
                <a:cubicBezTo>
                  <a:pt x="7102150" y="5188372"/>
                  <a:pt x="7156030" y="5018405"/>
                  <a:pt x="7114854" y="4919064"/>
                </a:cubicBezTo>
                <a:cubicBezTo>
                  <a:pt x="7073678" y="4819724"/>
                  <a:pt x="7123594" y="4615617"/>
                  <a:pt x="7114854" y="4523599"/>
                </a:cubicBezTo>
                <a:cubicBezTo>
                  <a:pt x="6194280" y="4498711"/>
                  <a:pt x="5271426" y="4617253"/>
                  <a:pt x="4268912" y="4523599"/>
                </a:cubicBezTo>
                <a:close/>
              </a:path>
              <a:path w="11383766" h="5969285" fill="none" extrusionOk="0">
                <a:moveTo>
                  <a:pt x="0" y="5969285"/>
                </a:moveTo>
                <a:cubicBezTo>
                  <a:pt x="49047" y="5863998"/>
                  <a:pt x="210851" y="5689268"/>
                  <a:pt x="241905" y="5533247"/>
                </a:cubicBezTo>
                <a:cubicBezTo>
                  <a:pt x="272959" y="5377226"/>
                  <a:pt x="424207" y="5269568"/>
                  <a:pt x="526499" y="5020262"/>
                </a:cubicBezTo>
                <a:cubicBezTo>
                  <a:pt x="628791" y="4770956"/>
                  <a:pt x="781036" y="4655064"/>
                  <a:pt x="839553" y="4455978"/>
                </a:cubicBezTo>
                <a:cubicBezTo>
                  <a:pt x="898070" y="4256892"/>
                  <a:pt x="1044106" y="4127237"/>
                  <a:pt x="1109917" y="3968642"/>
                </a:cubicBezTo>
                <a:cubicBezTo>
                  <a:pt x="1175728" y="3810047"/>
                  <a:pt x="1352221" y="3661959"/>
                  <a:pt x="1422971" y="3404358"/>
                </a:cubicBezTo>
                <a:cubicBezTo>
                  <a:pt x="1320311" y="3266757"/>
                  <a:pt x="1194872" y="3090525"/>
                  <a:pt x="1095688" y="2964589"/>
                </a:cubicBezTo>
                <a:cubicBezTo>
                  <a:pt x="996504" y="2838653"/>
                  <a:pt x="883759" y="2668349"/>
                  <a:pt x="754175" y="2505701"/>
                </a:cubicBezTo>
                <a:cubicBezTo>
                  <a:pt x="624591" y="2343053"/>
                  <a:pt x="511801" y="2058923"/>
                  <a:pt x="369972" y="1989451"/>
                </a:cubicBezTo>
                <a:cubicBezTo>
                  <a:pt x="228143" y="1919978"/>
                  <a:pt x="219712" y="1686791"/>
                  <a:pt x="0" y="1492321"/>
                </a:cubicBezTo>
                <a:cubicBezTo>
                  <a:pt x="983215" y="1457193"/>
                  <a:pt x="2052275" y="993320"/>
                  <a:pt x="2845942" y="932701"/>
                </a:cubicBezTo>
                <a:cubicBezTo>
                  <a:pt x="2829566" y="855394"/>
                  <a:pt x="2854762" y="747692"/>
                  <a:pt x="2845942" y="574544"/>
                </a:cubicBezTo>
                <a:cubicBezTo>
                  <a:pt x="2837122" y="401396"/>
                  <a:pt x="2869909" y="282153"/>
                  <a:pt x="2845942" y="186540"/>
                </a:cubicBezTo>
                <a:cubicBezTo>
                  <a:pt x="4719703" y="-114347"/>
                  <a:pt x="6296966" y="-149171"/>
                  <a:pt x="8537825" y="186540"/>
                </a:cubicBezTo>
                <a:cubicBezTo>
                  <a:pt x="8543551" y="343745"/>
                  <a:pt x="8494168" y="382920"/>
                  <a:pt x="8537825" y="567082"/>
                </a:cubicBezTo>
                <a:cubicBezTo>
                  <a:pt x="8581482" y="751244"/>
                  <a:pt x="8522862" y="750445"/>
                  <a:pt x="8537825" y="932701"/>
                </a:cubicBezTo>
                <a:cubicBezTo>
                  <a:pt x="9559140" y="960561"/>
                  <a:pt x="10466698" y="1130610"/>
                  <a:pt x="11383766" y="1492321"/>
                </a:cubicBezTo>
                <a:cubicBezTo>
                  <a:pt x="11279920" y="1685136"/>
                  <a:pt x="11196655" y="1711179"/>
                  <a:pt x="11042253" y="1951210"/>
                </a:cubicBezTo>
                <a:cubicBezTo>
                  <a:pt x="10887851" y="2191241"/>
                  <a:pt x="10788627" y="2240005"/>
                  <a:pt x="10672281" y="2448340"/>
                </a:cubicBezTo>
                <a:cubicBezTo>
                  <a:pt x="10555935" y="2656675"/>
                  <a:pt x="10431743" y="2738149"/>
                  <a:pt x="10288078" y="2964589"/>
                </a:cubicBezTo>
                <a:cubicBezTo>
                  <a:pt x="10144414" y="3191030"/>
                  <a:pt x="10070818" y="3249462"/>
                  <a:pt x="9960795" y="3404358"/>
                </a:cubicBezTo>
                <a:cubicBezTo>
                  <a:pt x="10049351" y="3512547"/>
                  <a:pt x="10104157" y="3736543"/>
                  <a:pt x="10245389" y="3917343"/>
                </a:cubicBezTo>
                <a:cubicBezTo>
                  <a:pt x="10386621" y="4098143"/>
                  <a:pt x="10390867" y="4222050"/>
                  <a:pt x="10558443" y="4481627"/>
                </a:cubicBezTo>
                <a:cubicBezTo>
                  <a:pt x="10726019" y="4741204"/>
                  <a:pt x="10731064" y="4895144"/>
                  <a:pt x="10857267" y="5020262"/>
                </a:cubicBezTo>
                <a:cubicBezTo>
                  <a:pt x="10983470" y="5145380"/>
                  <a:pt x="11011201" y="5381673"/>
                  <a:pt x="11099172" y="5456300"/>
                </a:cubicBezTo>
                <a:cubicBezTo>
                  <a:pt x="11187143" y="5530927"/>
                  <a:pt x="11266879" y="5767310"/>
                  <a:pt x="11383766" y="5969285"/>
                </a:cubicBezTo>
                <a:cubicBezTo>
                  <a:pt x="9805535" y="5892862"/>
                  <a:pt x="8840332" y="5359734"/>
                  <a:pt x="7114854" y="5269759"/>
                </a:cubicBezTo>
                <a:cubicBezTo>
                  <a:pt x="7203431" y="5197920"/>
                  <a:pt x="7439982" y="5190978"/>
                  <a:pt x="7546489" y="5085862"/>
                </a:cubicBezTo>
                <a:cubicBezTo>
                  <a:pt x="7652996" y="4980745"/>
                  <a:pt x="7861587" y="5010143"/>
                  <a:pt x="8049272" y="4871652"/>
                </a:cubicBezTo>
                <a:cubicBezTo>
                  <a:pt x="8236957" y="4733160"/>
                  <a:pt x="8343301" y="4771661"/>
                  <a:pt x="8537825" y="4663504"/>
                </a:cubicBezTo>
                <a:cubicBezTo>
                  <a:pt x="6278740" y="4552272"/>
                  <a:pt x="4674454" y="4250472"/>
                  <a:pt x="2845942" y="4663504"/>
                </a:cubicBezTo>
                <a:cubicBezTo>
                  <a:pt x="3074486" y="4704617"/>
                  <a:pt x="3225817" y="4867277"/>
                  <a:pt x="3348725" y="4877714"/>
                </a:cubicBezTo>
                <a:cubicBezTo>
                  <a:pt x="3471633" y="4888151"/>
                  <a:pt x="3590436" y="5010741"/>
                  <a:pt x="3823048" y="5079799"/>
                </a:cubicBezTo>
                <a:cubicBezTo>
                  <a:pt x="4055660" y="5148857"/>
                  <a:pt x="4099332" y="5238614"/>
                  <a:pt x="4268912" y="5269759"/>
                </a:cubicBezTo>
                <a:cubicBezTo>
                  <a:pt x="2912784" y="5207276"/>
                  <a:pt x="1527555" y="5658445"/>
                  <a:pt x="0" y="5969285"/>
                </a:cubicBezTo>
                <a:close/>
                <a:moveTo>
                  <a:pt x="2845942" y="4663504"/>
                </a:moveTo>
                <a:cubicBezTo>
                  <a:pt x="2845804" y="4428515"/>
                  <a:pt x="2894234" y="4251136"/>
                  <a:pt x="2845942" y="4055916"/>
                </a:cubicBezTo>
                <a:cubicBezTo>
                  <a:pt x="2797650" y="3860696"/>
                  <a:pt x="2881887" y="3657268"/>
                  <a:pt x="2845942" y="3485636"/>
                </a:cubicBezTo>
                <a:cubicBezTo>
                  <a:pt x="2809997" y="3314004"/>
                  <a:pt x="2905908" y="3198212"/>
                  <a:pt x="2845942" y="2915356"/>
                </a:cubicBezTo>
                <a:cubicBezTo>
                  <a:pt x="2785976" y="2632500"/>
                  <a:pt x="2878680" y="2469585"/>
                  <a:pt x="2845942" y="2307768"/>
                </a:cubicBezTo>
                <a:cubicBezTo>
                  <a:pt x="2813204" y="2145951"/>
                  <a:pt x="2863300" y="1922134"/>
                  <a:pt x="2845942" y="1737489"/>
                </a:cubicBezTo>
                <a:cubicBezTo>
                  <a:pt x="2828584" y="1552844"/>
                  <a:pt x="2852667" y="1288558"/>
                  <a:pt x="2845942" y="932701"/>
                </a:cubicBezTo>
                <a:moveTo>
                  <a:pt x="8537825" y="932701"/>
                </a:moveTo>
                <a:cubicBezTo>
                  <a:pt x="8557498" y="1116400"/>
                  <a:pt x="8465321" y="1363876"/>
                  <a:pt x="8537825" y="1540289"/>
                </a:cubicBezTo>
                <a:cubicBezTo>
                  <a:pt x="8610329" y="1716702"/>
                  <a:pt x="8502797" y="1920181"/>
                  <a:pt x="8537825" y="2110569"/>
                </a:cubicBezTo>
                <a:cubicBezTo>
                  <a:pt x="8572853" y="2300957"/>
                  <a:pt x="8482846" y="2430556"/>
                  <a:pt x="8537825" y="2643541"/>
                </a:cubicBezTo>
                <a:cubicBezTo>
                  <a:pt x="8592804" y="2856526"/>
                  <a:pt x="8516015" y="2909022"/>
                  <a:pt x="8537825" y="3064588"/>
                </a:cubicBezTo>
                <a:cubicBezTo>
                  <a:pt x="8559635" y="3220154"/>
                  <a:pt x="8509273" y="3297580"/>
                  <a:pt x="8537825" y="3485636"/>
                </a:cubicBezTo>
                <a:cubicBezTo>
                  <a:pt x="8566377" y="3673692"/>
                  <a:pt x="8496417" y="3804888"/>
                  <a:pt x="8537825" y="3943992"/>
                </a:cubicBezTo>
                <a:cubicBezTo>
                  <a:pt x="8579233" y="4083096"/>
                  <a:pt x="8501018" y="4439700"/>
                  <a:pt x="8537825" y="4663504"/>
                </a:cubicBezTo>
                <a:moveTo>
                  <a:pt x="4268912" y="4523599"/>
                </a:moveTo>
                <a:cubicBezTo>
                  <a:pt x="4275701" y="4648137"/>
                  <a:pt x="4264780" y="4749624"/>
                  <a:pt x="4268912" y="4896679"/>
                </a:cubicBezTo>
                <a:cubicBezTo>
                  <a:pt x="4273044" y="5043734"/>
                  <a:pt x="4225982" y="5105422"/>
                  <a:pt x="4268912" y="5269759"/>
                </a:cubicBezTo>
                <a:moveTo>
                  <a:pt x="7114854" y="5269759"/>
                </a:moveTo>
                <a:cubicBezTo>
                  <a:pt x="7095677" y="5091419"/>
                  <a:pt x="7116380" y="5078424"/>
                  <a:pt x="7114854" y="4889217"/>
                </a:cubicBezTo>
                <a:cubicBezTo>
                  <a:pt x="7113328" y="4700010"/>
                  <a:pt x="7119186" y="4666134"/>
                  <a:pt x="7114854" y="4523599"/>
                </a:cubicBezTo>
              </a:path>
              <a:path w="11383766" h="5969285" fill="none" stroke="0" extrusionOk="0">
                <a:moveTo>
                  <a:pt x="0" y="5969285"/>
                </a:moveTo>
                <a:cubicBezTo>
                  <a:pt x="94207" y="5764843"/>
                  <a:pt x="180141" y="5697721"/>
                  <a:pt x="313054" y="5405001"/>
                </a:cubicBezTo>
                <a:cubicBezTo>
                  <a:pt x="445966" y="5112281"/>
                  <a:pt x="503983" y="5104259"/>
                  <a:pt x="569188" y="4943314"/>
                </a:cubicBezTo>
                <a:cubicBezTo>
                  <a:pt x="634393" y="4782369"/>
                  <a:pt x="758893" y="4624735"/>
                  <a:pt x="853783" y="4430329"/>
                </a:cubicBezTo>
                <a:cubicBezTo>
                  <a:pt x="948672" y="4235923"/>
                  <a:pt x="1066327" y="4077730"/>
                  <a:pt x="1109917" y="3968642"/>
                </a:cubicBezTo>
                <a:cubicBezTo>
                  <a:pt x="1153507" y="3859554"/>
                  <a:pt x="1334891" y="3644588"/>
                  <a:pt x="1422971" y="3404358"/>
                </a:cubicBezTo>
                <a:cubicBezTo>
                  <a:pt x="1285388" y="3232127"/>
                  <a:pt x="1224505" y="3088636"/>
                  <a:pt x="1095688" y="2964589"/>
                </a:cubicBezTo>
                <a:cubicBezTo>
                  <a:pt x="966870" y="2840542"/>
                  <a:pt x="904654" y="2596642"/>
                  <a:pt x="739945" y="2486580"/>
                </a:cubicBezTo>
                <a:cubicBezTo>
                  <a:pt x="575236" y="2376518"/>
                  <a:pt x="506347" y="2159548"/>
                  <a:pt x="426891" y="2065932"/>
                </a:cubicBezTo>
                <a:cubicBezTo>
                  <a:pt x="347435" y="1972316"/>
                  <a:pt x="193295" y="1633429"/>
                  <a:pt x="0" y="1492321"/>
                </a:cubicBezTo>
                <a:cubicBezTo>
                  <a:pt x="917799" y="1416592"/>
                  <a:pt x="1830274" y="1273929"/>
                  <a:pt x="2845942" y="932701"/>
                </a:cubicBezTo>
                <a:cubicBezTo>
                  <a:pt x="2815509" y="773569"/>
                  <a:pt x="2853614" y="710236"/>
                  <a:pt x="2845942" y="567082"/>
                </a:cubicBezTo>
                <a:cubicBezTo>
                  <a:pt x="2838270" y="423928"/>
                  <a:pt x="2874881" y="263263"/>
                  <a:pt x="2845942" y="186540"/>
                </a:cubicBezTo>
                <a:cubicBezTo>
                  <a:pt x="4854857" y="485313"/>
                  <a:pt x="6456439" y="169525"/>
                  <a:pt x="8537825" y="186540"/>
                </a:cubicBezTo>
                <a:cubicBezTo>
                  <a:pt x="8564523" y="298440"/>
                  <a:pt x="8527369" y="432195"/>
                  <a:pt x="8537825" y="559621"/>
                </a:cubicBezTo>
                <a:cubicBezTo>
                  <a:pt x="8548281" y="687047"/>
                  <a:pt x="8527359" y="833659"/>
                  <a:pt x="8537825" y="932701"/>
                </a:cubicBezTo>
                <a:cubicBezTo>
                  <a:pt x="9420517" y="985767"/>
                  <a:pt x="10395837" y="1206407"/>
                  <a:pt x="11383766" y="1492321"/>
                </a:cubicBezTo>
                <a:cubicBezTo>
                  <a:pt x="11288011" y="1629364"/>
                  <a:pt x="11174902" y="1767664"/>
                  <a:pt x="11013794" y="1989451"/>
                </a:cubicBezTo>
                <a:cubicBezTo>
                  <a:pt x="10852686" y="2211238"/>
                  <a:pt x="10741852" y="2301917"/>
                  <a:pt x="10672281" y="2448340"/>
                </a:cubicBezTo>
                <a:cubicBezTo>
                  <a:pt x="10602710" y="2594763"/>
                  <a:pt x="10435242" y="2686341"/>
                  <a:pt x="10316538" y="2926349"/>
                </a:cubicBezTo>
                <a:cubicBezTo>
                  <a:pt x="10197834" y="3166357"/>
                  <a:pt x="10080487" y="3128853"/>
                  <a:pt x="9960795" y="3404358"/>
                </a:cubicBezTo>
                <a:cubicBezTo>
                  <a:pt x="10079973" y="3543916"/>
                  <a:pt x="10135613" y="3761491"/>
                  <a:pt x="10202700" y="3840396"/>
                </a:cubicBezTo>
                <a:cubicBezTo>
                  <a:pt x="10269787" y="3919301"/>
                  <a:pt x="10343408" y="4119709"/>
                  <a:pt x="10473065" y="4327732"/>
                </a:cubicBezTo>
                <a:cubicBezTo>
                  <a:pt x="10602722" y="4535755"/>
                  <a:pt x="10579921" y="4613159"/>
                  <a:pt x="10714970" y="4763769"/>
                </a:cubicBezTo>
                <a:cubicBezTo>
                  <a:pt x="10850019" y="4914379"/>
                  <a:pt x="10900819" y="5154816"/>
                  <a:pt x="10999564" y="5276755"/>
                </a:cubicBezTo>
                <a:cubicBezTo>
                  <a:pt x="11098309" y="5398694"/>
                  <a:pt x="11194579" y="5693862"/>
                  <a:pt x="11383766" y="5969285"/>
                </a:cubicBezTo>
                <a:cubicBezTo>
                  <a:pt x="10145316" y="5953588"/>
                  <a:pt x="8240452" y="5394133"/>
                  <a:pt x="7114854" y="5269759"/>
                </a:cubicBezTo>
                <a:cubicBezTo>
                  <a:pt x="7313647" y="5159261"/>
                  <a:pt x="7479724" y="5129271"/>
                  <a:pt x="7603407" y="5061611"/>
                </a:cubicBezTo>
                <a:cubicBezTo>
                  <a:pt x="7727091" y="4993952"/>
                  <a:pt x="7994334" y="4915168"/>
                  <a:pt x="8091961" y="4853464"/>
                </a:cubicBezTo>
                <a:cubicBezTo>
                  <a:pt x="8189587" y="4791760"/>
                  <a:pt x="8413103" y="4734171"/>
                  <a:pt x="8537825" y="4663504"/>
                </a:cubicBezTo>
                <a:cubicBezTo>
                  <a:pt x="6916837" y="4504867"/>
                  <a:pt x="4851534" y="3909993"/>
                  <a:pt x="2845942" y="4663504"/>
                </a:cubicBezTo>
                <a:cubicBezTo>
                  <a:pt x="3081925" y="4748180"/>
                  <a:pt x="3113212" y="4810240"/>
                  <a:pt x="3334495" y="4871652"/>
                </a:cubicBezTo>
                <a:cubicBezTo>
                  <a:pt x="3555779" y="4933063"/>
                  <a:pt x="3638969" y="5052037"/>
                  <a:pt x="3794589" y="5067674"/>
                </a:cubicBezTo>
                <a:cubicBezTo>
                  <a:pt x="3950209" y="5083311"/>
                  <a:pt x="4153044" y="5226537"/>
                  <a:pt x="4268912" y="5269759"/>
                </a:cubicBezTo>
                <a:cubicBezTo>
                  <a:pt x="2700344" y="5479553"/>
                  <a:pt x="1557456" y="5464801"/>
                  <a:pt x="0" y="5969285"/>
                </a:cubicBezTo>
                <a:close/>
                <a:moveTo>
                  <a:pt x="2845942" y="4663504"/>
                </a:moveTo>
                <a:cubicBezTo>
                  <a:pt x="2845192" y="4502195"/>
                  <a:pt x="2909422" y="4246087"/>
                  <a:pt x="2845942" y="4093224"/>
                </a:cubicBezTo>
                <a:cubicBezTo>
                  <a:pt x="2782462" y="3940361"/>
                  <a:pt x="2880524" y="3763987"/>
                  <a:pt x="2845942" y="3634868"/>
                </a:cubicBezTo>
                <a:cubicBezTo>
                  <a:pt x="2811360" y="3505749"/>
                  <a:pt x="2868545" y="3255869"/>
                  <a:pt x="2845942" y="3139204"/>
                </a:cubicBezTo>
                <a:cubicBezTo>
                  <a:pt x="2823339" y="3022539"/>
                  <a:pt x="2908713" y="2736838"/>
                  <a:pt x="2845942" y="2531617"/>
                </a:cubicBezTo>
                <a:cubicBezTo>
                  <a:pt x="2783171" y="2326396"/>
                  <a:pt x="2894682" y="2251891"/>
                  <a:pt x="2845942" y="2073261"/>
                </a:cubicBezTo>
                <a:cubicBezTo>
                  <a:pt x="2797202" y="1894631"/>
                  <a:pt x="2898189" y="1696830"/>
                  <a:pt x="2845942" y="1540289"/>
                </a:cubicBezTo>
                <a:cubicBezTo>
                  <a:pt x="2793695" y="1383748"/>
                  <a:pt x="2855972" y="1165906"/>
                  <a:pt x="2845942" y="932701"/>
                </a:cubicBezTo>
                <a:moveTo>
                  <a:pt x="8537825" y="932701"/>
                </a:moveTo>
                <a:cubicBezTo>
                  <a:pt x="8551565" y="1125924"/>
                  <a:pt x="8499406" y="1353272"/>
                  <a:pt x="8537825" y="1465673"/>
                </a:cubicBezTo>
                <a:cubicBezTo>
                  <a:pt x="8576244" y="1578074"/>
                  <a:pt x="8490448" y="1888525"/>
                  <a:pt x="8537825" y="2073261"/>
                </a:cubicBezTo>
                <a:cubicBezTo>
                  <a:pt x="8585202" y="2257997"/>
                  <a:pt x="8515498" y="2448850"/>
                  <a:pt x="8537825" y="2606233"/>
                </a:cubicBezTo>
                <a:cubicBezTo>
                  <a:pt x="8560152" y="2763616"/>
                  <a:pt x="8521340" y="2989704"/>
                  <a:pt x="8537825" y="3101896"/>
                </a:cubicBezTo>
                <a:cubicBezTo>
                  <a:pt x="8554310" y="3214088"/>
                  <a:pt x="8476379" y="3497980"/>
                  <a:pt x="8537825" y="3634868"/>
                </a:cubicBezTo>
                <a:cubicBezTo>
                  <a:pt x="8599271" y="3771756"/>
                  <a:pt x="8479917" y="3923319"/>
                  <a:pt x="8537825" y="4205148"/>
                </a:cubicBezTo>
                <a:cubicBezTo>
                  <a:pt x="8595733" y="4486977"/>
                  <a:pt x="8522520" y="4505975"/>
                  <a:pt x="8537825" y="4663504"/>
                </a:cubicBezTo>
                <a:moveTo>
                  <a:pt x="4268912" y="4523599"/>
                </a:moveTo>
                <a:cubicBezTo>
                  <a:pt x="4272780" y="4675912"/>
                  <a:pt x="4260635" y="4812760"/>
                  <a:pt x="4268912" y="4889217"/>
                </a:cubicBezTo>
                <a:cubicBezTo>
                  <a:pt x="4277189" y="4965674"/>
                  <a:pt x="4224269" y="5145944"/>
                  <a:pt x="4268912" y="5269759"/>
                </a:cubicBezTo>
                <a:moveTo>
                  <a:pt x="7114854" y="5269759"/>
                </a:moveTo>
                <a:cubicBezTo>
                  <a:pt x="7087113" y="5136434"/>
                  <a:pt x="7141793" y="5008737"/>
                  <a:pt x="7114854" y="4896679"/>
                </a:cubicBezTo>
                <a:cubicBezTo>
                  <a:pt x="7087915" y="4784621"/>
                  <a:pt x="7118123" y="4702330"/>
                  <a:pt x="7114854" y="4523599"/>
                </a:cubicBezTo>
              </a:path>
            </a:pathLst>
          </a:cu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9050">
            <a:solidFill>
              <a:schemeClr val="accent2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3673674094">
                  <a:prstGeom prst="ellipseRibbon2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n-US" sz="7200" b="1" dirty="0">
                <a:ln w="1905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The End</a:t>
            </a: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3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0554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565</Words>
  <Application>Microsoft Office PowerPoint</Application>
  <PresentationFormat>Widescreen</PresentationFormat>
  <Paragraphs>33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Papyrus</vt:lpstr>
      <vt:lpstr>Office Theme</vt:lpstr>
      <vt:lpstr>PowerPoint Presentation</vt:lpstr>
      <vt:lpstr>Apulian Red-Figured Knob-Handled Patera in the manner of the Lycurgus Painter, circa 2nd half of the 4th century BC, Terracotta and pigment, Diameter: 43.2 cm, Private Collection  https://www.christies.com/lot/lot-6436519?ldp_breadcrumb=back&amp;intObjectID=6436519&amp;from=salessummary&amp;lid=1 </vt:lpstr>
      <vt:lpstr>Apulian Red-figured Hydria, circa 350-330 BC, Terracotta and pigment, Height: 68.5 cm, Private Collection https://www.sothebys.com/en/buy/auction/2022/ancient-sculpture-and-works-of-art-part-ii/an-apulian-red-figured-hydria-circa-350-330-b-c </vt:lpstr>
      <vt:lpstr>Apulian Red-figure Loutrophoros attributed to the Painter of the Louvre, about 330 BC, Terracotta and pigment, Height: 90.2 cm, Private Collection https://pixels.com/featured/apulian-red-figure-loutrophoros-attributed-to-painter-litz-collection.html </vt:lpstr>
      <vt:lpstr>Large Apulian Red-Figured Volute Krater attributed to the Patera Painter, circa 4th century BC, Terracotta and pigment, Height: 71 cm, Private Collection https://www.bonhams.com/auctions/15216/lot/164/ </vt:lpstr>
      <vt:lpstr>Apulian Red-Figured ‘Darius Vase’, between 340 and 320 BC, Terracotta and pigment, Height: 1.3 m, National Archaeological Museum, Naples, Italy https://www.myartprints.co.uk/a/dariuspainter/apulianred-figurevolute.html and https://en.wikipedia.org/wiki/Darius_Vase </vt:lpstr>
      <vt:lpstr>Apulian Red-Figured Volute Krater with scenes of the Underworld, c. 340-330 BC, Terracotta and pigment, Height: 97 cm, Staatliche Antikensammlungen, Munich, Germany https://commons.wikimedia.org/wiki/File:Apulian_Red_Figure_volute_krater_with_scenes_of_the_Underworld,_ca._340-330_BC,_Staatliche_Antikensammlungen,_Munich_(8956886411).jpg  and https://commons.wikimedia.org/wiki/File:Apulian_Red_Figure_volute_krater_with_scenes_of_the_Underworld,_ca._340-330_BC,_Staatliche_Antikensammlungen,_Munich_(8958096384).jpg </vt:lpstr>
      <vt:lpstr>Apulian Red-Figured Column Krater attributed to the Letet Group, c.370-360 BC, Terracotta and pigment, Height: 42.2 cm; Private Collection https://www.mediastorehouse.com/fine-art-finder/artists/egon-schiele/apulian-red-figured-column-krater-22630148.html </vt:lpstr>
      <vt:lpstr>Apulian Red-Figured Volute Krater attributed to the Darius Painter, c. 340-320 BC, Terracotta and pigment, Height: 107.80 cm, the British Museum, London, UK https://www.britishmuseum.org/collection/object/G_1856-1226-1  </vt:lpstr>
      <vt:lpstr>Apulian Red-Figured Knob-Handled Patera attributed to the Baltimore Painter, c. 330-320 BC, Terracotta and pigment, 17.7 × 67.3 × 68.5 cm , The Art Institute, Chicago, USA  https://www.artic.edu/artworks/102081/knob-handled-patera-dish </vt:lpstr>
      <vt:lpstr>Apulian Red-Figured Patera with Anthropomorphic Handle attributed to the Circle of the Lycurgus Painter, about 350 BC, Terracotta and pigment, 47 × 26 cm, the Getty Museum, USA https://www.getty.edu/art/collection/object/10403X#full-artwork-details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2023-12-09T08:00:31Z</dcterms:created>
  <dcterms:modified xsi:type="dcterms:W3CDTF">2023-12-09T10:28:20Z</dcterms:modified>
</cp:coreProperties>
</file>