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2" r:id="rId2"/>
    <p:sldId id="293" r:id="rId3"/>
    <p:sldId id="324" r:id="rId4"/>
    <p:sldId id="325" r:id="rId5"/>
    <p:sldId id="331" r:id="rId6"/>
    <p:sldId id="327" r:id="rId7"/>
    <p:sldId id="328" r:id="rId8"/>
    <p:sldId id="329" r:id="rId9"/>
    <p:sldId id="330" r:id="rId10"/>
    <p:sldId id="326" r:id="rId11"/>
    <p:sldId id="294" r:id="rId12"/>
    <p:sldId id="295" r:id="rId13"/>
    <p:sldId id="296" r:id="rId14"/>
    <p:sldId id="297" r:id="rId15"/>
    <p:sldId id="298" r:id="rId16"/>
    <p:sldId id="301" r:id="rId17"/>
    <p:sldId id="320" r:id="rId18"/>
    <p:sldId id="299" r:id="rId19"/>
    <p:sldId id="300" r:id="rId20"/>
    <p:sldId id="318" r:id="rId21"/>
    <p:sldId id="321" r:id="rId22"/>
    <p:sldId id="304" r:id="rId23"/>
    <p:sldId id="305" r:id="rId24"/>
    <p:sldId id="306" r:id="rId25"/>
    <p:sldId id="308" r:id="rId26"/>
    <p:sldId id="309" r:id="rId27"/>
    <p:sldId id="312" r:id="rId28"/>
    <p:sldId id="311" r:id="rId29"/>
    <p:sldId id="319" r:id="rId30"/>
    <p:sldId id="313" r:id="rId31"/>
    <p:sldId id="314" r:id="rId32"/>
    <p:sldId id="302" r:id="rId33"/>
    <p:sldId id="316" r:id="rId34"/>
    <p:sldId id="303" r:id="rId35"/>
    <p:sldId id="323" r:id="rId36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A111AF-6CDA-457D-B229-AAF6D9E11C87}" v="48" dt="2024-02-08T06:35:04.3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B2A111AF-6CDA-457D-B229-AAF6D9E11C87}"/>
    <pc:docChg chg="undo redo custSel addSld delSld modSld sldOrd">
      <pc:chgData name="Amalia Spiliakou" userId="f4bd6b91a0b5818a" providerId="LiveId" clId="{B2A111AF-6CDA-457D-B229-AAF6D9E11C87}" dt="2024-02-08T06:35:21.231" v="328"/>
      <pc:docMkLst>
        <pc:docMk/>
      </pc:docMkLst>
      <pc:sldChg chg="delSp new del mod">
        <pc:chgData name="Amalia Spiliakou" userId="f4bd6b91a0b5818a" providerId="LiveId" clId="{B2A111AF-6CDA-457D-B229-AAF6D9E11C87}" dt="2024-02-02T12:55:39.479" v="2" actId="47"/>
        <pc:sldMkLst>
          <pc:docMk/>
          <pc:sldMk cId="1049441106" sldId="324"/>
        </pc:sldMkLst>
        <pc:spChg chg="del">
          <ac:chgData name="Amalia Spiliakou" userId="f4bd6b91a0b5818a" providerId="LiveId" clId="{B2A111AF-6CDA-457D-B229-AAF6D9E11C87}" dt="2024-02-02T12:55:35.986" v="1" actId="478"/>
          <ac:spMkLst>
            <pc:docMk/>
            <pc:sldMk cId="1049441106" sldId="324"/>
            <ac:spMk id="2" creationId="{0F52B40E-523B-FCE8-0C68-73924FA45EAD}"/>
          </ac:spMkLst>
        </pc:spChg>
      </pc:sldChg>
      <pc:sldChg chg="addSp modSp new mod setBg">
        <pc:chgData name="Amalia Spiliakou" userId="f4bd6b91a0b5818a" providerId="LiveId" clId="{B2A111AF-6CDA-457D-B229-AAF6D9E11C87}" dt="2024-02-08T06:09:34.453" v="42" actId="1076"/>
        <pc:sldMkLst>
          <pc:docMk/>
          <pc:sldMk cId="3917112579" sldId="324"/>
        </pc:sldMkLst>
        <pc:spChg chg="mod">
          <ac:chgData name="Amalia Spiliakou" userId="f4bd6b91a0b5818a" providerId="LiveId" clId="{B2A111AF-6CDA-457D-B229-AAF6D9E11C87}" dt="2024-02-08T06:09:25.826" v="40" actId="20577"/>
          <ac:spMkLst>
            <pc:docMk/>
            <pc:sldMk cId="3917112579" sldId="324"/>
            <ac:spMk id="2" creationId="{1C81F502-01FE-2EE8-5C77-0458E2771B1B}"/>
          </ac:spMkLst>
        </pc:spChg>
        <pc:picChg chg="add mod">
          <ac:chgData name="Amalia Spiliakou" userId="f4bd6b91a0b5818a" providerId="LiveId" clId="{B2A111AF-6CDA-457D-B229-AAF6D9E11C87}" dt="2024-02-08T06:09:34.453" v="42" actId="1076"/>
          <ac:picMkLst>
            <pc:docMk/>
            <pc:sldMk cId="3917112579" sldId="324"/>
            <ac:picMk id="1026" creationId="{CF467C06-F960-E452-5856-1F7646841F24}"/>
          </ac:picMkLst>
        </pc:picChg>
      </pc:sldChg>
      <pc:sldChg chg="addSp modSp new mod setBg">
        <pc:chgData name="Amalia Spiliakou" userId="f4bd6b91a0b5818a" providerId="LiveId" clId="{B2A111AF-6CDA-457D-B229-AAF6D9E11C87}" dt="2024-02-08T06:11:45.262" v="56"/>
        <pc:sldMkLst>
          <pc:docMk/>
          <pc:sldMk cId="1763323981" sldId="325"/>
        </pc:sldMkLst>
        <pc:spChg chg="mod">
          <ac:chgData name="Amalia Spiliakou" userId="f4bd6b91a0b5818a" providerId="LiveId" clId="{B2A111AF-6CDA-457D-B229-AAF6D9E11C87}" dt="2024-02-08T06:11:38.741" v="55" actId="20577"/>
          <ac:spMkLst>
            <pc:docMk/>
            <pc:sldMk cId="1763323981" sldId="325"/>
            <ac:spMk id="2" creationId="{0A9C219D-7E17-F8F3-CD39-E807E7D396BB}"/>
          </ac:spMkLst>
        </pc:spChg>
        <pc:picChg chg="add mod">
          <ac:chgData name="Amalia Spiliakou" userId="f4bd6b91a0b5818a" providerId="LiveId" clId="{B2A111AF-6CDA-457D-B229-AAF6D9E11C87}" dt="2024-02-08T06:11:21.012" v="51" actId="1076"/>
          <ac:picMkLst>
            <pc:docMk/>
            <pc:sldMk cId="1763323981" sldId="325"/>
            <ac:picMk id="2050" creationId="{E719B276-A34D-2A9A-8C77-BC7DE7AAF633}"/>
          </ac:picMkLst>
        </pc:picChg>
        <pc:picChg chg="add mod">
          <ac:chgData name="Amalia Spiliakou" userId="f4bd6b91a0b5818a" providerId="LiveId" clId="{B2A111AF-6CDA-457D-B229-AAF6D9E11C87}" dt="2024-02-08T06:11:18.375" v="50" actId="1076"/>
          <ac:picMkLst>
            <pc:docMk/>
            <pc:sldMk cId="1763323981" sldId="325"/>
            <ac:picMk id="2052" creationId="{AB15B808-AEA4-10C7-5FF2-8BC0787A74B2}"/>
          </ac:picMkLst>
        </pc:picChg>
      </pc:sldChg>
      <pc:sldChg chg="addSp modSp new mod ord setBg">
        <pc:chgData name="Amalia Spiliakou" userId="f4bd6b91a0b5818a" providerId="LiveId" clId="{B2A111AF-6CDA-457D-B229-AAF6D9E11C87}" dt="2024-02-08T06:35:21.231" v="328"/>
        <pc:sldMkLst>
          <pc:docMk/>
          <pc:sldMk cId="3196803818" sldId="326"/>
        </pc:sldMkLst>
        <pc:spChg chg="mod">
          <ac:chgData name="Amalia Spiliakou" userId="f4bd6b91a0b5818a" providerId="LiveId" clId="{B2A111AF-6CDA-457D-B229-AAF6D9E11C87}" dt="2024-02-08T06:13:49.560" v="71" actId="20577"/>
          <ac:spMkLst>
            <pc:docMk/>
            <pc:sldMk cId="3196803818" sldId="326"/>
            <ac:spMk id="2" creationId="{40B190F7-26CA-DFE9-A240-CBED2AB49B4B}"/>
          </ac:spMkLst>
        </pc:spChg>
        <pc:picChg chg="add mod">
          <ac:chgData name="Amalia Spiliakou" userId="f4bd6b91a0b5818a" providerId="LiveId" clId="{B2A111AF-6CDA-457D-B229-AAF6D9E11C87}" dt="2024-02-08T06:13:11.942" v="60" actId="1076"/>
          <ac:picMkLst>
            <pc:docMk/>
            <pc:sldMk cId="3196803818" sldId="326"/>
            <ac:picMk id="3074" creationId="{47C993AA-C540-8AD3-3E36-FC944E3E1AB7}"/>
          </ac:picMkLst>
        </pc:picChg>
      </pc:sldChg>
      <pc:sldChg chg="addSp delSp modSp new mod setBg">
        <pc:chgData name="Amalia Spiliakou" userId="f4bd6b91a0b5818a" providerId="LiveId" clId="{B2A111AF-6CDA-457D-B229-AAF6D9E11C87}" dt="2024-02-08T06:17:47.046" v="137" actId="20577"/>
        <pc:sldMkLst>
          <pc:docMk/>
          <pc:sldMk cId="861766651" sldId="327"/>
        </pc:sldMkLst>
        <pc:spChg chg="mod">
          <ac:chgData name="Amalia Spiliakou" userId="f4bd6b91a0b5818a" providerId="LiveId" clId="{B2A111AF-6CDA-457D-B229-AAF6D9E11C87}" dt="2024-02-08T06:17:47.046" v="137" actId="20577"/>
          <ac:spMkLst>
            <pc:docMk/>
            <pc:sldMk cId="861766651" sldId="327"/>
            <ac:spMk id="2" creationId="{8D2FA892-8A83-B61C-019B-CCB12F00A0F4}"/>
          </ac:spMkLst>
        </pc:spChg>
        <pc:graphicFrameChg chg="add del mod">
          <ac:chgData name="Amalia Spiliakou" userId="f4bd6b91a0b5818a" providerId="LiveId" clId="{B2A111AF-6CDA-457D-B229-AAF6D9E11C87}" dt="2024-02-08T06:17:07.316" v="114" actId="478"/>
          <ac:graphicFrameMkLst>
            <pc:docMk/>
            <pc:sldMk cId="861766651" sldId="327"/>
            <ac:graphicFrameMk id="3" creationId="{12150A14-EBA8-3BDD-92B3-0C974992D316}"/>
          </ac:graphicFrameMkLst>
        </pc:graphicFrameChg>
        <pc:picChg chg="add mod">
          <ac:chgData name="Amalia Spiliakou" userId="f4bd6b91a0b5818a" providerId="LiveId" clId="{B2A111AF-6CDA-457D-B229-AAF6D9E11C87}" dt="2024-02-08T06:14:48.803" v="78" actId="1076"/>
          <ac:picMkLst>
            <pc:docMk/>
            <pc:sldMk cId="861766651" sldId="327"/>
            <ac:picMk id="4098" creationId="{8DD90B39-0E37-D02C-3141-7D71A1BE3CAB}"/>
          </ac:picMkLst>
        </pc:picChg>
      </pc:sldChg>
      <pc:sldChg chg="addSp modSp new mod setBg">
        <pc:chgData name="Amalia Spiliakou" userId="f4bd6b91a0b5818a" providerId="LiveId" clId="{B2A111AF-6CDA-457D-B229-AAF6D9E11C87}" dt="2024-02-08T06:20:09.624" v="163" actId="6549"/>
        <pc:sldMkLst>
          <pc:docMk/>
          <pc:sldMk cId="2488184637" sldId="328"/>
        </pc:sldMkLst>
        <pc:spChg chg="mod">
          <ac:chgData name="Amalia Spiliakou" userId="f4bd6b91a0b5818a" providerId="LiveId" clId="{B2A111AF-6CDA-457D-B229-AAF6D9E11C87}" dt="2024-02-08T06:20:09.624" v="163" actId="6549"/>
          <ac:spMkLst>
            <pc:docMk/>
            <pc:sldMk cId="2488184637" sldId="328"/>
            <ac:spMk id="2" creationId="{322AF636-41B7-B457-D1AC-05C85E67350B}"/>
          </ac:spMkLst>
        </pc:spChg>
        <pc:picChg chg="add mod">
          <ac:chgData name="Amalia Spiliakou" userId="f4bd6b91a0b5818a" providerId="LiveId" clId="{B2A111AF-6CDA-457D-B229-AAF6D9E11C87}" dt="2024-02-08T06:18:15.094" v="139" actId="1076"/>
          <ac:picMkLst>
            <pc:docMk/>
            <pc:sldMk cId="2488184637" sldId="328"/>
            <ac:picMk id="5122" creationId="{BC95467E-0EBB-C9C2-0D0A-ECE38C80F644}"/>
          </ac:picMkLst>
        </pc:picChg>
      </pc:sldChg>
      <pc:sldChg chg="addSp modSp new mod setBg">
        <pc:chgData name="Amalia Spiliakou" userId="f4bd6b91a0b5818a" providerId="LiveId" clId="{B2A111AF-6CDA-457D-B229-AAF6D9E11C87}" dt="2024-02-08T06:28:59.661" v="246" actId="20577"/>
        <pc:sldMkLst>
          <pc:docMk/>
          <pc:sldMk cId="2962844408" sldId="329"/>
        </pc:sldMkLst>
        <pc:spChg chg="mod">
          <ac:chgData name="Amalia Spiliakou" userId="f4bd6b91a0b5818a" providerId="LiveId" clId="{B2A111AF-6CDA-457D-B229-AAF6D9E11C87}" dt="2024-02-08T06:28:59.661" v="246" actId="20577"/>
          <ac:spMkLst>
            <pc:docMk/>
            <pc:sldMk cId="2962844408" sldId="329"/>
            <ac:spMk id="2" creationId="{EDE3CC9B-DD97-1FF4-417C-63CAE964A194}"/>
          </ac:spMkLst>
        </pc:spChg>
        <pc:picChg chg="add mod">
          <ac:chgData name="Amalia Spiliakou" userId="f4bd6b91a0b5818a" providerId="LiveId" clId="{B2A111AF-6CDA-457D-B229-AAF6D9E11C87}" dt="2024-02-08T06:26:18.319" v="166" actId="14100"/>
          <ac:picMkLst>
            <pc:docMk/>
            <pc:sldMk cId="2962844408" sldId="329"/>
            <ac:picMk id="6146" creationId="{4E5FEEAE-5380-913E-65A1-F577B1E666A1}"/>
          </ac:picMkLst>
        </pc:picChg>
      </pc:sldChg>
      <pc:sldChg chg="addSp delSp modSp new mod setBg">
        <pc:chgData name="Amalia Spiliakou" userId="f4bd6b91a0b5818a" providerId="LiveId" clId="{B2A111AF-6CDA-457D-B229-AAF6D9E11C87}" dt="2024-02-08T06:33:25.237" v="314" actId="20577"/>
        <pc:sldMkLst>
          <pc:docMk/>
          <pc:sldMk cId="1653082331" sldId="330"/>
        </pc:sldMkLst>
        <pc:spChg chg="mod">
          <ac:chgData name="Amalia Spiliakou" userId="f4bd6b91a0b5818a" providerId="LiveId" clId="{B2A111AF-6CDA-457D-B229-AAF6D9E11C87}" dt="2024-02-08T06:33:25.237" v="314" actId="20577"/>
          <ac:spMkLst>
            <pc:docMk/>
            <pc:sldMk cId="1653082331" sldId="330"/>
            <ac:spMk id="2" creationId="{D18D01F6-EF5E-ECCB-B9F1-4EF485CDFACA}"/>
          </ac:spMkLst>
        </pc:spChg>
        <pc:graphicFrameChg chg="add del mod">
          <ac:chgData name="Amalia Spiliakou" userId="f4bd6b91a0b5818a" providerId="LiveId" clId="{B2A111AF-6CDA-457D-B229-AAF6D9E11C87}" dt="2024-02-08T06:32:04.053" v="270" actId="478"/>
          <ac:graphicFrameMkLst>
            <pc:docMk/>
            <pc:sldMk cId="1653082331" sldId="330"/>
            <ac:graphicFrameMk id="3" creationId="{40606B27-0374-F5F2-1EE3-24B6CE32AA24}"/>
          </ac:graphicFrameMkLst>
        </pc:graphicFrameChg>
        <pc:picChg chg="add mod">
          <ac:chgData name="Amalia Spiliakou" userId="f4bd6b91a0b5818a" providerId="LiveId" clId="{B2A111AF-6CDA-457D-B229-AAF6D9E11C87}" dt="2024-02-08T06:29:22.917" v="249" actId="1076"/>
          <ac:picMkLst>
            <pc:docMk/>
            <pc:sldMk cId="1653082331" sldId="330"/>
            <ac:picMk id="7170" creationId="{E841C4CF-3DFB-4AC8-81E0-E59D5BEECF31}"/>
          </ac:picMkLst>
        </pc:picChg>
      </pc:sldChg>
      <pc:sldChg chg="addSp modSp new mod ord setBg">
        <pc:chgData name="Amalia Spiliakou" userId="f4bd6b91a0b5818a" providerId="LiveId" clId="{B2A111AF-6CDA-457D-B229-AAF6D9E11C87}" dt="2024-02-08T06:35:17.137" v="326"/>
        <pc:sldMkLst>
          <pc:docMk/>
          <pc:sldMk cId="1219651586" sldId="331"/>
        </pc:sldMkLst>
        <pc:spChg chg="mod">
          <ac:chgData name="Amalia Spiliakou" userId="f4bd6b91a0b5818a" providerId="LiveId" clId="{B2A111AF-6CDA-457D-B229-AAF6D9E11C87}" dt="2024-02-08T06:34:58.401" v="323" actId="20577"/>
          <ac:spMkLst>
            <pc:docMk/>
            <pc:sldMk cId="1219651586" sldId="331"/>
            <ac:spMk id="2" creationId="{8C391522-58BC-B26D-91F7-F0B9694E2773}"/>
          </ac:spMkLst>
        </pc:spChg>
        <pc:picChg chg="add mod">
          <ac:chgData name="Amalia Spiliakou" userId="f4bd6b91a0b5818a" providerId="LiveId" clId="{B2A111AF-6CDA-457D-B229-AAF6D9E11C87}" dt="2024-02-08T06:34:32.948" v="317" actId="1076"/>
          <ac:picMkLst>
            <pc:docMk/>
            <pc:sldMk cId="1219651586" sldId="331"/>
            <ac:picMk id="8194" creationId="{26B14C03-949E-04EC-F7BF-B5200787105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8E7C9-FD9C-04FB-77E2-1704D85F12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6B36ED-CC82-CBD0-4D59-A99E92838E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786D9-7004-FB87-5CB0-81B7F14C5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553F9-AB20-40E5-91B8-2138E28F0B7F}" type="datetimeFigureOut">
              <a:rPr lang="el-GR" smtClean="0"/>
              <a:t>8/2/2024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1E55A-A6A0-1E2A-1EC8-0AB45CC75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DF5A8C-E381-3633-9D70-213923760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8542-4FCB-40A6-97B9-5873604AB27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63118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59EDE-531D-303D-4630-541F4C1F3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A36AD-F23F-6EE9-1648-4A0DD75AB8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C2EC05-3FE0-98A9-AFCC-E1C3A73C2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553F9-AB20-40E5-91B8-2138E28F0B7F}" type="datetimeFigureOut">
              <a:rPr lang="el-GR" smtClean="0"/>
              <a:t>8/2/2024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88B83B-E061-8B08-88D4-E53DD842B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F0C598-23A6-82C7-1F77-9B90664EA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8542-4FCB-40A6-97B9-5873604AB27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67955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FDB04-1D16-B626-C29E-120C9DD4A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3B2F95-D0D3-EEEF-92B4-A278C3B9AE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FBBDED-22F9-483A-2AB0-E604CBDC9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553F9-AB20-40E5-91B8-2138E28F0B7F}" type="datetimeFigureOut">
              <a:rPr lang="el-GR" smtClean="0"/>
              <a:t>8/2/2024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C4EC0B-6594-BFCC-9ED5-A107A098A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4474C8-F657-0F69-E6AD-35A30D427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8542-4FCB-40A6-97B9-5873604AB27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1179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D0237-2830-DF5D-A116-62C7DF755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3DC133-3C10-ABD4-AB17-E08CD2C38C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842DF9-4EE2-624C-6FB8-AFE44DD2DD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196163-50FE-8B1B-3E6F-F1FC06E3E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553F9-AB20-40E5-91B8-2138E28F0B7F}" type="datetimeFigureOut">
              <a:rPr lang="el-GR" smtClean="0"/>
              <a:t>8/2/2024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A9A898-BD79-21A1-9019-7A8726B7D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49469A-1D59-0A1E-2DA4-6D72441BA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8542-4FCB-40A6-97B9-5873604AB27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60898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949FD-2281-B4ED-382C-42DE5E498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C2CA7E-2AF1-F3B0-91AB-155B4B5953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5AB8B4-331D-521F-35CD-DE5369834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782B44-2FCB-9BF8-A885-8896605295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9EEE49-5FD8-19C7-5C20-34F61647EB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9F21F7-7535-7582-B7D9-72D876208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553F9-AB20-40E5-91B8-2138E28F0B7F}" type="datetimeFigureOut">
              <a:rPr lang="el-GR" smtClean="0"/>
              <a:t>8/2/2024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831CE4-33E2-D0DB-E27F-8A4792447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6359F2-B0EB-9A79-69AE-2CA6E6A4D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8542-4FCB-40A6-97B9-5873604AB27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90810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E1FF0-11FD-E30F-E0CE-BD05F950E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F602DE-26D8-2FEE-507D-26A9279D2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553F9-AB20-40E5-91B8-2138E28F0B7F}" type="datetimeFigureOut">
              <a:rPr lang="el-GR" smtClean="0"/>
              <a:t>8/2/2024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A77D16-BDD9-B8D0-80A6-C7F9CF46F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0ED37C-6334-6318-19C3-DFFD336EC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8542-4FCB-40A6-97B9-5873604AB27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32805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258B29-C7D6-FF22-DFA7-6B778A9DC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553F9-AB20-40E5-91B8-2138E28F0B7F}" type="datetimeFigureOut">
              <a:rPr lang="el-GR" smtClean="0"/>
              <a:t>8/2/2024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66064B-DFA9-2CEE-3E8B-719ED5240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223D72-16A1-FC03-D508-CD4C8ED4D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8542-4FCB-40A6-97B9-5873604AB27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61246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28E06-9091-6BAA-514A-36FD86BB5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812D6-10A7-AB10-0F7D-E9944D3B8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DFC10-BD41-7C2D-2847-A624A4DD88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38F526-B413-48C0-6BF0-C5A76AC5B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553F9-AB20-40E5-91B8-2138E28F0B7F}" type="datetimeFigureOut">
              <a:rPr lang="el-GR" smtClean="0"/>
              <a:t>8/2/2024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83BB0B-F7AB-B4A7-4746-517DBA6A5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A70845-B89E-351E-A004-41D531569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8542-4FCB-40A6-97B9-5873604AB27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69861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E943D-9ADA-7C0C-25D8-7557076C2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F2C08B-459F-13A1-9C19-E0F464720D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99E29F-8A6F-CEDC-B399-8C3DF4450D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EAEE2D-878C-CCFB-AA87-5555A1B7E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553F9-AB20-40E5-91B8-2138E28F0B7F}" type="datetimeFigureOut">
              <a:rPr lang="el-GR" smtClean="0"/>
              <a:t>8/2/2024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F03F90-8095-2C3F-3A01-C046B2AFD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484AEF-3F14-9ED8-8A1F-F8588B152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8542-4FCB-40A6-97B9-5873604AB27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6731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93F32-316B-ADF8-48DC-93FA0161F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C16227-7337-B733-3015-EE60C80F8B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667ACC-D848-585A-270C-93474BA91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553F9-AB20-40E5-91B8-2138E28F0B7F}" type="datetimeFigureOut">
              <a:rPr lang="el-GR" smtClean="0"/>
              <a:t>8/2/2024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D91AD-3F59-AD1A-B5FC-476FA2910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72FB7-7D08-35B0-C99B-BA35225BF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8542-4FCB-40A6-97B9-5873604AB27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46146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1C7035-E772-9496-5862-75FA9B79A4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177AED-E83F-1700-B92E-5BE855B3FF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975AD2-3826-F456-DD38-82E880617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553F9-AB20-40E5-91B8-2138E28F0B7F}" type="datetimeFigureOut">
              <a:rPr lang="el-GR" smtClean="0"/>
              <a:t>8/2/2024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2D77D0-A8A5-1F2C-B1C9-8C7855A34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44AAC-F2DD-047D-D2F2-0A9661846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8542-4FCB-40A6-97B9-5873604AB27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97266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E0EBC9-3FE3-B824-EC7A-AEFD91A77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BDFE96-4D78-9BEB-25BA-6E3A588D1A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DCF90F-2967-69D8-F6C5-21909E8B8E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553F9-AB20-40E5-91B8-2138E28F0B7F}" type="datetimeFigureOut">
              <a:rPr lang="el-GR" smtClean="0"/>
              <a:t>8/2/2024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07775A-2BB0-9EF0-EBD7-D687A520A9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1296A-BDFF-88EA-8D46-88FCCBE0F6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C8542-4FCB-40A6-97B9-5873604AB27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45520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camping-de-poinsouze.com/en/region/3-chateau-de-boussac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en.topvoyager.com/boussac-castle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flickr.com/photos/hunky_punk/15895754150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commons.wikimedia.org/wiki/File:Stamp_seal_and_modern_impression-_unicorn_and_incense_burner_(%3F)_MET_DP23101_(cropped).jpg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commons.wikimedia.org/wiki/File:Unicorn_in_Apadana,_Shush,_Iran--2017-10.jpg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worldhistory.org/image/12975/unicorn-from-the-rochester-bestiary/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en.wikipedia.org/wiki/Unicorn#/media/File:The_Unicorn_in_Captivity_-_Google_Art_Project.jpg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rebeccamezoff.com/blog/2019/8/5/visiting-the-lady-and-the-unicorn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icryl.com/media/toulouse-le-toucher-la-dame-a-la-licorne-musee-de-cluny-paris-le-toucher-9fdfb6" TargetMode="External"/><Relationship Id="rId2" Type="http://schemas.openxmlformats.org/officeDocument/2006/relationships/hyperlink" Target="https://en.wikipedia.org/wiki/The_Lady_and_the_Unicorn#/media/File:(Toulouse)_Le_toucher_(La_Dame_%C3%A0_la_licorne)_-_Mus%C3%A9e_de_Cluny_Paris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rebeccamezoff.com/blog/2019/8/5/visiting-the-lady-and-the-unicorn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rebeccamezoff.com/blog/2019/8/5/visiting-the-lady-and-the-unicorn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rebeccamezoff.com/blog/2019/8/5/visiting-the-lady-and-the-unicorn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en.wikipedia.org/wiki/The_Lady_and_the_Unicorn#/media/File:(Toulouse)_Le_Go%C3%BBt_(La_Dame_%C3%A0_la_licorne)_-_Mus%C3%A9e_de_Cluny_Paris.jpg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rebeccamezoff.com/blog/2019/8/5/visiting-the-lady-and-the-unicorn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www.fleurdelystapestries.com.au/symbolism-of-the-lady-and-the-unicorn-tapestries/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rebeccamezoff.com/blog/2019/8/5/visiting-the-lady-and-the-unicorn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rebeccamezoff.com/blog/2019/8/5/visiting-the-lady-and-the-unicorn" TargetMode="Externa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rebeccamezoff.com/blog/2019/8/5/visiting-the-lady-and-the-unicorn" TargetMode="Externa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s://images.theconversation.com/files/205024/original/file-20180206-14104-19mms7i.jpg?ixlib=rb-1.1.0&amp;q=45&amp;auto=format&amp;w=1000&amp;fit=clip" TargetMode="Externa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gallery.nsw.gov.au/artboards/theladyandtheunicorn/item/pyroo9/" TargetMode="External"/><Relationship Id="rId2" Type="http://schemas.openxmlformats.org/officeDocument/2006/relationships/hyperlink" Target="https://en.wikipedia.org/wiki/The_Lady_and_the_Unicorn#/media/File:(Toulouse)_Le_Go%C3%BBt_(La_Dame_%C3%A0_la_licorne)_-_Mus%C3%A9e_de_Cluny_Paris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s://rebeccamezoff.com/blog/2019/8/5/visiting-the-lady-and-the-unicorn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s://www.fleurdelystapestries.com.au/symbolism-of-the-lady-and-the-unicorn-tapestries/" TargetMode="Externa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he_Lady_and_the_Unicorn#/media/File:(Toulouse)_L'Ou%C3%AFe_(La_Dame_%C3%A0_la_licorne)_-_Mus%C3%A9e_de_Cluny_Paris.jpg" TargetMode="External"/><Relationship Id="rId2" Type="http://schemas.openxmlformats.org/officeDocument/2006/relationships/hyperlink" Target="https://rebeccamezoff.com/blog/2019/8/5/visiting-the-lady-and-the-unicorn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s://artsreview.com.au/the-lady-and-the-unicorn/" TargetMode="Externa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gallery.nsw.gov.au/artboards/theladyandtheunicorn/" TargetMode="External"/><Relationship Id="rId2" Type="http://schemas.openxmlformats.org/officeDocument/2006/relationships/hyperlink" Target="https://en.wikipedia.org/wiki/The_Lady_and_the_Unicorn#/media/File:(Toulouse)_Le_Vue_(La_Dame_%C3%A0_la_licorne)_-_Mus%C3%A9e_de_Cluny_Paris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s://rebeccamezoff.com/blog/2019/8/5/visiting-the-lady-and-the-unicorn" TargetMode="Externa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s://www.artgallery.nsw.gov.au/artboards/theladyandtheunicorn/who-were-they-made-for/item/uyem15/" TargetMode="Externa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https://rebeccamezoff.com/blog/2019/8/5/visiting-the-lady-and-the-unicorn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s://rebeccamezoff.com/blog/2019/8/5/visiting-the-lady-and-the-unicorn" TargetMode="Externa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dyandtheunicorn.com/" TargetMode="External"/><Relationship Id="rId2" Type="http://schemas.openxmlformats.org/officeDocument/2006/relationships/hyperlink" Target="https://en.wikipedia.org/wiki/The_Lady_and_the_Unicorn#/media/File:The_Lady_and_the_unicorn_Desire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hyperlink" Target="https://www.artgallery.nsw.gov.au/artboards/theladyandtheunicorn/who-were-they-made-for/item/qebj98/" TargetMode="Externa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dyandtheunicorn.com/" TargetMode="External"/><Relationship Id="rId2" Type="http://schemas.openxmlformats.org/officeDocument/2006/relationships/hyperlink" Target="https://rebeccamezoff.com/blog/2019/8/5/visiting-the-lady-and-the-unicorn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opening of the museum">
            <a:extLst>
              <a:ext uri="{FF2B5EF4-FFF2-40B4-BE49-F238E27FC236}">
                <a16:creationId xmlns:a16="http://schemas.microsoft.com/office/drawing/2014/main" id="{63BFF9C6-EEF4-95DD-62F8-1C5EC9218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71" y="127617"/>
            <a:ext cx="6597958" cy="6597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0A3BC81F-705C-997F-2303-6A0F17D68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7524" y="1"/>
            <a:ext cx="5175405" cy="1690688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6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6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6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6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6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6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6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8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Musée</a:t>
            </a:r>
            <a:r>
              <a:rPr lang="en-US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Cluny</a:t>
            </a: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Lady and the Unicorn</a:t>
            </a:r>
            <a:br>
              <a:rPr lang="en-US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8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015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9204A-C2DC-A410-B230-4E95839AB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2200" y="1066800"/>
            <a:ext cx="1371600" cy="5791200"/>
          </a:xfrm>
        </p:spPr>
        <p:txBody>
          <a:bodyPr>
            <a:normAutofit/>
          </a:bodyPr>
          <a:lstStyle/>
          <a:p>
            <a:pPr algn="ctr"/>
            <a:r>
              <a:rPr lang="en-US" sz="2200" b="1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  <a:t>The Lady and the Unicorn</a:t>
            </a:r>
            <a:r>
              <a:rPr lang="en-US" sz="2200" b="0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  <a:t>, circa 1500, wool and silk, </a:t>
            </a:r>
            <a:r>
              <a:rPr lang="en-US" sz="2200" b="0" i="1" u="none" strike="noStrike" baseline="0" dirty="0" err="1">
                <a:solidFill>
                  <a:srgbClr val="FAE4D5"/>
                </a:solidFill>
                <a:latin typeface="Times New Roman" panose="02020603050405020304" pitchFamily="18" charset="0"/>
              </a:rPr>
              <a:t>Musée</a:t>
            </a:r>
            <a:r>
              <a:rPr lang="en-US" sz="2200" b="0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  <a:t> de Cluny, Paris, France</a:t>
            </a:r>
            <a:br>
              <a:rPr lang="en-US" sz="2200" b="0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</a:br>
            <a:r>
              <a:rPr lang="en-US" sz="900" b="0" i="1" u="none" strike="noStrike" baseline="0" dirty="0">
                <a:solidFill>
                  <a:srgbClr val="0462C1"/>
                </a:solidFill>
                <a:latin typeface="Times New Roman" panose="02020603050405020304" pitchFamily="18" charset="0"/>
              </a:rPr>
              <a:t>https://en.wikipedia.org/wiki/The_Lady_and_the_Unicorn#/media/File:(Toulouse)_Le_toucher_(La_Dame_%C3%A0_la_licorne)_-_Mus%C3%A9e_de_Cluny_Paris.jpg</a:t>
            </a:r>
            <a:endParaRPr lang="el-GR" sz="900" i="1" dirty="0">
              <a:solidFill>
                <a:schemeClr val="accent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1A9C3B91-2D18-C938-5A68-954EE7DF4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388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1F502-01FE-2EE8-5C77-0458E2771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txBody>
          <a:bodyPr>
            <a:normAutofit/>
          </a:bodyPr>
          <a:lstStyle/>
          <a:p>
            <a:pPr algn="ctr"/>
            <a:r>
              <a:rPr lang="en-US" sz="22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Château de Boussac, </a:t>
            </a:r>
            <a:r>
              <a:rPr lang="en-US" sz="22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built during the 15th century by Marshall Jean de Brosse, companion of Jeanne </a:t>
            </a:r>
            <a:r>
              <a:rPr lang="en-US" sz="2200" i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d’Arc</a:t>
            </a:r>
            <a:r>
              <a:rPr lang="en-US" sz="22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0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0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https://www.camping-de-poinsouze.com/en/region/3-chateau-de-boussac</a:t>
            </a:r>
            <a:r>
              <a:rPr lang="en-US" sz="10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F467C06-F960-E452-5856-1F7646841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" y="1057528"/>
            <a:ext cx="11521440" cy="568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7112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C219D-7E17-F8F3-CD39-E807E7D39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200" dirty="0">
                <a:hlinkClick r:id="rId2"/>
              </a:rPr>
              <a:t>https://en.topvoyager.com/boussac-castle/</a:t>
            </a:r>
            <a:r>
              <a:rPr lang="en-US" sz="1200" dirty="0"/>
              <a:t> </a:t>
            </a:r>
            <a:endParaRPr lang="el-GR" sz="1200" dirty="0"/>
          </a:p>
        </p:txBody>
      </p:sp>
      <p:pic>
        <p:nvPicPr>
          <p:cNvPr id="2050" name="Picture 2" descr="Boussac castle">
            <a:extLst>
              <a:ext uri="{FF2B5EF4-FFF2-40B4-BE49-F238E27FC236}">
                <a16:creationId xmlns:a16="http://schemas.microsoft.com/office/drawing/2014/main" id="{E719B276-A34D-2A9A-8C77-BC7DE7AAF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214879"/>
            <a:ext cx="6248400" cy="4175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oussac castle">
            <a:extLst>
              <a:ext uri="{FF2B5EF4-FFF2-40B4-BE49-F238E27FC236}">
                <a16:creationId xmlns:a16="http://schemas.microsoft.com/office/drawing/2014/main" id="{AB15B808-AEA4-10C7-5FF2-8BC0787A7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14879"/>
            <a:ext cx="5567679" cy="4175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3323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91522-58BC-B26D-91F7-F0B9694E2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https://www.flickr.com/photos/hunky_punk/15895754150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The Lady and the Unicorn tapestries (c.1500), Musée de Clu… | Flickr">
            <a:extLst>
              <a:ext uri="{FF2B5EF4-FFF2-40B4-BE49-F238E27FC236}">
                <a16:creationId xmlns:a16="http://schemas.microsoft.com/office/drawing/2014/main" id="{26B14C03-949E-04EC-F7BF-B52007871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84288"/>
            <a:ext cx="9753600" cy="530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9651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FA892-8A83-B61C-019B-CCB12F00A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txBody>
          <a:bodyPr>
            <a:normAutofit/>
          </a:bodyPr>
          <a:lstStyle/>
          <a:p>
            <a:pPr algn="ctr"/>
            <a:r>
              <a:rPr lang="en-US" sz="22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Indus stamp seal and modern impression, unicorn and incense burner or manger, </a:t>
            </a:r>
            <a:r>
              <a:rPr lang="en-US" sz="22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2600–1900 BC, Steatite, 3.8 x 3.8 x 1 cm, the MET, NY</a:t>
            </a:r>
            <a:br>
              <a:rPr lang="en-US" sz="12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https://commons.wikimedia.org/wiki/File:Stamp_seal_and_modern_impression-_unicorn_and_incense_burner_(%3F)_MET_DP23101_(cropped).jpg</a:t>
            </a:r>
            <a:r>
              <a:rPr lang="en-US" sz="12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2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200" i="1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8DD90B39-0E37-D02C-3141-7D71A1BE3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80" y="1216358"/>
            <a:ext cx="11013440" cy="554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1766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AF636-41B7-B457-D1AC-05C85E673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2886" y="2611120"/>
            <a:ext cx="3059113" cy="4246880"/>
          </a:xfrm>
        </p:spPr>
        <p:txBody>
          <a:bodyPr>
            <a:normAutofit/>
          </a:bodyPr>
          <a:lstStyle/>
          <a:p>
            <a:pPr algn="ctr"/>
            <a:r>
              <a:rPr lang="en-US" sz="22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Winged bull, perhaps perceived as a unicorn, in Apadana, Susa, Iran</a:t>
            </a:r>
            <a:r>
              <a:rPr lang="en-US" sz="22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https://commons.wikimedia.org/wiki/File:Unicorn_in_Apadana,_Shush,_Iran--2017-10.jpg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undefined">
            <a:extLst>
              <a:ext uri="{FF2B5EF4-FFF2-40B4-BE49-F238E27FC236}">
                <a16:creationId xmlns:a16="http://schemas.microsoft.com/office/drawing/2014/main" id="{BC95467E-0EBB-C9C2-0D0A-ECE38C80F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28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8184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3CC9B-DD97-1FF4-417C-63CAE964A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1422" y="1341120"/>
            <a:ext cx="2942378" cy="5344160"/>
          </a:xfrm>
        </p:spPr>
        <p:txBody>
          <a:bodyPr>
            <a:normAutofit/>
          </a:bodyPr>
          <a:lstStyle/>
          <a:p>
            <a:pPr algn="ctr"/>
            <a:r>
              <a:rPr lang="en-US" sz="22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Medieval bestiary,  Rochester Bestiary, </a:t>
            </a:r>
            <a:r>
              <a:rPr lang="en-US" sz="22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1230, British Library, London, UK </a:t>
            </a:r>
            <a:br>
              <a:rPr lang="en-US" sz="12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https://www.worldhistory.org/image/12975/unicorn-from-the-rochester-bestiary/</a:t>
            </a:r>
            <a:r>
              <a:rPr lang="en-US" sz="12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200" i="1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Unicorn from the Rochester Bestiary">
            <a:extLst>
              <a:ext uri="{FF2B5EF4-FFF2-40B4-BE49-F238E27FC236}">
                <a16:creationId xmlns:a16="http://schemas.microsoft.com/office/drawing/2014/main" id="{4E5FEEAE-5380-913E-65A1-F577B1E66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7163"/>
            <a:ext cx="7573222" cy="6528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2844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D01F6-EF5E-ECCB-B9F1-4EF485CDF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29840"/>
            <a:ext cx="5633720" cy="4328160"/>
          </a:xfrm>
        </p:spPr>
        <p:txBody>
          <a:bodyPr>
            <a:normAutofit/>
          </a:bodyPr>
          <a:lstStyle/>
          <a:p>
            <a:pPr algn="ctr"/>
            <a:r>
              <a:rPr lang="en-US" sz="22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Unicorn is in Captivity, one of The Hunt of the Unicorn tapestries, </a:t>
            </a:r>
            <a:r>
              <a:rPr lang="en-US" sz="22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 1495–1505, Silver, silk and gilded wefts on tapestry, </a:t>
            </a:r>
            <a:r>
              <a:rPr lang="de-DE" sz="22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368 x 251.5 cm, </a:t>
            </a:r>
            <a:r>
              <a:rPr lang="en-US" sz="22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Cloisters, NY, USA</a:t>
            </a:r>
            <a:br>
              <a:rPr lang="en-US" sz="12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https://en.wikipedia.org/wiki/Unicorn#/media/File:The_Unicorn_in_Captivity_-_Google_Art_Project.jpg</a:t>
            </a:r>
            <a:r>
              <a:rPr lang="en-US" sz="12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200" i="1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undefined">
            <a:extLst>
              <a:ext uri="{FF2B5EF4-FFF2-40B4-BE49-F238E27FC236}">
                <a16:creationId xmlns:a16="http://schemas.microsoft.com/office/drawing/2014/main" id="{E841C4CF-3DFB-4AC8-81E0-E59D5BEEC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963" y="0"/>
            <a:ext cx="47958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3082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190F7-26CA-DFE9-A240-CBED2AB49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0086" y="365125"/>
            <a:ext cx="770779" cy="6328251"/>
          </a:xfrm>
        </p:spPr>
        <p:txBody>
          <a:bodyPr>
            <a:normAutofit/>
          </a:bodyPr>
          <a:lstStyle/>
          <a:p>
            <a:pPr algn="ctr"/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https://rebeccamezoff.com/blog/2019/8/5/visiting-the-lady-and-the-unicorn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The Lady and the Unicorn tapestries at the Musée de Moyen Age in Paris.">
            <a:extLst>
              <a:ext uri="{FF2B5EF4-FFF2-40B4-BE49-F238E27FC236}">
                <a16:creationId xmlns:a16="http://schemas.microsoft.com/office/drawing/2014/main" id="{47C993AA-C540-8AD3-3E36-FC944E3E1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34" y="164624"/>
            <a:ext cx="11038953" cy="652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6803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B41ED-09D8-F4D5-3095-6475CC5B6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1477" y="5293360"/>
            <a:ext cx="5359083" cy="1564640"/>
          </a:xfrm>
        </p:spPr>
        <p:txBody>
          <a:bodyPr>
            <a:normAutofit/>
          </a:bodyPr>
          <a:lstStyle/>
          <a:p>
            <a:pPr algn="ctr"/>
            <a:r>
              <a:rPr lang="en-US" sz="2200" b="1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  <a:t>Touch, </a:t>
            </a:r>
            <a:r>
              <a:rPr lang="en-US" sz="2200" b="0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  <a:t>circa 1500, wool and silk tapestry, 3.15×3.5, </a:t>
            </a:r>
            <a:r>
              <a:rPr lang="en-US" sz="2200" b="0" i="1" u="none" strike="noStrike" baseline="0" dirty="0" err="1">
                <a:solidFill>
                  <a:srgbClr val="FAE4D5"/>
                </a:solidFill>
                <a:latin typeface="Times New Roman" panose="02020603050405020304" pitchFamily="18" charset="0"/>
              </a:rPr>
              <a:t>Musée</a:t>
            </a:r>
            <a:r>
              <a:rPr lang="en-US" sz="2200" b="0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  <a:t> de Cluny, Paris, France</a:t>
            </a:r>
            <a:br>
              <a:rPr lang="en-US" sz="1000" b="0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</a:br>
            <a:r>
              <a:rPr lang="en-US" sz="1000" b="0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  <a:hlinkClick r:id="rId2"/>
              </a:rPr>
              <a:t>https://en.wikipedia.org/wiki/The_Lady_and_the_Unicorn#/media/File:(Toulouse)_Le_toucher_(La_Dame_%C3%A0_la_licorne)_-_Mus%C3%A9e_de_Cluny_Paris.jpg</a:t>
            </a:r>
            <a:r>
              <a:rPr lang="en-US" sz="1000" b="0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  <a:t>  and </a:t>
            </a:r>
            <a:r>
              <a:rPr lang="en-US" sz="1000" b="0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  <a:hlinkClick r:id="rId3"/>
              </a:rPr>
              <a:t>https://picryl.com/media/toulouse-le-toucher-la-dame-a-la-licorne-musee-de-cluny-paris-le-toucher-9fdfb6</a:t>
            </a:r>
            <a:r>
              <a:rPr lang="en-US" sz="1000" b="0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  <a:t> </a:t>
            </a:r>
            <a:br>
              <a:rPr lang="en-US" sz="2000" b="0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</a:br>
            <a:br>
              <a:rPr lang="en-US" sz="1000" b="1" i="1" u="none" strike="noStrike" baseline="0" dirty="0">
                <a:solidFill>
                  <a:srgbClr val="0462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1000" b="1" dirty="0">
              <a:solidFill>
                <a:schemeClr val="accent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FE46C126-A84D-7080-5B2A-D9C4849F2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" y="0"/>
            <a:ext cx="66500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oulouse) Le toucher (La Dame à la licorne) - Musée de Cluny Paris - Le  toucher - PICRYL - Public Domain Media Search Engine Public Domain Search">
            <a:extLst>
              <a:ext uri="{FF2B5EF4-FFF2-40B4-BE49-F238E27FC236}">
                <a16:creationId xmlns:a16="http://schemas.microsoft.com/office/drawing/2014/main" id="{6F6B1EC3-7DE2-0DD2-452B-B54C59089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134" y="177800"/>
            <a:ext cx="3566682" cy="5115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6561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07BD6-8CAA-99EB-6B76-603D6DA5C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8698" y="365125"/>
            <a:ext cx="1943104" cy="6492875"/>
          </a:xfrm>
        </p:spPr>
        <p:txBody>
          <a:bodyPr>
            <a:normAutofit/>
          </a:bodyPr>
          <a:lstStyle/>
          <a:p>
            <a:pPr algn="ctr"/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https://rebeccamezoff.com/blog/2019/8/5/visiting-the-lady-and-the-unicorn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12CF53F-8543-EC9C-783E-30B62F094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2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A34CB4B7-7D9A-7D88-D325-C4F54E1C0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98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272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he Lady and the Unicorn, detail">
            <a:extLst>
              <a:ext uri="{FF2B5EF4-FFF2-40B4-BE49-F238E27FC236}">
                <a16:creationId xmlns:a16="http://schemas.microsoft.com/office/drawing/2014/main" id="{B3BA2D22-82C7-1512-051C-5B296D47F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735" y="95250"/>
            <a:ext cx="1000125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4F44005-1C75-FC9D-F5B3-8802147DB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16" y="2895600"/>
            <a:ext cx="1950720" cy="3867150"/>
          </a:xfrm>
        </p:spPr>
        <p:txBody>
          <a:bodyPr>
            <a:normAutofit/>
          </a:bodyPr>
          <a:lstStyle/>
          <a:p>
            <a:pPr algn="ctr"/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https://rebeccamezoff.com/blog/2019/8/5/visiting-the-lady-and-the-unicorn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454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03B65-135C-0B9E-AE8C-94076B0AA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0" y="2540000"/>
            <a:ext cx="1830704" cy="4222750"/>
          </a:xfrm>
        </p:spPr>
        <p:txBody>
          <a:bodyPr>
            <a:normAutofit/>
          </a:bodyPr>
          <a:lstStyle/>
          <a:p>
            <a:pPr algn="ctr"/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https://rebeccamezoff.com/blog/2019/8/5/visiting-the-lady-and-the-unicorn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The Lady and the Unicorn, detail">
            <a:extLst>
              <a:ext uri="{FF2B5EF4-FFF2-40B4-BE49-F238E27FC236}">
                <a16:creationId xmlns:a16="http://schemas.microsoft.com/office/drawing/2014/main" id="{E77FDF5C-9510-7B6F-E6FC-8AAAC2F81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" y="95250"/>
            <a:ext cx="1000125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44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BFAE1-CEC0-A827-CE31-4D834318B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12" y="2174240"/>
            <a:ext cx="3556001" cy="4683760"/>
          </a:xfrm>
        </p:spPr>
        <p:txBody>
          <a:bodyPr>
            <a:normAutofit/>
          </a:bodyPr>
          <a:lstStyle/>
          <a:p>
            <a:pPr algn="ctr"/>
            <a:r>
              <a:rPr lang="en-US" sz="2200" b="1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  <a:t>Taste, </a:t>
            </a:r>
            <a:r>
              <a:rPr lang="en-US" sz="2200" b="0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  <a:t>circa 1500, wool and silk tapestry, 3.75 ×4.60 m, </a:t>
            </a:r>
            <a:r>
              <a:rPr lang="en-US" sz="2200" b="0" i="1" u="none" strike="noStrike" baseline="0" dirty="0" err="1">
                <a:solidFill>
                  <a:srgbClr val="FAE4D5"/>
                </a:solidFill>
                <a:latin typeface="Times New Roman" panose="02020603050405020304" pitchFamily="18" charset="0"/>
              </a:rPr>
              <a:t>Musée</a:t>
            </a:r>
            <a:r>
              <a:rPr lang="en-US" sz="2200" b="0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  <a:t> de Cluny, Paris, France</a:t>
            </a:r>
            <a:br>
              <a:rPr lang="en-US" sz="1000" b="0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</a:br>
            <a:r>
              <a:rPr lang="en-US" sz="1000" b="0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  <a:hlinkClick r:id="rId2"/>
              </a:rPr>
              <a:t>https://en.wikipedia.org/wiki/The_Lady_and_the_Unicorn#/media/File:(Toulouse)_Le_Go%C3%BBt_(La_Dame_%C3%A0_la_licorne)_-_Mus%C3%A9e_de_Cluny_Paris.jpg</a:t>
            </a:r>
            <a:r>
              <a:rPr lang="en-US" sz="1000" b="0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  <a:t> </a:t>
            </a:r>
            <a:br>
              <a:rPr lang="en-US" sz="1000" b="0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</a:br>
            <a:endParaRPr lang="el-GR" sz="2200" dirty="0">
              <a:solidFill>
                <a:schemeClr val="accent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undefined">
            <a:extLst>
              <a:ext uri="{FF2B5EF4-FFF2-40B4-BE49-F238E27FC236}">
                <a16:creationId xmlns:a16="http://schemas.microsoft.com/office/drawing/2014/main" id="{2696A3B4-DDFD-0884-ED5B-CBB0B3B88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0"/>
            <a:ext cx="84613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49392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193E9-C66B-0044-78A7-50ED68735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0640" y="1950720"/>
            <a:ext cx="1881504" cy="4812030"/>
          </a:xfrm>
        </p:spPr>
        <p:txBody>
          <a:bodyPr>
            <a:normAutofit/>
          </a:bodyPr>
          <a:lstStyle/>
          <a:p>
            <a:pPr algn="ctr"/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https://rebeccamezoff.com/blog/2019/8/5/visiting-the-lady-and-the-unicorn</a:t>
            </a:r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4" name="Picture 2" descr="The Lady and the Unicorn, detail">
            <a:extLst>
              <a:ext uri="{FF2B5EF4-FFF2-40B4-BE49-F238E27FC236}">
                <a16:creationId xmlns:a16="http://schemas.microsoft.com/office/drawing/2014/main" id="{1FD5D1BD-70DF-779A-20CD-24BAAB3AF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55" y="95250"/>
            <a:ext cx="1000125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6933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7C5D3-7CBC-FD51-AC04-FC059F53D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0880" y="1717040"/>
            <a:ext cx="2442844" cy="4978400"/>
          </a:xfrm>
        </p:spPr>
        <p:txBody>
          <a:bodyPr>
            <a:normAutofit/>
          </a:bodyPr>
          <a:lstStyle/>
          <a:p>
            <a:pPr algn="ctr"/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https://www.fleurdelystapestries.com.au/symbolism-of-the-lady-and-the-unicorn-tapestries/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337BCDF4-4BC7-1905-758B-3E3F34B32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138748"/>
            <a:ext cx="9275320" cy="6556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7722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0F3F-9C51-7926-098D-1C8F9765C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760" y="0"/>
            <a:ext cx="5867400" cy="1325563"/>
          </a:xfrm>
        </p:spPr>
        <p:txBody>
          <a:bodyPr>
            <a:normAutofit/>
          </a:bodyPr>
          <a:lstStyle/>
          <a:p>
            <a:pPr algn="ctr"/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https://rebeccamezoff.com/blog/2019/8/5/visiting-the-lady-and-the-unicorn</a:t>
            </a:r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 descr="The Lady and the Unicorn, detail">
            <a:extLst>
              <a:ext uri="{FF2B5EF4-FFF2-40B4-BE49-F238E27FC236}">
                <a16:creationId xmlns:a16="http://schemas.microsoft.com/office/drawing/2014/main" id="{B842F08E-D58B-203A-4314-60C7FB4CF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32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The Lady and the Unicorn, detail">
            <a:extLst>
              <a:ext uri="{FF2B5EF4-FFF2-40B4-BE49-F238E27FC236}">
                <a16:creationId xmlns:a16="http://schemas.microsoft.com/office/drawing/2014/main" id="{52279CFA-A093-F905-C936-04DD049C7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" y="1325563"/>
            <a:ext cx="7835265" cy="5223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8892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525DA-3F39-6A6A-F7A2-BDC7A7937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1440" y="2082800"/>
            <a:ext cx="1810384" cy="4679950"/>
          </a:xfrm>
        </p:spPr>
        <p:txBody>
          <a:bodyPr>
            <a:normAutofit/>
          </a:bodyPr>
          <a:lstStyle/>
          <a:p>
            <a:pPr algn="ctr"/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https://rebeccamezoff.com/blog/2019/8/5/visiting-the-lady-and-the-unicorn</a:t>
            </a:r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2" name="Picture 4" descr="The Lady and the Unicorn, detail">
            <a:extLst>
              <a:ext uri="{FF2B5EF4-FFF2-40B4-BE49-F238E27FC236}">
                <a16:creationId xmlns:a16="http://schemas.microsoft.com/office/drawing/2014/main" id="{1E5C7539-4139-265E-8766-A6840E233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6" y="85090"/>
            <a:ext cx="1000125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96003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0A033-9CA5-3097-103D-477B82DBF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35" y="2712720"/>
            <a:ext cx="1800225" cy="4050030"/>
          </a:xfrm>
        </p:spPr>
        <p:txBody>
          <a:bodyPr>
            <a:normAutofit/>
          </a:bodyPr>
          <a:lstStyle/>
          <a:p>
            <a:pPr algn="ctr"/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https://rebeccamezoff.com/blog/2019/8/5/visiting-the-lady-and-the-unicorn</a:t>
            </a:r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84" name="Picture 4" descr="The Lady and the Unicorn, detail">
            <a:extLst>
              <a:ext uri="{FF2B5EF4-FFF2-40B4-BE49-F238E27FC236}">
                <a16:creationId xmlns:a16="http://schemas.microsoft.com/office/drawing/2014/main" id="{3C107E63-953D-43D9-1839-77288800B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415" y="95250"/>
            <a:ext cx="1000125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56775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C9976-4092-B265-E8E8-BB7960847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" y="2377439"/>
            <a:ext cx="2435860" cy="4418647"/>
          </a:xfrm>
        </p:spPr>
        <p:txBody>
          <a:bodyPr>
            <a:normAutofit/>
          </a:bodyPr>
          <a:lstStyle/>
          <a:p>
            <a:pPr algn="ctr"/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https://images.theconversation.com/files/205024/original/file-20180206-14104-19mms7i.jpg?ixlib=rb-1.1.0&amp;q=45&amp;auto=format&amp;w=1000&amp;fit=clip</a:t>
            </a:r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DDAAE817-A65C-8756-D0AB-D53098542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0" y="61912"/>
            <a:ext cx="9525000" cy="673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90208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9BE82-084D-5E59-62B1-D401D6918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202" y="335280"/>
            <a:ext cx="1372798" cy="6522720"/>
          </a:xfrm>
        </p:spPr>
        <p:txBody>
          <a:bodyPr>
            <a:normAutofit/>
          </a:bodyPr>
          <a:lstStyle/>
          <a:p>
            <a:pPr algn="ctr"/>
            <a:r>
              <a:rPr lang="en-US" sz="2200" b="1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  <a:t>Smell, </a:t>
            </a:r>
            <a:r>
              <a:rPr lang="en-US" sz="2200" b="0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  <a:t>circa 1500, wool and silk tapestry, 3.67 ×3.22 m, </a:t>
            </a:r>
            <a:r>
              <a:rPr lang="fr-FR" sz="2200" b="0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  <a:t>Musée de Cluny, Paris, France</a:t>
            </a:r>
            <a:br>
              <a:rPr lang="fr-FR" sz="2200" b="0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</a:br>
            <a:r>
              <a:rPr lang="fr-FR" sz="1000" b="0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  <a:hlinkClick r:id="rId2"/>
              </a:rPr>
              <a:t>https://en.wikipedia.org/wiki/The_Lady_and_the_Unicorn#/media/File:(Toulouse)_Le_Go%C3%BBt_(La_Dame_%C3%A0_la_licorne)_-_Mus%C3%A9e_de_Cluny_Paris.jpg</a:t>
            </a:r>
            <a:r>
              <a:rPr lang="fr-FR" sz="1000" b="0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  <a:t> </a:t>
            </a:r>
            <a:br>
              <a:rPr lang="fr-FR" sz="1000" b="0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</a:br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https://www.artgallery.nsw.gov.au/artboards/theladyandtheunicorn/item/pyroo9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l-GR" sz="1000" b="1" i="1" dirty="0">
              <a:solidFill>
                <a:schemeClr val="accent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undefined">
            <a:extLst>
              <a:ext uri="{FF2B5EF4-FFF2-40B4-BE49-F238E27FC236}">
                <a16:creationId xmlns:a16="http://schemas.microsoft.com/office/drawing/2014/main" id="{0D5F250E-222A-BDE3-4B97-3EBAFE082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810" y="0"/>
            <a:ext cx="5854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C30E647-DC0B-78B8-F643-83B9FDCE6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1" y="142240"/>
            <a:ext cx="4612711" cy="652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85297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04CDB-7553-7CD1-1F28-3336C286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798" y="1544320"/>
            <a:ext cx="1676404" cy="5313680"/>
          </a:xfrm>
        </p:spPr>
        <p:txBody>
          <a:bodyPr>
            <a:normAutofit/>
          </a:bodyPr>
          <a:lstStyle/>
          <a:p>
            <a:pPr algn="ctr"/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https://rebeccamezoff.com/blog/2019/8/5/visiting-the-lady-and-the-unicorn</a:t>
            </a:r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A15C6E49-8159-F5B5-8950-6D29D967A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The Lady and the Unicorn, detail">
            <a:extLst>
              <a:ext uri="{FF2B5EF4-FFF2-40B4-BE49-F238E27FC236}">
                <a16:creationId xmlns:a16="http://schemas.microsoft.com/office/drawing/2014/main" id="{1088DC91-6797-6626-9E7D-1BECB0FEE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2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4418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46FBF-E79D-B7D5-6385-F66948CC0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2960" y="365125"/>
            <a:ext cx="2371724" cy="6421755"/>
          </a:xfrm>
        </p:spPr>
        <p:txBody>
          <a:bodyPr>
            <a:normAutofit/>
          </a:bodyPr>
          <a:lstStyle/>
          <a:p>
            <a:pPr algn="ctr"/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https://www.fleurdelystapestries.com.au/symbolism-of-the-lady-and-the-unicorn-tapestries/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08" name="Picture 4">
            <a:extLst>
              <a:ext uri="{FF2B5EF4-FFF2-40B4-BE49-F238E27FC236}">
                <a16:creationId xmlns:a16="http://schemas.microsoft.com/office/drawing/2014/main" id="{E137EAAE-8A0B-3B31-0678-3BF81AA13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15" y="87948"/>
            <a:ext cx="9476538" cy="6698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51814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D2D93-2407-733D-D274-12ACBC60D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9892" y="1076960"/>
            <a:ext cx="2376064" cy="5781040"/>
          </a:xfrm>
        </p:spPr>
        <p:txBody>
          <a:bodyPr>
            <a:normAutofit/>
          </a:bodyPr>
          <a:lstStyle/>
          <a:p>
            <a:pPr algn="ctr"/>
            <a:r>
              <a:rPr lang="en-US" sz="2200" b="1" i="1" u="none" strike="noStrike" baseline="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Hearing, </a:t>
            </a:r>
            <a:r>
              <a:rPr lang="en-US" sz="2200" b="0" i="1" u="none" strike="noStrike" baseline="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circa 1500, wool and silk tapestry, 3.70 ×2.90 m</a:t>
            </a:r>
            <a:r>
              <a:rPr lang="en-US" sz="1000" b="0" i="1" u="none" strike="noStrike" baseline="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lang="fr-FR" sz="2200" b="0" i="1" u="none" strike="noStrike" baseline="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Musée de Cluny, Paris, France</a:t>
            </a:r>
            <a:r>
              <a:rPr lang="en-US" sz="2200" b="0" i="1" u="none" strike="noStrike" baseline="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br>
              <a:rPr lang="en-US" sz="2200" b="0" i="1" u="none" strike="noStrike" baseline="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</a:br>
            <a:r>
              <a:rPr lang="en-US" sz="1000" i="1" dirty="0">
                <a:solidFill>
                  <a:srgbClr val="0462C1"/>
                </a:solidFill>
                <a:latin typeface="Times New Roman" panose="02020603050405020304" pitchFamily="18" charset="0"/>
                <a:hlinkClick r:id="rId2"/>
              </a:rPr>
              <a:t>https://rebeccamezoff.com/blog/2019/8/5/visiting-the-lady-and-the-unicorn</a:t>
            </a:r>
            <a:r>
              <a:rPr lang="en-US" sz="1000" i="1" dirty="0">
                <a:solidFill>
                  <a:srgbClr val="0462C1"/>
                </a:solidFill>
                <a:latin typeface="Times New Roman" panose="02020603050405020304" pitchFamily="18" charset="0"/>
              </a:rPr>
              <a:t> </a:t>
            </a:r>
            <a:br>
              <a:rPr lang="en-US" sz="1000" i="1" dirty="0">
                <a:solidFill>
                  <a:srgbClr val="0462C1"/>
                </a:solidFill>
                <a:latin typeface="Times New Roman" panose="02020603050405020304" pitchFamily="18" charset="0"/>
              </a:rPr>
            </a:br>
            <a:r>
              <a:rPr lang="en-US" sz="1000" i="1" dirty="0">
                <a:solidFill>
                  <a:srgbClr val="0462C1"/>
                </a:solidFill>
                <a:latin typeface="Times New Roman" panose="02020603050405020304" pitchFamily="18" charset="0"/>
                <a:hlinkClick r:id="rId3"/>
              </a:rPr>
              <a:t>https://en.wikipedia.org/wiki/The_Lady_and_the_Unicorn#/media/File:(Toulouse)_L'Ou%C3%AFe_(La_Dame_%C3%A0_la_licorne)_-_Mus%C3%A9e_de_Cluny_Paris.jpg</a:t>
            </a:r>
            <a:r>
              <a:rPr lang="en-US" sz="1000" i="1" dirty="0">
                <a:solidFill>
                  <a:srgbClr val="0462C1"/>
                </a:solidFill>
                <a:latin typeface="Times New Roman" panose="02020603050405020304" pitchFamily="18" charset="0"/>
              </a:rPr>
              <a:t> </a:t>
            </a:r>
            <a:endParaRPr lang="el-GR" sz="1000" dirty="0">
              <a:solidFill>
                <a:schemeClr val="accent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Hearing, 3.70 m × 2.90 m (12.1 ft × 9.5 ft)">
            <a:extLst>
              <a:ext uri="{FF2B5EF4-FFF2-40B4-BE49-F238E27FC236}">
                <a16:creationId xmlns:a16="http://schemas.microsoft.com/office/drawing/2014/main" id="{467C0756-8D65-67A1-86BD-09C2A4A68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3" y="0"/>
            <a:ext cx="51704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The Lady and the Unicorn, detail">
            <a:extLst>
              <a:ext uri="{FF2B5EF4-FFF2-40B4-BE49-F238E27FC236}">
                <a16:creationId xmlns:a16="http://schemas.microsoft.com/office/drawing/2014/main" id="{A14331BC-684A-D14F-439F-EE093560D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4319" y="142240"/>
            <a:ext cx="4375573" cy="656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01274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C74DA-AD6C-7D49-E76A-0EF8F0079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https://artsreview.com.au/the-lady-and-the-unicorn/</a:t>
            </a:r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626" name="Picture 2" descr="AGNSW The Lady and the Unicorn AAR">
            <a:extLst>
              <a:ext uri="{FF2B5EF4-FFF2-40B4-BE49-F238E27FC236}">
                <a16:creationId xmlns:a16="http://schemas.microsoft.com/office/drawing/2014/main" id="{35294C6B-F0C3-FD92-CB74-23FAF7FF1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755" y="1576704"/>
            <a:ext cx="10336489" cy="508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81189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A12DF-1001-D5C8-E96E-5AC3A5000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" y="3429000"/>
            <a:ext cx="4588510" cy="3429000"/>
          </a:xfrm>
        </p:spPr>
        <p:txBody>
          <a:bodyPr>
            <a:normAutofit/>
          </a:bodyPr>
          <a:lstStyle/>
          <a:p>
            <a:pPr algn="ctr"/>
            <a:r>
              <a:rPr lang="en-US" sz="2200" b="1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  <a:t>Sight, </a:t>
            </a:r>
            <a:r>
              <a:rPr lang="en-US" sz="2200" b="0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  <a:t>circa 1500, wool and silk tapestry, 3.10 ×3.30m, </a:t>
            </a:r>
            <a:r>
              <a:rPr lang="fr-FR" sz="2200" b="0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  <a:t>Musée de Cluny, Paris, France </a:t>
            </a:r>
            <a:r>
              <a:rPr lang="en-US" sz="1000" b="0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  <a:t> </a:t>
            </a:r>
            <a:r>
              <a:rPr lang="en-US" sz="1000" b="0" i="1" u="none" strike="noStrike" baseline="0" dirty="0">
                <a:solidFill>
                  <a:srgbClr val="0462C1"/>
                </a:solidFill>
                <a:latin typeface="Times New Roman" panose="02020603050405020304" pitchFamily="18" charset="0"/>
                <a:hlinkClick r:id="rId2"/>
              </a:rPr>
              <a:t>https://en.wikipedia.org/wiki/The_Lady_and_the_Unicorn#/media/File:(Toulouse)_Le_Vue_(La_Dame_%C3%A0_la_licorne)_-_Mus%C3%A9e_de_Cluny_Paris.jpg</a:t>
            </a:r>
            <a:br>
              <a:rPr lang="en-US" sz="1000" b="0" i="1" u="none" strike="noStrike" baseline="0" dirty="0">
                <a:solidFill>
                  <a:srgbClr val="0462C1"/>
                </a:solidFill>
                <a:latin typeface="Times New Roman" panose="02020603050405020304" pitchFamily="18" charset="0"/>
              </a:rPr>
            </a:br>
            <a:r>
              <a:rPr lang="en-US" sz="1000" b="0" i="1" u="none" strike="noStrike" baseline="0" dirty="0">
                <a:solidFill>
                  <a:srgbClr val="0462C1"/>
                </a:solidFill>
                <a:latin typeface="Times New Roman" panose="02020603050405020304" pitchFamily="18" charset="0"/>
                <a:hlinkClick r:id="rId3"/>
              </a:rPr>
              <a:t>https://www.artgallery.nsw.gov.au/artboards/theladyandtheunicorn/</a:t>
            </a:r>
            <a:r>
              <a:rPr lang="en-US" sz="1000" b="0" i="1" u="none" strike="noStrike" baseline="0" dirty="0">
                <a:solidFill>
                  <a:srgbClr val="0462C1"/>
                </a:solidFill>
                <a:latin typeface="Times New Roman" panose="02020603050405020304" pitchFamily="18" charset="0"/>
              </a:rPr>
              <a:t> </a:t>
            </a:r>
            <a:r>
              <a:rPr lang="en-US" sz="1000" b="0" i="1" u="none" strike="noStrike" baseline="0" dirty="0">
                <a:solidFill>
                  <a:srgbClr val="0462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000" dirty="0">
              <a:solidFill>
                <a:schemeClr val="accent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Sight, 3.10 m × 3.30 m (10.2 ft × 10.8 ft)">
            <a:extLst>
              <a:ext uri="{FF2B5EF4-FFF2-40B4-BE49-F238E27FC236}">
                <a16:creationId xmlns:a16="http://schemas.microsoft.com/office/drawing/2014/main" id="{840BD452-CBEF-58BD-5681-11BA7AE6E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383" y="0"/>
            <a:ext cx="72278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D648E886-F3B6-F4DF-451F-527DAE03C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" y="358840"/>
            <a:ext cx="5325745" cy="376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4981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E278D-C927-ACCC-F4DF-9702E6358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175" y="1859280"/>
            <a:ext cx="1840865" cy="4903470"/>
          </a:xfrm>
        </p:spPr>
        <p:txBody>
          <a:bodyPr>
            <a:normAutofit/>
          </a:bodyPr>
          <a:lstStyle/>
          <a:p>
            <a:pPr algn="ctr"/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https://rebeccamezoff.com/blog/2019/8/5/visiting-the-lady-and-the-unicorn</a:t>
            </a:r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58" name="Picture 2" descr="The Lady and the Unicorn, detail">
            <a:extLst>
              <a:ext uri="{FF2B5EF4-FFF2-40B4-BE49-F238E27FC236}">
                <a16:creationId xmlns:a16="http://schemas.microsoft.com/office/drawing/2014/main" id="{BA46EC43-A7D5-0F78-D764-258C3C8BD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575" y="95250"/>
            <a:ext cx="1000125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1797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5390B-8338-99FB-8B53-78CD09685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37" y="2844800"/>
            <a:ext cx="2151063" cy="4013200"/>
          </a:xfrm>
        </p:spPr>
        <p:txBody>
          <a:bodyPr>
            <a:normAutofit/>
          </a:bodyPr>
          <a:lstStyle/>
          <a:p>
            <a:pPr algn="ctr"/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https://www.artgallery.nsw.gov.au/artboards/theladyandtheunicorn/who-were-they-made-for/item/uyem15/</a:t>
            </a:r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B58048B1-954B-10A9-47BD-6A68ECCF9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138" y="0"/>
            <a:ext cx="96869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5989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E67C8-1394-F678-601B-ED2AD6A2F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0" y="1"/>
            <a:ext cx="5775960" cy="1690688"/>
          </a:xfrm>
        </p:spPr>
        <p:txBody>
          <a:bodyPr>
            <a:normAutofit/>
          </a:bodyPr>
          <a:lstStyle/>
          <a:p>
            <a:pPr algn="ctr"/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https://rebeccamezoff.com/blog/2019/8/5/visiting-the-lady-and-the-unicorn</a:t>
            </a:r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 descr="The Lady and the Unicorn, detail">
            <a:extLst>
              <a:ext uri="{FF2B5EF4-FFF2-40B4-BE49-F238E27FC236}">
                <a16:creationId xmlns:a16="http://schemas.microsoft.com/office/drawing/2014/main" id="{B32C468B-AA92-C031-9A5F-405927C41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The Lady and the  Unicorn, detail">
            <a:extLst>
              <a:ext uri="{FF2B5EF4-FFF2-40B4-BE49-F238E27FC236}">
                <a16:creationId xmlns:a16="http://schemas.microsoft.com/office/drawing/2014/main" id="{A379924F-EDEC-CF35-8C88-C9FCC0582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840" y="1690689"/>
            <a:ext cx="7249160" cy="4832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5626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6E999-5304-EFF8-8736-6C083900C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0640" y="2773680"/>
            <a:ext cx="1891664" cy="3989070"/>
          </a:xfrm>
        </p:spPr>
        <p:txBody>
          <a:bodyPr>
            <a:normAutofit/>
          </a:bodyPr>
          <a:lstStyle/>
          <a:p>
            <a:pPr algn="ctr"/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https://rebeccamezoff.com/blog/2019/8/5/visiting-the-lady-and-the-unicorn</a:t>
            </a:r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6" name="Picture 2" descr="The Lady and the Unicorn, detail">
            <a:extLst>
              <a:ext uri="{FF2B5EF4-FFF2-40B4-BE49-F238E27FC236}">
                <a16:creationId xmlns:a16="http://schemas.microsoft.com/office/drawing/2014/main" id="{62391B23-1893-F807-5B37-C0BB3B53D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5" y="95250"/>
            <a:ext cx="1000125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2455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B1873-E953-E8C3-3229-4FD98C2AF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747" y="4439920"/>
            <a:ext cx="3427413" cy="2418080"/>
          </a:xfrm>
        </p:spPr>
        <p:txBody>
          <a:bodyPr>
            <a:normAutofit/>
          </a:bodyPr>
          <a:lstStyle/>
          <a:p>
            <a:pPr algn="ctr"/>
            <a:r>
              <a:rPr lang="en-US" sz="2200" b="1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  <a:t>À Mon </a:t>
            </a:r>
            <a:r>
              <a:rPr lang="en-US" sz="2200" b="1" i="1" u="none" strike="noStrike" baseline="0" dirty="0" err="1">
                <a:solidFill>
                  <a:srgbClr val="FAE4D5"/>
                </a:solidFill>
                <a:latin typeface="Times New Roman" panose="02020603050405020304" pitchFamily="18" charset="0"/>
              </a:rPr>
              <a:t>SeulDésir</a:t>
            </a:r>
            <a:r>
              <a:rPr lang="en-US" sz="2200" b="1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  <a:t>, </a:t>
            </a:r>
            <a:r>
              <a:rPr lang="en-US" sz="2200" b="0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  <a:t>circa 1500, wool and silk tapestry, 3.80 m ×4.64 m, </a:t>
            </a:r>
            <a:r>
              <a:rPr lang="fr-FR" sz="2200" b="0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  <a:t>Musée de Cluny, Paris, France </a:t>
            </a:r>
            <a:r>
              <a:rPr lang="en-US" sz="2200" b="0" i="1" u="none" strike="noStrike" baseline="0" dirty="0">
                <a:solidFill>
                  <a:srgbClr val="FAE4D5"/>
                </a:solidFill>
                <a:latin typeface="Times New Roman" panose="02020603050405020304" pitchFamily="18" charset="0"/>
              </a:rPr>
              <a:t> </a:t>
            </a:r>
            <a:br>
              <a:rPr lang="en-US" sz="1000" b="0" i="1" u="none" strike="noStrike" baseline="0" dirty="0">
                <a:solidFill>
                  <a:srgbClr val="0462C1"/>
                </a:solidFill>
                <a:latin typeface="Times New Roman" panose="02020603050405020304" pitchFamily="18" charset="0"/>
              </a:rPr>
            </a:br>
            <a:r>
              <a:rPr lang="en-US" sz="1000" b="0" i="1" u="none" strike="noStrike" baseline="0" dirty="0">
                <a:solidFill>
                  <a:srgbClr val="0462C1"/>
                </a:solidFill>
                <a:latin typeface="Times New Roman" panose="02020603050405020304" pitchFamily="18" charset="0"/>
                <a:hlinkClick r:id="rId2"/>
              </a:rPr>
              <a:t>https://en.wikipedia.org/wiki/The_Lady_and_the_Unicorn#/media/File:The_Lady_and_the_unicorn_Desire.jpg</a:t>
            </a:r>
            <a:r>
              <a:rPr lang="en-US" sz="1000" b="0" i="1" u="none" strike="noStrike" baseline="0" dirty="0">
                <a:solidFill>
                  <a:srgbClr val="0462C1"/>
                </a:solidFill>
                <a:latin typeface="Times New Roman" panose="02020603050405020304" pitchFamily="18" charset="0"/>
              </a:rPr>
              <a:t> </a:t>
            </a:r>
            <a:br>
              <a:rPr lang="en-US" sz="1000" b="0" i="1" u="none" strike="noStrike" baseline="0" dirty="0">
                <a:solidFill>
                  <a:srgbClr val="0462C1"/>
                </a:solidFill>
                <a:latin typeface="Times New Roman" panose="02020603050405020304" pitchFamily="18" charset="0"/>
              </a:rPr>
            </a:br>
            <a:r>
              <a:rPr lang="en-US" sz="1000" b="0" i="1" u="none" strike="noStrike" baseline="0" dirty="0">
                <a:solidFill>
                  <a:srgbClr val="0462C1"/>
                </a:solidFill>
                <a:latin typeface="Times New Roman" panose="02020603050405020304" pitchFamily="18" charset="0"/>
                <a:hlinkClick r:id="rId3"/>
              </a:rPr>
              <a:t>http://www.ladyandtheunicorn.com/</a:t>
            </a:r>
            <a:r>
              <a:rPr lang="en-US" sz="1000" b="0" i="1" u="none" strike="noStrike" baseline="0" dirty="0">
                <a:solidFill>
                  <a:srgbClr val="0462C1"/>
                </a:solidFill>
                <a:latin typeface="Times New Roman" panose="02020603050405020304" pitchFamily="18" charset="0"/>
              </a:rPr>
              <a:t> </a:t>
            </a:r>
            <a:endParaRPr lang="el-GR" sz="1000" dirty="0">
              <a:solidFill>
                <a:schemeClr val="accent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&quot;À Mon Seul Désir&quot;, 3.80 m × 4.64 m (12.5 ft × 15.2 ft)">
            <a:extLst>
              <a:ext uri="{FF2B5EF4-FFF2-40B4-BE49-F238E27FC236}">
                <a16:creationId xmlns:a16="http://schemas.microsoft.com/office/drawing/2014/main" id="{4179D450-5845-212E-DCFF-C5E0C1541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2840" y="0"/>
            <a:ext cx="8380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DE5F0C94-EAEC-AC26-2A72-551F138C0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47" y="683260"/>
            <a:ext cx="3665220" cy="3665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0906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B422C-4919-DF99-C24E-7C67ECD8B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5840" y="2824480"/>
            <a:ext cx="2181542" cy="4033520"/>
          </a:xfrm>
        </p:spPr>
        <p:txBody>
          <a:bodyPr>
            <a:normAutofit/>
          </a:bodyPr>
          <a:lstStyle/>
          <a:p>
            <a:pPr algn="ctr"/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https://www.artgallery.nsw.gov.au/artboards/theladyandtheunicorn/who-were-they-made-for/item/qebj98/</a:t>
            </a:r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54" name="Picture 2">
            <a:extLst>
              <a:ext uri="{FF2B5EF4-FFF2-40B4-BE49-F238E27FC236}">
                <a16:creationId xmlns:a16="http://schemas.microsoft.com/office/drawing/2014/main" id="{7CE0E14D-1960-56E7-B942-2CF81396A6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18" y="0"/>
            <a:ext cx="96869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9908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B42FE-7C6F-B3C5-A99E-6529460EF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8420" y="1642110"/>
            <a:ext cx="391997" cy="466344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https://rebeccamezoff.com/blog/2019/8/5/visiting-the-lady-and-the-unicorn</a:t>
            </a:r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http://www.ladyandtheunicorn.com/</a:t>
            </a:r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 descr="The Lady and the Unicorn, Mon Seul Desir, detail">
            <a:extLst>
              <a:ext uri="{FF2B5EF4-FFF2-40B4-BE49-F238E27FC236}">
                <a16:creationId xmlns:a16="http://schemas.microsoft.com/office/drawing/2014/main" id="{95F9D3B9-50CA-E939-2A24-F0621F66C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5" y="479425"/>
            <a:ext cx="8848725" cy="589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>
            <a:extLst>
              <a:ext uri="{FF2B5EF4-FFF2-40B4-BE49-F238E27FC236}">
                <a16:creationId xmlns:a16="http://schemas.microsoft.com/office/drawing/2014/main" id="{764B58FC-5D19-21C4-863C-31075BD01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0417" y="95250"/>
            <a:ext cx="2751888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8934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opening of the museum">
            <a:extLst>
              <a:ext uri="{FF2B5EF4-FFF2-40B4-BE49-F238E27FC236}">
                <a16:creationId xmlns:a16="http://schemas.microsoft.com/office/drawing/2014/main" id="{63BFF9C6-EEF4-95DD-62F8-1C5EC9218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71" y="127617"/>
            <a:ext cx="6597958" cy="6597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0A3BC81F-705C-997F-2303-6A0F17D68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7524" y="365125"/>
            <a:ext cx="517540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6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6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6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6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6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6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6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6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</a:t>
            </a:r>
            <a:r>
              <a:rPr lang="en-US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br>
              <a:rPr lang="en-US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8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5014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1221</Words>
  <Application>Microsoft Office PowerPoint</Application>
  <PresentationFormat>Widescreen</PresentationFormat>
  <Paragraphs>35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Times New Roman</vt:lpstr>
      <vt:lpstr>Office Theme</vt:lpstr>
      <vt:lpstr>                        Musée de Cluny     The Lady and the Unicorn   </vt:lpstr>
      <vt:lpstr>The Lady and the Unicorn, circa 1500, wool and silk, Musée de Cluny, Paris, France https://en.wikipedia.org/wiki/The_Lady_and_the_Unicorn#/media/File:(Toulouse)_Le_toucher_(La_Dame_%C3%A0_la_licorne)_-_Mus%C3%A9e_de_Cluny_Paris.jpg</vt:lpstr>
      <vt:lpstr>Château de Boussac, built during the 15th century by Marshall Jean de Brosse, companion of Jeanne d’Arc  https://www.camping-de-poinsouze.com/en/region/3-chateau-de-boussac   </vt:lpstr>
      <vt:lpstr>https://en.topvoyager.com/boussac-castle/ </vt:lpstr>
      <vt:lpstr>https://www.flickr.com/photos/hunky_punk/15895754150 </vt:lpstr>
      <vt:lpstr>Indus stamp seal and modern impression, unicorn and incense burner or manger, 2600–1900 BC, Steatite, 3.8 x 3.8 x 1 cm, the MET, NY https://commons.wikimedia.org/wiki/File:Stamp_seal_and_modern_impression-_unicorn_and_incense_burner_(%3F)_MET_DP23101_(cropped).jpg   </vt:lpstr>
      <vt:lpstr>Winged bull, perhaps perceived as a unicorn, in Apadana, Susa, Iran  https://commons.wikimedia.org/wiki/File:Unicorn_in_Apadana,_Shush,_Iran--2017-10.jpg </vt:lpstr>
      <vt:lpstr>Medieval bestiary,  Rochester Bestiary, c. 1230, British Library, London, UK  https://www.worldhistory.org/image/12975/unicorn-from-the-rochester-bestiary/ </vt:lpstr>
      <vt:lpstr>The Unicorn is in Captivity, one of The Hunt of the Unicorn tapestries, c. 1495–1505, Silver, silk and gilded wefts on tapestry, 368 x 251.5 cm, The Cloisters, NY, USA https://en.wikipedia.org/wiki/Unicorn#/media/File:The_Unicorn_in_Captivity_-_Google_Art_Project.jpg </vt:lpstr>
      <vt:lpstr>https://rebeccamezoff.com/blog/2019/8/5/visiting-the-lady-and-the-unicorn </vt:lpstr>
      <vt:lpstr>Touch, circa 1500, wool and silk tapestry, 3.15×3.5, Musée de Cluny, Paris, France https://en.wikipedia.org/wiki/The_Lady_and_the_Unicorn#/media/File:(Toulouse)_Le_toucher_(La_Dame_%C3%A0_la_licorne)_-_Mus%C3%A9e_de_Cluny_Paris.jpg  and https://picryl.com/media/toulouse-le-toucher-la-dame-a-la-licorne-musee-de-cluny-paris-le-toucher-9fdfb6   </vt:lpstr>
      <vt:lpstr>https://rebeccamezoff.com/blog/2019/8/5/visiting-the-lady-and-the-unicorn </vt:lpstr>
      <vt:lpstr>https://rebeccamezoff.com/blog/2019/8/5/visiting-the-lady-and-the-unicorn </vt:lpstr>
      <vt:lpstr>https://rebeccamezoff.com/blog/2019/8/5/visiting-the-lady-and-the-unicorn </vt:lpstr>
      <vt:lpstr>Taste, circa 1500, wool and silk tapestry, 3.75 ×4.60 m, Musée de Cluny, Paris, France https://en.wikipedia.org/wiki/The_Lady_and_the_Unicorn#/media/File:(Toulouse)_Le_Go%C3%BBt_(La_Dame_%C3%A0_la_licorne)_-_Mus%C3%A9e_de_Cluny_Paris.jpg  </vt:lpstr>
      <vt:lpstr>https://rebeccamezoff.com/blog/2019/8/5/visiting-the-lady-and-the-unicorn </vt:lpstr>
      <vt:lpstr>https://www.fleurdelystapestries.com.au/symbolism-of-the-lady-and-the-unicorn-tapestries/ </vt:lpstr>
      <vt:lpstr>https://rebeccamezoff.com/blog/2019/8/5/visiting-the-lady-and-the-unicorn </vt:lpstr>
      <vt:lpstr>https://rebeccamezoff.com/blog/2019/8/5/visiting-the-lady-and-the-unicorn </vt:lpstr>
      <vt:lpstr>https://rebeccamezoff.com/blog/2019/8/5/visiting-the-lady-and-the-unicorn </vt:lpstr>
      <vt:lpstr>https://images.theconversation.com/files/205024/original/file-20180206-14104-19mms7i.jpg?ixlib=rb-1.1.0&amp;q=45&amp;auto=format&amp;w=1000&amp;fit=clip </vt:lpstr>
      <vt:lpstr>Smell, circa 1500, wool and silk tapestry, 3.67 ×3.22 m, Musée de Cluny, Paris, France https://en.wikipedia.org/wiki/The_Lady_and_the_Unicorn#/media/File:(Toulouse)_Le_Go%C3%BBt_(La_Dame_%C3%A0_la_licorne)_-_Mus%C3%A9e_de_Cluny_Paris.jpg  https://www.artgallery.nsw.gov.au/artboards/theladyandtheunicorn/item/pyroo9/  </vt:lpstr>
      <vt:lpstr>https://rebeccamezoff.com/blog/2019/8/5/visiting-the-lady-and-the-unicorn </vt:lpstr>
      <vt:lpstr>https://www.fleurdelystapestries.com.au/symbolism-of-the-lady-and-the-unicorn-tapestries/ </vt:lpstr>
      <vt:lpstr>Hearing, circa 1500, wool and silk tapestry, 3.70 ×2.90 m, Musée de Cluny, Paris, France  https://rebeccamezoff.com/blog/2019/8/5/visiting-the-lady-and-the-unicorn  https://en.wikipedia.org/wiki/The_Lady_and_the_Unicorn#/media/File:(Toulouse)_L'Ou%C3%AFe_(La_Dame_%C3%A0_la_licorne)_-_Mus%C3%A9e_de_Cluny_Paris.jpg </vt:lpstr>
      <vt:lpstr>https://artsreview.com.au/the-lady-and-the-unicorn/ </vt:lpstr>
      <vt:lpstr>Sight, circa 1500, wool and silk tapestry, 3.10 ×3.30m, Musée de Cluny, Paris, France  https://en.wikipedia.org/wiki/The_Lady_and_the_Unicorn#/media/File:(Toulouse)_Le_Vue_(La_Dame_%C3%A0_la_licorne)_-_Mus%C3%A9e_de_Cluny_Paris.jpg https://www.artgallery.nsw.gov.au/artboards/theladyandtheunicorn/  </vt:lpstr>
      <vt:lpstr>https://rebeccamezoff.com/blog/2019/8/5/visiting-the-lady-and-the-unicorn </vt:lpstr>
      <vt:lpstr>https://www.artgallery.nsw.gov.au/artboards/theladyandtheunicorn/who-were-they-made-for/item/uyem15/ </vt:lpstr>
      <vt:lpstr>https://rebeccamezoff.com/blog/2019/8/5/visiting-the-lady-and-the-unicorn  </vt:lpstr>
      <vt:lpstr>https://rebeccamezoff.com/blog/2019/8/5/visiting-the-lady-and-the-unicorn </vt:lpstr>
      <vt:lpstr>À Mon SeulDésir, circa 1500, wool and silk tapestry, 3.80 m ×4.64 m, Musée de Cluny, Paris, France   https://en.wikipedia.org/wiki/The_Lady_and_the_Unicorn#/media/File:The_Lady_and_the_unicorn_Desire.jpg  http://www.ladyandtheunicorn.com/ </vt:lpstr>
      <vt:lpstr>https://www.artgallery.nsw.gov.au/artboards/theladyandtheunicorn/who-were-they-made-for/item/qebj98/ </vt:lpstr>
      <vt:lpstr>https://rebeccamezoff.com/blog/2019/8/5/visiting-the-lady-and-the-unicorn   http://www.ladyandtheunicorn.com/ </vt:lpstr>
      <vt:lpstr>                         The End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Musée de Cluny     The Lady and the Unicorn   </dc:title>
  <dc:creator>Amalia Spiliakou</dc:creator>
  <cp:lastModifiedBy>Amalia Spiliakou</cp:lastModifiedBy>
  <cp:revision>1</cp:revision>
  <dcterms:created xsi:type="dcterms:W3CDTF">2024-02-01T06:13:27Z</dcterms:created>
  <dcterms:modified xsi:type="dcterms:W3CDTF">2024-02-08T06:35:27Z</dcterms:modified>
</cp:coreProperties>
</file>