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12" r:id="rId3"/>
    <p:sldId id="306" r:id="rId4"/>
    <p:sldId id="307" r:id="rId5"/>
    <p:sldId id="311" r:id="rId6"/>
    <p:sldId id="309" r:id="rId7"/>
    <p:sldId id="304" r:id="rId8"/>
    <p:sldId id="308" r:id="rId9"/>
    <p:sldId id="314" r:id="rId10"/>
    <p:sldId id="313" r:id="rId11"/>
    <p:sldId id="315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C00F9-1636-43AF-8D37-520CEB4B5C33}" v="78" dt="2023-08-31T12:12:06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25FC00F9-1636-43AF-8D37-520CEB4B5C33}"/>
    <pc:docChg chg="undo redo custSel addSld delSld modSld sldOrd">
      <pc:chgData name="Amalia Spiliakou" userId="f4bd6b91a0b5818a" providerId="LiveId" clId="{25FC00F9-1636-43AF-8D37-520CEB4B5C33}" dt="2023-08-31T12:12:06.329" v="668"/>
      <pc:docMkLst>
        <pc:docMk/>
      </pc:docMkLst>
      <pc:sldChg chg="addSp delSp modSp mod setBg">
        <pc:chgData name="Amalia Spiliakou" userId="f4bd6b91a0b5818a" providerId="LiveId" clId="{25FC00F9-1636-43AF-8D37-520CEB4B5C33}" dt="2023-08-31T12:10:10.435" v="592"/>
        <pc:sldMkLst>
          <pc:docMk/>
          <pc:sldMk cId="3607037043" sldId="303"/>
        </pc:sldMkLst>
        <pc:picChg chg="add del mod">
          <ac:chgData name="Amalia Spiliakou" userId="f4bd6b91a0b5818a" providerId="LiveId" clId="{25FC00F9-1636-43AF-8D37-520CEB4B5C33}" dt="2023-08-30T15:49:48.854" v="1" actId="478"/>
          <ac:picMkLst>
            <pc:docMk/>
            <pc:sldMk cId="3607037043" sldId="303"/>
            <ac:picMk id="4" creationId="{D21979EE-D52F-4F02-A37F-E9552C33EAB7}"/>
          </ac:picMkLst>
        </pc:picChg>
      </pc:sldChg>
      <pc:sldChg chg="addSp modSp mod setBg">
        <pc:chgData name="Amalia Spiliakou" userId="f4bd6b91a0b5818a" providerId="LiveId" clId="{25FC00F9-1636-43AF-8D37-520CEB4B5C33}" dt="2023-08-31T10:00:40.094" v="280" actId="20577"/>
        <pc:sldMkLst>
          <pc:docMk/>
          <pc:sldMk cId="2380131636" sldId="304"/>
        </pc:sldMkLst>
        <pc:spChg chg="mod">
          <ac:chgData name="Amalia Spiliakou" userId="f4bd6b91a0b5818a" providerId="LiveId" clId="{25FC00F9-1636-43AF-8D37-520CEB4B5C33}" dt="2023-08-31T10:00:40.094" v="280" actId="20577"/>
          <ac:spMkLst>
            <pc:docMk/>
            <pc:sldMk cId="2380131636" sldId="304"/>
            <ac:spMk id="2" creationId="{B6A4923D-CD5C-8B92-E6D0-6567ED8231AB}"/>
          </ac:spMkLst>
        </pc:spChg>
        <pc:picChg chg="add mod">
          <ac:chgData name="Amalia Spiliakou" userId="f4bd6b91a0b5818a" providerId="LiveId" clId="{25FC00F9-1636-43AF-8D37-520CEB4B5C33}" dt="2023-08-31T09:54:55.362" v="242" actId="1076"/>
          <ac:picMkLst>
            <pc:docMk/>
            <pc:sldMk cId="2380131636" sldId="304"/>
            <ac:picMk id="4" creationId="{E9D6AEF8-E7BE-C36B-1CCE-45BE974A3188}"/>
          </ac:picMkLst>
        </pc:picChg>
      </pc:sldChg>
      <pc:sldChg chg="addSp modSp new del mod">
        <pc:chgData name="Amalia Spiliakou" userId="f4bd6b91a0b5818a" providerId="LiveId" clId="{25FC00F9-1636-43AF-8D37-520CEB4B5C33}" dt="2023-08-31T06:21:21.883" v="78" actId="47"/>
        <pc:sldMkLst>
          <pc:docMk/>
          <pc:sldMk cId="779176964" sldId="305"/>
        </pc:sldMkLst>
        <pc:spChg chg="mod">
          <ac:chgData name="Amalia Spiliakou" userId="f4bd6b91a0b5818a" providerId="LiveId" clId="{25FC00F9-1636-43AF-8D37-520CEB4B5C33}" dt="2023-08-31T06:20:47.971" v="77" actId="20577"/>
          <ac:spMkLst>
            <pc:docMk/>
            <pc:sldMk cId="779176964" sldId="305"/>
            <ac:spMk id="2" creationId="{2793F3AE-3385-B976-D01E-5D474BFAF24E}"/>
          </ac:spMkLst>
        </pc:spChg>
        <pc:picChg chg="add mod">
          <ac:chgData name="Amalia Spiliakou" userId="f4bd6b91a0b5818a" providerId="LiveId" clId="{25FC00F9-1636-43AF-8D37-520CEB4B5C33}" dt="2023-08-31T06:19:17.395" v="52" actId="14100"/>
          <ac:picMkLst>
            <pc:docMk/>
            <pc:sldMk cId="779176964" sldId="305"/>
            <ac:picMk id="1026" creationId="{2A3A729B-4B21-439A-379A-033680230D57}"/>
          </ac:picMkLst>
        </pc:picChg>
      </pc:sldChg>
      <pc:sldChg chg="addSp modSp new mod setBg">
        <pc:chgData name="Amalia Spiliakou" userId="f4bd6b91a0b5818a" providerId="LiveId" clId="{25FC00F9-1636-43AF-8D37-520CEB4B5C33}" dt="2023-08-31T12:09:59.118" v="590"/>
        <pc:sldMkLst>
          <pc:docMk/>
          <pc:sldMk cId="2768808339" sldId="306"/>
        </pc:sldMkLst>
        <pc:spChg chg="mod">
          <ac:chgData name="Amalia Spiliakou" userId="f4bd6b91a0b5818a" providerId="LiveId" clId="{25FC00F9-1636-43AF-8D37-520CEB4B5C33}" dt="2023-08-31T10:00:14.602" v="277" actId="14100"/>
          <ac:spMkLst>
            <pc:docMk/>
            <pc:sldMk cId="2768808339" sldId="306"/>
            <ac:spMk id="2" creationId="{D659A460-399F-24F4-1F4F-DC121C8EFA1E}"/>
          </ac:spMkLst>
        </pc:spChg>
        <pc:picChg chg="add mod">
          <ac:chgData name="Amalia Spiliakou" userId="f4bd6b91a0b5818a" providerId="LiveId" clId="{25FC00F9-1636-43AF-8D37-520CEB4B5C33}" dt="2023-08-30T15:52:54.108" v="35" actId="14100"/>
          <ac:picMkLst>
            <pc:docMk/>
            <pc:sldMk cId="2768808339" sldId="306"/>
            <ac:picMk id="4" creationId="{A9470979-B80A-7121-B07A-556CB1CE19F9}"/>
          </ac:picMkLst>
        </pc:picChg>
      </pc:sldChg>
      <pc:sldChg chg="addSp delSp modSp new mod setBg">
        <pc:chgData name="Amalia Spiliakou" userId="f4bd6b91a0b5818a" providerId="LiveId" clId="{25FC00F9-1636-43AF-8D37-520CEB4B5C33}" dt="2023-08-31T12:10:17.650" v="593"/>
        <pc:sldMkLst>
          <pc:docMk/>
          <pc:sldMk cId="2605090766" sldId="307"/>
        </pc:sldMkLst>
        <pc:spChg chg="mod">
          <ac:chgData name="Amalia Spiliakou" userId="f4bd6b91a0b5818a" providerId="LiveId" clId="{25FC00F9-1636-43AF-8D37-520CEB4B5C33}" dt="2023-08-31T09:59:39.412" v="274" actId="14100"/>
          <ac:spMkLst>
            <pc:docMk/>
            <pc:sldMk cId="2605090766" sldId="307"/>
            <ac:spMk id="2" creationId="{108CC2A7-2AFC-A939-6101-1A4ACAC7D44E}"/>
          </ac:spMkLst>
        </pc:spChg>
        <pc:spChg chg="add del">
          <ac:chgData name="Amalia Spiliakou" userId="f4bd6b91a0b5818a" providerId="LiveId" clId="{25FC00F9-1636-43AF-8D37-520CEB4B5C33}" dt="2023-08-31T09:55:47.556" v="250"/>
          <ac:spMkLst>
            <pc:docMk/>
            <pc:sldMk cId="2605090766" sldId="307"/>
            <ac:spMk id="3" creationId="{BAC22FD1-FD36-EAD1-4574-6541FBAC7B59}"/>
          </ac:spMkLst>
        </pc:spChg>
        <pc:picChg chg="add mod">
          <ac:chgData name="Amalia Spiliakou" userId="f4bd6b91a0b5818a" providerId="LiveId" clId="{25FC00F9-1636-43AF-8D37-520CEB4B5C33}" dt="2023-08-31T09:56:12.108" v="257" actId="1076"/>
          <ac:picMkLst>
            <pc:docMk/>
            <pc:sldMk cId="2605090766" sldId="307"/>
            <ac:picMk id="4" creationId="{81FDC363-1B78-E753-8B36-542B8A3D9686}"/>
          </ac:picMkLst>
        </pc:picChg>
        <pc:picChg chg="add del mod">
          <ac:chgData name="Amalia Spiliakou" userId="f4bd6b91a0b5818a" providerId="LiveId" clId="{25FC00F9-1636-43AF-8D37-520CEB4B5C33}" dt="2023-08-31T09:55:42.402" v="246" actId="478"/>
          <ac:picMkLst>
            <pc:docMk/>
            <pc:sldMk cId="2605090766" sldId="307"/>
            <ac:picMk id="1026" creationId="{CF25DD5D-E86E-5C1A-2A33-5A7C70CA23D7}"/>
          </ac:picMkLst>
        </pc:picChg>
      </pc:sldChg>
      <pc:sldChg chg="addSp modSp new mod ord setBg">
        <pc:chgData name="Amalia Spiliakou" userId="f4bd6b91a0b5818a" providerId="LiveId" clId="{25FC00F9-1636-43AF-8D37-520CEB4B5C33}" dt="2023-08-31T12:10:55.636" v="595"/>
        <pc:sldMkLst>
          <pc:docMk/>
          <pc:sldMk cId="3936744195" sldId="308"/>
        </pc:sldMkLst>
        <pc:spChg chg="mod">
          <ac:chgData name="Amalia Spiliakou" userId="f4bd6b91a0b5818a" providerId="LiveId" clId="{25FC00F9-1636-43AF-8D37-520CEB4B5C33}" dt="2023-08-31T09:54:14.061" v="238" actId="207"/>
          <ac:spMkLst>
            <pc:docMk/>
            <pc:sldMk cId="3936744195" sldId="308"/>
            <ac:spMk id="2" creationId="{31581FD1-29AE-6D39-3E60-FE11D7E1F4B3}"/>
          </ac:spMkLst>
        </pc:spChg>
        <pc:picChg chg="add mod">
          <ac:chgData name="Amalia Spiliakou" userId="f4bd6b91a0b5818a" providerId="LiveId" clId="{25FC00F9-1636-43AF-8D37-520CEB4B5C33}" dt="2023-08-31T09:51:19.172" v="98" actId="1076"/>
          <ac:picMkLst>
            <pc:docMk/>
            <pc:sldMk cId="3936744195" sldId="308"/>
            <ac:picMk id="2050" creationId="{584E5EA7-5441-CCB2-DB34-3F6FEB796A76}"/>
          </ac:picMkLst>
        </pc:picChg>
      </pc:sldChg>
      <pc:sldChg chg="addSp modSp new mod setBg">
        <pc:chgData name="Amalia Spiliakou" userId="f4bd6b91a0b5818a" providerId="LiveId" clId="{25FC00F9-1636-43AF-8D37-520CEB4B5C33}" dt="2023-08-31T12:10:29.525" v="594"/>
        <pc:sldMkLst>
          <pc:docMk/>
          <pc:sldMk cId="4103810963" sldId="309"/>
        </pc:sldMkLst>
        <pc:spChg chg="mod">
          <ac:chgData name="Amalia Spiliakou" userId="f4bd6b91a0b5818a" providerId="LiveId" clId="{25FC00F9-1636-43AF-8D37-520CEB4B5C33}" dt="2023-08-31T10:06:17.092" v="296" actId="14100"/>
          <ac:spMkLst>
            <pc:docMk/>
            <pc:sldMk cId="4103810963" sldId="309"/>
            <ac:spMk id="2" creationId="{E3956DC3-42CB-42E2-E478-6683E7104F93}"/>
          </ac:spMkLst>
        </pc:spChg>
        <pc:picChg chg="add mod">
          <ac:chgData name="Amalia Spiliakou" userId="f4bd6b91a0b5818a" providerId="LiveId" clId="{25FC00F9-1636-43AF-8D37-520CEB4B5C33}" dt="2023-08-31T10:06:11.013" v="295" actId="1076"/>
          <ac:picMkLst>
            <pc:docMk/>
            <pc:sldMk cId="4103810963" sldId="309"/>
            <ac:picMk id="3074" creationId="{D7F5C371-FB2B-F37E-DD18-A78DE306D6A1}"/>
          </ac:picMkLst>
        </pc:picChg>
      </pc:sldChg>
      <pc:sldChg chg="addSp new del">
        <pc:chgData name="Amalia Spiliakou" userId="f4bd6b91a0b5818a" providerId="LiveId" clId="{25FC00F9-1636-43AF-8D37-520CEB4B5C33}" dt="2023-08-31T10:12:05.504" v="328" actId="47"/>
        <pc:sldMkLst>
          <pc:docMk/>
          <pc:sldMk cId="4233644238" sldId="310"/>
        </pc:sldMkLst>
        <pc:picChg chg="add">
          <ac:chgData name="Amalia Spiliakou" userId="f4bd6b91a0b5818a" providerId="LiveId" clId="{25FC00F9-1636-43AF-8D37-520CEB4B5C33}" dt="2023-08-31T10:07:45.052" v="298"/>
          <ac:picMkLst>
            <pc:docMk/>
            <pc:sldMk cId="4233644238" sldId="310"/>
            <ac:picMk id="4098" creationId="{2FC76691-D578-FDC0-240C-969812F89730}"/>
          </ac:picMkLst>
        </pc:picChg>
      </pc:sldChg>
      <pc:sldChg chg="addSp modSp new mod setBg">
        <pc:chgData name="Amalia Spiliakou" userId="f4bd6b91a0b5818a" providerId="LiveId" clId="{25FC00F9-1636-43AF-8D37-520CEB4B5C33}" dt="2023-08-31T10:12:32.122" v="329" actId="255"/>
        <pc:sldMkLst>
          <pc:docMk/>
          <pc:sldMk cId="139608241" sldId="311"/>
        </pc:sldMkLst>
        <pc:spChg chg="mod">
          <ac:chgData name="Amalia Spiliakou" userId="f4bd6b91a0b5818a" providerId="LiveId" clId="{25FC00F9-1636-43AF-8D37-520CEB4B5C33}" dt="2023-08-31T10:12:32.122" v="329" actId="255"/>
          <ac:spMkLst>
            <pc:docMk/>
            <pc:sldMk cId="139608241" sldId="311"/>
            <ac:spMk id="2" creationId="{8A2CFD2C-B9E2-4597-7AD3-62DF7B460EEB}"/>
          </ac:spMkLst>
        </pc:spChg>
        <pc:picChg chg="add mod">
          <ac:chgData name="Amalia Spiliakou" userId="f4bd6b91a0b5818a" providerId="LiveId" clId="{25FC00F9-1636-43AF-8D37-520CEB4B5C33}" dt="2023-08-31T10:08:05.476" v="310" actId="1037"/>
          <ac:picMkLst>
            <pc:docMk/>
            <pc:sldMk cId="139608241" sldId="311"/>
            <ac:picMk id="5122" creationId="{C28BDC1B-1622-8B0F-1175-71A01C3DECD5}"/>
          </ac:picMkLst>
        </pc:picChg>
      </pc:sldChg>
      <pc:sldChg chg="addSp modSp new mod ord setBg">
        <pc:chgData name="Amalia Spiliakou" userId="f4bd6b91a0b5818a" providerId="LiveId" clId="{25FC00F9-1636-43AF-8D37-520CEB4B5C33}" dt="2023-08-31T12:10:04.999" v="591"/>
        <pc:sldMkLst>
          <pc:docMk/>
          <pc:sldMk cId="918800828" sldId="312"/>
        </pc:sldMkLst>
        <pc:spChg chg="mod">
          <ac:chgData name="Amalia Spiliakou" userId="f4bd6b91a0b5818a" providerId="LiveId" clId="{25FC00F9-1636-43AF-8D37-520CEB4B5C33}" dt="2023-08-31T10:16:37.148" v="432" actId="14100"/>
          <ac:spMkLst>
            <pc:docMk/>
            <pc:sldMk cId="918800828" sldId="312"/>
            <ac:spMk id="2" creationId="{67E95EFE-0F15-D7DC-F6AE-AD7C2BF52E50}"/>
          </ac:spMkLst>
        </pc:spChg>
        <pc:picChg chg="add mod">
          <ac:chgData name="Amalia Spiliakou" userId="f4bd6b91a0b5818a" providerId="LiveId" clId="{25FC00F9-1636-43AF-8D37-520CEB4B5C33}" dt="2023-08-31T10:13:17.635" v="333" actId="14100"/>
          <ac:picMkLst>
            <pc:docMk/>
            <pc:sldMk cId="918800828" sldId="312"/>
            <ac:picMk id="6146" creationId="{40D99811-5D05-D3D1-F6BF-70C9842A33A5}"/>
          </ac:picMkLst>
        </pc:picChg>
      </pc:sldChg>
      <pc:sldChg chg="addSp modSp new mod setBg">
        <pc:chgData name="Amalia Spiliakou" userId="f4bd6b91a0b5818a" providerId="LiveId" clId="{25FC00F9-1636-43AF-8D37-520CEB4B5C33}" dt="2023-08-31T12:01:42.855" v="456" actId="27636"/>
        <pc:sldMkLst>
          <pc:docMk/>
          <pc:sldMk cId="3500982766" sldId="313"/>
        </pc:sldMkLst>
        <pc:spChg chg="mod">
          <ac:chgData name="Amalia Spiliakou" userId="f4bd6b91a0b5818a" providerId="LiveId" clId="{25FC00F9-1636-43AF-8D37-520CEB4B5C33}" dt="2023-08-31T12:01:42.855" v="456" actId="27636"/>
          <ac:spMkLst>
            <pc:docMk/>
            <pc:sldMk cId="3500982766" sldId="313"/>
            <ac:spMk id="2" creationId="{FA7A428B-1078-7136-4503-A5DBD4AC7977}"/>
          </ac:spMkLst>
        </pc:spChg>
        <pc:picChg chg="add mod">
          <ac:chgData name="Amalia Spiliakou" userId="f4bd6b91a0b5818a" providerId="LiveId" clId="{25FC00F9-1636-43AF-8D37-520CEB4B5C33}" dt="2023-08-31T12:01:15.485" v="450" actId="1076"/>
          <ac:picMkLst>
            <pc:docMk/>
            <pc:sldMk cId="3500982766" sldId="313"/>
            <ac:picMk id="7170" creationId="{71B79FF4-36F9-A567-F76A-53AD7D21E91D}"/>
          </ac:picMkLst>
        </pc:picChg>
      </pc:sldChg>
      <pc:sldChg chg="addSp modSp new mod setBg">
        <pc:chgData name="Amalia Spiliakou" userId="f4bd6b91a0b5818a" providerId="LiveId" clId="{25FC00F9-1636-43AF-8D37-520CEB4B5C33}" dt="2023-08-31T12:11:02.185" v="596"/>
        <pc:sldMkLst>
          <pc:docMk/>
          <pc:sldMk cId="1905814026" sldId="314"/>
        </pc:sldMkLst>
        <pc:spChg chg="mod">
          <ac:chgData name="Amalia Spiliakou" userId="f4bd6b91a0b5818a" providerId="LiveId" clId="{25FC00F9-1636-43AF-8D37-520CEB4B5C33}" dt="2023-08-31T12:08:57.099" v="587" actId="14100"/>
          <ac:spMkLst>
            <pc:docMk/>
            <pc:sldMk cId="1905814026" sldId="314"/>
            <ac:spMk id="2" creationId="{BA7FC50C-9634-046D-F114-87CC5DAF3D94}"/>
          </ac:spMkLst>
        </pc:spChg>
        <pc:picChg chg="add mod">
          <ac:chgData name="Amalia Spiliakou" userId="f4bd6b91a0b5818a" providerId="LiveId" clId="{25FC00F9-1636-43AF-8D37-520CEB4B5C33}" dt="2023-08-31T12:08:43.473" v="584" actId="1036"/>
          <ac:picMkLst>
            <pc:docMk/>
            <pc:sldMk cId="1905814026" sldId="314"/>
            <ac:picMk id="8194" creationId="{B96E23E6-D0E0-2EA4-77C4-63292509499C}"/>
          </ac:picMkLst>
        </pc:picChg>
      </pc:sldChg>
      <pc:sldChg chg="modSp add mod setBg">
        <pc:chgData name="Amalia Spiliakou" userId="f4bd6b91a0b5818a" providerId="LiveId" clId="{25FC00F9-1636-43AF-8D37-520CEB4B5C33}" dt="2023-08-31T12:12:06.329" v="668"/>
        <pc:sldMkLst>
          <pc:docMk/>
          <pc:sldMk cId="3271729817" sldId="315"/>
        </pc:sldMkLst>
        <pc:spChg chg="mod">
          <ac:chgData name="Amalia Spiliakou" userId="f4bd6b91a0b5818a" providerId="LiveId" clId="{25FC00F9-1636-43AF-8D37-520CEB4B5C33}" dt="2023-08-31T12:11:58.308" v="667" actId="255"/>
          <ac:spMkLst>
            <pc:docMk/>
            <pc:sldMk cId="3271729817" sldId="315"/>
            <ac:spMk id="3" creationId="{5B5CE5EC-A214-4F17-998E-E208904284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0486-281A-39F2-8A12-E4FFD6D9C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1398E-4E87-D865-6FA6-BEA8FBCCA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3E0AC-16EB-62A8-4D6E-843AE169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B00F2-5453-4B49-2D08-BDA353B66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A7689-2B61-6E86-F569-EDCCF2A4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908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37B2-9091-ABD5-C3D3-ADD368F44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766AB-8EFF-9CFA-7EA8-55DD9B148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FDD8D-9555-4971-4BAA-2C0B403B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FEF55-F077-4FF7-50EC-BC17604F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8C910-028F-ACAA-58C2-75E320D4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835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1C94-951D-7330-5215-A2575BE9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EE4D5-ADD5-D991-6229-830C71D84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07ACD-121D-7314-25BF-26FE1D67C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EEC8F-F8AC-43E2-3308-480321995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1CEDB-DC5C-C727-0FAF-3C17B49F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550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93F10-84E2-3077-8169-F600532AB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4766A-626E-3B13-17B3-418094F31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EB27A-0C9C-4306-4B82-F080365CF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1F799-948D-8FC1-8DC9-CACD4EB7D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B53F0-08FB-6D55-5B80-24EAFBAE6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991C1-DB2F-E131-C438-ECCF04964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888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21BB-A4F7-327B-F57F-935CD9EA2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4C297-2A22-1CA9-0717-DEC79AF03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98C43-72AE-FCAD-E191-4BF0BDD92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F59E01-8D49-9938-29E4-F49EC65A7B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5DE88B-DB6E-3190-5355-B18970FDE4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4A7C3D-0433-8D24-E8A4-4C2916B36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9B6133-A80C-DF66-A05C-EB979AE82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26436C-25CB-BD31-13C4-4AC046A2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814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D40B-3377-40F5-8DB0-156F3250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9E2E5A-786F-4BEA-3061-652970DDC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BCF1DF-2595-F97A-1B3E-36EA567EE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0930A-1D36-58B6-5D25-1D546BFD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246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C49E77-8A6E-BFF7-FE86-345C3E84B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D8D65-183A-8934-19A0-0A3382D33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C3675-B5CE-5A96-BCDF-98B4241E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478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DA0C-7379-B486-8001-EB254720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E61BF-6505-F74E-77B1-15E129737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2C041-5F31-3872-CC26-971FE6600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915D-FB15-D004-BBDB-BF54B2FD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9B33B-CBA4-2AA4-EC0E-C2898E0B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BBE6F-4E3F-708A-3746-33DA248B0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410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55A6-C869-5C44-3190-E56581D0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A52300-7F41-AC57-ACDD-64E8CFAAD6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90A10-EDEC-38E6-F442-0D64C1A1F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1DA94-2496-4702-CFD8-0752FA669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6CD67-F0F1-AD08-A9CD-21387900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F7542-3DE9-99A1-ABF4-3DA624624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847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11D42-FF71-77CD-253B-58F94335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30550-C8F8-3C16-997B-B2EBDBE3F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285FE-AFF0-FB3D-9913-BEF3C1AF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FC1F7-3989-E258-A1AE-543A48F1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BF40B-7D3B-DC32-D671-DA2434E3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4120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1B2798-572A-8BB5-198B-66E97005C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FEB823-B5BD-E0F0-19C1-FF6E306DF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FE749-E8D9-A790-0AAF-3A5A8E9C2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E0680-0D90-82BA-73FA-04F8A0ED7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DD730-6004-5836-5F5E-20CD34AB8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071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9F006D-5BD8-98B9-9EDB-F4DAFE25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C5807-BAA5-9960-0CAD-DE5DD27A8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5F6E1-CDC4-0F56-9CDB-0E67C7F1B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62D0-33C8-4B42-B249-6085208BE801}" type="datetimeFigureOut">
              <a:rPr lang="el-GR" smtClean="0"/>
              <a:t>31/8/2023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62011-8F31-DDFF-A7A0-D3B7A6C39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7541F-91DA-F676-FB4A-00CC45493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5C60E-3FF7-47EE-B6C2-94F1C7E74E2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748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Lo_Scheggia_-_The_Madonna_and_Child_between_Saint_Francis_and_Saint_Michael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metmuseum.org/art/collection/search/436516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wga.hu/frames-e.html?/html/s/scheggia/salver1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sothebys.com/en/buy/auction/2019/fabrizio-moretti-x-fabrizio-moretti-in-passing/giovanni-di-ser-giovanni-guidi-called-scheggia-two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Giovanni_di_Ser_Giovanni_Guidi,_%27Lo_Scheggia%27_-_The_Seven_Liberal_Arts_-_Google_Art_Project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travelingintuscany.com/art/loscheggia.htm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Cassone_adimari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christies.com/en/lot/lot-6088928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artgallery.yale.edu/collections/objects/39537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458517" y="5527645"/>
                  <a:pt x="2784685" y="5134735"/>
                  <a:pt x="4114800" y="5036865"/>
                </a:cubicBezTo>
                <a:cubicBezTo>
                  <a:pt x="3874349" y="5057456"/>
                  <a:pt x="3270789" y="4600812"/>
                  <a:pt x="2743200" y="4457402"/>
                </a:cubicBezTo>
                <a:cubicBezTo>
                  <a:pt x="4795162" y="4070812"/>
                  <a:pt x="6361865" y="4485622"/>
                  <a:pt x="8229600" y="4457402"/>
                </a:cubicBezTo>
                <a:cubicBezTo>
                  <a:pt x="7968393" y="4527154"/>
                  <a:pt x="7055627" y="5070779"/>
                  <a:pt x="6858000" y="5036865"/>
                </a:cubicBezTo>
                <a:cubicBezTo>
                  <a:pt x="8239945" y="5146051"/>
                  <a:pt x="9383239" y="5303438"/>
                  <a:pt x="10972800" y="5705475"/>
                </a:cubicBezTo>
                <a:cubicBezTo>
                  <a:pt x="10309237" y="4492194"/>
                  <a:pt x="10391506" y="4361802"/>
                  <a:pt x="9601200" y="3253904"/>
                </a:cubicBezTo>
                <a:cubicBezTo>
                  <a:pt x="9882956" y="3061848"/>
                  <a:pt x="10465117" y="2315189"/>
                  <a:pt x="10972800" y="1426369"/>
                </a:cubicBezTo>
                <a:cubicBezTo>
                  <a:pt x="10049133" y="1244161"/>
                  <a:pt x="9046770" y="881367"/>
                  <a:pt x="8229600" y="891480"/>
                </a:cubicBezTo>
                <a:cubicBezTo>
                  <a:pt x="8194884" y="725860"/>
                  <a:pt x="8167092" y="305429"/>
                  <a:pt x="8229600" y="178296"/>
                </a:cubicBezTo>
                <a:cubicBezTo>
                  <a:pt x="6046107" y="-148102"/>
                  <a:pt x="4490277" y="-68214"/>
                  <a:pt x="2743200" y="178296"/>
                </a:cubicBezTo>
                <a:cubicBezTo>
                  <a:pt x="2762101" y="306406"/>
                  <a:pt x="2730452" y="572711"/>
                  <a:pt x="2743200" y="891480"/>
                </a:cubicBezTo>
                <a:cubicBezTo>
                  <a:pt x="1879187" y="1164905"/>
                  <a:pt x="926309" y="1198903"/>
                  <a:pt x="0" y="1426369"/>
                </a:cubicBezTo>
                <a:cubicBezTo>
                  <a:pt x="779436" y="2231459"/>
                  <a:pt x="1217565" y="2957388"/>
                  <a:pt x="1371600" y="3253904"/>
                </a:cubicBezTo>
                <a:cubicBezTo>
                  <a:pt x="908828" y="4309898"/>
                  <a:pt x="297790" y="5346271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28748" y="4463864"/>
                  <a:pt x="4114823" y="4823138"/>
                  <a:pt x="4114800" y="5036865"/>
                </a:cubicBezTo>
                <a:cubicBezTo>
                  <a:pt x="3833691" y="5036329"/>
                  <a:pt x="3367963" y="4820821"/>
                  <a:pt x="2743200" y="4457402"/>
                </a:cubicBezTo>
                <a:cubicBezTo>
                  <a:pt x="4676754" y="3960652"/>
                  <a:pt x="6330750" y="4298215"/>
                  <a:pt x="8229600" y="4457402"/>
                </a:cubicBezTo>
                <a:cubicBezTo>
                  <a:pt x="7969383" y="4579983"/>
                  <a:pt x="7060545" y="4926284"/>
                  <a:pt x="6858000" y="5036865"/>
                </a:cubicBezTo>
                <a:cubicBezTo>
                  <a:pt x="6877140" y="4859697"/>
                  <a:pt x="6866190" y="4461667"/>
                  <a:pt x="6858000" y="4323680"/>
                </a:cubicBezTo>
                <a:cubicBezTo>
                  <a:pt x="5919608" y="4311560"/>
                  <a:pt x="5019542" y="4257855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389957" y="5140619"/>
                  <a:pt x="1000131" y="4085541"/>
                  <a:pt x="1371600" y="3253904"/>
                </a:cubicBezTo>
                <a:cubicBezTo>
                  <a:pt x="1066461" y="3095772"/>
                  <a:pt x="446747" y="2197230"/>
                  <a:pt x="0" y="1426369"/>
                </a:cubicBezTo>
                <a:cubicBezTo>
                  <a:pt x="834916" y="1170321"/>
                  <a:pt x="1751933" y="1014797"/>
                  <a:pt x="2743200" y="891480"/>
                </a:cubicBezTo>
                <a:cubicBezTo>
                  <a:pt x="2696720" y="557250"/>
                  <a:pt x="2735251" y="403986"/>
                  <a:pt x="2743200" y="178296"/>
                </a:cubicBezTo>
                <a:cubicBezTo>
                  <a:pt x="4550883" y="-95168"/>
                  <a:pt x="6409009" y="99300"/>
                  <a:pt x="8229600" y="178296"/>
                </a:cubicBezTo>
                <a:cubicBezTo>
                  <a:pt x="8288016" y="315261"/>
                  <a:pt x="8249909" y="561350"/>
                  <a:pt x="8229600" y="891480"/>
                </a:cubicBezTo>
                <a:cubicBezTo>
                  <a:pt x="9149109" y="1069819"/>
                  <a:pt x="10036408" y="1305282"/>
                  <a:pt x="10972800" y="1426369"/>
                </a:cubicBezTo>
                <a:cubicBezTo>
                  <a:pt x="10551931" y="2191876"/>
                  <a:pt x="10047605" y="2895579"/>
                  <a:pt x="9601200" y="3253904"/>
                </a:cubicBezTo>
                <a:cubicBezTo>
                  <a:pt x="10159266" y="4493085"/>
                  <a:pt x="10420997" y="5037227"/>
                  <a:pt x="10972800" y="5705475"/>
                </a:cubicBezTo>
                <a:cubicBezTo>
                  <a:pt x="9445795" y="5574217"/>
                  <a:pt x="8151176" y="5075403"/>
                  <a:pt x="6858000" y="5036865"/>
                </a:cubicBezTo>
                <a:cubicBezTo>
                  <a:pt x="7024173" y="4844581"/>
                  <a:pt x="7759764" y="4514065"/>
                  <a:pt x="8229600" y="4457402"/>
                </a:cubicBezTo>
                <a:cubicBezTo>
                  <a:pt x="6528096" y="4440539"/>
                  <a:pt x="4691933" y="4321587"/>
                  <a:pt x="2743200" y="4457402"/>
                </a:cubicBezTo>
                <a:cubicBezTo>
                  <a:pt x="2973766" y="4674704"/>
                  <a:pt x="3553686" y="4801462"/>
                  <a:pt x="4114800" y="5036865"/>
                </a:cubicBezTo>
                <a:cubicBezTo>
                  <a:pt x="2723696" y="5077114"/>
                  <a:pt x="1158028" y="5462641"/>
                  <a:pt x="0" y="5705475"/>
                </a:cubicBezTo>
                <a:close/>
                <a:moveTo>
                  <a:pt x="2743200" y="4457402"/>
                </a:moveTo>
                <a:cubicBezTo>
                  <a:pt x="2612816" y="2803751"/>
                  <a:pt x="2885012" y="2276427"/>
                  <a:pt x="2743200" y="891480"/>
                </a:cubicBezTo>
                <a:moveTo>
                  <a:pt x="8229600" y="891480"/>
                </a:moveTo>
                <a:cubicBezTo>
                  <a:pt x="8131684" y="1995979"/>
                  <a:pt x="8124744" y="3773029"/>
                  <a:pt x="8229600" y="4457402"/>
                </a:cubicBezTo>
                <a:moveTo>
                  <a:pt x="4114800" y="4323680"/>
                </a:moveTo>
                <a:cubicBezTo>
                  <a:pt x="4161662" y="4443547"/>
                  <a:pt x="4134225" y="4938006"/>
                  <a:pt x="4114800" y="5036865"/>
                </a:cubicBezTo>
                <a:moveTo>
                  <a:pt x="6858000" y="5036865"/>
                </a:moveTo>
                <a:cubicBezTo>
                  <a:pt x="6847081" y="4704041"/>
                  <a:pt x="6875628" y="4486767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535392" y="5083192"/>
                  <a:pt x="1207613" y="3827894"/>
                  <a:pt x="1371600" y="3253904"/>
                </a:cubicBezTo>
                <a:cubicBezTo>
                  <a:pt x="1003215" y="2803850"/>
                  <a:pt x="353986" y="1867175"/>
                  <a:pt x="0" y="1426369"/>
                </a:cubicBezTo>
                <a:cubicBezTo>
                  <a:pt x="941647" y="1261597"/>
                  <a:pt x="1990013" y="938454"/>
                  <a:pt x="2743200" y="891480"/>
                </a:cubicBezTo>
                <a:cubicBezTo>
                  <a:pt x="2778457" y="615184"/>
                  <a:pt x="2712116" y="256378"/>
                  <a:pt x="2743200" y="178296"/>
                </a:cubicBezTo>
                <a:cubicBezTo>
                  <a:pt x="4562605" y="183847"/>
                  <a:pt x="6397861" y="-4886"/>
                  <a:pt x="8229600" y="178296"/>
                </a:cubicBezTo>
                <a:cubicBezTo>
                  <a:pt x="8289280" y="418561"/>
                  <a:pt x="8209230" y="682015"/>
                  <a:pt x="8229600" y="891480"/>
                </a:cubicBezTo>
                <a:cubicBezTo>
                  <a:pt x="9178518" y="1031449"/>
                  <a:pt x="10112238" y="1164811"/>
                  <a:pt x="10972800" y="1426369"/>
                </a:cubicBezTo>
                <a:cubicBezTo>
                  <a:pt x="10773544" y="1728512"/>
                  <a:pt x="10089475" y="2542045"/>
                  <a:pt x="9601200" y="3253904"/>
                </a:cubicBezTo>
                <a:cubicBezTo>
                  <a:pt x="10124876" y="4238466"/>
                  <a:pt x="10813829" y="5320130"/>
                  <a:pt x="10972800" y="5705475"/>
                </a:cubicBezTo>
                <a:cubicBezTo>
                  <a:pt x="9595770" y="5314913"/>
                  <a:pt x="8294772" y="5154302"/>
                  <a:pt x="6858000" y="5036865"/>
                </a:cubicBezTo>
                <a:cubicBezTo>
                  <a:pt x="7312955" y="4743265"/>
                  <a:pt x="7563810" y="4733341"/>
                  <a:pt x="8229600" y="4457402"/>
                </a:cubicBezTo>
                <a:cubicBezTo>
                  <a:pt x="6101002" y="4157540"/>
                  <a:pt x="4698177" y="4260535"/>
                  <a:pt x="2743200" y="4457402"/>
                </a:cubicBezTo>
                <a:cubicBezTo>
                  <a:pt x="3233999" y="4698224"/>
                  <a:pt x="3721325" y="4760374"/>
                  <a:pt x="4114800" y="5036865"/>
                </a:cubicBezTo>
                <a:cubicBezTo>
                  <a:pt x="2704532" y="5310140"/>
                  <a:pt x="1487626" y="5302380"/>
                  <a:pt x="0" y="5705475"/>
                </a:cubicBezTo>
                <a:close/>
                <a:moveTo>
                  <a:pt x="2743200" y="4457402"/>
                </a:moveTo>
                <a:cubicBezTo>
                  <a:pt x="2781833" y="3729434"/>
                  <a:pt x="2912501" y="2293653"/>
                  <a:pt x="2743200" y="891480"/>
                </a:cubicBezTo>
                <a:moveTo>
                  <a:pt x="8229600" y="891480"/>
                </a:moveTo>
                <a:cubicBezTo>
                  <a:pt x="8389120" y="1589330"/>
                  <a:pt x="8094487" y="2923504"/>
                  <a:pt x="8229600" y="4457402"/>
                </a:cubicBezTo>
                <a:moveTo>
                  <a:pt x="4114800" y="4323680"/>
                </a:moveTo>
                <a:cubicBezTo>
                  <a:pt x="4158613" y="4649459"/>
                  <a:pt x="4108589" y="4856894"/>
                  <a:pt x="4114800" y="5036865"/>
                </a:cubicBezTo>
                <a:moveTo>
                  <a:pt x="6858000" y="5036865"/>
                </a:moveTo>
                <a:cubicBezTo>
                  <a:pt x="6847732" y="4757315"/>
                  <a:pt x="6816503" y="4500692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07875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Giovanni di ser Giovanni Guidi, called </a:t>
            </a:r>
          </a:p>
          <a:p>
            <a:pPr algn="ctr"/>
            <a:r>
              <a:rPr lang="it-IT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Lo Scheggia</a:t>
            </a:r>
          </a:p>
          <a:p>
            <a:pPr algn="ctr"/>
            <a:r>
              <a:rPr lang="it-IT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1406–1486</a:t>
            </a:r>
            <a:endParaRPr lang="en-US" sz="4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95EFE-0F15-D7DC-F6AE-AD7C2BF52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9920" y="2174240"/>
            <a:ext cx="5643880" cy="456184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Madonna and Child between Saint Francis and Saint Michael,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by 1486, Tempera on Panel, </a:t>
            </a:r>
            <a:r>
              <a:rPr lang="de-DE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</a:rPr>
              <a:t> 47x35 cm, Private Collection</a:t>
            </a:r>
            <a:br>
              <a:rPr lang="de-DE" sz="12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de-DE" sz="12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https://commons.wikimedia.org/wiki/File:Lo_Scheggia_-_The_Madonna_and_Child_between_Saint_Francis_and_Saint_Michael.jpg</a:t>
            </a:r>
            <a:r>
              <a:rPr lang="de-DE" sz="12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de-DE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0D99811-5D05-D3D1-F6BF-70C9842A3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9063"/>
            <a:ext cx="4739066" cy="661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80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9A460-399F-24F4-1F4F-DC121C8EF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2976880"/>
            <a:ext cx="5068252" cy="375634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The Triumph of Fame, (reverse side),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ca. 1449, Tempera, silver, and gold on wood, Overall, with engaged frame, Diameter: 92.7 cm, the MET, NY, USA </a:t>
            </a:r>
            <a:r>
              <a:rPr lang="en-US" sz="12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https://www.metmuseum.org/art/collection/search/436516</a:t>
            </a:r>
            <a:endParaRPr lang="el-GR" sz="1200" dirty="0"/>
          </a:p>
        </p:txBody>
      </p:sp>
      <p:pic>
        <p:nvPicPr>
          <p:cNvPr id="4" name="Picture 3" descr="A round frame with a painting of a group of people on horseback&#10;&#10;Description automatically generated">
            <a:extLst>
              <a:ext uri="{FF2B5EF4-FFF2-40B4-BE49-F238E27FC236}">
                <a16:creationId xmlns:a16="http://schemas.microsoft.com/office/drawing/2014/main" id="{A9470979-B80A-7121-B07A-556CB1CE1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47" y="142240"/>
            <a:ext cx="6795453" cy="659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08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C2A7-2AFC-A939-6101-1A4ACAC7D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159" y="3200400"/>
            <a:ext cx="4952901" cy="355650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Game of </a:t>
            </a:r>
            <a:r>
              <a:rPr lang="en-US" sz="2400" b="1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Civettino</a:t>
            </a:r>
            <a:r>
              <a:rPr lang="en-US" sz="24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(a Birth Salver), 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c. 1450, Tempera on Wood, Diameter: 59 cm, Museo di Palazzo </a:t>
            </a:r>
            <a:r>
              <a:rPr lang="en-US" sz="2400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Davanzati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Florence, Italy</a:t>
            </a:r>
            <a:br>
              <a:rPr lang="el-GR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https://www.wga.hu/frames-e.html?/html/s/scheggia/salver1.html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FDC363-1B78-E753-8B36-542B8A3D9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39" y="101098"/>
            <a:ext cx="6852822" cy="665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9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FD2C-B9E2-4597-7AD3-62DF7B46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9920" y="2590799"/>
            <a:ext cx="5056962" cy="4121123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Two Boys at Play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circa 1450, Tempera and Oil on Panel, Diameter: 63.5 cm, Private Collection</a:t>
            </a:r>
            <a:br>
              <a:rPr lang="el-G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https://www.sothebys.com/en/buy/auction/2019/fabrizio-moretti-x-fabrizio-moretti-in-passing/giovanni-di-ser-giovanni-guidi-called-scheggia-two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5122" name="Picture 2" descr="GIOVANNI DI SER GIOVANNI GUIDI, CALLED SCHEGGIA | TWO BOYS AT PLAY, A DESCO  DA PARTO | Fabrizio Moretti x Fabrizio Moretti | In Passing | 2019 |  Sotheby's">
            <a:extLst>
              <a:ext uri="{FF2B5EF4-FFF2-40B4-BE49-F238E27FC236}">
                <a16:creationId xmlns:a16="http://schemas.microsoft.com/office/drawing/2014/main" id="{C28BDC1B-1622-8B0F-1175-71A01C3DE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17" y="146076"/>
            <a:ext cx="6611443" cy="65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08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6DC3-42CB-42E2-E478-6683E710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95880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Seven Liberal Arts, 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circa 1460, Tempera on Wood with Gold finishes, 500x1,590 mm, </a:t>
            </a:r>
            <a:r>
              <a:rPr lang="en-US" sz="2400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Museu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Nacional </a:t>
            </a:r>
            <a:r>
              <a:rPr lang="en-US" sz="2400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d'Art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400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Cataluny</a:t>
            </a:r>
            <a:r>
              <a:rPr lang="en-US" sz="24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Barcelona, Spain</a:t>
            </a:r>
            <a:br>
              <a:rPr lang="el-G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hlinkClick r:id="rId2"/>
              </a:rPr>
              <a:t>https://commons.wikimedia.org/wiki/File:Giovanni_di_Ser_Giovanni_Guidi,_%27Lo_Scheggia%27_-_The_Seven_Liberal_Arts_-_Google_Art_Project.jpg</a:t>
            </a:r>
            <a:endParaRPr lang="el-GR" sz="12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7F5C371-FB2B-F37E-DD18-A78DE306D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" y="2961005"/>
            <a:ext cx="11968480" cy="336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81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4923D-CD5C-8B92-E6D0-6567ED82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56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l-GR" sz="22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2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7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Inner lid of a wedding chest with the image of a Reclining Youth, </a:t>
            </a:r>
            <a:r>
              <a:rPr lang="en-US" sz="27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first half of 15th century, Wood, </a:t>
            </a:r>
            <a:r>
              <a:rPr lang="en-US" sz="2700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Musée</a:t>
            </a:r>
            <a:r>
              <a:rPr lang="en-US" sz="27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du Petit Palais, Avignon, France</a:t>
            </a:r>
            <a:br>
              <a:rPr lang="el-GR" sz="2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http://www.travelingintuscany.com/art/loscheggia.htm</a:t>
            </a:r>
            <a:br>
              <a:rPr lang="el-GR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1300" dirty="0"/>
          </a:p>
        </p:txBody>
      </p:sp>
      <p:pic>
        <p:nvPicPr>
          <p:cNvPr id="4" name="Picture 3" descr="A painting of a person with leaves on their arm&#10;&#10;Description automatically generated">
            <a:extLst>
              <a:ext uri="{FF2B5EF4-FFF2-40B4-BE49-F238E27FC236}">
                <a16:creationId xmlns:a16="http://schemas.microsoft.com/office/drawing/2014/main" id="{E9D6AEF8-E7BE-C36B-1CCE-45BE974A3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4892"/>
            <a:ext cx="121920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31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1FD1-29AE-6D39-3E60-FE11D7E1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680"/>
            <a:ext cx="10515600" cy="19304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Cassone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Adimari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The Triumph of Love,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1450, Tempera on Wood, 88.5x303 cm, Galleria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dell’Accademia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Florence, Italy</a:t>
            </a:r>
            <a:br>
              <a:rPr lang="en-US" sz="2400" dirty="0">
                <a:latin typeface="Lucida Calligraphy" panose="03010101010101010101" pitchFamily="66" charset="0"/>
              </a:rPr>
            </a:br>
            <a:r>
              <a:rPr lang="en-US" sz="2400" dirty="0">
                <a:latin typeface="Lucida Calligraphy" panose="03010101010101010101" pitchFamily="66" charset="0"/>
                <a:hlinkClick r:id="rId2"/>
              </a:rPr>
              <a:t>https://commons.wikimedia.org/wiki/File:Cassone_adimari.jpg</a:t>
            </a:r>
            <a:r>
              <a:rPr lang="en-US" sz="2400" dirty="0">
                <a:latin typeface="Lucida Calligraphy" panose="03010101010101010101" pitchFamily="66" charset="0"/>
              </a:rPr>
              <a:t>  </a:t>
            </a:r>
            <a:endParaRPr lang="el-GR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84E5EA7-5441-CCB2-DB34-3F6FEB796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3" y="2672080"/>
            <a:ext cx="11592393" cy="353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44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C50C-9634-046D-F114-87CC5DAF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83" y="609599"/>
            <a:ext cx="11984233" cy="174148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Cassone Panel with the story of Trajan and the Widow,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circa 1450, Tempera and Gold on Panel, 44 x 158 cm, Private Collection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https://www.christies.com/en/lot/lot-6088928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1200" b="1" dirty="0"/>
          </a:p>
        </p:txBody>
      </p:sp>
      <p:pic>
        <p:nvPicPr>
          <p:cNvPr id="8194" name="Picture 2" descr="Giovanni di ser Giovanni Guidi, Lo Scheggia (San Giovanni Valdarno  1406-1486 Florence)">
            <a:extLst>
              <a:ext uri="{FF2B5EF4-FFF2-40B4-BE49-F238E27FC236}">
                <a16:creationId xmlns:a16="http://schemas.microsoft.com/office/drawing/2014/main" id="{B96E23E6-D0E0-2EA4-77C4-632925094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3" y="2323389"/>
            <a:ext cx="11984234" cy="443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814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A428B-1078-7136-4503-A5DBD4AC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78436" cy="217837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7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King </a:t>
            </a:r>
            <a:r>
              <a:rPr lang="en-US" sz="2700" b="1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Brennus</a:t>
            </a:r>
            <a:r>
              <a:rPr lang="en-US" sz="27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of Gaul captures the city of Rome; Marcus </a:t>
            </a:r>
            <a:r>
              <a:rPr lang="en-US" sz="2700" b="1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Furius</a:t>
            </a:r>
            <a:r>
              <a:rPr lang="en-US" sz="27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Camillus expels King </a:t>
            </a:r>
            <a:r>
              <a:rPr lang="en-US" sz="2700" b="1" kern="1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Brennus</a:t>
            </a:r>
            <a:r>
              <a:rPr lang="en-US" sz="27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from Rome, </a:t>
            </a:r>
            <a:r>
              <a:rPr lang="en-US" sz="27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circa 1450, Tempera on Panel, 62.9 × 182.7 × 6 cm, Yale University Art Gallery, USA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https://artgallery.yale.edu/collections/objects/39537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1B79FF4-36F9-A567-F76A-53AD7D21E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4" y="2138856"/>
            <a:ext cx="12178436" cy="471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982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458517" y="5527645"/>
                  <a:pt x="2784685" y="5134735"/>
                  <a:pt x="4114800" y="5036865"/>
                </a:cubicBezTo>
                <a:cubicBezTo>
                  <a:pt x="3874349" y="5057456"/>
                  <a:pt x="3270789" y="4600812"/>
                  <a:pt x="2743200" y="4457402"/>
                </a:cubicBezTo>
                <a:cubicBezTo>
                  <a:pt x="4795162" y="4070812"/>
                  <a:pt x="6361865" y="4485622"/>
                  <a:pt x="8229600" y="4457402"/>
                </a:cubicBezTo>
                <a:cubicBezTo>
                  <a:pt x="7968393" y="4527154"/>
                  <a:pt x="7055627" y="5070779"/>
                  <a:pt x="6858000" y="5036865"/>
                </a:cubicBezTo>
                <a:cubicBezTo>
                  <a:pt x="8239945" y="5146051"/>
                  <a:pt x="9383239" y="5303438"/>
                  <a:pt x="10972800" y="5705475"/>
                </a:cubicBezTo>
                <a:cubicBezTo>
                  <a:pt x="10309237" y="4492194"/>
                  <a:pt x="10391506" y="4361802"/>
                  <a:pt x="9601200" y="3253904"/>
                </a:cubicBezTo>
                <a:cubicBezTo>
                  <a:pt x="9882956" y="3061848"/>
                  <a:pt x="10465117" y="2315189"/>
                  <a:pt x="10972800" y="1426369"/>
                </a:cubicBezTo>
                <a:cubicBezTo>
                  <a:pt x="10049133" y="1244161"/>
                  <a:pt x="9046770" y="881367"/>
                  <a:pt x="8229600" y="891480"/>
                </a:cubicBezTo>
                <a:cubicBezTo>
                  <a:pt x="8194884" y="725860"/>
                  <a:pt x="8167092" y="305429"/>
                  <a:pt x="8229600" y="178296"/>
                </a:cubicBezTo>
                <a:cubicBezTo>
                  <a:pt x="6046107" y="-148102"/>
                  <a:pt x="4490277" y="-68214"/>
                  <a:pt x="2743200" y="178296"/>
                </a:cubicBezTo>
                <a:cubicBezTo>
                  <a:pt x="2762101" y="306406"/>
                  <a:pt x="2730452" y="572711"/>
                  <a:pt x="2743200" y="891480"/>
                </a:cubicBezTo>
                <a:cubicBezTo>
                  <a:pt x="1879187" y="1164905"/>
                  <a:pt x="926309" y="1198903"/>
                  <a:pt x="0" y="1426369"/>
                </a:cubicBezTo>
                <a:cubicBezTo>
                  <a:pt x="779436" y="2231459"/>
                  <a:pt x="1217565" y="2957388"/>
                  <a:pt x="1371600" y="3253904"/>
                </a:cubicBezTo>
                <a:cubicBezTo>
                  <a:pt x="908828" y="4309898"/>
                  <a:pt x="297790" y="5346271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28748" y="4463864"/>
                  <a:pt x="4114823" y="4823138"/>
                  <a:pt x="4114800" y="5036865"/>
                </a:cubicBezTo>
                <a:cubicBezTo>
                  <a:pt x="3833691" y="5036329"/>
                  <a:pt x="3367963" y="4820821"/>
                  <a:pt x="2743200" y="4457402"/>
                </a:cubicBezTo>
                <a:cubicBezTo>
                  <a:pt x="4676754" y="3960652"/>
                  <a:pt x="6330750" y="4298215"/>
                  <a:pt x="8229600" y="4457402"/>
                </a:cubicBezTo>
                <a:cubicBezTo>
                  <a:pt x="7969383" y="4579983"/>
                  <a:pt x="7060545" y="4926284"/>
                  <a:pt x="6858000" y="5036865"/>
                </a:cubicBezTo>
                <a:cubicBezTo>
                  <a:pt x="6877140" y="4859697"/>
                  <a:pt x="6866190" y="4461667"/>
                  <a:pt x="6858000" y="4323680"/>
                </a:cubicBezTo>
                <a:cubicBezTo>
                  <a:pt x="5919608" y="4311560"/>
                  <a:pt x="5019542" y="4257855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389957" y="5140619"/>
                  <a:pt x="1000131" y="4085541"/>
                  <a:pt x="1371600" y="3253904"/>
                </a:cubicBezTo>
                <a:cubicBezTo>
                  <a:pt x="1066461" y="3095772"/>
                  <a:pt x="446747" y="2197230"/>
                  <a:pt x="0" y="1426369"/>
                </a:cubicBezTo>
                <a:cubicBezTo>
                  <a:pt x="834916" y="1170321"/>
                  <a:pt x="1751933" y="1014797"/>
                  <a:pt x="2743200" y="891480"/>
                </a:cubicBezTo>
                <a:cubicBezTo>
                  <a:pt x="2696720" y="557250"/>
                  <a:pt x="2735251" y="403986"/>
                  <a:pt x="2743200" y="178296"/>
                </a:cubicBezTo>
                <a:cubicBezTo>
                  <a:pt x="4550883" y="-95168"/>
                  <a:pt x="6409009" y="99300"/>
                  <a:pt x="8229600" y="178296"/>
                </a:cubicBezTo>
                <a:cubicBezTo>
                  <a:pt x="8288016" y="315261"/>
                  <a:pt x="8249909" y="561350"/>
                  <a:pt x="8229600" y="891480"/>
                </a:cubicBezTo>
                <a:cubicBezTo>
                  <a:pt x="9149109" y="1069819"/>
                  <a:pt x="10036408" y="1305282"/>
                  <a:pt x="10972800" y="1426369"/>
                </a:cubicBezTo>
                <a:cubicBezTo>
                  <a:pt x="10551931" y="2191876"/>
                  <a:pt x="10047605" y="2895579"/>
                  <a:pt x="9601200" y="3253904"/>
                </a:cubicBezTo>
                <a:cubicBezTo>
                  <a:pt x="10159266" y="4493085"/>
                  <a:pt x="10420997" y="5037227"/>
                  <a:pt x="10972800" y="5705475"/>
                </a:cubicBezTo>
                <a:cubicBezTo>
                  <a:pt x="9445795" y="5574217"/>
                  <a:pt x="8151176" y="5075403"/>
                  <a:pt x="6858000" y="5036865"/>
                </a:cubicBezTo>
                <a:cubicBezTo>
                  <a:pt x="7024173" y="4844581"/>
                  <a:pt x="7759764" y="4514065"/>
                  <a:pt x="8229600" y="4457402"/>
                </a:cubicBezTo>
                <a:cubicBezTo>
                  <a:pt x="6528096" y="4440539"/>
                  <a:pt x="4691933" y="4321587"/>
                  <a:pt x="2743200" y="4457402"/>
                </a:cubicBezTo>
                <a:cubicBezTo>
                  <a:pt x="2973766" y="4674704"/>
                  <a:pt x="3553686" y="4801462"/>
                  <a:pt x="4114800" y="5036865"/>
                </a:cubicBezTo>
                <a:cubicBezTo>
                  <a:pt x="2723696" y="5077114"/>
                  <a:pt x="1158028" y="5462641"/>
                  <a:pt x="0" y="5705475"/>
                </a:cubicBezTo>
                <a:close/>
                <a:moveTo>
                  <a:pt x="2743200" y="4457402"/>
                </a:moveTo>
                <a:cubicBezTo>
                  <a:pt x="2612816" y="2803751"/>
                  <a:pt x="2885012" y="2276427"/>
                  <a:pt x="2743200" y="891480"/>
                </a:cubicBezTo>
                <a:moveTo>
                  <a:pt x="8229600" y="891480"/>
                </a:moveTo>
                <a:cubicBezTo>
                  <a:pt x="8131684" y="1995979"/>
                  <a:pt x="8124744" y="3773029"/>
                  <a:pt x="8229600" y="4457402"/>
                </a:cubicBezTo>
                <a:moveTo>
                  <a:pt x="4114800" y="4323680"/>
                </a:moveTo>
                <a:cubicBezTo>
                  <a:pt x="4161662" y="4443547"/>
                  <a:pt x="4134225" y="4938006"/>
                  <a:pt x="4114800" y="5036865"/>
                </a:cubicBezTo>
                <a:moveTo>
                  <a:pt x="6858000" y="5036865"/>
                </a:moveTo>
                <a:cubicBezTo>
                  <a:pt x="6847081" y="4704041"/>
                  <a:pt x="6875628" y="4486767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535392" y="5083192"/>
                  <a:pt x="1207613" y="3827894"/>
                  <a:pt x="1371600" y="3253904"/>
                </a:cubicBezTo>
                <a:cubicBezTo>
                  <a:pt x="1003215" y="2803850"/>
                  <a:pt x="353986" y="1867175"/>
                  <a:pt x="0" y="1426369"/>
                </a:cubicBezTo>
                <a:cubicBezTo>
                  <a:pt x="941647" y="1261597"/>
                  <a:pt x="1990013" y="938454"/>
                  <a:pt x="2743200" y="891480"/>
                </a:cubicBezTo>
                <a:cubicBezTo>
                  <a:pt x="2778457" y="615184"/>
                  <a:pt x="2712116" y="256378"/>
                  <a:pt x="2743200" y="178296"/>
                </a:cubicBezTo>
                <a:cubicBezTo>
                  <a:pt x="4562605" y="183847"/>
                  <a:pt x="6397861" y="-4886"/>
                  <a:pt x="8229600" y="178296"/>
                </a:cubicBezTo>
                <a:cubicBezTo>
                  <a:pt x="8289280" y="418561"/>
                  <a:pt x="8209230" y="682015"/>
                  <a:pt x="8229600" y="891480"/>
                </a:cubicBezTo>
                <a:cubicBezTo>
                  <a:pt x="9178518" y="1031449"/>
                  <a:pt x="10112238" y="1164811"/>
                  <a:pt x="10972800" y="1426369"/>
                </a:cubicBezTo>
                <a:cubicBezTo>
                  <a:pt x="10773544" y="1728512"/>
                  <a:pt x="10089475" y="2542045"/>
                  <a:pt x="9601200" y="3253904"/>
                </a:cubicBezTo>
                <a:cubicBezTo>
                  <a:pt x="10124876" y="4238466"/>
                  <a:pt x="10813829" y="5320130"/>
                  <a:pt x="10972800" y="5705475"/>
                </a:cubicBezTo>
                <a:cubicBezTo>
                  <a:pt x="9595770" y="5314913"/>
                  <a:pt x="8294772" y="5154302"/>
                  <a:pt x="6858000" y="5036865"/>
                </a:cubicBezTo>
                <a:cubicBezTo>
                  <a:pt x="7312955" y="4743265"/>
                  <a:pt x="7563810" y="4733341"/>
                  <a:pt x="8229600" y="4457402"/>
                </a:cubicBezTo>
                <a:cubicBezTo>
                  <a:pt x="6101002" y="4157540"/>
                  <a:pt x="4698177" y="4260535"/>
                  <a:pt x="2743200" y="4457402"/>
                </a:cubicBezTo>
                <a:cubicBezTo>
                  <a:pt x="3233999" y="4698224"/>
                  <a:pt x="3721325" y="4760374"/>
                  <a:pt x="4114800" y="5036865"/>
                </a:cubicBezTo>
                <a:cubicBezTo>
                  <a:pt x="2704532" y="5310140"/>
                  <a:pt x="1487626" y="5302380"/>
                  <a:pt x="0" y="5705475"/>
                </a:cubicBezTo>
                <a:close/>
                <a:moveTo>
                  <a:pt x="2743200" y="4457402"/>
                </a:moveTo>
                <a:cubicBezTo>
                  <a:pt x="2781833" y="3729434"/>
                  <a:pt x="2912501" y="2293653"/>
                  <a:pt x="2743200" y="891480"/>
                </a:cubicBezTo>
                <a:moveTo>
                  <a:pt x="8229600" y="891480"/>
                </a:moveTo>
                <a:cubicBezTo>
                  <a:pt x="8389120" y="1589330"/>
                  <a:pt x="8094487" y="2923504"/>
                  <a:pt x="8229600" y="4457402"/>
                </a:cubicBezTo>
                <a:moveTo>
                  <a:pt x="4114800" y="4323680"/>
                </a:moveTo>
                <a:cubicBezTo>
                  <a:pt x="4158613" y="4649459"/>
                  <a:pt x="4108589" y="4856894"/>
                  <a:pt x="4114800" y="5036865"/>
                </a:cubicBezTo>
                <a:moveTo>
                  <a:pt x="6858000" y="5036865"/>
                </a:moveTo>
                <a:cubicBezTo>
                  <a:pt x="6847732" y="4757315"/>
                  <a:pt x="6816503" y="4500692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07875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The End</a:t>
            </a:r>
            <a:endParaRPr lang="en-US" sz="8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72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479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Lucida Calligraphy</vt:lpstr>
      <vt:lpstr>Times New Roman</vt:lpstr>
      <vt:lpstr>Office Theme</vt:lpstr>
      <vt:lpstr>PowerPoint Presentation</vt:lpstr>
      <vt:lpstr>The Madonna and Child between Saint Francis and Saint Michael, by 1486, Tempera on Panel,  47x35 cm, Private Collection https://commons.wikimedia.org/wiki/File:Lo_Scheggia_-_The_Madonna_and_Child_between_Saint_Francis_and_Saint_Michael.jpg  </vt:lpstr>
      <vt:lpstr>The Triumph of Fame, (reverse side), ca. 1449, Tempera, silver, and gold on wood, Overall, with engaged frame, Diameter: 92.7 cm, the MET, NY, USA https://www.metmuseum.org/art/collection/search/436516</vt:lpstr>
      <vt:lpstr>Game of Civettino (a Birth Salver), c. 1450, Tempera on Wood, Diameter: 59 cm, Museo di Palazzo Davanzati, Florence, Italy https://www.wga.hu/frames-e.html?/html/s/scheggia/salver1.html  </vt:lpstr>
      <vt:lpstr>Two Boys at Play, circa 1450, Tempera and Oil on Panel, Diameter: 63.5 cm, Private Collection https://www.sothebys.com/en/buy/auction/2019/fabrizio-moretti-x-fabrizio-moretti-in-passing/giovanni-di-ser-giovanni-guidi-called-scheggia-two </vt:lpstr>
      <vt:lpstr>The Seven Liberal Arts, circa 1460, Tempera on Wood with Gold finishes, 500x1,590 mm, Museu Nacional d'Art de Cataluny, Barcelona, Spain https://commons.wikimedia.org/wiki/File:Giovanni_di_Ser_Giovanni_Guidi,_%27Lo_Scheggia%27_-_The_Seven_Liberal_Arts_-_Google_Art_Project.jpg</vt:lpstr>
      <vt:lpstr>   Inner lid of a wedding chest with the image of a Reclining Youth, first half of 15th century, Wood, Musée du Petit Palais, Avignon, France http://www.travelingintuscany.com/art/loscheggia.htm </vt:lpstr>
      <vt:lpstr>Cassone Adimari, The Triumph of Love, c. 1450, Tempera on Wood, 88.5x303 cm, Galleria dell’Accademia, Florence, Italy https://commons.wikimedia.org/wiki/File:Cassone_adimari.jpg  </vt:lpstr>
      <vt:lpstr>Cassone Panel with the story of Trajan and the Widow, circa 1450, Tempera and Gold on Panel, 44 x 158 cm, Private Collection https://www.christies.com/en/lot/lot-6088928 </vt:lpstr>
      <vt:lpstr>King Brennus of Gaul captures the city of Rome; Marcus Furius Camillus expels King Brennus from Rome, circa 1450, Tempera on Panel, 62.9 × 182.7 × 6 cm, Yale University Art Gallery, USA https://artgallery.yale.edu/collections/objects/39537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2023-08-28T06:27:57Z</dcterms:created>
  <dcterms:modified xsi:type="dcterms:W3CDTF">2023-08-31T12:12:12Z</dcterms:modified>
</cp:coreProperties>
</file>