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348" r:id="rId2"/>
    <p:sldId id="257" r:id="rId3"/>
    <p:sldId id="256" r:id="rId4"/>
    <p:sldId id="435" r:id="rId5"/>
    <p:sldId id="434" r:id="rId6"/>
    <p:sldId id="353" r:id="rId7"/>
    <p:sldId id="401" r:id="rId8"/>
    <p:sldId id="402" r:id="rId9"/>
    <p:sldId id="413" r:id="rId10"/>
    <p:sldId id="414" r:id="rId11"/>
    <p:sldId id="415" r:id="rId12"/>
    <p:sldId id="416" r:id="rId13"/>
    <p:sldId id="286" r:id="rId14"/>
    <p:sldId id="417" r:id="rId15"/>
    <p:sldId id="294" r:id="rId16"/>
    <p:sldId id="418" r:id="rId17"/>
    <p:sldId id="419" r:id="rId18"/>
    <p:sldId id="420" r:id="rId19"/>
    <p:sldId id="423" r:id="rId20"/>
    <p:sldId id="424" r:id="rId21"/>
    <p:sldId id="425" r:id="rId22"/>
    <p:sldId id="426" r:id="rId23"/>
    <p:sldId id="422" r:id="rId24"/>
    <p:sldId id="427" r:id="rId25"/>
    <p:sldId id="295" r:id="rId26"/>
    <p:sldId id="296" r:id="rId27"/>
    <p:sldId id="410" r:id="rId28"/>
    <p:sldId id="411" r:id="rId29"/>
    <p:sldId id="428" r:id="rId30"/>
    <p:sldId id="406" r:id="rId31"/>
    <p:sldId id="407" r:id="rId32"/>
    <p:sldId id="429" r:id="rId33"/>
    <p:sldId id="430" r:id="rId34"/>
    <p:sldId id="431" r:id="rId35"/>
    <p:sldId id="432" r:id="rId36"/>
    <p:sldId id="433" r:id="rId37"/>
    <p:sldId id="302" r:id="rId38"/>
    <p:sldId id="394" r:id="rId39"/>
    <p:sldId id="327" r:id="rId40"/>
    <p:sldId id="409" r:id="rId41"/>
    <p:sldId id="408" r:id="rId42"/>
    <p:sldId id="399" r:id="rId43"/>
    <p:sldId id="436"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8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14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1E785A47-E708-486D-A8C2-81C7E50E8257}"/>
    <pc:docChg chg="custSel addSld modSld">
      <pc:chgData name="Amalia Spiliakou" userId="f4bd6b91a0b5818a" providerId="LiveId" clId="{1E785A47-E708-486D-A8C2-81C7E50E8257}" dt="2023-11-18T09:28:44.172" v="49" actId="20577"/>
      <pc:docMkLst>
        <pc:docMk/>
      </pc:docMkLst>
      <pc:sldChg chg="modSp new mod">
        <pc:chgData name="Amalia Spiliakou" userId="f4bd6b91a0b5818a" providerId="LiveId" clId="{1E785A47-E708-486D-A8C2-81C7E50E8257}" dt="2023-11-18T09:28:44.172" v="49" actId="20577"/>
        <pc:sldMkLst>
          <pc:docMk/>
          <pc:sldMk cId="2806480201" sldId="436"/>
        </pc:sldMkLst>
        <pc:spChg chg="mod">
          <ac:chgData name="Amalia Spiliakou" userId="f4bd6b91a0b5818a" providerId="LiveId" clId="{1E785A47-E708-486D-A8C2-81C7E50E8257}" dt="2023-11-18T09:28:44.172" v="49" actId="20577"/>
          <ac:spMkLst>
            <pc:docMk/>
            <pc:sldMk cId="2806480201" sldId="436"/>
            <ac:spMk id="2" creationId="{6F85295B-3050-09D7-C58C-FE4B60006022}"/>
          </ac:spMkLst>
        </pc:spChg>
      </pc:sldChg>
    </pc:docChg>
  </pc:docChgLst>
  <pc:docChgLst>
    <pc:chgData name="Amalia Spiliakou" userId="f4bd6b91a0b5818a" providerId="LiveId" clId="{6CBD584B-187A-4D82-B550-7E42CCAC30C3}"/>
    <pc:docChg chg="undo redo custSel addSld delSld modSld sldOrd">
      <pc:chgData name="Amalia Spiliakou" userId="f4bd6b91a0b5818a" providerId="LiveId" clId="{6CBD584B-187A-4D82-B550-7E42CCAC30C3}" dt="2022-12-08T13:57:39.660" v="3903" actId="1036"/>
      <pc:docMkLst>
        <pc:docMk/>
      </pc:docMkLst>
      <pc:sldChg chg="delSp modSp add mod setBg">
        <pc:chgData name="Amalia Spiliakou" userId="f4bd6b91a0b5818a" providerId="LiveId" clId="{6CBD584B-187A-4D82-B550-7E42CCAC30C3}" dt="2022-12-01T07:00:59.523" v="3885" actId="20577"/>
        <pc:sldMkLst>
          <pc:docMk/>
          <pc:sldMk cId="129368381" sldId="256"/>
        </pc:sldMkLst>
        <pc:spChg chg="mod">
          <ac:chgData name="Amalia Spiliakou" userId="f4bd6b91a0b5818a" providerId="LiveId" clId="{6CBD584B-187A-4D82-B550-7E42CCAC30C3}" dt="2022-12-01T07:00:59.523" v="3885" actId="20577"/>
          <ac:spMkLst>
            <pc:docMk/>
            <pc:sldMk cId="129368381" sldId="256"/>
            <ac:spMk id="4" creationId="{8F23038C-990A-CFA3-6311-31A13CFE7AE6}"/>
          </ac:spMkLst>
        </pc:spChg>
        <pc:picChg chg="del">
          <ac:chgData name="Amalia Spiliakou" userId="f4bd6b91a0b5818a" providerId="LiveId" clId="{6CBD584B-187A-4D82-B550-7E42CCAC30C3}" dt="2022-12-01T06:25:44.429" v="3338" actId="478"/>
          <ac:picMkLst>
            <pc:docMk/>
            <pc:sldMk cId="129368381" sldId="256"/>
            <ac:picMk id="2" creationId="{81ECB4FF-A6A3-A1AD-5E38-A92871C1EC93}"/>
          </ac:picMkLst>
        </pc:picChg>
        <pc:picChg chg="mod">
          <ac:chgData name="Amalia Spiliakou" userId="f4bd6b91a0b5818a" providerId="LiveId" clId="{6CBD584B-187A-4D82-B550-7E42CCAC30C3}" dt="2022-12-01T06:25:57.298" v="3340" actId="14100"/>
          <ac:picMkLst>
            <pc:docMk/>
            <pc:sldMk cId="129368381" sldId="256"/>
            <ac:picMk id="1026" creationId="{FCD331F5-E40C-C1DC-7F40-EA6804487886}"/>
          </ac:picMkLst>
        </pc:picChg>
      </pc:sldChg>
      <pc:sldChg chg="del">
        <pc:chgData name="Amalia Spiliakou" userId="f4bd6b91a0b5818a" providerId="LiveId" clId="{6CBD584B-187A-4D82-B550-7E42CCAC30C3}" dt="2022-10-19T11:05:31.252" v="1" actId="47"/>
        <pc:sldMkLst>
          <pc:docMk/>
          <pc:sldMk cId="2913178442" sldId="256"/>
        </pc:sldMkLst>
      </pc:sldChg>
      <pc:sldChg chg="addSp delSp modSp add mod setBg">
        <pc:chgData name="Amalia Spiliakou" userId="f4bd6b91a0b5818a" providerId="LiveId" clId="{6CBD584B-187A-4D82-B550-7E42CCAC30C3}" dt="2022-12-01T06:22:53.272" v="3337" actId="14100"/>
        <pc:sldMkLst>
          <pc:docMk/>
          <pc:sldMk cId="3411329182" sldId="257"/>
        </pc:sldMkLst>
        <pc:spChg chg="add mod">
          <ac:chgData name="Amalia Spiliakou" userId="f4bd6b91a0b5818a" providerId="LiveId" clId="{6CBD584B-187A-4D82-B550-7E42CCAC30C3}" dt="2022-12-01T06:21:29.343" v="3331" actId="1076"/>
          <ac:spMkLst>
            <pc:docMk/>
            <pc:sldMk cId="3411329182" sldId="257"/>
            <ac:spMk id="2" creationId="{D975A843-93EE-8591-9095-3FCB2DF3E2A7}"/>
          </ac:spMkLst>
        </pc:spChg>
        <pc:spChg chg="mod">
          <ac:chgData name="Amalia Spiliakou" userId="f4bd6b91a0b5818a" providerId="LiveId" clId="{6CBD584B-187A-4D82-B550-7E42CCAC30C3}" dt="2022-12-01T06:19:24.345" v="3316" actId="20577"/>
          <ac:spMkLst>
            <pc:docMk/>
            <pc:sldMk cId="3411329182" sldId="257"/>
            <ac:spMk id="3" creationId="{4C18803B-F304-C5D7-86E9-8A712BEEA874}"/>
          </ac:spMkLst>
        </pc:spChg>
        <pc:spChg chg="mod">
          <ac:chgData name="Amalia Spiliakou" userId="f4bd6b91a0b5818a" providerId="LiveId" clId="{6CBD584B-187A-4D82-B550-7E42CCAC30C3}" dt="2022-12-01T06:20:41.756" v="3326" actId="1076"/>
          <ac:spMkLst>
            <pc:docMk/>
            <pc:sldMk cId="3411329182" sldId="257"/>
            <ac:spMk id="5" creationId="{043BA0F1-6EA8-9153-1030-02C2C9C28975}"/>
          </ac:spMkLst>
        </pc:spChg>
        <pc:spChg chg="mod">
          <ac:chgData name="Amalia Spiliakou" userId="f4bd6b91a0b5818a" providerId="LiveId" clId="{6CBD584B-187A-4D82-B550-7E42CCAC30C3}" dt="2022-12-01T06:22:41.070" v="3335" actId="1076"/>
          <ac:spMkLst>
            <pc:docMk/>
            <pc:sldMk cId="3411329182" sldId="257"/>
            <ac:spMk id="6" creationId="{42408A52-3FAD-38D0-47BD-AF46675DF8E3}"/>
          </ac:spMkLst>
        </pc:spChg>
        <pc:spChg chg="add del">
          <ac:chgData name="Amalia Spiliakou" userId="f4bd6b91a0b5818a" providerId="LiveId" clId="{6CBD584B-187A-4D82-B550-7E42CCAC30C3}" dt="2022-12-01T06:15:28.158" v="3251" actId="478"/>
          <ac:spMkLst>
            <pc:docMk/>
            <pc:sldMk cId="3411329182" sldId="257"/>
            <ac:spMk id="7" creationId="{1757630C-E59C-93D9-51D6-1075A2780257}"/>
          </ac:spMkLst>
        </pc:spChg>
        <pc:spChg chg="del mod">
          <ac:chgData name="Amalia Spiliakou" userId="f4bd6b91a0b5818a" providerId="LiveId" clId="{6CBD584B-187A-4D82-B550-7E42CCAC30C3}" dt="2022-12-01T05:09:04.031" v="2358" actId="478"/>
          <ac:spMkLst>
            <pc:docMk/>
            <pc:sldMk cId="3411329182" sldId="257"/>
            <ac:spMk id="7" creationId="{5E2F1606-73B7-45D5-186E-EC3B8BCEF7CB}"/>
          </ac:spMkLst>
        </pc:spChg>
        <pc:spChg chg="del">
          <ac:chgData name="Amalia Spiliakou" userId="f4bd6b91a0b5818a" providerId="LiveId" clId="{6CBD584B-187A-4D82-B550-7E42CCAC30C3}" dt="2022-12-01T05:08:46.834" v="2354" actId="478"/>
          <ac:spMkLst>
            <pc:docMk/>
            <pc:sldMk cId="3411329182" sldId="257"/>
            <ac:spMk id="8" creationId="{21221E31-A32A-FDFF-3F73-C24B39828903}"/>
          </ac:spMkLst>
        </pc:spChg>
        <pc:spChg chg="add mod">
          <ac:chgData name="Amalia Spiliakou" userId="f4bd6b91a0b5818a" providerId="LiveId" clId="{6CBD584B-187A-4D82-B550-7E42CCAC30C3}" dt="2022-12-01T06:21:44.738" v="3333" actId="1076"/>
          <ac:spMkLst>
            <pc:docMk/>
            <pc:sldMk cId="3411329182" sldId="257"/>
            <ac:spMk id="8" creationId="{A1A23813-A0B1-CB63-166D-A921BC9FE628}"/>
          </ac:spMkLst>
        </pc:spChg>
        <pc:spChg chg="mod">
          <ac:chgData name="Amalia Spiliakou" userId="f4bd6b91a0b5818a" providerId="LiveId" clId="{6CBD584B-187A-4D82-B550-7E42CCAC30C3}" dt="2022-12-01T06:22:53.272" v="3337" actId="14100"/>
          <ac:spMkLst>
            <pc:docMk/>
            <pc:sldMk cId="3411329182" sldId="257"/>
            <ac:spMk id="11" creationId="{FF592152-D99F-1929-48ED-A969D85754A4}"/>
          </ac:spMkLst>
        </pc:spChg>
        <pc:spChg chg="mod">
          <ac:chgData name="Amalia Spiliakou" userId="f4bd6b91a0b5818a" providerId="LiveId" clId="{6CBD584B-187A-4D82-B550-7E42CCAC30C3}" dt="2022-12-01T06:21:20.638" v="3330" actId="1076"/>
          <ac:spMkLst>
            <pc:docMk/>
            <pc:sldMk cId="3411329182" sldId="257"/>
            <ac:spMk id="12" creationId="{2A151A2C-0146-8335-643B-9EB84FD63D5D}"/>
          </ac:spMkLst>
        </pc:spChg>
        <pc:spChg chg="del">
          <ac:chgData name="Amalia Spiliakou" userId="f4bd6b91a0b5818a" providerId="LiveId" clId="{6CBD584B-187A-4D82-B550-7E42CCAC30C3}" dt="2022-12-01T05:08:24.913" v="2349" actId="478"/>
          <ac:spMkLst>
            <pc:docMk/>
            <pc:sldMk cId="3411329182" sldId="257"/>
            <ac:spMk id="13" creationId="{0D8CDC6D-AAFA-D178-9971-D09F68360AB4}"/>
          </ac:spMkLst>
        </pc:spChg>
        <pc:spChg chg="del">
          <ac:chgData name="Amalia Spiliakou" userId="f4bd6b91a0b5818a" providerId="LiveId" clId="{6CBD584B-187A-4D82-B550-7E42CCAC30C3}" dt="2022-12-01T05:08:54.389" v="2355" actId="478"/>
          <ac:spMkLst>
            <pc:docMk/>
            <pc:sldMk cId="3411329182" sldId="257"/>
            <ac:spMk id="14" creationId="{14205581-432A-FBE6-E79A-26C238F40425}"/>
          </ac:spMkLst>
        </pc:spChg>
        <pc:spChg chg="del">
          <ac:chgData name="Amalia Spiliakou" userId="f4bd6b91a0b5818a" providerId="LiveId" clId="{6CBD584B-187A-4D82-B550-7E42CCAC30C3}" dt="2022-12-01T05:09:12.627" v="2359" actId="478"/>
          <ac:spMkLst>
            <pc:docMk/>
            <pc:sldMk cId="3411329182" sldId="257"/>
            <ac:spMk id="15" creationId="{182569EF-1EE0-7493-6847-3DE04EAC594C}"/>
          </ac:spMkLst>
        </pc:spChg>
        <pc:spChg chg="del">
          <ac:chgData name="Amalia Spiliakou" userId="f4bd6b91a0b5818a" providerId="LiveId" clId="{6CBD584B-187A-4D82-B550-7E42CCAC30C3}" dt="2022-12-01T05:08:57.560" v="2356" actId="478"/>
          <ac:spMkLst>
            <pc:docMk/>
            <pc:sldMk cId="3411329182" sldId="257"/>
            <ac:spMk id="21" creationId="{0A3EAB55-314B-1033-8A9A-E30D2D0B0926}"/>
          </ac:spMkLst>
        </pc:spChg>
        <pc:spChg chg="del">
          <ac:chgData name="Amalia Spiliakou" userId="f4bd6b91a0b5818a" providerId="LiveId" clId="{6CBD584B-187A-4D82-B550-7E42CCAC30C3}" dt="2022-12-01T05:08:32.884" v="2350" actId="478"/>
          <ac:spMkLst>
            <pc:docMk/>
            <pc:sldMk cId="3411329182" sldId="257"/>
            <ac:spMk id="22" creationId="{60A7CCA2-53A2-F747-2662-32B2EFC97916}"/>
          </ac:spMkLst>
        </pc:spChg>
        <pc:spChg chg="del mod">
          <ac:chgData name="Amalia Spiliakou" userId="f4bd6b91a0b5818a" providerId="LiveId" clId="{6CBD584B-187A-4D82-B550-7E42CCAC30C3}" dt="2022-12-01T05:08:39.579" v="2353" actId="478"/>
          <ac:spMkLst>
            <pc:docMk/>
            <pc:sldMk cId="3411329182" sldId="257"/>
            <ac:spMk id="24" creationId="{894440B3-0C8F-78D6-7E45-C8363EDC6F08}"/>
          </ac:spMkLst>
        </pc:spChg>
        <pc:spChg chg="del">
          <ac:chgData name="Amalia Spiliakou" userId="f4bd6b91a0b5818a" providerId="LiveId" clId="{6CBD584B-187A-4D82-B550-7E42CCAC30C3}" dt="2022-12-01T05:08:12.692" v="2348" actId="478"/>
          <ac:spMkLst>
            <pc:docMk/>
            <pc:sldMk cId="3411329182" sldId="257"/>
            <ac:spMk id="25" creationId="{CB60C3FD-71FC-D057-0B5D-3045D564A54A}"/>
          </ac:spMkLst>
        </pc:spChg>
        <pc:picChg chg="mod">
          <ac:chgData name="Amalia Spiliakou" userId="f4bd6b91a0b5818a" providerId="LiveId" clId="{6CBD584B-187A-4D82-B550-7E42CCAC30C3}" dt="2022-12-01T06:20:20.365" v="3324" actId="1037"/>
          <ac:picMkLst>
            <pc:docMk/>
            <pc:sldMk cId="3411329182" sldId="257"/>
            <ac:picMk id="2058" creationId="{8B431A95-75D4-00C0-0A74-4916DF96EDA8}"/>
          </ac:picMkLst>
        </pc:picChg>
      </pc:sldChg>
      <pc:sldChg chg="modSp mod ord setBg">
        <pc:chgData name="Amalia Spiliakou" userId="f4bd6b91a0b5818a" providerId="LiveId" clId="{6CBD584B-187A-4D82-B550-7E42CCAC30C3}" dt="2022-11-22T20:46:17.912" v="2285"/>
        <pc:sldMkLst>
          <pc:docMk/>
          <pc:sldMk cId="0" sldId="286"/>
        </pc:sldMkLst>
        <pc:spChg chg="mod">
          <ac:chgData name="Amalia Spiliakou" userId="f4bd6b91a0b5818a" providerId="LiveId" clId="{6CBD584B-187A-4D82-B550-7E42CCAC30C3}" dt="2022-10-25T05:53:52.237" v="94" actId="255"/>
          <ac:spMkLst>
            <pc:docMk/>
            <pc:sldMk cId="0" sldId="286"/>
            <ac:spMk id="94210" creationId="{D6720433-D2F9-4108-B0B9-E6F69153860F}"/>
          </ac:spMkLst>
        </pc:spChg>
      </pc:sldChg>
      <pc:sldChg chg="modSp del mod">
        <pc:chgData name="Amalia Spiliakou" userId="f4bd6b91a0b5818a" providerId="LiveId" clId="{6CBD584B-187A-4D82-B550-7E42CCAC30C3}" dt="2022-10-30T09:08:28.495" v="1815" actId="47"/>
        <pc:sldMkLst>
          <pc:docMk/>
          <pc:sldMk cId="0" sldId="287"/>
        </pc:sldMkLst>
        <pc:spChg chg="mod">
          <ac:chgData name="Amalia Spiliakou" userId="f4bd6b91a0b5818a" providerId="LiveId" clId="{6CBD584B-187A-4D82-B550-7E42CCAC30C3}" dt="2022-10-28T04:32:00.823" v="835" actId="207"/>
          <ac:spMkLst>
            <pc:docMk/>
            <pc:sldMk cId="0" sldId="287"/>
            <ac:spMk id="100354" creationId="{E2BF42A0-BAA9-4E75-9CD6-9715FB624B9E}"/>
          </ac:spMkLst>
        </pc:spChg>
      </pc:sldChg>
      <pc:sldChg chg="addSp delSp modSp mod setBg modClrScheme chgLayout">
        <pc:chgData name="Amalia Spiliakou" userId="f4bd6b91a0b5818a" providerId="LiveId" clId="{6CBD584B-187A-4D82-B550-7E42CCAC30C3}" dt="2022-10-25T06:09:56.660" v="134"/>
        <pc:sldMkLst>
          <pc:docMk/>
          <pc:sldMk cId="0" sldId="294"/>
        </pc:sldMkLst>
        <pc:spChg chg="add del mod">
          <ac:chgData name="Amalia Spiliakou" userId="f4bd6b91a0b5818a" providerId="LiveId" clId="{6CBD584B-187A-4D82-B550-7E42CCAC30C3}" dt="2022-10-25T06:03:37.598" v="96" actId="478"/>
          <ac:spMkLst>
            <pc:docMk/>
            <pc:sldMk cId="0" sldId="294"/>
            <ac:spMk id="3" creationId="{AF783C7C-19E9-631A-F159-A35EAB096A2C}"/>
          </ac:spMkLst>
        </pc:spChg>
        <pc:spChg chg="add del mod">
          <ac:chgData name="Amalia Spiliakou" userId="f4bd6b91a0b5818a" providerId="LiveId" clId="{6CBD584B-187A-4D82-B550-7E42CCAC30C3}" dt="2022-10-25T06:03:59.921" v="100" actId="478"/>
          <ac:spMkLst>
            <pc:docMk/>
            <pc:sldMk cId="0" sldId="294"/>
            <ac:spMk id="5" creationId="{4657DB8F-F1BA-340D-7782-F7A5AC3B7572}"/>
          </ac:spMkLst>
        </pc:spChg>
        <pc:spChg chg="add mod ord">
          <ac:chgData name="Amalia Spiliakou" userId="f4bd6b91a0b5818a" providerId="LiveId" clId="{6CBD584B-187A-4D82-B550-7E42CCAC30C3}" dt="2022-10-25T06:09:37.980" v="132" actId="20577"/>
          <ac:spMkLst>
            <pc:docMk/>
            <pc:sldMk cId="0" sldId="294"/>
            <ac:spMk id="6" creationId="{7C84864D-0F3A-279C-11DF-FB21C7C558B2}"/>
          </ac:spMkLst>
        </pc:spChg>
        <pc:picChg chg="add mod">
          <ac:chgData name="Amalia Spiliakou" userId="f4bd6b91a0b5818a" providerId="LiveId" clId="{6CBD584B-187A-4D82-B550-7E42CCAC30C3}" dt="2022-10-25T06:04:19.188" v="102" actId="1076"/>
          <ac:picMkLst>
            <pc:docMk/>
            <pc:sldMk cId="0" sldId="294"/>
            <ac:picMk id="1026" creationId="{A4C203FE-8CC0-52E5-EDB3-466A4D4DDD82}"/>
          </ac:picMkLst>
        </pc:picChg>
        <pc:picChg chg="add del">
          <ac:chgData name="Amalia Spiliakou" userId="f4bd6b91a0b5818a" providerId="LiveId" clId="{6CBD584B-187A-4D82-B550-7E42CCAC30C3}" dt="2022-10-25T06:05:47.879" v="110" actId="478"/>
          <ac:picMkLst>
            <pc:docMk/>
            <pc:sldMk cId="0" sldId="294"/>
            <ac:picMk id="1028" creationId="{1BBA4486-8B99-279B-C23F-5DDD0E4002AE}"/>
          </ac:picMkLst>
        </pc:picChg>
        <pc:picChg chg="add mod">
          <ac:chgData name="Amalia Spiliakou" userId="f4bd6b91a0b5818a" providerId="LiveId" clId="{6CBD584B-187A-4D82-B550-7E42CCAC30C3}" dt="2022-10-25T06:09:33.851" v="131" actId="1076"/>
          <ac:picMkLst>
            <pc:docMk/>
            <pc:sldMk cId="0" sldId="294"/>
            <ac:picMk id="1030" creationId="{60CA4F8F-132A-A861-AEAD-7036CAC52EAB}"/>
          </ac:picMkLst>
        </pc:picChg>
        <pc:picChg chg="del">
          <ac:chgData name="Amalia Spiliakou" userId="f4bd6b91a0b5818a" providerId="LiveId" clId="{6CBD584B-187A-4D82-B550-7E42CCAC30C3}" dt="2022-10-25T06:03:34.517" v="95" actId="478"/>
          <ac:picMkLst>
            <pc:docMk/>
            <pc:sldMk cId="0" sldId="294"/>
            <ac:picMk id="107522" creationId="{88A23C55-9306-17B4-13AF-5BE7D95AE075}"/>
          </ac:picMkLst>
        </pc:picChg>
        <pc:picChg chg="del">
          <ac:chgData name="Amalia Spiliakou" userId="f4bd6b91a0b5818a" providerId="LiveId" clId="{6CBD584B-187A-4D82-B550-7E42CCAC30C3}" dt="2022-10-25T06:03:56.036" v="99" actId="478"/>
          <ac:picMkLst>
            <pc:docMk/>
            <pc:sldMk cId="0" sldId="294"/>
            <ac:picMk id="107523" creationId="{02EBE91E-7F29-61FE-A744-84E42058E0A6}"/>
          </ac:picMkLst>
        </pc:picChg>
      </pc:sldChg>
      <pc:sldChg chg="addSp delSp modSp mod setBg">
        <pc:chgData name="Amalia Spiliakou" userId="f4bd6b91a0b5818a" providerId="LiveId" clId="{6CBD584B-187A-4D82-B550-7E42CCAC30C3}" dt="2022-10-25T06:19:57.740" v="163" actId="207"/>
        <pc:sldMkLst>
          <pc:docMk/>
          <pc:sldMk cId="0" sldId="295"/>
        </pc:sldMkLst>
        <pc:spChg chg="add del mod">
          <ac:chgData name="Amalia Spiliakou" userId="f4bd6b91a0b5818a" providerId="LiveId" clId="{6CBD584B-187A-4D82-B550-7E42CCAC30C3}" dt="2022-10-25T06:15:17.850" v="136" actId="478"/>
          <ac:spMkLst>
            <pc:docMk/>
            <pc:sldMk cId="0" sldId="295"/>
            <ac:spMk id="3" creationId="{02DE9539-ED2E-4AE8-AA32-4F8D2FA2E8A7}"/>
          </ac:spMkLst>
        </pc:spChg>
        <pc:spChg chg="add del mod">
          <ac:chgData name="Amalia Spiliakou" userId="f4bd6b91a0b5818a" providerId="LiveId" clId="{6CBD584B-187A-4D82-B550-7E42CCAC30C3}" dt="2022-10-25T06:15:41.979" v="142" actId="478"/>
          <ac:spMkLst>
            <pc:docMk/>
            <pc:sldMk cId="0" sldId="295"/>
            <ac:spMk id="5" creationId="{EEDCDCDF-24E3-FCB9-6E73-9916F8D07577}"/>
          </ac:spMkLst>
        </pc:spChg>
        <pc:spChg chg="mod">
          <ac:chgData name="Amalia Spiliakou" userId="f4bd6b91a0b5818a" providerId="LiveId" clId="{6CBD584B-187A-4D82-B550-7E42CCAC30C3}" dt="2022-10-25T06:19:57.740" v="163" actId="207"/>
          <ac:spMkLst>
            <pc:docMk/>
            <pc:sldMk cId="0" sldId="295"/>
            <ac:spMk id="96258" creationId="{030E5E16-906F-4820-9808-A9CDCC95B84F}"/>
          </ac:spMkLst>
        </pc:spChg>
        <pc:picChg chg="add mod">
          <ac:chgData name="Amalia Spiliakou" userId="f4bd6b91a0b5818a" providerId="LiveId" clId="{6CBD584B-187A-4D82-B550-7E42CCAC30C3}" dt="2022-10-25T06:19:18.228" v="158" actId="1076"/>
          <ac:picMkLst>
            <pc:docMk/>
            <pc:sldMk cId="0" sldId="295"/>
            <ac:picMk id="2050" creationId="{98A505F8-BB9C-CF85-872A-B0DA1E110A2B}"/>
          </ac:picMkLst>
        </pc:picChg>
        <pc:picChg chg="add mod">
          <ac:chgData name="Amalia Spiliakou" userId="f4bd6b91a0b5818a" providerId="LiveId" clId="{6CBD584B-187A-4D82-B550-7E42CCAC30C3}" dt="2022-10-25T06:18:11.848" v="150" actId="1076"/>
          <ac:picMkLst>
            <pc:docMk/>
            <pc:sldMk cId="0" sldId="295"/>
            <ac:picMk id="2052" creationId="{D9B0023F-440D-6AA8-E7AF-1B81BE7D7502}"/>
          </ac:picMkLst>
        </pc:picChg>
        <pc:picChg chg="del">
          <ac:chgData name="Amalia Spiliakou" userId="f4bd6b91a0b5818a" providerId="LiveId" clId="{6CBD584B-187A-4D82-B550-7E42CCAC30C3}" dt="2022-10-25T06:15:37.788" v="141" actId="478"/>
          <ac:picMkLst>
            <pc:docMk/>
            <pc:sldMk cId="0" sldId="295"/>
            <ac:picMk id="108547" creationId="{3DB7A344-3AA7-5FAF-92F7-6FC67CAB9D1F}"/>
          </ac:picMkLst>
        </pc:picChg>
        <pc:picChg chg="del">
          <ac:chgData name="Amalia Spiliakou" userId="f4bd6b91a0b5818a" providerId="LiveId" clId="{6CBD584B-187A-4D82-B550-7E42CCAC30C3}" dt="2022-10-25T06:15:12.094" v="135" actId="478"/>
          <ac:picMkLst>
            <pc:docMk/>
            <pc:sldMk cId="0" sldId="295"/>
            <ac:picMk id="108548" creationId="{3FDD682B-CDF1-0C69-FAB8-D8953A88514C}"/>
          </ac:picMkLst>
        </pc:picChg>
      </pc:sldChg>
      <pc:sldChg chg="addSp delSp modSp mod setBg">
        <pc:chgData name="Amalia Spiliakou" userId="f4bd6b91a0b5818a" providerId="LiveId" clId="{6CBD584B-187A-4D82-B550-7E42CCAC30C3}" dt="2022-10-25T06:29:32.139" v="221" actId="6549"/>
        <pc:sldMkLst>
          <pc:docMk/>
          <pc:sldMk cId="0" sldId="296"/>
        </pc:sldMkLst>
        <pc:spChg chg="mod">
          <ac:chgData name="Amalia Spiliakou" userId="f4bd6b91a0b5818a" providerId="LiveId" clId="{6CBD584B-187A-4D82-B550-7E42CCAC30C3}" dt="2022-10-25T06:29:32.139" v="221" actId="6549"/>
          <ac:spMkLst>
            <pc:docMk/>
            <pc:sldMk cId="0" sldId="296"/>
            <ac:spMk id="97282" creationId="{174BFA4F-56D8-42F7-BF67-3730F3A63E4A}"/>
          </ac:spMkLst>
        </pc:spChg>
        <pc:picChg chg="add del">
          <ac:chgData name="Amalia Spiliakou" userId="f4bd6b91a0b5818a" providerId="LiveId" clId="{6CBD584B-187A-4D82-B550-7E42CCAC30C3}" dt="2022-10-25T06:22:39.626" v="174" actId="478"/>
          <ac:picMkLst>
            <pc:docMk/>
            <pc:sldMk cId="0" sldId="296"/>
            <ac:picMk id="3074" creationId="{476B117E-F778-F6AD-CD06-B6B213A95968}"/>
          </ac:picMkLst>
        </pc:picChg>
        <pc:picChg chg="add mod">
          <ac:chgData name="Amalia Spiliakou" userId="f4bd6b91a0b5818a" providerId="LiveId" clId="{6CBD584B-187A-4D82-B550-7E42CCAC30C3}" dt="2022-10-25T06:27:56.252" v="209" actId="1076"/>
          <ac:picMkLst>
            <pc:docMk/>
            <pc:sldMk cId="0" sldId="296"/>
            <ac:picMk id="3076" creationId="{45F53E95-0B47-B31D-5824-2DF7CC52268A}"/>
          </ac:picMkLst>
        </pc:picChg>
        <pc:picChg chg="mod">
          <ac:chgData name="Amalia Spiliakou" userId="f4bd6b91a0b5818a" providerId="LiveId" clId="{6CBD584B-187A-4D82-B550-7E42CCAC30C3}" dt="2022-10-25T06:28:00.779" v="210" actId="1076"/>
          <ac:picMkLst>
            <pc:docMk/>
            <pc:sldMk cId="0" sldId="296"/>
            <ac:picMk id="109572" creationId="{8552275C-7CC2-3B4C-31E2-325A6838F5D6}"/>
          </ac:picMkLst>
        </pc:picChg>
      </pc:sldChg>
      <pc:sldChg chg="modSp del mod setBg">
        <pc:chgData name="Amalia Spiliakou" userId="f4bd6b91a0b5818a" providerId="LiveId" clId="{6CBD584B-187A-4D82-B550-7E42CCAC30C3}" dt="2022-10-30T07:07:24.531" v="1449" actId="47"/>
        <pc:sldMkLst>
          <pc:docMk/>
          <pc:sldMk cId="0" sldId="297"/>
        </pc:sldMkLst>
        <pc:spChg chg="mod">
          <ac:chgData name="Amalia Spiliakou" userId="f4bd6b91a0b5818a" providerId="LiveId" clId="{6CBD584B-187A-4D82-B550-7E42CCAC30C3}" dt="2022-10-28T04:29:28.951" v="821" actId="207"/>
          <ac:spMkLst>
            <pc:docMk/>
            <pc:sldMk cId="0" sldId="297"/>
            <ac:spMk id="98306" creationId="{E6C59A2A-73AD-4B3E-97B1-A35DFEFE77B1}"/>
          </ac:spMkLst>
        </pc:spChg>
      </pc:sldChg>
      <pc:sldChg chg="del">
        <pc:chgData name="Amalia Spiliakou" userId="f4bd6b91a0b5818a" providerId="LiveId" clId="{6CBD584B-187A-4D82-B550-7E42CCAC30C3}" dt="2022-10-30T09:52:56.574" v="1868" actId="47"/>
        <pc:sldMkLst>
          <pc:docMk/>
          <pc:sldMk cId="0" sldId="298"/>
        </pc:sldMkLst>
      </pc:sldChg>
      <pc:sldChg chg="modSp add mod setBg">
        <pc:chgData name="Amalia Spiliakou" userId="f4bd6b91a0b5818a" providerId="LiveId" clId="{6CBD584B-187A-4D82-B550-7E42CCAC30C3}" dt="2022-10-30T10:44:12.475" v="2133"/>
        <pc:sldMkLst>
          <pc:docMk/>
          <pc:sldMk cId="0" sldId="302"/>
        </pc:sldMkLst>
        <pc:spChg chg="mod">
          <ac:chgData name="Amalia Spiliakou" userId="f4bd6b91a0b5818a" providerId="LiveId" clId="{6CBD584B-187A-4D82-B550-7E42CCAC30C3}" dt="2022-10-30T10:43:43.712" v="2129" actId="14100"/>
          <ac:spMkLst>
            <pc:docMk/>
            <pc:sldMk cId="0" sldId="302"/>
            <ac:spMk id="78850" creationId="{D42E62BF-B6B2-4BD6-B394-CB4CA9AEB396}"/>
          </ac:spMkLst>
        </pc:spChg>
        <pc:picChg chg="mod">
          <ac:chgData name="Amalia Spiliakou" userId="f4bd6b91a0b5818a" providerId="LiveId" clId="{6CBD584B-187A-4D82-B550-7E42CCAC30C3}" dt="2022-10-30T10:43:59.297" v="2132" actId="1076"/>
          <ac:picMkLst>
            <pc:docMk/>
            <pc:sldMk cId="0" sldId="302"/>
            <ac:picMk id="91139" creationId="{025A65A4-39AD-A22D-73C3-7514510F5AA5}"/>
          </ac:picMkLst>
        </pc:picChg>
      </pc:sldChg>
      <pc:sldChg chg="modSp mod setBg">
        <pc:chgData name="Amalia Spiliakou" userId="f4bd6b91a0b5818a" providerId="LiveId" clId="{6CBD584B-187A-4D82-B550-7E42CCAC30C3}" dt="2022-10-30T10:53:42.931" v="2170"/>
        <pc:sldMkLst>
          <pc:docMk/>
          <pc:sldMk cId="0" sldId="327"/>
        </pc:sldMkLst>
        <pc:spChg chg="mod">
          <ac:chgData name="Amalia Spiliakou" userId="f4bd6b91a0b5818a" providerId="LiveId" clId="{6CBD584B-187A-4D82-B550-7E42CCAC30C3}" dt="2022-10-30T10:53:37.818" v="2169" actId="6549"/>
          <ac:spMkLst>
            <pc:docMk/>
            <pc:sldMk cId="0" sldId="327"/>
            <ac:spMk id="105474" creationId="{BB705544-AC5F-4D18-803B-28D494F7CBDF}"/>
          </ac:spMkLst>
        </pc:spChg>
      </pc:sldChg>
      <pc:sldChg chg="modSp del mod setBg">
        <pc:chgData name="Amalia Spiliakou" userId="f4bd6b91a0b5818a" providerId="LiveId" clId="{6CBD584B-187A-4D82-B550-7E42CCAC30C3}" dt="2022-10-30T07:07:25.567" v="1450" actId="47"/>
        <pc:sldMkLst>
          <pc:docMk/>
          <pc:sldMk cId="0" sldId="346"/>
        </pc:sldMkLst>
        <pc:spChg chg="mod">
          <ac:chgData name="Amalia Spiliakou" userId="f4bd6b91a0b5818a" providerId="LiveId" clId="{6CBD584B-187A-4D82-B550-7E42CCAC30C3}" dt="2022-10-28T04:31:09.882" v="822" actId="207"/>
          <ac:spMkLst>
            <pc:docMk/>
            <pc:sldMk cId="0" sldId="346"/>
            <ac:spMk id="99330" creationId="{218399CE-AFCA-49D4-82B7-A2C43FE7FB5F}"/>
          </ac:spMkLst>
        </pc:spChg>
      </pc:sldChg>
      <pc:sldChg chg="modSp add mod setBg">
        <pc:chgData name="Amalia Spiliakou" userId="f4bd6b91a0b5818a" providerId="LiveId" clId="{6CBD584B-187A-4D82-B550-7E42CCAC30C3}" dt="2022-12-01T05:07:52.386" v="2347"/>
        <pc:sldMkLst>
          <pc:docMk/>
          <pc:sldMk cId="0" sldId="348"/>
        </pc:sldMkLst>
        <pc:spChg chg="mod">
          <ac:chgData name="Amalia Spiliakou" userId="f4bd6b91a0b5818a" providerId="LiveId" clId="{6CBD584B-187A-4D82-B550-7E42CCAC30C3}" dt="2022-12-01T05:07:40.441" v="2346" actId="20577"/>
          <ac:spMkLst>
            <pc:docMk/>
            <pc:sldMk cId="0" sldId="348"/>
            <ac:spMk id="4" creationId="{CADA4EC1-5E1F-4863-8AFD-DA55A8168584}"/>
          </ac:spMkLst>
        </pc:spChg>
      </pc:sldChg>
      <pc:sldChg chg="ord">
        <pc:chgData name="Amalia Spiliakou" userId="f4bd6b91a0b5818a" providerId="LiveId" clId="{6CBD584B-187A-4D82-B550-7E42CCAC30C3}" dt="2022-12-01T05:06:49.229" v="2292"/>
        <pc:sldMkLst>
          <pc:docMk/>
          <pc:sldMk cId="0" sldId="353"/>
        </pc:sldMkLst>
      </pc:sldChg>
      <pc:sldChg chg="addSp delSp modSp add mod setBg">
        <pc:chgData name="Amalia Spiliakou" userId="f4bd6b91a0b5818a" providerId="LiveId" clId="{6CBD584B-187A-4D82-B550-7E42CCAC30C3}" dt="2022-10-30T10:51:22.701" v="2158"/>
        <pc:sldMkLst>
          <pc:docMk/>
          <pc:sldMk cId="0" sldId="394"/>
        </pc:sldMkLst>
        <pc:spChg chg="mod">
          <ac:chgData name="Amalia Spiliakou" userId="f4bd6b91a0b5818a" providerId="LiveId" clId="{6CBD584B-187A-4D82-B550-7E42CCAC30C3}" dt="2022-10-30T10:51:15.348" v="2157" actId="20577"/>
          <ac:spMkLst>
            <pc:docMk/>
            <pc:sldMk cId="0" sldId="394"/>
            <ac:spMk id="2" creationId="{8B00C6C8-E0A4-4FDC-9DAF-B6095AB09D67}"/>
          </ac:spMkLst>
        </pc:spChg>
        <pc:picChg chg="del">
          <ac:chgData name="Amalia Spiliakou" userId="f4bd6b91a0b5818a" providerId="LiveId" clId="{6CBD584B-187A-4D82-B550-7E42CCAC30C3}" dt="2022-10-30T10:45:50.334" v="2134" actId="478"/>
          <ac:picMkLst>
            <pc:docMk/>
            <pc:sldMk cId="0" sldId="394"/>
            <ac:picMk id="4" creationId="{45054E9C-3132-DBF8-7670-2F393B90A084}"/>
          </ac:picMkLst>
        </pc:picChg>
        <pc:picChg chg="mod">
          <ac:chgData name="Amalia Spiliakou" userId="f4bd6b91a0b5818a" providerId="LiveId" clId="{6CBD584B-187A-4D82-B550-7E42CCAC30C3}" dt="2022-10-30T10:46:07.660" v="2138" actId="1076"/>
          <ac:picMkLst>
            <pc:docMk/>
            <pc:sldMk cId="0" sldId="394"/>
            <ac:picMk id="7172" creationId="{71246D5E-FA94-161B-C39A-EFEFA23C821F}"/>
          </ac:picMkLst>
        </pc:picChg>
        <pc:picChg chg="add mod">
          <ac:chgData name="Amalia Spiliakou" userId="f4bd6b91a0b5818a" providerId="LiveId" clId="{6CBD584B-187A-4D82-B550-7E42CCAC30C3}" dt="2022-10-30T10:45:56.067" v="2136" actId="1076"/>
          <ac:picMkLst>
            <pc:docMk/>
            <pc:sldMk cId="0" sldId="394"/>
            <ac:picMk id="19458" creationId="{0BFAC4A6-6F6D-4862-5283-728C57350B10}"/>
          </ac:picMkLst>
        </pc:picChg>
        <pc:picChg chg="add mod">
          <ac:chgData name="Amalia Spiliakou" userId="f4bd6b91a0b5818a" providerId="LiveId" clId="{6CBD584B-187A-4D82-B550-7E42CCAC30C3}" dt="2022-10-30T10:50:53.185" v="2154" actId="14100"/>
          <ac:picMkLst>
            <pc:docMk/>
            <pc:sldMk cId="0" sldId="394"/>
            <ac:picMk id="19460" creationId="{87C96C39-D709-EF34-519E-A1C1456DB1C8}"/>
          </ac:picMkLst>
        </pc:picChg>
        <pc:picChg chg="del">
          <ac:chgData name="Amalia Spiliakou" userId="f4bd6b91a0b5818a" providerId="LiveId" clId="{6CBD584B-187A-4D82-B550-7E42CCAC30C3}" dt="2022-10-30T10:46:09.803" v="2139" actId="478"/>
          <ac:picMkLst>
            <pc:docMk/>
            <pc:sldMk cId="0" sldId="394"/>
            <ac:picMk id="92164" creationId="{CCF969E4-A279-DE8F-B016-0EB5E4FE70D8}"/>
          </ac:picMkLst>
        </pc:picChg>
      </pc:sldChg>
      <pc:sldChg chg="modSp mod setBg">
        <pc:chgData name="Amalia Spiliakou" userId="f4bd6b91a0b5818a" providerId="LiveId" clId="{6CBD584B-187A-4D82-B550-7E42CCAC30C3}" dt="2022-10-30T11:02:25.711" v="2219"/>
        <pc:sldMkLst>
          <pc:docMk/>
          <pc:sldMk cId="0" sldId="399"/>
        </pc:sldMkLst>
        <pc:spChg chg="mod">
          <ac:chgData name="Amalia Spiliakou" userId="f4bd6b91a0b5818a" providerId="LiveId" clId="{6CBD584B-187A-4D82-B550-7E42CCAC30C3}" dt="2022-10-30T11:02:21.704" v="2218" actId="207"/>
          <ac:spMkLst>
            <pc:docMk/>
            <pc:sldMk cId="0" sldId="399"/>
            <ac:spMk id="5" creationId="{DB6B2DA2-7B93-4860-9F99-6F333DFB941C}"/>
          </ac:spMkLst>
        </pc:spChg>
      </pc:sldChg>
      <pc:sldChg chg="modSp mod">
        <pc:chgData name="Amalia Spiliakou" userId="f4bd6b91a0b5818a" providerId="LiveId" clId="{6CBD584B-187A-4D82-B550-7E42CCAC30C3}" dt="2022-10-28T05:25:26.990" v="866" actId="20577"/>
        <pc:sldMkLst>
          <pc:docMk/>
          <pc:sldMk cId="0" sldId="401"/>
        </pc:sldMkLst>
        <pc:spChg chg="mod">
          <ac:chgData name="Amalia Spiliakou" userId="f4bd6b91a0b5818a" providerId="LiveId" clId="{6CBD584B-187A-4D82-B550-7E42CCAC30C3}" dt="2022-10-28T05:25:26.990" v="866" actId="20577"/>
          <ac:spMkLst>
            <pc:docMk/>
            <pc:sldMk cId="0" sldId="401"/>
            <ac:spMk id="4" creationId="{CADA4EC1-5E1F-4863-8AFD-DA55A8168584}"/>
          </ac:spMkLst>
        </pc:spChg>
      </pc:sldChg>
      <pc:sldChg chg="modSp mod setBg">
        <pc:chgData name="Amalia Spiliakou" userId="f4bd6b91a0b5818a" providerId="LiveId" clId="{6CBD584B-187A-4D82-B550-7E42CCAC30C3}" dt="2022-10-28T05:26:09.258" v="877" actId="20577"/>
        <pc:sldMkLst>
          <pc:docMk/>
          <pc:sldMk cId="0" sldId="402"/>
        </pc:sldMkLst>
        <pc:spChg chg="mod">
          <ac:chgData name="Amalia Spiliakou" userId="f4bd6b91a0b5818a" providerId="LiveId" clId="{6CBD584B-187A-4D82-B550-7E42CCAC30C3}" dt="2022-10-28T05:26:09.258" v="877" actId="20577"/>
          <ac:spMkLst>
            <pc:docMk/>
            <pc:sldMk cId="0" sldId="402"/>
            <ac:spMk id="4" creationId="{BF302710-DFA4-4296-9CFF-C5E783D8A8F7}"/>
          </ac:spMkLst>
        </pc:spChg>
      </pc:sldChg>
      <pc:sldChg chg="modSp del mod setBg">
        <pc:chgData name="Amalia Spiliakou" userId="f4bd6b91a0b5818a" providerId="LiveId" clId="{6CBD584B-187A-4D82-B550-7E42CCAC30C3}" dt="2022-10-30T09:47:03.158" v="1828" actId="47"/>
        <pc:sldMkLst>
          <pc:docMk/>
          <pc:sldMk cId="0" sldId="405"/>
        </pc:sldMkLst>
        <pc:spChg chg="mod">
          <ac:chgData name="Amalia Spiliakou" userId="f4bd6b91a0b5818a" providerId="LiveId" clId="{6CBD584B-187A-4D82-B550-7E42CCAC30C3}" dt="2022-10-28T04:34:17.394" v="853" actId="20577"/>
          <ac:spMkLst>
            <pc:docMk/>
            <pc:sldMk cId="0" sldId="405"/>
            <ac:spMk id="5" creationId="{CA84DE90-3093-4338-8419-1AF7255DD34F}"/>
          </ac:spMkLst>
        </pc:spChg>
      </pc:sldChg>
      <pc:sldChg chg="modSp mod setBg">
        <pc:chgData name="Amalia Spiliakou" userId="f4bd6b91a0b5818a" providerId="LiveId" clId="{6CBD584B-187A-4D82-B550-7E42CCAC30C3}" dt="2022-10-30T09:47:22.445" v="1830" actId="207"/>
        <pc:sldMkLst>
          <pc:docMk/>
          <pc:sldMk cId="0" sldId="406"/>
        </pc:sldMkLst>
        <pc:spChg chg="mod">
          <ac:chgData name="Amalia Spiliakou" userId="f4bd6b91a0b5818a" providerId="LiveId" clId="{6CBD584B-187A-4D82-B550-7E42CCAC30C3}" dt="2022-10-30T09:47:22.445" v="1830" actId="207"/>
          <ac:spMkLst>
            <pc:docMk/>
            <pc:sldMk cId="0" sldId="406"/>
            <ac:spMk id="2" creationId="{B65E13EF-429D-4028-9BBC-A4A5652DA831}"/>
          </ac:spMkLst>
        </pc:spChg>
      </pc:sldChg>
      <pc:sldChg chg="addSp delSp modSp mod setBg">
        <pc:chgData name="Amalia Spiliakou" userId="f4bd6b91a0b5818a" providerId="LiveId" clId="{6CBD584B-187A-4D82-B550-7E42CCAC30C3}" dt="2022-10-30T09:52:47.255" v="1867"/>
        <pc:sldMkLst>
          <pc:docMk/>
          <pc:sldMk cId="0" sldId="407"/>
        </pc:sldMkLst>
        <pc:spChg chg="mod">
          <ac:chgData name="Amalia Spiliakou" userId="f4bd6b91a0b5818a" providerId="LiveId" clId="{6CBD584B-187A-4D82-B550-7E42CCAC30C3}" dt="2022-10-30T09:52:39.323" v="1866" actId="20577"/>
          <ac:spMkLst>
            <pc:docMk/>
            <pc:sldMk cId="0" sldId="407"/>
            <ac:spMk id="2" creationId="{8D51C4E3-DCCB-4A31-9108-8A2D2E1584FF}"/>
          </ac:spMkLst>
        </pc:spChg>
        <pc:picChg chg="add mod">
          <ac:chgData name="Amalia Spiliakou" userId="f4bd6b91a0b5818a" providerId="LiveId" clId="{6CBD584B-187A-4D82-B550-7E42CCAC30C3}" dt="2022-10-30T09:50:36.890" v="1835" actId="14100"/>
          <ac:picMkLst>
            <pc:docMk/>
            <pc:sldMk cId="0" sldId="407"/>
            <ac:picMk id="13314" creationId="{96569057-D4E2-6B4B-EA4C-EB51F0BAE5CA}"/>
          </ac:picMkLst>
        </pc:picChg>
        <pc:picChg chg="del">
          <ac:chgData name="Amalia Spiliakou" userId="f4bd6b91a0b5818a" providerId="LiveId" clId="{6CBD584B-187A-4D82-B550-7E42CCAC30C3}" dt="2022-10-30T09:50:20.624" v="1831" actId="478"/>
          <ac:picMkLst>
            <pc:docMk/>
            <pc:sldMk cId="0" sldId="407"/>
            <ac:picMk id="115716" creationId="{D946FCB5-EA06-CDFE-422E-B91E8F8C6A97}"/>
          </ac:picMkLst>
        </pc:picChg>
      </pc:sldChg>
      <pc:sldChg chg="addSp modSp mod setBg modClrScheme chgLayout">
        <pc:chgData name="Amalia Spiliakou" userId="f4bd6b91a0b5818a" providerId="LiveId" clId="{6CBD584B-187A-4D82-B550-7E42CCAC30C3}" dt="2022-10-30T11:03:02.827" v="2283" actId="20577"/>
        <pc:sldMkLst>
          <pc:docMk/>
          <pc:sldMk cId="0" sldId="408"/>
        </pc:sldMkLst>
        <pc:spChg chg="add mod ord">
          <ac:chgData name="Amalia Spiliakou" userId="f4bd6b91a0b5818a" providerId="LiveId" clId="{6CBD584B-187A-4D82-B550-7E42CCAC30C3}" dt="2022-10-30T11:03:02.827" v="2283" actId="20577"/>
          <ac:spMkLst>
            <pc:docMk/>
            <pc:sldMk cId="0" sldId="408"/>
            <ac:spMk id="2" creationId="{5C82B008-9019-3B88-FADB-9D44A9E8F562}"/>
          </ac:spMkLst>
        </pc:spChg>
      </pc:sldChg>
      <pc:sldChg chg="addSp delSp modSp mod setBg">
        <pc:chgData name="Amalia Spiliakou" userId="f4bd6b91a0b5818a" providerId="LiveId" clId="{6CBD584B-187A-4D82-B550-7E42CCAC30C3}" dt="2022-10-30T10:57:42.917" v="2201" actId="255"/>
        <pc:sldMkLst>
          <pc:docMk/>
          <pc:sldMk cId="0" sldId="409"/>
        </pc:sldMkLst>
        <pc:spChg chg="add del">
          <ac:chgData name="Amalia Spiliakou" userId="f4bd6b91a0b5818a" providerId="LiveId" clId="{6CBD584B-187A-4D82-B550-7E42CCAC30C3}" dt="2022-10-30T10:54:57.287" v="2177" actId="478"/>
          <ac:spMkLst>
            <pc:docMk/>
            <pc:sldMk cId="0" sldId="409"/>
            <ac:spMk id="3" creationId="{D49F1AEB-B05F-39EE-74B2-DCF975E0CC37}"/>
          </ac:spMkLst>
        </pc:spChg>
        <pc:spChg chg="del mod">
          <ac:chgData name="Amalia Spiliakou" userId="f4bd6b91a0b5818a" providerId="LiveId" clId="{6CBD584B-187A-4D82-B550-7E42CCAC30C3}" dt="2022-10-30T10:55:56.093" v="2185" actId="478"/>
          <ac:spMkLst>
            <pc:docMk/>
            <pc:sldMk cId="0" sldId="409"/>
            <ac:spMk id="4" creationId="{69B41312-C465-4C89-BC3A-6E1BE3E4D55A}"/>
          </ac:spMkLst>
        </pc:spChg>
        <pc:spChg chg="add mod">
          <ac:chgData name="Amalia Spiliakou" userId="f4bd6b91a0b5818a" providerId="LiveId" clId="{6CBD584B-187A-4D82-B550-7E42CCAC30C3}" dt="2022-10-30T10:57:42.917" v="2201" actId="255"/>
          <ac:spMkLst>
            <pc:docMk/>
            <pc:sldMk cId="0" sldId="409"/>
            <ac:spMk id="6" creationId="{D76879F5-CBB1-11E7-6038-194D153F1198}"/>
          </ac:spMkLst>
        </pc:spChg>
        <pc:spChg chg="add">
          <ac:chgData name="Amalia Spiliakou" userId="f4bd6b91a0b5818a" providerId="LiveId" clId="{6CBD584B-187A-4D82-B550-7E42CCAC30C3}" dt="2022-10-30T10:55:59.700" v="2186" actId="26606"/>
          <ac:spMkLst>
            <pc:docMk/>
            <pc:sldMk cId="0" sldId="409"/>
            <ac:spMk id="20487" creationId="{C1DD1A8A-57D5-4A81-AD04-532B043C5611}"/>
          </ac:spMkLst>
        </pc:spChg>
        <pc:spChg chg="add">
          <ac:chgData name="Amalia Spiliakou" userId="f4bd6b91a0b5818a" providerId="LiveId" clId="{6CBD584B-187A-4D82-B550-7E42CCAC30C3}" dt="2022-10-30T10:55:59.700" v="2186" actId="26606"/>
          <ac:spMkLst>
            <pc:docMk/>
            <pc:sldMk cId="0" sldId="409"/>
            <ac:spMk id="20489" creationId="{007891EC-4501-44ED-A8C8-B11B6DB767AB}"/>
          </ac:spMkLst>
        </pc:spChg>
        <pc:picChg chg="add mod">
          <ac:chgData name="Amalia Spiliakou" userId="f4bd6b91a0b5818a" providerId="LiveId" clId="{6CBD584B-187A-4D82-B550-7E42CCAC30C3}" dt="2022-10-30T10:55:59.700" v="2186" actId="26606"/>
          <ac:picMkLst>
            <pc:docMk/>
            <pc:sldMk cId="0" sldId="409"/>
            <ac:picMk id="20482" creationId="{D2C7D5DF-D07F-80D9-840B-2FF6356277C7}"/>
          </ac:picMkLst>
        </pc:picChg>
        <pc:picChg chg="del">
          <ac:chgData name="Amalia Spiliakou" userId="f4bd6b91a0b5818a" providerId="LiveId" clId="{6CBD584B-187A-4D82-B550-7E42CCAC30C3}" dt="2022-10-30T10:54:52.791" v="2175" actId="478"/>
          <ac:picMkLst>
            <pc:docMk/>
            <pc:sldMk cId="0" sldId="409"/>
            <ac:picMk id="119811" creationId="{F4A0B319-8571-D543-0192-E59396D2453F}"/>
          </ac:picMkLst>
        </pc:picChg>
      </pc:sldChg>
      <pc:sldChg chg="addSp delSp modSp new mod setBg">
        <pc:chgData name="Amalia Spiliakou" userId="f4bd6b91a0b5818a" providerId="LiveId" clId="{6CBD584B-187A-4D82-B550-7E42CCAC30C3}" dt="2022-10-25T06:44:09.644" v="510"/>
        <pc:sldMkLst>
          <pc:docMk/>
          <pc:sldMk cId="2841580586" sldId="410"/>
        </pc:sldMkLst>
        <pc:spChg chg="mod">
          <ac:chgData name="Amalia Spiliakou" userId="f4bd6b91a0b5818a" providerId="LiveId" clId="{6CBD584B-187A-4D82-B550-7E42CCAC30C3}" dt="2022-10-25T06:44:00.144" v="509" actId="207"/>
          <ac:spMkLst>
            <pc:docMk/>
            <pc:sldMk cId="2841580586" sldId="410"/>
            <ac:spMk id="2" creationId="{BC53BF10-BB38-C0A4-6892-524BC47D59CD}"/>
          </ac:spMkLst>
        </pc:spChg>
        <pc:picChg chg="add del mod">
          <ac:chgData name="Amalia Spiliakou" userId="f4bd6b91a0b5818a" providerId="LiveId" clId="{6CBD584B-187A-4D82-B550-7E42CCAC30C3}" dt="2022-10-25T06:39:16.714" v="400" actId="478"/>
          <ac:picMkLst>
            <pc:docMk/>
            <pc:sldMk cId="2841580586" sldId="410"/>
            <ac:picMk id="4098" creationId="{22C3C347-B30A-D897-84A7-6112589716E6}"/>
          </ac:picMkLst>
        </pc:picChg>
        <pc:picChg chg="add mod">
          <ac:chgData name="Amalia Spiliakou" userId="f4bd6b91a0b5818a" providerId="LiveId" clId="{6CBD584B-187A-4D82-B550-7E42CCAC30C3}" dt="2022-10-25T06:39:30.660" v="403" actId="1076"/>
          <ac:picMkLst>
            <pc:docMk/>
            <pc:sldMk cId="2841580586" sldId="410"/>
            <ac:picMk id="4100" creationId="{4A3D963D-2337-CD08-D58D-E76A39DE32DE}"/>
          </ac:picMkLst>
        </pc:picChg>
        <pc:picChg chg="add del mod">
          <ac:chgData name="Amalia Spiliakou" userId="f4bd6b91a0b5818a" providerId="LiveId" clId="{6CBD584B-187A-4D82-B550-7E42CCAC30C3}" dt="2022-10-25T06:41:48.089" v="451" actId="478"/>
          <ac:picMkLst>
            <pc:docMk/>
            <pc:sldMk cId="2841580586" sldId="410"/>
            <ac:picMk id="4102" creationId="{7650BB3B-1817-C8BD-5319-B90B3D53CA13}"/>
          </ac:picMkLst>
        </pc:picChg>
      </pc:sldChg>
      <pc:sldChg chg="addSp delSp modSp new mod setBg chgLayout">
        <pc:chgData name="Amalia Spiliakou" userId="f4bd6b91a0b5818a" providerId="LiveId" clId="{6CBD584B-187A-4D82-B550-7E42CCAC30C3}" dt="2022-10-25T06:57:32.834" v="818"/>
        <pc:sldMkLst>
          <pc:docMk/>
          <pc:sldMk cId="2148062982" sldId="411"/>
        </pc:sldMkLst>
        <pc:spChg chg="del">
          <ac:chgData name="Amalia Spiliakou" userId="f4bd6b91a0b5818a" providerId="LiveId" clId="{6CBD584B-187A-4D82-B550-7E42CCAC30C3}" dt="2022-10-25T06:46:26.012" v="512" actId="478"/>
          <ac:spMkLst>
            <pc:docMk/>
            <pc:sldMk cId="2148062982" sldId="411"/>
            <ac:spMk id="2" creationId="{7B8417C0-1558-B79C-0E18-633F0B604834}"/>
          </ac:spMkLst>
        </pc:spChg>
        <pc:spChg chg="add del">
          <ac:chgData name="Amalia Spiliakou" userId="f4bd6b91a0b5818a" providerId="LiveId" clId="{6CBD584B-187A-4D82-B550-7E42CCAC30C3}" dt="2022-10-25T06:46:32.043" v="514" actId="478"/>
          <ac:spMkLst>
            <pc:docMk/>
            <pc:sldMk cId="2148062982" sldId="411"/>
            <ac:spMk id="4" creationId="{46B3C01B-ADD3-72AE-D4EC-CDE13262EC56}"/>
          </ac:spMkLst>
        </pc:spChg>
        <pc:spChg chg="add mod">
          <ac:chgData name="Amalia Spiliakou" userId="f4bd6b91a0b5818a" providerId="LiveId" clId="{6CBD584B-187A-4D82-B550-7E42CCAC30C3}" dt="2022-10-25T06:57:32.834" v="818"/>
          <ac:spMkLst>
            <pc:docMk/>
            <pc:sldMk cId="2148062982" sldId="411"/>
            <ac:spMk id="5" creationId="{63457CA1-D496-6F11-CE6E-870A163213D0}"/>
          </ac:spMkLst>
        </pc:spChg>
        <pc:picChg chg="add mod">
          <ac:chgData name="Amalia Spiliakou" userId="f4bd6b91a0b5818a" providerId="LiveId" clId="{6CBD584B-187A-4D82-B550-7E42CCAC30C3}" dt="2022-10-25T06:55:52.315" v="801" actId="1076"/>
          <ac:picMkLst>
            <pc:docMk/>
            <pc:sldMk cId="2148062982" sldId="411"/>
            <ac:picMk id="5122" creationId="{8DD08DEC-7AD6-E6B1-AFF4-90B71CB4E779}"/>
          </ac:picMkLst>
        </pc:picChg>
      </pc:sldChg>
      <pc:sldChg chg="addSp delSp modSp new del mod modClrScheme chgLayout">
        <pc:chgData name="Amalia Spiliakou" userId="f4bd6b91a0b5818a" providerId="LiveId" clId="{6CBD584B-187A-4D82-B550-7E42CCAC30C3}" dt="2022-10-28T06:39:30.241" v="1104" actId="47"/>
        <pc:sldMkLst>
          <pc:docMk/>
          <pc:sldMk cId="4191915268" sldId="412"/>
        </pc:sldMkLst>
        <pc:spChg chg="del mod ord">
          <ac:chgData name="Amalia Spiliakou" userId="f4bd6b91a0b5818a" providerId="LiveId" clId="{6CBD584B-187A-4D82-B550-7E42CCAC30C3}" dt="2022-10-28T05:33:08.684" v="879" actId="700"/>
          <ac:spMkLst>
            <pc:docMk/>
            <pc:sldMk cId="4191915268" sldId="412"/>
            <ac:spMk id="2" creationId="{3F5AF9D1-AF54-7761-2B06-8AA71D62CF07}"/>
          </ac:spMkLst>
        </pc:spChg>
        <pc:spChg chg="del">
          <ac:chgData name="Amalia Spiliakou" userId="f4bd6b91a0b5818a" providerId="LiveId" clId="{6CBD584B-187A-4D82-B550-7E42CCAC30C3}" dt="2022-10-28T05:33:08.684" v="879" actId="700"/>
          <ac:spMkLst>
            <pc:docMk/>
            <pc:sldMk cId="4191915268" sldId="412"/>
            <ac:spMk id="3" creationId="{0595C816-8B5A-5D7D-8790-00DFC526A441}"/>
          </ac:spMkLst>
        </pc:spChg>
        <pc:spChg chg="add del mod ord">
          <ac:chgData name="Amalia Spiliakou" userId="f4bd6b91a0b5818a" providerId="LiveId" clId="{6CBD584B-187A-4D82-B550-7E42CCAC30C3}" dt="2022-10-28T05:34:50.145" v="887" actId="478"/>
          <ac:spMkLst>
            <pc:docMk/>
            <pc:sldMk cId="4191915268" sldId="412"/>
            <ac:spMk id="4" creationId="{68F467A0-1626-E187-B983-98997A8486D6}"/>
          </ac:spMkLst>
        </pc:spChg>
        <pc:spChg chg="add del mod ord">
          <ac:chgData name="Amalia Spiliakou" userId="f4bd6b91a0b5818a" providerId="LiveId" clId="{6CBD584B-187A-4D82-B550-7E42CCAC30C3}" dt="2022-10-28T06:27:16.811" v="1066" actId="478"/>
          <ac:spMkLst>
            <pc:docMk/>
            <pc:sldMk cId="4191915268" sldId="412"/>
            <ac:spMk id="5" creationId="{7BE78CAC-E24F-0C6D-D500-BBA211100C21}"/>
          </ac:spMkLst>
        </pc:spChg>
        <pc:spChg chg="add mod">
          <ac:chgData name="Amalia Spiliakou" userId="f4bd6b91a0b5818a" providerId="LiveId" clId="{6CBD584B-187A-4D82-B550-7E42CCAC30C3}" dt="2022-10-28T06:28:57.440" v="1088" actId="20577"/>
          <ac:spMkLst>
            <pc:docMk/>
            <pc:sldMk cId="4191915268" sldId="412"/>
            <ac:spMk id="8" creationId="{0BD4EC80-DF8E-C54A-D1FA-1AC807618516}"/>
          </ac:spMkLst>
        </pc:spChg>
        <pc:picChg chg="add del mod">
          <ac:chgData name="Amalia Spiliakou" userId="f4bd6b91a0b5818a" providerId="LiveId" clId="{6CBD584B-187A-4D82-B550-7E42CCAC30C3}" dt="2022-10-28T06:35:58.238" v="1089" actId="478"/>
          <ac:picMkLst>
            <pc:docMk/>
            <pc:sldMk cId="4191915268" sldId="412"/>
            <ac:picMk id="6" creationId="{B909FBC8-B684-B5B2-1F1D-17490FEE89F5}"/>
          </ac:picMkLst>
        </pc:picChg>
        <pc:picChg chg="add del mod">
          <ac:chgData name="Amalia Spiliakou" userId="f4bd6b91a0b5818a" providerId="LiveId" clId="{6CBD584B-187A-4D82-B550-7E42CCAC30C3}" dt="2022-10-28T05:37:45.577" v="904" actId="478"/>
          <ac:picMkLst>
            <pc:docMk/>
            <pc:sldMk cId="4191915268" sldId="412"/>
            <ac:picMk id="1026" creationId="{F331CAE6-C785-D874-ADAD-9150B1757942}"/>
          </ac:picMkLst>
        </pc:picChg>
        <pc:picChg chg="add del mod">
          <ac:chgData name="Amalia Spiliakou" userId="f4bd6b91a0b5818a" providerId="LiveId" clId="{6CBD584B-187A-4D82-B550-7E42CCAC30C3}" dt="2022-10-28T06:27:35.428" v="1070" actId="478"/>
          <ac:picMkLst>
            <pc:docMk/>
            <pc:sldMk cId="4191915268" sldId="412"/>
            <ac:picMk id="1028" creationId="{CB1EF79A-DFE4-6EE7-AC75-DF6AB2B92A1A}"/>
          </ac:picMkLst>
        </pc:picChg>
        <pc:picChg chg="add mod">
          <ac:chgData name="Amalia Spiliakou" userId="f4bd6b91a0b5818a" providerId="LiveId" clId="{6CBD584B-187A-4D82-B550-7E42CCAC30C3}" dt="2022-10-28T06:27:45.591" v="1073" actId="1076"/>
          <ac:picMkLst>
            <pc:docMk/>
            <pc:sldMk cId="4191915268" sldId="412"/>
            <ac:picMk id="1030" creationId="{B5FD194A-D14D-EF06-7E5B-5B968AA57C04}"/>
          </ac:picMkLst>
        </pc:picChg>
      </pc:sldChg>
      <pc:sldChg chg="addSp delSp modSp new mod setBg modClrScheme chgLayout">
        <pc:chgData name="Amalia Spiliakou" userId="f4bd6b91a0b5818a" providerId="LiveId" clId="{6CBD584B-187A-4D82-B550-7E42CCAC30C3}" dt="2022-10-28T06:21:10.588" v="1065" actId="255"/>
        <pc:sldMkLst>
          <pc:docMk/>
          <pc:sldMk cId="1232874626" sldId="413"/>
        </pc:sldMkLst>
        <pc:spChg chg="del">
          <ac:chgData name="Amalia Spiliakou" userId="f4bd6b91a0b5818a" providerId="LiveId" clId="{6CBD584B-187A-4D82-B550-7E42CCAC30C3}" dt="2022-10-28T05:37:02.842" v="900" actId="700"/>
          <ac:spMkLst>
            <pc:docMk/>
            <pc:sldMk cId="1232874626" sldId="413"/>
            <ac:spMk id="2" creationId="{05B5026D-CF42-CC57-DF37-E4168E2E5B5A}"/>
          </ac:spMkLst>
        </pc:spChg>
        <pc:spChg chg="del">
          <ac:chgData name="Amalia Spiliakou" userId="f4bd6b91a0b5818a" providerId="LiveId" clId="{6CBD584B-187A-4D82-B550-7E42CCAC30C3}" dt="2022-10-28T05:37:02.842" v="900" actId="700"/>
          <ac:spMkLst>
            <pc:docMk/>
            <pc:sldMk cId="1232874626" sldId="413"/>
            <ac:spMk id="3" creationId="{2441A3D5-5615-66E3-8FE5-B692C961B47C}"/>
          </ac:spMkLst>
        </pc:spChg>
        <pc:spChg chg="add mod ord">
          <ac:chgData name="Amalia Spiliakou" userId="f4bd6b91a0b5818a" providerId="LiveId" clId="{6CBD584B-187A-4D82-B550-7E42CCAC30C3}" dt="2022-10-28T06:21:10.588" v="1065" actId="255"/>
          <ac:spMkLst>
            <pc:docMk/>
            <pc:sldMk cId="1232874626" sldId="413"/>
            <ac:spMk id="5" creationId="{8A559E19-A4C8-2AC0-B8DC-890FD2A009F1}"/>
          </ac:spMkLst>
        </pc:spChg>
        <pc:picChg chg="add del mod">
          <ac:chgData name="Amalia Spiliakou" userId="f4bd6b91a0b5818a" providerId="LiveId" clId="{6CBD584B-187A-4D82-B550-7E42CCAC30C3}" dt="2022-10-28T05:46:04.530" v="926" actId="478"/>
          <ac:picMkLst>
            <pc:docMk/>
            <pc:sldMk cId="1232874626" sldId="413"/>
            <ac:picMk id="4" creationId="{67C00D95-4E33-5478-8788-E13A25613ABD}"/>
          </ac:picMkLst>
        </pc:picChg>
        <pc:picChg chg="add mod">
          <ac:chgData name="Amalia Spiliakou" userId="f4bd6b91a0b5818a" providerId="LiveId" clId="{6CBD584B-187A-4D82-B550-7E42CCAC30C3}" dt="2022-10-28T05:47:07.639" v="935" actId="1076"/>
          <ac:picMkLst>
            <pc:docMk/>
            <pc:sldMk cId="1232874626" sldId="413"/>
            <ac:picMk id="2050" creationId="{4DA44A94-8DC6-0909-4681-C9D89D670A84}"/>
          </ac:picMkLst>
        </pc:picChg>
        <pc:picChg chg="add del">
          <ac:chgData name="Amalia Spiliakou" userId="f4bd6b91a0b5818a" providerId="LiveId" clId="{6CBD584B-187A-4D82-B550-7E42CCAC30C3}" dt="2022-10-28T05:44:19.227" v="916" actId="478"/>
          <ac:picMkLst>
            <pc:docMk/>
            <pc:sldMk cId="1232874626" sldId="413"/>
            <ac:picMk id="2052" creationId="{E46BAEAB-9303-E85A-1867-3FF0A61C7586}"/>
          </ac:picMkLst>
        </pc:picChg>
        <pc:picChg chg="add del">
          <ac:chgData name="Amalia Spiliakou" userId="f4bd6b91a0b5818a" providerId="LiveId" clId="{6CBD584B-187A-4D82-B550-7E42CCAC30C3}" dt="2022-10-28T05:44:34.093" v="918" actId="478"/>
          <ac:picMkLst>
            <pc:docMk/>
            <pc:sldMk cId="1232874626" sldId="413"/>
            <ac:picMk id="2054" creationId="{7EA540A4-3705-3369-86C4-D964381411A9}"/>
          </ac:picMkLst>
        </pc:picChg>
        <pc:picChg chg="add del mod">
          <ac:chgData name="Amalia Spiliakou" userId="f4bd6b91a0b5818a" providerId="LiveId" clId="{6CBD584B-187A-4D82-B550-7E42CCAC30C3}" dt="2022-10-28T05:46:08.865" v="927" actId="478"/>
          <ac:picMkLst>
            <pc:docMk/>
            <pc:sldMk cId="1232874626" sldId="413"/>
            <ac:picMk id="2056" creationId="{973531B4-868A-E282-E4B7-003540FE8ED8}"/>
          </ac:picMkLst>
        </pc:picChg>
        <pc:picChg chg="add mod">
          <ac:chgData name="Amalia Spiliakou" userId="f4bd6b91a0b5818a" providerId="LiveId" clId="{6CBD584B-187A-4D82-B550-7E42CCAC30C3}" dt="2022-10-28T05:47:01.158" v="934" actId="1076"/>
          <ac:picMkLst>
            <pc:docMk/>
            <pc:sldMk cId="1232874626" sldId="413"/>
            <ac:picMk id="2058" creationId="{82E3195F-4E78-5DBF-AD6F-6881645F5362}"/>
          </ac:picMkLst>
        </pc:picChg>
      </pc:sldChg>
      <pc:sldChg chg="addSp delSp modSp new mod setBg chgLayout">
        <pc:chgData name="Amalia Spiliakou" userId="f4bd6b91a0b5818a" providerId="LiveId" clId="{6CBD584B-187A-4D82-B550-7E42CCAC30C3}" dt="2022-10-28T06:05:03.748" v="1019" actId="255"/>
        <pc:sldMkLst>
          <pc:docMk/>
          <pc:sldMk cId="4187488659" sldId="414"/>
        </pc:sldMkLst>
        <pc:spChg chg="del">
          <ac:chgData name="Amalia Spiliakou" userId="f4bd6b91a0b5818a" providerId="LiveId" clId="{6CBD584B-187A-4D82-B550-7E42CCAC30C3}" dt="2022-10-28T06:00:57.113" v="956" actId="478"/>
          <ac:spMkLst>
            <pc:docMk/>
            <pc:sldMk cId="4187488659" sldId="414"/>
            <ac:spMk id="2" creationId="{BD95830C-C35E-5CB9-53F7-828DD599E77E}"/>
          </ac:spMkLst>
        </pc:spChg>
        <pc:spChg chg="add mod ord">
          <ac:chgData name="Amalia Spiliakou" userId="f4bd6b91a0b5818a" providerId="LiveId" clId="{6CBD584B-187A-4D82-B550-7E42CCAC30C3}" dt="2022-10-28T06:05:03.748" v="1019" actId="255"/>
          <ac:spMkLst>
            <pc:docMk/>
            <pc:sldMk cId="4187488659" sldId="414"/>
            <ac:spMk id="3" creationId="{EE0352A6-905C-EE62-2C9E-4739B4D3CF1C}"/>
          </ac:spMkLst>
        </pc:spChg>
        <pc:picChg chg="add mod">
          <ac:chgData name="Amalia Spiliakou" userId="f4bd6b91a0b5818a" providerId="LiveId" clId="{6CBD584B-187A-4D82-B550-7E42CCAC30C3}" dt="2022-10-28T06:01:18.707" v="961" actId="1076"/>
          <ac:picMkLst>
            <pc:docMk/>
            <pc:sldMk cId="4187488659" sldId="414"/>
            <ac:picMk id="3074" creationId="{5D065CAD-FC98-694E-B296-6204A2749B64}"/>
          </ac:picMkLst>
        </pc:picChg>
      </pc:sldChg>
      <pc:sldChg chg="addSp delSp modSp new mod chgLayout">
        <pc:chgData name="Amalia Spiliakou" userId="f4bd6b91a0b5818a" providerId="LiveId" clId="{6CBD584B-187A-4D82-B550-7E42CCAC30C3}" dt="2022-10-28T06:39:23.549" v="1103" actId="14100"/>
        <pc:sldMkLst>
          <pc:docMk/>
          <pc:sldMk cId="1308450874" sldId="415"/>
        </pc:sldMkLst>
        <pc:spChg chg="del">
          <ac:chgData name="Amalia Spiliakou" userId="f4bd6b91a0b5818a" providerId="LiveId" clId="{6CBD584B-187A-4D82-B550-7E42CCAC30C3}" dt="2022-10-28T06:38:11.370" v="1091" actId="478"/>
          <ac:spMkLst>
            <pc:docMk/>
            <pc:sldMk cId="1308450874" sldId="415"/>
            <ac:spMk id="2" creationId="{A19319F4-9947-FDD6-105A-C74CA3BDD3E2}"/>
          </ac:spMkLst>
        </pc:spChg>
        <pc:spChg chg="add mod ord">
          <ac:chgData name="Amalia Spiliakou" userId="f4bd6b91a0b5818a" providerId="LiveId" clId="{6CBD584B-187A-4D82-B550-7E42CCAC30C3}" dt="2022-10-28T06:39:23.549" v="1103" actId="14100"/>
          <ac:spMkLst>
            <pc:docMk/>
            <pc:sldMk cId="1308450874" sldId="415"/>
            <ac:spMk id="3" creationId="{2E1C6015-8A1E-2786-D632-B1065122C52A}"/>
          </ac:spMkLst>
        </pc:spChg>
        <pc:picChg chg="add">
          <ac:chgData name="Amalia Spiliakou" userId="f4bd6b91a0b5818a" providerId="LiveId" clId="{6CBD584B-187A-4D82-B550-7E42CCAC30C3}" dt="2022-10-28T06:38:13.034" v="1092"/>
          <ac:picMkLst>
            <pc:docMk/>
            <pc:sldMk cId="1308450874" sldId="415"/>
            <ac:picMk id="4098" creationId="{7446F993-F992-26E3-BB29-31D45208C0F3}"/>
          </ac:picMkLst>
        </pc:picChg>
      </pc:sldChg>
      <pc:sldChg chg="addSp modSp new mod setBg">
        <pc:chgData name="Amalia Spiliakou" userId="f4bd6b91a0b5818a" providerId="LiveId" clId="{6CBD584B-187A-4D82-B550-7E42CCAC30C3}" dt="2022-10-28T06:42:30.912" v="1128"/>
        <pc:sldMkLst>
          <pc:docMk/>
          <pc:sldMk cId="1430147413" sldId="416"/>
        </pc:sldMkLst>
        <pc:spChg chg="mod">
          <ac:chgData name="Amalia Spiliakou" userId="f4bd6b91a0b5818a" providerId="LiveId" clId="{6CBD584B-187A-4D82-B550-7E42CCAC30C3}" dt="2022-10-28T06:42:23.650" v="1127" actId="20577"/>
          <ac:spMkLst>
            <pc:docMk/>
            <pc:sldMk cId="1430147413" sldId="416"/>
            <ac:spMk id="2" creationId="{2B94F7C7-2C5E-9E17-76DE-B3D30013C869}"/>
          </ac:spMkLst>
        </pc:spChg>
        <pc:picChg chg="add mod">
          <ac:chgData name="Amalia Spiliakou" userId="f4bd6b91a0b5818a" providerId="LiveId" clId="{6CBD584B-187A-4D82-B550-7E42CCAC30C3}" dt="2022-10-28T06:41:42.761" v="1119" actId="1076"/>
          <ac:picMkLst>
            <pc:docMk/>
            <pc:sldMk cId="1430147413" sldId="416"/>
            <ac:picMk id="5122" creationId="{526A927A-181A-88C6-C290-424CDC0B9874}"/>
          </ac:picMkLst>
        </pc:picChg>
        <pc:picChg chg="add mod">
          <ac:chgData name="Amalia Spiliakou" userId="f4bd6b91a0b5818a" providerId="LiveId" clId="{6CBD584B-187A-4D82-B550-7E42CCAC30C3}" dt="2022-10-28T06:41:37.226" v="1118" actId="14100"/>
          <ac:picMkLst>
            <pc:docMk/>
            <pc:sldMk cId="1430147413" sldId="416"/>
            <ac:picMk id="5124" creationId="{E8759F3A-BA3E-8859-6DC1-F56DAC02E56E}"/>
          </ac:picMkLst>
        </pc:picChg>
      </pc:sldChg>
      <pc:sldChg chg="addSp delSp modSp new mod ord setBg delDesignElem chgLayout">
        <pc:chgData name="Amalia Spiliakou" userId="f4bd6b91a0b5818a" providerId="LiveId" clId="{6CBD584B-187A-4D82-B550-7E42CCAC30C3}" dt="2022-11-22T20:46:27.899" v="2287"/>
        <pc:sldMkLst>
          <pc:docMk/>
          <pc:sldMk cId="2050278458" sldId="417"/>
        </pc:sldMkLst>
        <pc:spChg chg="del">
          <ac:chgData name="Amalia Spiliakou" userId="f4bd6b91a0b5818a" providerId="LiveId" clId="{6CBD584B-187A-4D82-B550-7E42CCAC30C3}" dt="2022-10-28T06:45:14.330" v="1130" actId="478"/>
          <ac:spMkLst>
            <pc:docMk/>
            <pc:sldMk cId="2050278458" sldId="417"/>
            <ac:spMk id="2" creationId="{49278606-6F0B-DB17-39C0-DFE1955563D8}"/>
          </ac:spMkLst>
        </pc:spChg>
        <pc:spChg chg="add mod ord">
          <ac:chgData name="Amalia Spiliakou" userId="f4bd6b91a0b5818a" providerId="LiveId" clId="{6CBD584B-187A-4D82-B550-7E42CCAC30C3}" dt="2022-10-28T06:48:21.314" v="1158" actId="255"/>
          <ac:spMkLst>
            <pc:docMk/>
            <pc:sldMk cId="2050278458" sldId="417"/>
            <ac:spMk id="3" creationId="{DAD915C8-CC73-F0A2-88A5-D8263E81D2FF}"/>
          </ac:spMkLst>
        </pc:spChg>
        <pc:spChg chg="add del">
          <ac:chgData name="Amalia Spiliakou" userId="f4bd6b91a0b5818a" providerId="LiveId" clId="{6CBD584B-187A-4D82-B550-7E42CCAC30C3}" dt="2022-10-28T06:45:28.492" v="1133" actId="700"/>
          <ac:spMkLst>
            <pc:docMk/>
            <pc:sldMk cId="2050278458" sldId="417"/>
            <ac:spMk id="6151" creationId="{42A4FC2C-047E-45A5-965D-8E1E3BF09BC6}"/>
          </ac:spMkLst>
        </pc:spChg>
        <pc:picChg chg="add mod">
          <ac:chgData name="Amalia Spiliakou" userId="f4bd6b91a0b5818a" providerId="LiveId" clId="{6CBD584B-187A-4D82-B550-7E42CCAC30C3}" dt="2022-10-28T06:45:21.207" v="1132" actId="26606"/>
          <ac:picMkLst>
            <pc:docMk/>
            <pc:sldMk cId="2050278458" sldId="417"/>
            <ac:picMk id="6146" creationId="{433C76B5-62E7-FB15-2D4F-BB44DB064071}"/>
          </ac:picMkLst>
        </pc:picChg>
      </pc:sldChg>
      <pc:sldChg chg="addSp delSp modSp new mod setBg">
        <pc:chgData name="Amalia Spiliakou" userId="f4bd6b91a0b5818a" providerId="LiveId" clId="{6CBD584B-187A-4D82-B550-7E42CCAC30C3}" dt="2022-10-30T06:20:05.072" v="1290" actId="20577"/>
        <pc:sldMkLst>
          <pc:docMk/>
          <pc:sldMk cId="1483739753" sldId="418"/>
        </pc:sldMkLst>
        <pc:spChg chg="del mod">
          <ac:chgData name="Amalia Spiliakou" userId="f4bd6b91a0b5818a" providerId="LiveId" clId="{6CBD584B-187A-4D82-B550-7E42CCAC30C3}" dt="2022-10-30T06:06:30.943" v="1174" actId="478"/>
          <ac:spMkLst>
            <pc:docMk/>
            <pc:sldMk cId="1483739753" sldId="418"/>
            <ac:spMk id="2" creationId="{60A8E5B2-755E-FFC8-CF5A-E50F1057F33D}"/>
          </ac:spMkLst>
        </pc:spChg>
        <pc:spChg chg="add mod">
          <ac:chgData name="Amalia Spiliakou" userId="f4bd6b91a0b5818a" providerId="LiveId" clId="{6CBD584B-187A-4D82-B550-7E42CCAC30C3}" dt="2022-10-30T06:20:05.072" v="1290" actId="20577"/>
          <ac:spMkLst>
            <pc:docMk/>
            <pc:sldMk cId="1483739753" sldId="418"/>
            <ac:spMk id="4" creationId="{DB3598C9-47D2-15F5-A27D-2F059B094D68}"/>
          </ac:spMkLst>
        </pc:spChg>
        <pc:picChg chg="add mod">
          <ac:chgData name="Amalia Spiliakou" userId="f4bd6b91a0b5818a" providerId="LiveId" clId="{6CBD584B-187A-4D82-B550-7E42CCAC30C3}" dt="2022-10-30T06:12:30.307" v="1188" actId="1076"/>
          <ac:picMkLst>
            <pc:docMk/>
            <pc:sldMk cId="1483739753" sldId="418"/>
            <ac:picMk id="1026" creationId="{012FED3D-D88B-0FFF-305C-A90B73C55EE2}"/>
          </ac:picMkLst>
        </pc:picChg>
        <pc:picChg chg="add del mod">
          <ac:chgData name="Amalia Spiliakou" userId="f4bd6b91a0b5818a" providerId="LiveId" clId="{6CBD584B-187A-4D82-B550-7E42CCAC30C3}" dt="2022-10-30T06:13:42.839" v="1195" actId="478"/>
          <ac:picMkLst>
            <pc:docMk/>
            <pc:sldMk cId="1483739753" sldId="418"/>
            <ac:picMk id="1028" creationId="{F8B117CF-CCE0-03E4-0AA4-B2D8394398CB}"/>
          </ac:picMkLst>
        </pc:picChg>
        <pc:picChg chg="add mod">
          <ac:chgData name="Amalia Spiliakou" userId="f4bd6b91a0b5818a" providerId="LiveId" clId="{6CBD584B-187A-4D82-B550-7E42CCAC30C3}" dt="2022-10-30T06:18:35.114" v="1284" actId="1076"/>
          <ac:picMkLst>
            <pc:docMk/>
            <pc:sldMk cId="1483739753" sldId="418"/>
            <ac:picMk id="1030" creationId="{BF23E70E-97DA-A0B8-88EE-C25925C1865B}"/>
          </ac:picMkLst>
        </pc:picChg>
      </pc:sldChg>
      <pc:sldChg chg="addSp modSp new mod setBg">
        <pc:chgData name="Amalia Spiliakou" userId="f4bd6b91a0b5818a" providerId="LiveId" clId="{6CBD584B-187A-4D82-B550-7E42CCAC30C3}" dt="2022-10-30T06:36:10.815" v="1434" actId="20577"/>
        <pc:sldMkLst>
          <pc:docMk/>
          <pc:sldMk cId="1759880666" sldId="419"/>
        </pc:sldMkLst>
        <pc:spChg chg="mod">
          <ac:chgData name="Amalia Spiliakou" userId="f4bd6b91a0b5818a" providerId="LiveId" clId="{6CBD584B-187A-4D82-B550-7E42CCAC30C3}" dt="2022-10-30T06:36:10.815" v="1434" actId="20577"/>
          <ac:spMkLst>
            <pc:docMk/>
            <pc:sldMk cId="1759880666" sldId="419"/>
            <ac:spMk id="2" creationId="{B1CE7BBD-DE6C-376E-E76E-E843695FC613}"/>
          </ac:spMkLst>
        </pc:spChg>
        <pc:picChg chg="add mod">
          <ac:chgData name="Amalia Spiliakou" userId="f4bd6b91a0b5818a" providerId="LiveId" clId="{6CBD584B-187A-4D82-B550-7E42CCAC30C3}" dt="2022-10-30T06:23:46.965" v="1293" actId="1076"/>
          <ac:picMkLst>
            <pc:docMk/>
            <pc:sldMk cId="1759880666" sldId="419"/>
            <ac:picMk id="2050" creationId="{6671C484-3254-59A0-330E-5C746D4BB18D}"/>
          </ac:picMkLst>
        </pc:picChg>
        <pc:picChg chg="add mod">
          <ac:chgData name="Amalia Spiliakou" userId="f4bd6b91a0b5818a" providerId="LiveId" clId="{6CBD584B-187A-4D82-B550-7E42CCAC30C3}" dt="2022-10-30T06:35:19.451" v="1429" actId="1076"/>
          <ac:picMkLst>
            <pc:docMk/>
            <pc:sldMk cId="1759880666" sldId="419"/>
            <ac:picMk id="2052" creationId="{DD795F96-2A32-8A37-D206-68168C6AA605}"/>
          </ac:picMkLst>
        </pc:picChg>
      </pc:sldChg>
      <pc:sldChg chg="addSp delSp modSp new mod setBg delDesignElem chgLayout">
        <pc:chgData name="Amalia Spiliakou" userId="f4bd6b91a0b5818a" providerId="LiveId" clId="{6CBD584B-187A-4D82-B550-7E42CCAC30C3}" dt="2022-10-30T06:37:50.529" v="1446" actId="14100"/>
        <pc:sldMkLst>
          <pc:docMk/>
          <pc:sldMk cId="787339064" sldId="420"/>
        </pc:sldMkLst>
        <pc:spChg chg="del">
          <ac:chgData name="Amalia Spiliakou" userId="f4bd6b91a0b5818a" providerId="LiveId" clId="{6CBD584B-187A-4D82-B550-7E42CCAC30C3}" dt="2022-10-30T06:36:57.838" v="1436" actId="478"/>
          <ac:spMkLst>
            <pc:docMk/>
            <pc:sldMk cId="787339064" sldId="420"/>
            <ac:spMk id="2" creationId="{1B699411-A618-0D59-FC86-267BA299E6A6}"/>
          </ac:spMkLst>
        </pc:spChg>
        <pc:spChg chg="add mod ord">
          <ac:chgData name="Amalia Spiliakou" userId="f4bd6b91a0b5818a" providerId="LiveId" clId="{6CBD584B-187A-4D82-B550-7E42CCAC30C3}" dt="2022-10-30T06:37:50.529" v="1446" actId="14100"/>
          <ac:spMkLst>
            <pc:docMk/>
            <pc:sldMk cId="787339064" sldId="420"/>
            <ac:spMk id="3" creationId="{C21315A8-0E1B-6940-CAD5-FD66C455860D}"/>
          </ac:spMkLst>
        </pc:spChg>
        <pc:spChg chg="add del">
          <ac:chgData name="Amalia Spiliakou" userId="f4bd6b91a0b5818a" providerId="LiveId" clId="{6CBD584B-187A-4D82-B550-7E42CCAC30C3}" dt="2022-10-30T06:37:14.644" v="1439" actId="700"/>
          <ac:spMkLst>
            <pc:docMk/>
            <pc:sldMk cId="787339064" sldId="420"/>
            <ac:spMk id="3079" creationId="{42A4FC2C-047E-45A5-965D-8E1E3BF09BC6}"/>
          </ac:spMkLst>
        </pc:spChg>
        <pc:picChg chg="add mod">
          <ac:chgData name="Amalia Spiliakou" userId="f4bd6b91a0b5818a" providerId="LiveId" clId="{6CBD584B-187A-4D82-B550-7E42CCAC30C3}" dt="2022-10-30T06:37:02.554" v="1438" actId="26606"/>
          <ac:picMkLst>
            <pc:docMk/>
            <pc:sldMk cId="787339064" sldId="420"/>
            <ac:picMk id="3074" creationId="{0CCBEFC0-C256-A8D9-4C6D-8AAA8A41BC1E}"/>
          </ac:picMkLst>
        </pc:picChg>
      </pc:sldChg>
      <pc:sldChg chg="addSp delSp modSp add del mod setBg modClrScheme chgLayout">
        <pc:chgData name="Amalia Spiliakou" userId="f4bd6b91a0b5818a" providerId="LiveId" clId="{6CBD584B-187A-4D82-B550-7E42CCAC30C3}" dt="2022-10-30T08:14:18.670" v="1505" actId="47"/>
        <pc:sldMkLst>
          <pc:docMk/>
          <pc:sldMk cId="174624037" sldId="421"/>
        </pc:sldMkLst>
        <pc:spChg chg="add del mod">
          <ac:chgData name="Amalia Spiliakou" userId="f4bd6b91a0b5818a" providerId="LiveId" clId="{6CBD584B-187A-4D82-B550-7E42CCAC30C3}" dt="2022-10-30T08:09:17.514" v="1481" actId="478"/>
          <ac:spMkLst>
            <pc:docMk/>
            <pc:sldMk cId="174624037" sldId="421"/>
            <ac:spMk id="3" creationId="{31F07F7A-ACC4-5018-B718-D7D8367A34EE}"/>
          </ac:spMkLst>
        </pc:spChg>
        <pc:spChg chg="add del mod">
          <ac:chgData name="Amalia Spiliakou" userId="f4bd6b91a0b5818a" providerId="LiveId" clId="{6CBD584B-187A-4D82-B550-7E42CCAC30C3}" dt="2022-10-30T08:12:01.055" v="1487" actId="478"/>
          <ac:spMkLst>
            <pc:docMk/>
            <pc:sldMk cId="174624037" sldId="421"/>
            <ac:spMk id="5" creationId="{19768F6D-FB8E-8EF7-D81E-41FEB843B327}"/>
          </ac:spMkLst>
        </pc:spChg>
        <pc:spChg chg="mod ord">
          <ac:chgData name="Amalia Spiliakou" userId="f4bd6b91a0b5818a" providerId="LiveId" clId="{6CBD584B-187A-4D82-B550-7E42CCAC30C3}" dt="2022-10-30T08:12:33.651" v="1493" actId="700"/>
          <ac:spMkLst>
            <pc:docMk/>
            <pc:sldMk cId="174624037" sldId="421"/>
            <ac:spMk id="98306" creationId="{E6C59A2A-73AD-4B3E-97B1-A35DFEFE77B1}"/>
          </ac:spMkLst>
        </pc:spChg>
        <pc:picChg chg="add mod">
          <ac:chgData name="Amalia Spiliakou" userId="f4bd6b91a0b5818a" providerId="LiveId" clId="{6CBD584B-187A-4D82-B550-7E42CCAC30C3}" dt="2022-10-30T08:09:23.447" v="1482" actId="1076"/>
          <ac:picMkLst>
            <pc:docMk/>
            <pc:sldMk cId="174624037" sldId="421"/>
            <ac:picMk id="5122" creationId="{E8DA6270-67C2-AF09-A68D-E3AC91F0B6F7}"/>
          </ac:picMkLst>
        </pc:picChg>
        <pc:picChg chg="add mod">
          <ac:chgData name="Amalia Spiliakou" userId="f4bd6b91a0b5818a" providerId="LiveId" clId="{6CBD584B-187A-4D82-B550-7E42CCAC30C3}" dt="2022-10-30T08:12:18.125" v="1491" actId="14100"/>
          <ac:picMkLst>
            <pc:docMk/>
            <pc:sldMk cId="174624037" sldId="421"/>
            <ac:picMk id="5124" creationId="{DAE25D19-28A5-CED1-4F3B-08B19B9EC3C7}"/>
          </ac:picMkLst>
        </pc:picChg>
        <pc:picChg chg="del">
          <ac:chgData name="Amalia Spiliakou" userId="f4bd6b91a0b5818a" providerId="LiveId" clId="{6CBD584B-187A-4D82-B550-7E42CCAC30C3}" dt="2022-10-30T08:09:10.236" v="1479" actId="478"/>
          <ac:picMkLst>
            <pc:docMk/>
            <pc:sldMk cId="174624037" sldId="421"/>
            <ac:picMk id="110595" creationId="{7FB637A3-A58B-B9FC-328E-670A24BBCEEC}"/>
          </ac:picMkLst>
        </pc:picChg>
        <pc:picChg chg="del">
          <ac:chgData name="Amalia Spiliakou" userId="f4bd6b91a0b5818a" providerId="LiveId" clId="{6CBD584B-187A-4D82-B550-7E42CCAC30C3}" dt="2022-10-30T08:11:58.963" v="1486" actId="478"/>
          <ac:picMkLst>
            <pc:docMk/>
            <pc:sldMk cId="174624037" sldId="421"/>
            <ac:picMk id="110596" creationId="{D7B08BB6-AA86-3AB4-1705-F9AD0325896A}"/>
          </ac:picMkLst>
        </pc:picChg>
      </pc:sldChg>
      <pc:sldChg chg="addSp delSp modSp add mod setBg">
        <pc:chgData name="Amalia Spiliakou" userId="f4bd6b91a0b5818a" providerId="LiveId" clId="{6CBD584B-187A-4D82-B550-7E42CCAC30C3}" dt="2022-10-30T08:39:28.469" v="1698" actId="20577"/>
        <pc:sldMkLst>
          <pc:docMk/>
          <pc:sldMk cId="3464393137" sldId="422"/>
        </pc:sldMkLst>
        <pc:spChg chg="mod">
          <ac:chgData name="Amalia Spiliakou" userId="f4bd6b91a0b5818a" providerId="LiveId" clId="{6CBD584B-187A-4D82-B550-7E42CCAC30C3}" dt="2022-10-30T08:39:28.469" v="1698" actId="20577"/>
          <ac:spMkLst>
            <pc:docMk/>
            <pc:sldMk cId="3464393137" sldId="422"/>
            <ac:spMk id="99330" creationId="{218399CE-AFCA-49D4-82B7-A2C43FE7FB5F}"/>
          </ac:spMkLst>
        </pc:spChg>
        <pc:picChg chg="add mod">
          <ac:chgData name="Amalia Spiliakou" userId="f4bd6b91a0b5818a" providerId="LiveId" clId="{6CBD584B-187A-4D82-B550-7E42CCAC30C3}" dt="2022-10-30T08:36:42.390" v="1668" actId="14100"/>
          <ac:picMkLst>
            <pc:docMk/>
            <pc:sldMk cId="3464393137" sldId="422"/>
            <ac:picMk id="9218" creationId="{7FEECF16-170D-5578-BD7B-061F525EFBC0}"/>
          </ac:picMkLst>
        </pc:picChg>
        <pc:picChg chg="del">
          <ac:chgData name="Amalia Spiliakou" userId="f4bd6b91a0b5818a" providerId="LiveId" clId="{6CBD584B-187A-4D82-B550-7E42CCAC30C3}" dt="2022-10-30T08:33:48.971" v="1612" actId="478"/>
          <ac:picMkLst>
            <pc:docMk/>
            <pc:sldMk cId="3464393137" sldId="422"/>
            <ac:picMk id="111619" creationId="{C33FDDF5-DAE0-05DC-9EC0-F8A9FA3805F6}"/>
          </ac:picMkLst>
        </pc:picChg>
      </pc:sldChg>
      <pc:sldChg chg="addSp delSp modSp new mod setBg delDesignElem chgLayout">
        <pc:chgData name="Amalia Spiliakou" userId="f4bd6b91a0b5818a" providerId="LiveId" clId="{6CBD584B-187A-4D82-B550-7E42CCAC30C3}" dt="2022-10-30T08:07:43.867" v="1478" actId="255"/>
        <pc:sldMkLst>
          <pc:docMk/>
          <pc:sldMk cId="3115497252" sldId="423"/>
        </pc:sldMkLst>
        <pc:spChg chg="del">
          <ac:chgData name="Amalia Spiliakou" userId="f4bd6b91a0b5818a" providerId="LiveId" clId="{6CBD584B-187A-4D82-B550-7E42CCAC30C3}" dt="2022-10-30T08:04:45.514" v="1452" actId="478"/>
          <ac:spMkLst>
            <pc:docMk/>
            <pc:sldMk cId="3115497252" sldId="423"/>
            <ac:spMk id="2" creationId="{E2076E20-005D-B312-9C3A-157A3B6877D0}"/>
          </ac:spMkLst>
        </pc:spChg>
        <pc:spChg chg="add del">
          <ac:chgData name="Amalia Spiliakou" userId="f4bd6b91a0b5818a" providerId="LiveId" clId="{6CBD584B-187A-4D82-B550-7E42CCAC30C3}" dt="2022-10-30T08:04:50.402" v="1454" actId="478"/>
          <ac:spMkLst>
            <pc:docMk/>
            <pc:sldMk cId="3115497252" sldId="423"/>
            <ac:spMk id="4" creationId="{1850F690-C050-B49C-9645-7C469F5F6A80}"/>
          </ac:spMkLst>
        </pc:spChg>
        <pc:spChg chg="add mod ord">
          <ac:chgData name="Amalia Spiliakou" userId="f4bd6b91a0b5818a" providerId="LiveId" clId="{6CBD584B-187A-4D82-B550-7E42CCAC30C3}" dt="2022-10-30T08:07:43.867" v="1478" actId="255"/>
          <ac:spMkLst>
            <pc:docMk/>
            <pc:sldMk cId="3115497252" sldId="423"/>
            <ac:spMk id="5" creationId="{8D24FF8B-B1AC-1B2E-2080-8E7BF2B366BD}"/>
          </ac:spMkLst>
        </pc:spChg>
        <pc:spChg chg="add del">
          <ac:chgData name="Amalia Spiliakou" userId="f4bd6b91a0b5818a" providerId="LiveId" clId="{6CBD584B-187A-4D82-B550-7E42CCAC30C3}" dt="2022-10-30T08:05:27.334" v="1460" actId="700"/>
          <ac:spMkLst>
            <pc:docMk/>
            <pc:sldMk cId="3115497252" sldId="423"/>
            <ac:spMk id="4103" creationId="{42A4FC2C-047E-45A5-965D-8E1E3BF09BC6}"/>
          </ac:spMkLst>
        </pc:spChg>
        <pc:picChg chg="add del mod">
          <ac:chgData name="Amalia Spiliakou" userId="f4bd6b91a0b5818a" providerId="LiveId" clId="{6CBD584B-187A-4D82-B550-7E42CCAC30C3}" dt="2022-10-30T08:05:15.821" v="1457" actId="478"/>
          <ac:picMkLst>
            <pc:docMk/>
            <pc:sldMk cId="3115497252" sldId="423"/>
            <ac:picMk id="4098" creationId="{D2710DF5-62AD-7B44-F223-CCA0F5DB0AF9}"/>
          </ac:picMkLst>
        </pc:picChg>
        <pc:picChg chg="add mod">
          <ac:chgData name="Amalia Spiliakou" userId="f4bd6b91a0b5818a" providerId="LiveId" clId="{6CBD584B-187A-4D82-B550-7E42CCAC30C3}" dt="2022-10-30T08:07:18.414" v="1473" actId="1076"/>
          <ac:picMkLst>
            <pc:docMk/>
            <pc:sldMk cId="3115497252" sldId="423"/>
            <ac:picMk id="4100" creationId="{66DA8AAD-478D-4A1D-C7C5-3F8085298628}"/>
          </ac:picMkLst>
        </pc:picChg>
      </pc:sldChg>
      <pc:sldChg chg="addSp modSp new mod setBg">
        <pc:chgData name="Amalia Spiliakou" userId="f4bd6b91a0b5818a" providerId="LiveId" clId="{6CBD584B-187A-4D82-B550-7E42CCAC30C3}" dt="2022-10-30T08:17:16.841" v="1520" actId="1076"/>
        <pc:sldMkLst>
          <pc:docMk/>
          <pc:sldMk cId="1380224658" sldId="424"/>
        </pc:sldMkLst>
        <pc:spChg chg="mod">
          <ac:chgData name="Amalia Spiliakou" userId="f4bd6b91a0b5818a" providerId="LiveId" clId="{6CBD584B-187A-4D82-B550-7E42CCAC30C3}" dt="2022-10-30T08:13:52.726" v="1503"/>
          <ac:spMkLst>
            <pc:docMk/>
            <pc:sldMk cId="1380224658" sldId="424"/>
            <ac:spMk id="2" creationId="{E855EF62-8B2F-F59E-38B0-914C907DEAA3}"/>
          </ac:spMkLst>
        </pc:spChg>
        <pc:picChg chg="add mod">
          <ac:chgData name="Amalia Spiliakou" userId="f4bd6b91a0b5818a" providerId="LiveId" clId="{6CBD584B-187A-4D82-B550-7E42CCAC30C3}" dt="2022-10-30T08:12:56.161" v="1495"/>
          <ac:picMkLst>
            <pc:docMk/>
            <pc:sldMk cId="1380224658" sldId="424"/>
            <ac:picMk id="3" creationId="{0DE10267-8885-DC68-20D3-2505A6192217}"/>
          </ac:picMkLst>
        </pc:picChg>
        <pc:picChg chg="add mod">
          <ac:chgData name="Amalia Spiliakou" userId="f4bd6b91a0b5818a" providerId="LiveId" clId="{6CBD584B-187A-4D82-B550-7E42CCAC30C3}" dt="2022-10-30T08:17:16.841" v="1520" actId="1076"/>
          <ac:picMkLst>
            <pc:docMk/>
            <pc:sldMk cId="1380224658" sldId="424"/>
            <ac:picMk id="4" creationId="{CABD4FD6-6192-4A35-66AC-8E4742952502}"/>
          </ac:picMkLst>
        </pc:picChg>
      </pc:sldChg>
      <pc:sldChg chg="addSp delSp modSp new mod setBg delDesignElem chgLayout">
        <pc:chgData name="Amalia Spiliakou" userId="f4bd6b91a0b5818a" providerId="LiveId" clId="{6CBD584B-187A-4D82-B550-7E42CCAC30C3}" dt="2022-10-30T08:17:34.447" v="1522" actId="14100"/>
        <pc:sldMkLst>
          <pc:docMk/>
          <pc:sldMk cId="2488924010" sldId="425"/>
        </pc:sldMkLst>
        <pc:spChg chg="del">
          <ac:chgData name="Amalia Spiliakou" userId="f4bd6b91a0b5818a" providerId="LiveId" clId="{6CBD584B-187A-4D82-B550-7E42CCAC30C3}" dt="2022-10-30T08:15:20.408" v="1507" actId="478"/>
          <ac:spMkLst>
            <pc:docMk/>
            <pc:sldMk cId="2488924010" sldId="425"/>
            <ac:spMk id="2" creationId="{8F51CAA7-6ED1-FB98-3782-315C5B3D5677}"/>
          </ac:spMkLst>
        </pc:spChg>
        <pc:spChg chg="add mod ord">
          <ac:chgData name="Amalia Spiliakou" userId="f4bd6b91a0b5818a" providerId="LiveId" clId="{6CBD584B-187A-4D82-B550-7E42CCAC30C3}" dt="2022-10-30T08:17:34.447" v="1522" actId="14100"/>
          <ac:spMkLst>
            <pc:docMk/>
            <pc:sldMk cId="2488924010" sldId="425"/>
            <ac:spMk id="3" creationId="{8A81788B-5F45-229F-B32E-9153A3CC4F24}"/>
          </ac:spMkLst>
        </pc:spChg>
        <pc:spChg chg="add del">
          <ac:chgData name="Amalia Spiliakou" userId="f4bd6b91a0b5818a" providerId="LiveId" clId="{6CBD584B-187A-4D82-B550-7E42CCAC30C3}" dt="2022-10-30T08:16:21.155" v="1510" actId="700"/>
          <ac:spMkLst>
            <pc:docMk/>
            <pc:sldMk cId="2488924010" sldId="425"/>
            <ac:spMk id="6151" creationId="{42A4FC2C-047E-45A5-965D-8E1E3BF09BC6}"/>
          </ac:spMkLst>
        </pc:spChg>
        <pc:picChg chg="add mod">
          <ac:chgData name="Amalia Spiliakou" userId="f4bd6b91a0b5818a" providerId="LiveId" clId="{6CBD584B-187A-4D82-B550-7E42CCAC30C3}" dt="2022-10-30T08:15:26.078" v="1509" actId="26606"/>
          <ac:picMkLst>
            <pc:docMk/>
            <pc:sldMk cId="2488924010" sldId="425"/>
            <ac:picMk id="6146" creationId="{2A1FB99A-DC50-37AB-795F-3811AF3CACCC}"/>
          </ac:picMkLst>
        </pc:picChg>
      </pc:sldChg>
      <pc:sldChg chg="addSp modSp new mod setBg">
        <pc:chgData name="Amalia Spiliakou" userId="f4bd6b91a0b5818a" providerId="LiveId" clId="{6CBD584B-187A-4D82-B550-7E42CCAC30C3}" dt="2022-10-30T08:32:16.726" v="1608"/>
        <pc:sldMkLst>
          <pc:docMk/>
          <pc:sldMk cId="1470110397" sldId="426"/>
        </pc:sldMkLst>
        <pc:spChg chg="mod">
          <ac:chgData name="Amalia Spiliakou" userId="f4bd6b91a0b5818a" providerId="LiveId" clId="{6CBD584B-187A-4D82-B550-7E42CCAC30C3}" dt="2022-10-30T08:32:04.303" v="1607" actId="207"/>
          <ac:spMkLst>
            <pc:docMk/>
            <pc:sldMk cId="1470110397" sldId="426"/>
            <ac:spMk id="2" creationId="{2DE85527-429D-6E9E-E369-80BA320DE7A8}"/>
          </ac:spMkLst>
        </pc:spChg>
        <pc:picChg chg="add mod">
          <ac:chgData name="Amalia Spiliakou" userId="f4bd6b91a0b5818a" providerId="LiveId" clId="{6CBD584B-187A-4D82-B550-7E42CCAC30C3}" dt="2022-10-30T08:25:12.655" v="1526" actId="1076"/>
          <ac:picMkLst>
            <pc:docMk/>
            <pc:sldMk cId="1470110397" sldId="426"/>
            <ac:picMk id="8194" creationId="{507AD6FD-5C84-5325-42FE-C3CF13EEBBC4}"/>
          </ac:picMkLst>
        </pc:picChg>
        <pc:picChg chg="add mod">
          <ac:chgData name="Amalia Spiliakou" userId="f4bd6b91a0b5818a" providerId="LiveId" clId="{6CBD584B-187A-4D82-B550-7E42CCAC30C3}" dt="2022-10-30T08:27:42.271" v="1547" actId="14100"/>
          <ac:picMkLst>
            <pc:docMk/>
            <pc:sldMk cId="1470110397" sldId="426"/>
            <ac:picMk id="8196" creationId="{57C54B04-24AA-85E1-D0C4-ED80C9A41E53}"/>
          </ac:picMkLst>
        </pc:picChg>
      </pc:sldChg>
      <pc:sldChg chg="addSp delSp new del">
        <pc:chgData name="Amalia Spiliakou" userId="f4bd6b91a0b5818a" providerId="LiveId" clId="{6CBD584B-187A-4D82-B550-7E42CCAC30C3}" dt="2022-10-30T08:43:51.098" v="1702" actId="47"/>
        <pc:sldMkLst>
          <pc:docMk/>
          <pc:sldMk cId="398515311" sldId="427"/>
        </pc:sldMkLst>
        <pc:picChg chg="add del">
          <ac:chgData name="Amalia Spiliakou" userId="f4bd6b91a0b5818a" providerId="LiveId" clId="{6CBD584B-187A-4D82-B550-7E42CCAC30C3}" dt="2022-10-30T08:43:47.603" v="1701" actId="478"/>
          <ac:picMkLst>
            <pc:docMk/>
            <pc:sldMk cId="398515311" sldId="427"/>
            <ac:picMk id="10242" creationId="{E536BD76-5100-1942-1AAD-1BEF0284DBA0}"/>
          </ac:picMkLst>
        </pc:picChg>
      </pc:sldChg>
      <pc:sldChg chg="addSp modSp new mod setBg">
        <pc:chgData name="Amalia Spiliakou" userId="f4bd6b91a0b5818a" providerId="LiveId" clId="{6CBD584B-187A-4D82-B550-7E42CCAC30C3}" dt="2022-10-30T08:52:45.591" v="1729"/>
        <pc:sldMkLst>
          <pc:docMk/>
          <pc:sldMk cId="2060818887" sldId="427"/>
        </pc:sldMkLst>
        <pc:spChg chg="mod">
          <ac:chgData name="Amalia Spiliakou" userId="f4bd6b91a0b5818a" providerId="LiveId" clId="{6CBD584B-187A-4D82-B550-7E42CCAC30C3}" dt="2022-10-30T08:52:25.666" v="1728" actId="20577"/>
          <ac:spMkLst>
            <pc:docMk/>
            <pc:sldMk cId="2060818887" sldId="427"/>
            <ac:spMk id="2" creationId="{73D4616F-5E98-C82E-39D1-DDDA72DF3016}"/>
          </ac:spMkLst>
        </pc:spChg>
        <pc:picChg chg="add mod">
          <ac:chgData name="Amalia Spiliakou" userId="f4bd6b91a0b5818a" providerId="LiveId" clId="{6CBD584B-187A-4D82-B550-7E42CCAC30C3}" dt="2022-10-30T08:49:14.525" v="1706" actId="14100"/>
          <ac:picMkLst>
            <pc:docMk/>
            <pc:sldMk cId="2060818887" sldId="427"/>
            <ac:picMk id="11266" creationId="{E0E46BC2-7915-8730-BC20-57114832B527}"/>
          </ac:picMkLst>
        </pc:picChg>
        <pc:picChg chg="add mod">
          <ac:chgData name="Amalia Spiliakou" userId="f4bd6b91a0b5818a" providerId="LiveId" clId="{6CBD584B-187A-4D82-B550-7E42CCAC30C3}" dt="2022-10-30T08:51:54.604" v="1720" actId="14100"/>
          <ac:picMkLst>
            <pc:docMk/>
            <pc:sldMk cId="2060818887" sldId="427"/>
            <ac:picMk id="11268" creationId="{9C483B51-537C-A0BA-744D-BD7C280BF469}"/>
          </ac:picMkLst>
        </pc:picChg>
      </pc:sldChg>
      <pc:sldChg chg="delSp new del mod">
        <pc:chgData name="Amalia Spiliakou" userId="f4bd6b91a0b5818a" providerId="LiveId" clId="{6CBD584B-187A-4D82-B550-7E42CCAC30C3}" dt="2022-10-30T08:33:45.943" v="1611" actId="47"/>
        <pc:sldMkLst>
          <pc:docMk/>
          <pc:sldMk cId="2696187784" sldId="427"/>
        </pc:sldMkLst>
        <pc:spChg chg="del">
          <ac:chgData name="Amalia Spiliakou" userId="f4bd6b91a0b5818a" providerId="LiveId" clId="{6CBD584B-187A-4D82-B550-7E42CCAC30C3}" dt="2022-10-30T08:33:41.345" v="1610" actId="478"/>
          <ac:spMkLst>
            <pc:docMk/>
            <pc:sldMk cId="2696187784" sldId="427"/>
            <ac:spMk id="2" creationId="{050D5AAD-66F9-550A-D031-0A0124DF3C3C}"/>
          </ac:spMkLst>
        </pc:spChg>
      </pc:sldChg>
      <pc:sldChg chg="addSp delSp modSp new mod setBg modClrScheme chgLayout">
        <pc:chgData name="Amalia Spiliakou" userId="f4bd6b91a0b5818a" providerId="LiveId" clId="{6CBD584B-187A-4D82-B550-7E42CCAC30C3}" dt="2022-10-30T09:46:36.565" v="1827" actId="113"/>
        <pc:sldMkLst>
          <pc:docMk/>
          <pc:sldMk cId="381610131" sldId="428"/>
        </pc:sldMkLst>
        <pc:spChg chg="del mod ord">
          <ac:chgData name="Amalia Spiliakou" userId="f4bd6b91a0b5818a" providerId="LiveId" clId="{6CBD584B-187A-4D82-B550-7E42CCAC30C3}" dt="2022-10-30T08:59:46.157" v="1731" actId="700"/>
          <ac:spMkLst>
            <pc:docMk/>
            <pc:sldMk cId="381610131" sldId="428"/>
            <ac:spMk id="2" creationId="{E22B7B64-75BC-5A13-EE17-AFCAEC34AD25}"/>
          </ac:spMkLst>
        </pc:spChg>
        <pc:spChg chg="del">
          <ac:chgData name="Amalia Spiliakou" userId="f4bd6b91a0b5818a" providerId="LiveId" clId="{6CBD584B-187A-4D82-B550-7E42CCAC30C3}" dt="2022-10-30T08:59:46.157" v="1731" actId="700"/>
          <ac:spMkLst>
            <pc:docMk/>
            <pc:sldMk cId="381610131" sldId="428"/>
            <ac:spMk id="3" creationId="{FCD0D838-B3E0-B26D-A8CA-C510CBA11C40}"/>
          </ac:spMkLst>
        </pc:spChg>
        <pc:spChg chg="del">
          <ac:chgData name="Amalia Spiliakou" userId="f4bd6b91a0b5818a" providerId="LiveId" clId="{6CBD584B-187A-4D82-B550-7E42CCAC30C3}" dt="2022-10-30T08:59:46.157" v="1731" actId="700"/>
          <ac:spMkLst>
            <pc:docMk/>
            <pc:sldMk cId="381610131" sldId="428"/>
            <ac:spMk id="4" creationId="{19A4A6A6-2C27-E922-E37C-BAAAA61283B6}"/>
          </ac:spMkLst>
        </pc:spChg>
        <pc:spChg chg="add del mod ord">
          <ac:chgData name="Amalia Spiliakou" userId="f4bd6b91a0b5818a" providerId="LiveId" clId="{6CBD584B-187A-4D82-B550-7E42CCAC30C3}" dt="2022-10-30T08:59:49.739" v="1732" actId="478"/>
          <ac:spMkLst>
            <pc:docMk/>
            <pc:sldMk cId="381610131" sldId="428"/>
            <ac:spMk id="5" creationId="{2A426887-80FF-4D31-2D61-3EB7611E0457}"/>
          </ac:spMkLst>
        </pc:spChg>
        <pc:spChg chg="add mod ord">
          <ac:chgData name="Amalia Spiliakou" userId="f4bd6b91a0b5818a" providerId="LiveId" clId="{6CBD584B-187A-4D82-B550-7E42CCAC30C3}" dt="2022-10-30T09:46:36.565" v="1827" actId="113"/>
          <ac:spMkLst>
            <pc:docMk/>
            <pc:sldMk cId="381610131" sldId="428"/>
            <ac:spMk id="6" creationId="{A3083131-C830-24AF-5747-F1AE36444587}"/>
          </ac:spMkLst>
        </pc:spChg>
        <pc:picChg chg="add mod">
          <ac:chgData name="Amalia Spiliakou" userId="f4bd6b91a0b5818a" providerId="LiveId" clId="{6CBD584B-187A-4D82-B550-7E42CCAC30C3}" dt="2022-10-30T09:01:31.023" v="1734" actId="1076"/>
          <ac:picMkLst>
            <pc:docMk/>
            <pc:sldMk cId="381610131" sldId="428"/>
            <ac:picMk id="12290" creationId="{188B0DC2-C4F0-8F11-78DF-07864BCE42A1}"/>
          </ac:picMkLst>
        </pc:picChg>
      </pc:sldChg>
      <pc:sldChg chg="addSp delSp modSp new mod setBg delDesignElem chgLayout">
        <pc:chgData name="Amalia Spiliakou" userId="f4bd6b91a0b5818a" providerId="LiveId" clId="{6CBD584B-187A-4D82-B550-7E42CCAC30C3}" dt="2022-12-08T13:57:39.660" v="3903" actId="1036"/>
        <pc:sldMkLst>
          <pc:docMk/>
          <pc:sldMk cId="1567018273" sldId="429"/>
        </pc:sldMkLst>
        <pc:spChg chg="del">
          <ac:chgData name="Amalia Spiliakou" userId="f4bd6b91a0b5818a" providerId="LiveId" clId="{6CBD584B-187A-4D82-B550-7E42CCAC30C3}" dt="2022-10-30T09:59:52.244" v="1870" actId="478"/>
          <ac:spMkLst>
            <pc:docMk/>
            <pc:sldMk cId="1567018273" sldId="429"/>
            <ac:spMk id="2" creationId="{B06E82B9-A3C4-A89A-F3E9-EF4084634ABD}"/>
          </ac:spMkLst>
        </pc:spChg>
        <pc:spChg chg="add mod ord">
          <ac:chgData name="Amalia Spiliakou" userId="f4bd6b91a0b5818a" providerId="LiveId" clId="{6CBD584B-187A-4D82-B550-7E42CCAC30C3}" dt="2022-12-08T13:57:33.555" v="3901" actId="14100"/>
          <ac:spMkLst>
            <pc:docMk/>
            <pc:sldMk cId="1567018273" sldId="429"/>
            <ac:spMk id="3" creationId="{B15FF9CE-4741-45AB-EF86-06B7E56B9A43}"/>
          </ac:spMkLst>
        </pc:spChg>
        <pc:spChg chg="add del">
          <ac:chgData name="Amalia Spiliakou" userId="f4bd6b91a0b5818a" providerId="LiveId" clId="{6CBD584B-187A-4D82-B550-7E42CCAC30C3}" dt="2022-10-30T10:00:03.630" v="1873" actId="700"/>
          <ac:spMkLst>
            <pc:docMk/>
            <pc:sldMk cId="1567018273" sldId="429"/>
            <ac:spMk id="14343" creationId="{42A4FC2C-047E-45A5-965D-8E1E3BF09BC6}"/>
          </ac:spMkLst>
        </pc:spChg>
        <pc:picChg chg="add mod">
          <ac:chgData name="Amalia Spiliakou" userId="f4bd6b91a0b5818a" providerId="LiveId" clId="{6CBD584B-187A-4D82-B550-7E42CCAC30C3}" dt="2022-12-08T13:57:39.660" v="3903" actId="1036"/>
          <ac:picMkLst>
            <pc:docMk/>
            <pc:sldMk cId="1567018273" sldId="429"/>
            <ac:picMk id="14338" creationId="{9ED4C66A-355A-6A84-D695-408176F7C0EF}"/>
          </ac:picMkLst>
        </pc:picChg>
      </pc:sldChg>
      <pc:sldChg chg="addSp delSp modSp new mod setBg chgLayout">
        <pc:chgData name="Amalia Spiliakou" userId="f4bd6b91a0b5818a" providerId="LiveId" clId="{6CBD584B-187A-4D82-B550-7E42CCAC30C3}" dt="2022-10-30T10:41:04.277" v="2116" actId="6549"/>
        <pc:sldMkLst>
          <pc:docMk/>
          <pc:sldMk cId="1212956711" sldId="430"/>
        </pc:sldMkLst>
        <pc:spChg chg="del">
          <ac:chgData name="Amalia Spiliakou" userId="f4bd6b91a0b5818a" providerId="LiveId" clId="{6CBD584B-187A-4D82-B550-7E42CCAC30C3}" dt="2022-10-30T10:12:02.790" v="1905" actId="478"/>
          <ac:spMkLst>
            <pc:docMk/>
            <pc:sldMk cId="1212956711" sldId="430"/>
            <ac:spMk id="2" creationId="{70A28AF9-C263-1ACA-24F5-05D40BD7A892}"/>
          </ac:spMkLst>
        </pc:spChg>
        <pc:spChg chg="add mod ord">
          <ac:chgData name="Amalia Spiliakou" userId="f4bd6b91a0b5818a" providerId="LiveId" clId="{6CBD584B-187A-4D82-B550-7E42CCAC30C3}" dt="2022-10-30T10:41:04.277" v="2116" actId="6549"/>
          <ac:spMkLst>
            <pc:docMk/>
            <pc:sldMk cId="1212956711" sldId="430"/>
            <ac:spMk id="3" creationId="{09EFED85-AFED-C3B9-99CE-978C4C4AC660}"/>
          </ac:spMkLst>
        </pc:spChg>
        <pc:picChg chg="add mod">
          <ac:chgData name="Amalia Spiliakou" userId="f4bd6b91a0b5818a" providerId="LiveId" clId="{6CBD584B-187A-4D82-B550-7E42CCAC30C3}" dt="2022-10-30T10:12:12.763" v="1907" actId="1076"/>
          <ac:picMkLst>
            <pc:docMk/>
            <pc:sldMk cId="1212956711" sldId="430"/>
            <ac:picMk id="15362" creationId="{574E7B16-A3F0-16E2-2790-7BB4AB377BCB}"/>
          </ac:picMkLst>
        </pc:picChg>
        <pc:picChg chg="add mod">
          <ac:chgData name="Amalia Spiliakou" userId="f4bd6b91a0b5818a" providerId="LiveId" clId="{6CBD584B-187A-4D82-B550-7E42CCAC30C3}" dt="2022-10-30T10:13:06.996" v="1909" actId="1076"/>
          <ac:picMkLst>
            <pc:docMk/>
            <pc:sldMk cId="1212956711" sldId="430"/>
            <ac:picMk id="15364" creationId="{4A157BCF-BC4B-D506-0255-2B305D997FB5}"/>
          </ac:picMkLst>
        </pc:picChg>
      </pc:sldChg>
      <pc:sldChg chg="addSp delSp modSp new mod setBg delDesignElem chgLayout">
        <pc:chgData name="Amalia Spiliakou" userId="f4bd6b91a0b5818a" providerId="LiveId" clId="{6CBD584B-187A-4D82-B550-7E42CCAC30C3}" dt="2022-10-30T10:27:45.509" v="1967" actId="14100"/>
        <pc:sldMkLst>
          <pc:docMk/>
          <pc:sldMk cId="3781005088" sldId="431"/>
        </pc:sldMkLst>
        <pc:spChg chg="del">
          <ac:chgData name="Amalia Spiliakou" userId="f4bd6b91a0b5818a" providerId="LiveId" clId="{6CBD584B-187A-4D82-B550-7E42CCAC30C3}" dt="2022-10-30T10:26:06.753" v="1952" actId="478"/>
          <ac:spMkLst>
            <pc:docMk/>
            <pc:sldMk cId="3781005088" sldId="431"/>
            <ac:spMk id="2" creationId="{DC1A1F63-A8DE-E922-D704-E8E07985B0CD}"/>
          </ac:spMkLst>
        </pc:spChg>
        <pc:spChg chg="add del">
          <ac:chgData name="Amalia Spiliakou" userId="f4bd6b91a0b5818a" providerId="LiveId" clId="{6CBD584B-187A-4D82-B550-7E42CCAC30C3}" dt="2022-10-30T10:26:17.380" v="1954" actId="478"/>
          <ac:spMkLst>
            <pc:docMk/>
            <pc:sldMk cId="3781005088" sldId="431"/>
            <ac:spMk id="4" creationId="{EB099ECF-C4B4-3A94-5B30-74D8B99EDBEC}"/>
          </ac:spMkLst>
        </pc:spChg>
        <pc:spChg chg="add mod ord">
          <ac:chgData name="Amalia Spiliakou" userId="f4bd6b91a0b5818a" providerId="LiveId" clId="{6CBD584B-187A-4D82-B550-7E42CCAC30C3}" dt="2022-10-30T10:27:45.509" v="1967" actId="14100"/>
          <ac:spMkLst>
            <pc:docMk/>
            <pc:sldMk cId="3781005088" sldId="431"/>
            <ac:spMk id="5" creationId="{3564D157-9A2B-75FE-0234-D7DE926252C7}"/>
          </ac:spMkLst>
        </pc:spChg>
        <pc:spChg chg="add del">
          <ac:chgData name="Amalia Spiliakou" userId="f4bd6b91a0b5818a" providerId="LiveId" clId="{6CBD584B-187A-4D82-B550-7E42CCAC30C3}" dt="2022-10-30T10:27:01.436" v="1958" actId="700"/>
          <ac:spMkLst>
            <pc:docMk/>
            <pc:sldMk cId="3781005088" sldId="431"/>
            <ac:spMk id="16391" creationId="{42A4FC2C-047E-45A5-965D-8E1E3BF09BC6}"/>
          </ac:spMkLst>
        </pc:spChg>
        <pc:picChg chg="add mod">
          <ac:chgData name="Amalia Spiliakou" userId="f4bd6b91a0b5818a" providerId="LiveId" clId="{6CBD584B-187A-4D82-B550-7E42CCAC30C3}" dt="2022-10-30T10:26:54.723" v="1957" actId="26606"/>
          <ac:picMkLst>
            <pc:docMk/>
            <pc:sldMk cId="3781005088" sldId="431"/>
            <ac:picMk id="16386" creationId="{8CA77F2C-96FD-6042-33FF-E23F7EBCED13}"/>
          </ac:picMkLst>
        </pc:picChg>
      </pc:sldChg>
      <pc:sldChg chg="addSp delSp modSp new mod setBg delDesignElem chgLayout">
        <pc:chgData name="Amalia Spiliakou" userId="f4bd6b91a0b5818a" providerId="LiveId" clId="{6CBD584B-187A-4D82-B550-7E42CCAC30C3}" dt="2022-10-30T10:29:31.002" v="1980" actId="14100"/>
        <pc:sldMkLst>
          <pc:docMk/>
          <pc:sldMk cId="312774402" sldId="432"/>
        </pc:sldMkLst>
        <pc:spChg chg="del">
          <ac:chgData name="Amalia Spiliakou" userId="f4bd6b91a0b5818a" providerId="LiveId" clId="{6CBD584B-187A-4D82-B550-7E42CCAC30C3}" dt="2022-10-30T10:28:26.681" v="1969" actId="478"/>
          <ac:spMkLst>
            <pc:docMk/>
            <pc:sldMk cId="312774402" sldId="432"/>
            <ac:spMk id="2" creationId="{0B5468AD-EF2E-1CA9-DA0F-7F8111D28B98}"/>
          </ac:spMkLst>
        </pc:spChg>
        <pc:spChg chg="add mod ord">
          <ac:chgData name="Amalia Spiliakou" userId="f4bd6b91a0b5818a" providerId="LiveId" clId="{6CBD584B-187A-4D82-B550-7E42CCAC30C3}" dt="2022-10-30T10:29:31.002" v="1980" actId="14100"/>
          <ac:spMkLst>
            <pc:docMk/>
            <pc:sldMk cId="312774402" sldId="432"/>
            <ac:spMk id="3" creationId="{7B377407-10E4-89E8-EA6E-353EF21FEC09}"/>
          </ac:spMkLst>
        </pc:spChg>
        <pc:spChg chg="add del">
          <ac:chgData name="Amalia Spiliakou" userId="f4bd6b91a0b5818a" providerId="LiveId" clId="{6CBD584B-187A-4D82-B550-7E42CCAC30C3}" dt="2022-10-30T10:28:36.689" v="1972" actId="700"/>
          <ac:spMkLst>
            <pc:docMk/>
            <pc:sldMk cId="312774402" sldId="432"/>
            <ac:spMk id="17415" creationId="{42A4FC2C-047E-45A5-965D-8E1E3BF09BC6}"/>
          </ac:spMkLst>
        </pc:spChg>
        <pc:picChg chg="add mod">
          <ac:chgData name="Amalia Spiliakou" userId="f4bd6b91a0b5818a" providerId="LiveId" clId="{6CBD584B-187A-4D82-B550-7E42CCAC30C3}" dt="2022-10-30T10:28:31.558" v="1971" actId="26606"/>
          <ac:picMkLst>
            <pc:docMk/>
            <pc:sldMk cId="312774402" sldId="432"/>
            <ac:picMk id="17410" creationId="{28D04BEE-3DA5-B9AF-D894-1B726ED1CED1}"/>
          </ac:picMkLst>
        </pc:picChg>
      </pc:sldChg>
      <pc:sldChg chg="addSp modSp new mod setBg">
        <pc:chgData name="Amalia Spiliakou" userId="f4bd6b91a0b5818a" providerId="LiveId" clId="{6CBD584B-187A-4D82-B550-7E42CCAC30C3}" dt="2022-10-30T10:32:48.783" v="2007"/>
        <pc:sldMkLst>
          <pc:docMk/>
          <pc:sldMk cId="2110637770" sldId="433"/>
        </pc:sldMkLst>
        <pc:spChg chg="mod">
          <ac:chgData name="Amalia Spiliakou" userId="f4bd6b91a0b5818a" providerId="LiveId" clId="{6CBD584B-187A-4D82-B550-7E42CCAC30C3}" dt="2022-10-30T10:32:36.468" v="2006" actId="20577"/>
          <ac:spMkLst>
            <pc:docMk/>
            <pc:sldMk cId="2110637770" sldId="433"/>
            <ac:spMk id="2" creationId="{B72A5B66-63D5-F4D6-33E3-0C09C4C335E8}"/>
          </ac:spMkLst>
        </pc:spChg>
        <pc:picChg chg="add mod">
          <ac:chgData name="Amalia Spiliakou" userId="f4bd6b91a0b5818a" providerId="LiveId" clId="{6CBD584B-187A-4D82-B550-7E42CCAC30C3}" dt="2022-10-30T10:30:11.293" v="1984" actId="1076"/>
          <ac:picMkLst>
            <pc:docMk/>
            <pc:sldMk cId="2110637770" sldId="433"/>
            <ac:picMk id="18434" creationId="{278C0C4A-9D11-5A6A-11C2-FB9C61B8BBDE}"/>
          </ac:picMkLst>
        </pc:picChg>
        <pc:picChg chg="add mod">
          <ac:chgData name="Amalia Spiliakou" userId="f4bd6b91a0b5818a" providerId="LiveId" clId="{6CBD584B-187A-4D82-B550-7E42CCAC30C3}" dt="2022-10-30T10:32:17.799" v="1998" actId="1076"/>
          <ac:picMkLst>
            <pc:docMk/>
            <pc:sldMk cId="2110637770" sldId="433"/>
            <ac:picMk id="18436" creationId="{C272F53D-2048-9406-26C4-39233E315689}"/>
          </ac:picMkLst>
        </pc:picChg>
      </pc:sldChg>
      <pc:sldChg chg="add del setBg">
        <pc:chgData name="Amalia Spiliakou" userId="f4bd6b91a0b5818a" providerId="LiveId" clId="{6CBD584B-187A-4D82-B550-7E42CCAC30C3}" dt="2022-12-01T05:05:47.883" v="2289" actId="47"/>
        <pc:sldMkLst>
          <pc:docMk/>
          <pc:sldMk cId="2721048024" sldId="434"/>
        </pc:sldMkLst>
      </pc:sldChg>
      <pc:sldChg chg="delSp new del mod">
        <pc:chgData name="Amalia Spiliakou" userId="f4bd6b91a0b5818a" providerId="LiveId" clId="{6CBD584B-187A-4D82-B550-7E42CCAC30C3}" dt="2022-12-01T05:12:11.197" v="2378" actId="47"/>
        <pc:sldMkLst>
          <pc:docMk/>
          <pc:sldMk cId="3271976881" sldId="434"/>
        </pc:sldMkLst>
        <pc:spChg chg="del">
          <ac:chgData name="Amalia Spiliakou" userId="f4bd6b91a0b5818a" providerId="LiveId" clId="{6CBD584B-187A-4D82-B550-7E42CCAC30C3}" dt="2022-12-01T05:12:04.028" v="2376" actId="478"/>
          <ac:spMkLst>
            <pc:docMk/>
            <pc:sldMk cId="3271976881" sldId="434"/>
            <ac:spMk id="2" creationId="{6053EBAD-6BB1-673A-DB24-74FE3715DD61}"/>
          </ac:spMkLst>
        </pc:spChg>
      </pc:sldChg>
      <pc:sldChg chg="addSp modSp new mod setBg">
        <pc:chgData name="Amalia Spiliakou" userId="f4bd6b91a0b5818a" providerId="LiveId" clId="{6CBD584B-187A-4D82-B550-7E42CCAC30C3}" dt="2022-12-01T07:01:24.619" v="3889" actId="20577"/>
        <pc:sldMkLst>
          <pc:docMk/>
          <pc:sldMk cId="3358282269" sldId="434"/>
        </pc:sldMkLst>
        <pc:spChg chg="mod">
          <ac:chgData name="Amalia Spiliakou" userId="f4bd6b91a0b5818a" providerId="LiveId" clId="{6CBD584B-187A-4D82-B550-7E42CCAC30C3}" dt="2022-12-01T07:01:24.619" v="3889" actId="20577"/>
          <ac:spMkLst>
            <pc:docMk/>
            <pc:sldMk cId="3358282269" sldId="434"/>
            <ac:spMk id="2" creationId="{4416589E-B4D0-5D03-2059-6CB09626FE6C}"/>
          </ac:spMkLst>
        </pc:spChg>
        <pc:picChg chg="add mod">
          <ac:chgData name="Amalia Spiliakou" userId="f4bd6b91a0b5818a" providerId="LiveId" clId="{6CBD584B-187A-4D82-B550-7E42CCAC30C3}" dt="2022-12-01T06:29:14.227" v="3347" actId="14100"/>
          <ac:picMkLst>
            <pc:docMk/>
            <pc:sldMk cId="3358282269" sldId="434"/>
            <ac:picMk id="1026" creationId="{E4B47C0F-1554-5999-EDCD-26FFB9340578}"/>
          </ac:picMkLst>
        </pc:picChg>
      </pc:sldChg>
      <pc:sldChg chg="addSp modSp new mod setBg">
        <pc:chgData name="Amalia Spiliakou" userId="f4bd6b91a0b5818a" providerId="LiveId" clId="{6CBD584B-187A-4D82-B550-7E42CCAC30C3}" dt="2022-12-01T07:01:40.703" v="3891" actId="255"/>
        <pc:sldMkLst>
          <pc:docMk/>
          <pc:sldMk cId="1574840723" sldId="435"/>
        </pc:sldMkLst>
        <pc:spChg chg="mod">
          <ac:chgData name="Amalia Spiliakou" userId="f4bd6b91a0b5818a" providerId="LiveId" clId="{6CBD584B-187A-4D82-B550-7E42CCAC30C3}" dt="2022-12-01T07:01:40.703" v="3891" actId="255"/>
          <ac:spMkLst>
            <pc:docMk/>
            <pc:sldMk cId="1574840723" sldId="435"/>
            <ac:spMk id="2" creationId="{80AFC79D-54C5-D8BD-5D2D-32AFB164EE8B}"/>
          </ac:spMkLst>
        </pc:spChg>
        <pc:picChg chg="add mod">
          <ac:chgData name="Amalia Spiliakou" userId="f4bd6b91a0b5818a" providerId="LiveId" clId="{6CBD584B-187A-4D82-B550-7E42CCAC30C3}" dt="2022-12-01T06:40:32.497" v="3508" actId="14100"/>
          <ac:picMkLst>
            <pc:docMk/>
            <pc:sldMk cId="1574840723" sldId="435"/>
            <ac:picMk id="2050" creationId="{986764F0-9484-FA87-3BEE-FAAFBE41BFFD}"/>
          </ac:picMkLst>
        </pc:picChg>
      </pc:sldChg>
      <pc:sldChg chg="modSp add del setBg">
        <pc:chgData name="Amalia Spiliakou" userId="f4bd6b91a0b5818a" providerId="LiveId" clId="{6CBD584B-187A-4D82-B550-7E42CCAC30C3}" dt="2022-12-01T05:13:29.434" v="2386" actId="47"/>
        <pc:sldMkLst>
          <pc:docMk/>
          <pc:sldMk cId="114432629" sldId="458"/>
        </pc:sldMkLst>
        <pc:picChg chg="mod">
          <ac:chgData name="Amalia Spiliakou" userId="f4bd6b91a0b5818a" providerId="LiveId" clId="{6CBD584B-187A-4D82-B550-7E42CCAC30C3}" dt="2022-12-01T05:13:23.057" v="2385" actId="1076"/>
          <ac:picMkLst>
            <pc:docMk/>
            <pc:sldMk cId="114432629" sldId="458"/>
            <ac:picMk id="3074" creationId="{0812E555-F232-A007-A4FC-9E544945FDD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DC725-47D2-49C0-A1FD-0606E021126F}" type="datetimeFigureOut">
              <a:rPr lang="en-US" smtClean="0"/>
              <a:t>11/18/2023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00D583-4AF5-4F21-AA4F-2EA0A8B009B1}" type="slidenum">
              <a:rPr lang="en-US" smtClean="0"/>
              <a:t>‹#›</a:t>
            </a:fld>
            <a:endParaRPr lang="en-US"/>
          </a:p>
        </p:txBody>
      </p:sp>
    </p:spTree>
    <p:extLst>
      <p:ext uri="{BB962C8B-B14F-4D97-AF65-F5344CB8AC3E}">
        <p14:creationId xmlns:p14="http://schemas.microsoft.com/office/powerpoint/2010/main" val="2990787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54EB2770-CD95-6429-2078-B4A8AA055A0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a:extLst>
              <a:ext uri="{FF2B5EF4-FFF2-40B4-BE49-F238E27FC236}">
                <a16:creationId xmlns:a16="http://schemas.microsoft.com/office/drawing/2014/main" id="{D3FC1712-17D6-F057-5C63-90898107D2D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18788" name="Slide Number Placeholder 3">
            <a:extLst>
              <a:ext uri="{FF2B5EF4-FFF2-40B4-BE49-F238E27FC236}">
                <a16:creationId xmlns:a16="http://schemas.microsoft.com/office/drawing/2014/main" id="{CECD3E30-D138-F7B8-DAC0-F225457723A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4E4E9C8-A6AE-4B5E-9141-2808FBE2C562}" type="slidenum">
              <a:rPr lang="en-US" altLang="en-US"/>
              <a:pPr/>
              <a:t>39</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4BF6B3F-20B4-4BD6-A4E1-EDAE0A6C588D}" type="datetimeFigureOut">
              <a:rPr lang="en-US" smtClean="0"/>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CBFD7-1646-4AB3-96BB-325A7E3B73A8}" type="slidenum">
              <a:rPr lang="en-US" smtClean="0"/>
              <a:t>‹#›</a:t>
            </a:fld>
            <a:endParaRPr lang="en-US"/>
          </a:p>
        </p:txBody>
      </p:sp>
    </p:spTree>
    <p:extLst>
      <p:ext uri="{BB962C8B-B14F-4D97-AF65-F5344CB8AC3E}">
        <p14:creationId xmlns:p14="http://schemas.microsoft.com/office/powerpoint/2010/main" val="657043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BF6B3F-20B4-4BD6-A4E1-EDAE0A6C588D}" type="datetimeFigureOut">
              <a:rPr lang="en-US" smtClean="0"/>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CBFD7-1646-4AB3-96BB-325A7E3B73A8}" type="slidenum">
              <a:rPr lang="en-US" smtClean="0"/>
              <a:t>‹#›</a:t>
            </a:fld>
            <a:endParaRPr lang="en-US"/>
          </a:p>
        </p:txBody>
      </p:sp>
    </p:spTree>
    <p:extLst>
      <p:ext uri="{BB962C8B-B14F-4D97-AF65-F5344CB8AC3E}">
        <p14:creationId xmlns:p14="http://schemas.microsoft.com/office/powerpoint/2010/main" val="2245889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BF6B3F-20B4-4BD6-A4E1-EDAE0A6C588D}" type="datetimeFigureOut">
              <a:rPr lang="en-US" smtClean="0"/>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CBFD7-1646-4AB3-96BB-325A7E3B73A8}" type="slidenum">
              <a:rPr lang="en-US" smtClean="0"/>
              <a:t>‹#›</a:t>
            </a:fld>
            <a:endParaRPr lang="en-US"/>
          </a:p>
        </p:txBody>
      </p:sp>
    </p:spTree>
    <p:extLst>
      <p:ext uri="{BB962C8B-B14F-4D97-AF65-F5344CB8AC3E}">
        <p14:creationId xmlns:p14="http://schemas.microsoft.com/office/powerpoint/2010/main" val="1721036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BF6B3F-20B4-4BD6-A4E1-EDAE0A6C588D}" type="datetimeFigureOut">
              <a:rPr lang="en-US" smtClean="0"/>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BCBFD7-1646-4AB3-96BB-325A7E3B73A8}" type="slidenum">
              <a:rPr lang="en-US" smtClean="0"/>
              <a:t>‹#›</a:t>
            </a:fld>
            <a:endParaRPr lang="en-US"/>
          </a:p>
        </p:txBody>
      </p:sp>
    </p:spTree>
    <p:extLst>
      <p:ext uri="{BB962C8B-B14F-4D97-AF65-F5344CB8AC3E}">
        <p14:creationId xmlns:p14="http://schemas.microsoft.com/office/powerpoint/2010/main" val="117199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BF6B3F-20B4-4BD6-A4E1-EDAE0A6C588D}" type="datetimeFigureOut">
              <a:rPr lang="en-US" smtClean="0"/>
              <a:t>11/18/2023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BCBFD7-1646-4AB3-96BB-325A7E3B73A8}" type="slidenum">
              <a:rPr lang="en-US" smtClean="0"/>
              <a:t>‹#›</a:t>
            </a:fld>
            <a:endParaRPr lang="en-US"/>
          </a:p>
        </p:txBody>
      </p:sp>
    </p:spTree>
    <p:extLst>
      <p:ext uri="{BB962C8B-B14F-4D97-AF65-F5344CB8AC3E}">
        <p14:creationId xmlns:p14="http://schemas.microsoft.com/office/powerpoint/2010/main" val="3695551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4BF6B3F-20B4-4BD6-A4E1-EDAE0A6C588D}" type="datetimeFigureOut">
              <a:rPr lang="en-US" smtClean="0"/>
              <a:t>11/18/2023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BCBFD7-1646-4AB3-96BB-325A7E3B73A8}" type="slidenum">
              <a:rPr lang="en-US" smtClean="0"/>
              <a:t>‹#›</a:t>
            </a:fld>
            <a:endParaRPr lang="en-US"/>
          </a:p>
        </p:txBody>
      </p:sp>
    </p:spTree>
    <p:extLst>
      <p:ext uri="{BB962C8B-B14F-4D97-AF65-F5344CB8AC3E}">
        <p14:creationId xmlns:p14="http://schemas.microsoft.com/office/powerpoint/2010/main" val="2317560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BF6B3F-20B4-4BD6-A4E1-EDAE0A6C588D}" type="datetimeFigureOut">
              <a:rPr lang="en-US" smtClean="0"/>
              <a:t>11/18/2023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BCBFD7-1646-4AB3-96BB-325A7E3B73A8}" type="slidenum">
              <a:rPr lang="en-US" smtClean="0"/>
              <a:t>‹#›</a:t>
            </a:fld>
            <a:endParaRPr lang="en-US"/>
          </a:p>
        </p:txBody>
      </p:sp>
    </p:spTree>
    <p:extLst>
      <p:ext uri="{BB962C8B-B14F-4D97-AF65-F5344CB8AC3E}">
        <p14:creationId xmlns:p14="http://schemas.microsoft.com/office/powerpoint/2010/main" val="1708480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BF6B3F-20B4-4BD6-A4E1-EDAE0A6C588D}" type="datetimeFigureOut">
              <a:rPr lang="en-US" smtClean="0"/>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BCBFD7-1646-4AB3-96BB-325A7E3B73A8}" type="slidenum">
              <a:rPr lang="en-US" smtClean="0"/>
              <a:t>‹#›</a:t>
            </a:fld>
            <a:endParaRPr lang="en-US"/>
          </a:p>
        </p:txBody>
      </p:sp>
    </p:spTree>
    <p:extLst>
      <p:ext uri="{BB962C8B-B14F-4D97-AF65-F5344CB8AC3E}">
        <p14:creationId xmlns:p14="http://schemas.microsoft.com/office/powerpoint/2010/main" val="1958978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BF6B3F-20B4-4BD6-A4E1-EDAE0A6C588D}" type="datetimeFigureOut">
              <a:rPr lang="en-US" smtClean="0"/>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BCBFD7-1646-4AB3-96BB-325A7E3B73A8}" type="slidenum">
              <a:rPr lang="en-US" smtClean="0"/>
              <a:t>‹#›</a:t>
            </a:fld>
            <a:endParaRPr lang="en-US"/>
          </a:p>
        </p:txBody>
      </p:sp>
    </p:spTree>
    <p:extLst>
      <p:ext uri="{BB962C8B-B14F-4D97-AF65-F5344CB8AC3E}">
        <p14:creationId xmlns:p14="http://schemas.microsoft.com/office/powerpoint/2010/main" val="1668786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BF6B3F-20B4-4BD6-A4E1-EDAE0A6C588D}" type="datetimeFigureOut">
              <a:rPr lang="en-US" smtClean="0"/>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CBFD7-1646-4AB3-96BB-325A7E3B73A8}" type="slidenum">
              <a:rPr lang="en-US" smtClean="0"/>
              <a:t>‹#›</a:t>
            </a:fld>
            <a:endParaRPr lang="en-US"/>
          </a:p>
        </p:txBody>
      </p:sp>
    </p:spTree>
    <p:extLst>
      <p:ext uri="{BB962C8B-B14F-4D97-AF65-F5344CB8AC3E}">
        <p14:creationId xmlns:p14="http://schemas.microsoft.com/office/powerpoint/2010/main" val="548811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BF6B3F-20B4-4BD6-A4E1-EDAE0A6C588D}" type="datetimeFigureOut">
              <a:rPr lang="en-US" smtClean="0"/>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CBFD7-1646-4AB3-96BB-325A7E3B73A8}" type="slidenum">
              <a:rPr lang="en-US" smtClean="0"/>
              <a:t>‹#›</a:t>
            </a:fld>
            <a:endParaRPr lang="en-US"/>
          </a:p>
        </p:txBody>
      </p:sp>
    </p:spTree>
    <p:extLst>
      <p:ext uri="{BB962C8B-B14F-4D97-AF65-F5344CB8AC3E}">
        <p14:creationId xmlns:p14="http://schemas.microsoft.com/office/powerpoint/2010/main" val="2893736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BF6B3F-20B4-4BD6-A4E1-EDAE0A6C588D}" type="datetimeFigureOut">
              <a:rPr lang="en-US" smtClean="0"/>
              <a:t>11/18/2023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CBFD7-1646-4AB3-96BB-325A7E3B73A8}" type="slidenum">
              <a:rPr lang="en-US" smtClean="0"/>
              <a:t>‹#›</a:t>
            </a:fld>
            <a:endParaRPr lang="en-US"/>
          </a:p>
        </p:txBody>
      </p:sp>
    </p:spTree>
    <p:extLst>
      <p:ext uri="{BB962C8B-B14F-4D97-AF65-F5344CB8AC3E}">
        <p14:creationId xmlns:p14="http://schemas.microsoft.com/office/powerpoint/2010/main" val="37808195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maps-france.com/maps-france-regions/political-map-of-france"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timemaps.com/history/france-1453ad/" TargetMode="External"/><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timemaps.com/history/france-1215ad/"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timemaps.com/history/france-1453ad/"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historyofinformation.com/detail.php?entryid=3131"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Basilica_of_Saint-Denis" TargetMode="External"/><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hyperlink" Target="https://passerelles.essentiels.bnf.fr/fr/image/97ba231a-d4f3-485c-8056-aeadfa99c9fb-dagobert-visitant-chantier-la-construction-saint-denis-1" TargetMode="External"/><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Basilica_of_Saint-Denis" TargetMode="External"/><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en.wikipedia.org/wiki/Basilica_of_Saint-Denis" TargetMode="Externa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commons.wikimedia.org/wiki/File:Notredame_Paris.JP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Notre-Dame_de_Paris" TargetMode="External"/><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el.m.wikipedia.org/wiki/%CE%91%CF%81%CF%87%CE%B5%CE%AF%CE%BF:Cath%C3%A9drale_Notre-Dame_de_Paris_-_12.jpg" TargetMode="External"/><Relationship Id="rId2" Type="http://schemas.openxmlformats.org/officeDocument/2006/relationships/image" Target="../media/image14.jpeg"/><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hyperlink" Target="https://www.flickr.com/photos/pedrosz/27319922577"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notredamedeparis.fr/decouvrir/architecture/" TargetMode="External"/><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hyperlink" Target="https://restorenotredame.org/gallery/virgin-of-the-pillar" TargetMode="External"/><Relationship Id="rId2" Type="http://schemas.openxmlformats.org/officeDocument/2006/relationships/hyperlink" Target="https://www.notredamedeparis.fr/decouvrir/sculptures/notre-dame/" TargetMode="Externa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hyperlink" Target="https://restorenotredame.org/about" TargetMode="External"/><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French_Gothic_architecture#/media/File:ReimsCathedral0116.jpg" TargetMode="External"/><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en.wikipedia.org/wiki/Reims_Cathedral" TargetMode="External"/><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en.wikipedia.org/wiki/Reims_Cathedral#/media/File:Calice_du_sacre_Tau.jpg" TargetMode="External"/><Relationship Id="rId2" Type="http://schemas.openxmlformats.org/officeDocument/2006/relationships/hyperlink" Target="https://en.wikipedia.org/wiki/Talisman_of_Charlemagne" TargetMode="Externa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en.wikipedia.org/wiki/Chartres_Cathedral"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gr.pinterest.com/pin/431008626842734902/" TargetMode="External"/><Relationship Id="rId2" Type="http://schemas.openxmlformats.org/officeDocument/2006/relationships/hyperlink" Target="https://www.luc.edu/medieval/labyrinths/chartres.shtml" TargetMode="External"/><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hyperlink" Target="https://en.wikipedia.org/wiki/Rouen_Cathedral#/media/File:Notre-Dame_de_Rouen,_Nave_20140521_1.jpg" TargetMode="External"/><Relationship Id="rId2" Type="http://schemas.openxmlformats.org/officeDocument/2006/relationships/hyperlink" Target="https://en.wikipedia.org/wiki/Rouen_Cathedral#/media/File:Rouen_Cathedral_as_seen_from_Gros_Horloge_140215_4.jpg" TargetMode="External"/><Relationship Id="rId1" Type="http://schemas.openxmlformats.org/officeDocument/2006/relationships/slideLayout" Target="../slideLayouts/slideLayout4.xml"/><Relationship Id="rId5" Type="http://schemas.openxmlformats.org/officeDocument/2006/relationships/image" Target="../media/image31.jpeg"/><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hyperlink" Target="https://en.wikipedia.org/wiki/Rouen_Cathedral_(Monet_series)#/media/File:Claude_Monet_-_Rouen_Cathedral,_Facade_and_Tour_d'AlbaneI.JPG" TargetMode="External"/><Relationship Id="rId7" Type="http://schemas.openxmlformats.org/officeDocument/2006/relationships/image" Target="../media/image34.jpeg"/><Relationship Id="rId2" Type="http://schemas.openxmlformats.org/officeDocument/2006/relationships/hyperlink" Target="https://en.wikipedia.org/wiki/Rouen_Cathedral_(Monet_series)#/media/File:Claude_Monet_-_Rouen_Cathedral,_Facade_I.jpg" TargetMode="External"/><Relationship Id="rId1" Type="http://schemas.openxmlformats.org/officeDocument/2006/relationships/slideLayout" Target="../slideLayouts/slideLayout6.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hyperlink" Target="https://en.wikipedia.org/wiki/Rouen_Cathedral#/media/File:Claude_Monet_033.jp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s://cockerel.fitzmuseum.cam.ac.uk/a-new-chapter/john-ruskin/"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www.thebroad.org/art/roy-lichtenstein/rouen-cathedral-set-3"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en.wikipedia.org/wiki/French_Gothic_stained_glass_windows#/media/File:Basilique_Saint-Denis_chapelle_de_la_Vierge.jpg" TargetMode="External"/><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s://commons.wikimedia.org/wiki/File:Basilica-of-Saint-Denis-Rayonnant-Rose-Window.jpg" TargetMode="Externa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s://dianadarke.com/tag/saint-denis/" TargetMode="External"/><Relationship Id="rId2" Type="http://schemas.openxmlformats.org/officeDocument/2006/relationships/hyperlink" Target="https://www.reddit.com/r/Catholicism/comments/wb5rjz/free_friday_the_rayonnant_gothic_choir_of_the/" TargetMode="External"/><Relationship Id="rId1" Type="http://schemas.openxmlformats.org/officeDocument/2006/relationships/slideLayout" Target="../slideLayouts/slideLayout6.xml"/><Relationship Id="rId5" Type="http://schemas.openxmlformats.org/officeDocument/2006/relationships/image" Target="../media/image41.jpeg"/><Relationship Id="rId4" Type="http://schemas.openxmlformats.org/officeDocument/2006/relationships/image" Target="../media/image40.jpeg"/></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Chartres_Cathedral" TargetMode="External"/><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 Id="rId4" Type="http://schemas.openxmlformats.org/officeDocument/2006/relationships/hyperlink" Target="https://en.wikipedia.org/wiki/Sainte-Chapelle"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en.wikipedia.org/wiki/Sainte-Chapelle#/media/File:Sainte_Chapelle_Interior_Stained_Glass.jpg" TargetMode="External"/><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en.wikipedia.org/wiki/Sainte-Chapelle#/media/File:Chapelle_Haute_@_Sainte-Chapelle_@_Paris_(30029150036).jpg" TargetMode="External"/><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https://en.wikipedia.org/wiki/Sainte-Chapelle#/media/File:Paris_Sainte_Chapelle_East_View_02.JPG" TargetMode="External"/><Relationship Id="rId2" Type="http://schemas.openxmlformats.org/officeDocument/2006/relationships/hyperlink" Target="https://en.wikipedia.org/wiki/Sainte-Chapelle#/media/File:PA00086001_-_Sainte-Chapelle_-_7MC_3458+3461_-_HDR.jpg" TargetMode="External"/><Relationship Id="rId1" Type="http://schemas.openxmlformats.org/officeDocument/2006/relationships/slideLayout" Target="../slideLayouts/slideLayout6.xml"/><Relationship Id="rId5" Type="http://schemas.openxmlformats.org/officeDocument/2006/relationships/image" Target="../media/image48.jpeg"/><Relationship Id="rId4" Type="http://schemas.openxmlformats.org/officeDocument/2006/relationships/image" Target="../media/image47.jpeg"/></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watch?v=ZuyYDacly0Q" TargetMode="External"/><Relationship Id="rId2" Type="http://schemas.openxmlformats.org/officeDocument/2006/relationships/hyperlink" Target="https://www.youtube.com/watch?v=0PVnw_oE4Us" TargetMode="External"/><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38.xml.rels><?xml version="1.0" encoding="UTF-8" standalone="yes"?>
<Relationships xmlns="http://schemas.openxmlformats.org/package/2006/relationships"><Relationship Id="rId3" Type="http://schemas.openxmlformats.org/officeDocument/2006/relationships/hyperlink" Target="https://www.senanque.fr/en/" TargetMode="External"/><Relationship Id="rId7" Type="http://schemas.openxmlformats.org/officeDocument/2006/relationships/image" Target="../media/image52.jpeg"/><Relationship Id="rId2" Type="http://schemas.openxmlformats.org/officeDocument/2006/relationships/hyperlink" Target="https://www.picfair.com/pics/07881671-cloister-of-senanque-abbey-vaucluse-gordes-provence-france" TargetMode="External"/><Relationship Id="rId1" Type="http://schemas.openxmlformats.org/officeDocument/2006/relationships/slideLayout" Target="../slideLayouts/slideLayout6.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hyperlink" Target="https://chateau-ferrassieres.fr/en/portfolio-items/senanque-abbey/"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viator.com/en-IE/tours/Nice/Full-Day-Avignon-Private-Tour-of-Popes-Palace-and-Chateauneuf-du-Pape-from-Nice/d478-26158P36"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0.xml.rels><?xml version="1.0" encoding="UTF-8" standalone="yes"?>
<Relationships xmlns="http://schemas.openxmlformats.org/package/2006/relationships"><Relationship Id="rId3" Type="http://schemas.openxmlformats.org/officeDocument/2006/relationships/hyperlink" Target="https://thegoodlifefrance.com/palais-des-papes-palace-of-the-popes-avignon-provence/" TargetMode="External"/><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hyperlink" Target="https://wild-about-travel.com/avignon-palais-des-papes-gothic-architecture-masterpiece/" TargetMode="External"/><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6.xml"/><Relationship Id="rId5" Type="http://schemas.openxmlformats.org/officeDocument/2006/relationships/image" Target="../media/image59.jpeg"/><Relationship Id="rId4" Type="http://schemas.openxmlformats.org/officeDocument/2006/relationships/image" Target="../media/image58.jpeg"/></Relationships>
</file>

<file path=ppt/slides/_rels/slide43.xml.rels><?xml version="1.0" encoding="UTF-8" standalone="yes"?>
<Relationships xmlns="http://schemas.openxmlformats.org/package/2006/relationships"><Relationship Id="rId3" Type="http://schemas.openxmlformats.org/officeDocument/2006/relationships/hyperlink" Target="https://archeologie.culture.gouv.fr/saint-denis/en" TargetMode="External"/><Relationship Id="rId2" Type="http://schemas.openxmlformats.org/officeDocument/2006/relationships/hyperlink" Target="https://epopteia.gr/243/kanellopoulos-romanikos-gothikos-rithmos/?print=pdf" TargetMode="External"/><Relationship Id="rId1" Type="http://schemas.openxmlformats.org/officeDocument/2006/relationships/slideLayout" Target="../slideLayouts/slideLayout6.xml"/><Relationship Id="rId4" Type="http://schemas.openxmlformats.org/officeDocument/2006/relationships/hyperlink" Target="https://en.wikipedia.org/wiki/Basilica_of_Saint-Deni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Callout: Down Arrow 3">
            <a:extLst>
              <a:ext uri="{FF2B5EF4-FFF2-40B4-BE49-F238E27FC236}">
                <a16:creationId xmlns:a16="http://schemas.microsoft.com/office/drawing/2014/main" id="{CADA4EC1-5E1F-4863-8AFD-DA55A8168584}"/>
              </a:ext>
            </a:extLst>
          </p:cNvPr>
          <p:cNvSpPr/>
          <p:nvPr/>
        </p:nvSpPr>
        <p:spPr>
          <a:xfrm>
            <a:off x="363985" y="1187751"/>
            <a:ext cx="8416031" cy="4482498"/>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50" b="1" dirty="0">
                <a:ln w="22225">
                  <a:solidFill>
                    <a:schemeClr val="accent2">
                      <a:lumMod val="75000"/>
                    </a:schemeClr>
                  </a:solidFill>
                  <a:prstDash val="solid"/>
                </a:ln>
                <a:solidFill>
                  <a:schemeClr val="accent2">
                    <a:lumMod val="40000"/>
                    <a:lumOff val="60000"/>
                  </a:schemeClr>
                </a:solidFill>
                <a:effectLst>
                  <a:glow rad="228600">
                    <a:schemeClr val="accent3">
                      <a:satMod val="175000"/>
                      <a:alpha val="40000"/>
                    </a:schemeClr>
                  </a:glow>
                </a:effectLst>
              </a:rPr>
              <a:t>The Middle Ages - Western Europe</a:t>
            </a:r>
          </a:p>
          <a:p>
            <a:pPr algn="ctr">
              <a:defRPr/>
            </a:pPr>
            <a:r>
              <a:rPr lang="en-US" sz="4050" b="1" dirty="0">
                <a:ln w="22225">
                  <a:solidFill>
                    <a:schemeClr val="accent2">
                      <a:lumMod val="75000"/>
                    </a:schemeClr>
                  </a:solidFill>
                  <a:prstDash val="solid"/>
                </a:ln>
                <a:solidFill>
                  <a:schemeClr val="accent2">
                    <a:lumMod val="40000"/>
                    <a:lumOff val="60000"/>
                  </a:schemeClr>
                </a:solidFill>
                <a:effectLst>
                  <a:glow rad="228600">
                    <a:schemeClr val="accent3">
                      <a:satMod val="175000"/>
                      <a:alpha val="40000"/>
                    </a:schemeClr>
                  </a:glow>
                </a:effectLst>
              </a:rPr>
              <a:t>Monuments of the Gothic Period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18803B-F304-C5D7-86E9-8A712BEEA874}"/>
              </a:ext>
            </a:extLst>
          </p:cNvPr>
          <p:cNvSpPr>
            <a:spLocks noGrp="1"/>
          </p:cNvSpPr>
          <p:nvPr>
            <p:ph type="title"/>
          </p:nvPr>
        </p:nvSpPr>
        <p:spPr>
          <a:xfrm>
            <a:off x="6107285" y="1131094"/>
            <a:ext cx="2934838" cy="994172"/>
          </a:xfrm>
        </p:spPr>
        <p:txBody>
          <a:bodyPr>
            <a:normAutofit fontScale="90000"/>
          </a:bodyPr>
          <a:lstStyle/>
          <a:p>
            <a:pPr algn="ct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br>
              <a:rPr lang="en-US" sz="800" dirty="0">
                <a:solidFill>
                  <a:schemeClr val="bg1"/>
                </a:solidFill>
                <a:latin typeface="Times New Roman" panose="02020603050405020304" pitchFamily="18" charset="0"/>
                <a:cs typeface="Times New Roman" panose="02020603050405020304" pitchFamily="18" charset="0"/>
              </a:rPr>
            </a:br>
            <a:r>
              <a:rPr lang="en-US" sz="2000" dirty="0">
                <a:solidFill>
                  <a:schemeClr val="bg1"/>
                </a:solidFill>
                <a:latin typeface="Times New Roman" panose="02020603050405020304" pitchFamily="18" charset="0"/>
                <a:cs typeface="Times New Roman" panose="02020603050405020304" pitchFamily="18" charset="0"/>
              </a:rPr>
              <a:t>1. </a:t>
            </a:r>
            <a:r>
              <a:rPr lang="en-US" sz="2000" b="1" dirty="0">
                <a:solidFill>
                  <a:schemeClr val="bg1"/>
                </a:solidFill>
                <a:latin typeface="Times New Roman" panose="02020603050405020304" pitchFamily="18" charset="0"/>
                <a:cs typeface="Times New Roman" panose="02020603050405020304" pitchFamily="18" charset="0"/>
              </a:rPr>
              <a:t>Abbey of Saint Denis</a:t>
            </a:r>
            <a:r>
              <a:rPr lang="en-US" sz="2000" dirty="0">
                <a:solidFill>
                  <a:schemeClr val="bg1"/>
                </a:solidFill>
                <a:latin typeface="Times New Roman" panose="02020603050405020304" pitchFamily="18" charset="0"/>
                <a:cs typeface="Times New Roman" panose="02020603050405020304" pitchFamily="18" charset="0"/>
              </a:rPr>
              <a:t>, 1135-1140, Suburb of Paris, Gothic</a:t>
            </a:r>
            <a:br>
              <a:rPr lang="en-US" sz="2000" dirty="0">
                <a:solidFill>
                  <a:schemeClr val="bg1"/>
                </a:solidFill>
                <a:latin typeface="Times New Roman" panose="02020603050405020304" pitchFamily="18" charset="0"/>
                <a:cs typeface="Times New Roman" panose="02020603050405020304" pitchFamily="18" charset="0"/>
              </a:rPr>
            </a:br>
            <a:r>
              <a:rPr lang="en-US" sz="2000" dirty="0">
                <a:solidFill>
                  <a:schemeClr val="bg1"/>
                </a:solidFill>
                <a:latin typeface="Times New Roman" panose="02020603050405020304" pitchFamily="18" charset="0"/>
                <a:cs typeface="Times New Roman" panose="02020603050405020304" pitchFamily="18" charset="0"/>
              </a:rPr>
              <a:t>1. </a:t>
            </a:r>
            <a:r>
              <a:rPr lang="en-US" sz="2000" b="1" dirty="0">
                <a:solidFill>
                  <a:schemeClr val="bg1"/>
                </a:solidFill>
                <a:latin typeface="Times New Roman" panose="02020603050405020304" pitchFamily="18" charset="0"/>
                <a:cs typeface="Times New Roman" panose="02020603050405020304" pitchFamily="18" charset="0"/>
              </a:rPr>
              <a:t>Notre Dame</a:t>
            </a:r>
            <a:r>
              <a:rPr lang="en-US" sz="2000" dirty="0">
                <a:solidFill>
                  <a:schemeClr val="bg1"/>
                </a:solidFill>
                <a:latin typeface="Times New Roman" panose="02020603050405020304" pitchFamily="18" charset="0"/>
                <a:cs typeface="Times New Roman" panose="02020603050405020304" pitchFamily="18" charset="0"/>
              </a:rPr>
              <a:t>, 1163-1260, Île de la </a:t>
            </a:r>
            <a:r>
              <a:rPr lang="en-US" sz="2000" dirty="0" err="1">
                <a:solidFill>
                  <a:schemeClr val="bg1"/>
                </a:solidFill>
                <a:latin typeface="Times New Roman" panose="02020603050405020304" pitchFamily="18" charset="0"/>
                <a:cs typeface="Times New Roman" panose="02020603050405020304" pitchFamily="18" charset="0"/>
              </a:rPr>
              <a:t>Cité</a:t>
            </a:r>
            <a:r>
              <a:rPr lang="en-US" sz="2000" dirty="0">
                <a:solidFill>
                  <a:schemeClr val="bg1"/>
                </a:solidFill>
                <a:latin typeface="Times New Roman" panose="02020603050405020304" pitchFamily="18" charset="0"/>
                <a:cs typeface="Times New Roman" panose="02020603050405020304" pitchFamily="18" charset="0"/>
              </a:rPr>
              <a:t>, Paris. Gothic  </a:t>
            </a:r>
            <a:br>
              <a:rPr lang="en-US" sz="2000" dirty="0">
                <a:solidFill>
                  <a:schemeClr val="bg1"/>
                </a:solidFill>
                <a:latin typeface="Times New Roman" panose="02020603050405020304" pitchFamily="18" charset="0"/>
                <a:cs typeface="Times New Roman" panose="02020603050405020304" pitchFamily="18" charset="0"/>
              </a:rPr>
            </a:br>
            <a:r>
              <a:rPr lang="en-US" sz="2000" dirty="0">
                <a:solidFill>
                  <a:schemeClr val="bg1"/>
                </a:solidFill>
                <a:latin typeface="Times New Roman" panose="02020603050405020304" pitchFamily="18" charset="0"/>
                <a:cs typeface="Times New Roman" panose="02020603050405020304" pitchFamily="18" charset="0"/>
              </a:rPr>
              <a:t>2. </a:t>
            </a:r>
            <a:r>
              <a:rPr lang="en-US" sz="2000" b="1" dirty="0">
                <a:solidFill>
                  <a:schemeClr val="bg1"/>
                </a:solidFill>
                <a:latin typeface="Times New Roman" panose="02020603050405020304" pitchFamily="18" charset="0"/>
                <a:cs typeface="Times New Roman" panose="02020603050405020304" pitchFamily="18" charset="0"/>
              </a:rPr>
              <a:t>Rheims Cathedral</a:t>
            </a:r>
            <a:r>
              <a:rPr lang="en-US" sz="2000" dirty="0">
                <a:solidFill>
                  <a:schemeClr val="bg1"/>
                </a:solidFill>
                <a:latin typeface="Times New Roman" panose="02020603050405020304" pitchFamily="18" charset="0"/>
                <a:cs typeface="Times New Roman" panose="02020603050405020304" pitchFamily="18" charset="0"/>
              </a:rPr>
              <a:t>, c. 1211, region of Grand Est, Gothic </a:t>
            </a:r>
            <a:br>
              <a:rPr lang="en-US" sz="2000" dirty="0">
                <a:solidFill>
                  <a:schemeClr val="bg1"/>
                </a:solidFill>
                <a:latin typeface="Times New Roman" panose="02020603050405020304" pitchFamily="18" charset="0"/>
                <a:cs typeface="Times New Roman" panose="02020603050405020304" pitchFamily="18" charset="0"/>
              </a:rPr>
            </a:br>
            <a:r>
              <a:rPr lang="en-US" sz="2000" dirty="0">
                <a:solidFill>
                  <a:schemeClr val="bg1"/>
                </a:solidFill>
                <a:latin typeface="Times New Roman" panose="02020603050405020304" pitchFamily="18" charset="0"/>
                <a:cs typeface="Times New Roman" panose="02020603050405020304" pitchFamily="18" charset="0"/>
              </a:rPr>
              <a:t>3. </a:t>
            </a:r>
            <a:r>
              <a:rPr lang="en-US" sz="2000" b="1" dirty="0">
                <a:solidFill>
                  <a:schemeClr val="bg1"/>
                </a:solidFill>
                <a:latin typeface="Times New Roman" panose="02020603050405020304" pitchFamily="18" charset="0"/>
                <a:cs typeface="Times New Roman" panose="02020603050405020304" pitchFamily="18" charset="0"/>
              </a:rPr>
              <a:t>Chartres Cathedral</a:t>
            </a:r>
            <a:r>
              <a:rPr lang="en-US" sz="2000" dirty="0">
                <a:solidFill>
                  <a:schemeClr val="bg1"/>
                </a:solidFill>
                <a:latin typeface="Times New Roman" panose="02020603050405020304" pitchFamily="18" charset="0"/>
                <a:cs typeface="Times New Roman" panose="02020603050405020304" pitchFamily="18" charset="0"/>
              </a:rPr>
              <a:t>, 1194-1250, Centre-Val de Loire region, Gothic </a:t>
            </a:r>
            <a:br>
              <a:rPr lang="en-US" sz="2000" dirty="0">
                <a:solidFill>
                  <a:schemeClr val="bg1"/>
                </a:solidFill>
                <a:latin typeface="Times New Roman" panose="02020603050405020304" pitchFamily="18" charset="0"/>
                <a:cs typeface="Times New Roman" panose="02020603050405020304" pitchFamily="18" charset="0"/>
              </a:rPr>
            </a:br>
            <a:r>
              <a:rPr lang="en-US" sz="2000" dirty="0">
                <a:solidFill>
                  <a:schemeClr val="bg1"/>
                </a:solidFill>
                <a:latin typeface="Times New Roman" panose="02020603050405020304" pitchFamily="18" charset="0"/>
                <a:cs typeface="Times New Roman" panose="02020603050405020304" pitchFamily="18" charset="0"/>
              </a:rPr>
              <a:t>4. </a:t>
            </a:r>
            <a:r>
              <a:rPr lang="en-US" sz="2000" b="1" dirty="0">
                <a:solidFill>
                  <a:schemeClr val="bg1"/>
                </a:solidFill>
                <a:latin typeface="Times New Roman" panose="02020603050405020304" pitchFamily="18" charset="0"/>
                <a:cs typeface="Times New Roman" panose="02020603050405020304" pitchFamily="18" charset="0"/>
              </a:rPr>
              <a:t>Rouen Cathedral</a:t>
            </a:r>
            <a:r>
              <a:rPr lang="en-US" sz="2000" dirty="0">
                <a:solidFill>
                  <a:schemeClr val="bg1"/>
                </a:solidFill>
                <a:latin typeface="Times New Roman" panose="02020603050405020304" pitchFamily="18" charset="0"/>
                <a:cs typeface="Times New Roman" panose="02020603050405020304" pitchFamily="18" charset="0"/>
              </a:rPr>
              <a:t>, consecrated on the 1</a:t>
            </a:r>
            <a:r>
              <a:rPr lang="en-US" sz="2000" baseline="30000" dirty="0">
                <a:solidFill>
                  <a:schemeClr val="bg1"/>
                </a:solidFill>
                <a:latin typeface="Times New Roman" panose="02020603050405020304" pitchFamily="18" charset="0"/>
                <a:cs typeface="Times New Roman" panose="02020603050405020304" pitchFamily="18" charset="0"/>
              </a:rPr>
              <a:t>st</a:t>
            </a:r>
            <a:r>
              <a:rPr lang="en-US" sz="2000" dirty="0">
                <a:solidFill>
                  <a:schemeClr val="bg1"/>
                </a:solidFill>
                <a:latin typeface="Times New Roman" panose="02020603050405020304" pitchFamily="18" charset="0"/>
                <a:cs typeface="Times New Roman" panose="02020603050405020304" pitchFamily="18" charset="0"/>
              </a:rPr>
              <a:t> of October, 1063, in the presence of William the Conqueror, Gothic </a:t>
            </a:r>
            <a:br>
              <a:rPr lang="en-US" sz="2000" dirty="0">
                <a:solidFill>
                  <a:schemeClr val="bg1"/>
                </a:solidFill>
                <a:latin typeface="Times New Roman" panose="02020603050405020304" pitchFamily="18" charset="0"/>
                <a:cs typeface="Times New Roman" panose="02020603050405020304" pitchFamily="18" charset="0"/>
              </a:rPr>
            </a:br>
            <a:r>
              <a:rPr lang="en-US" sz="2000" dirty="0">
                <a:solidFill>
                  <a:schemeClr val="bg1"/>
                </a:solidFill>
                <a:latin typeface="Times New Roman" panose="02020603050405020304" pitchFamily="18" charset="0"/>
                <a:cs typeface="Times New Roman" panose="02020603050405020304" pitchFamily="18" charset="0"/>
              </a:rPr>
              <a:t>1. </a:t>
            </a:r>
            <a:r>
              <a:rPr lang="en-US" sz="2000" b="1" dirty="0">
                <a:solidFill>
                  <a:schemeClr val="bg1"/>
                </a:solidFill>
                <a:latin typeface="Times New Roman" panose="02020603050405020304" pitchFamily="18" charset="0"/>
                <a:cs typeface="Times New Roman" panose="02020603050405020304" pitchFamily="18" charset="0"/>
              </a:rPr>
              <a:t>Sainte-Chapelle</a:t>
            </a:r>
            <a:r>
              <a:rPr lang="en-US" sz="2000" dirty="0">
                <a:solidFill>
                  <a:schemeClr val="bg1"/>
                </a:solidFill>
                <a:latin typeface="Times New Roman" panose="02020603050405020304" pitchFamily="18" charset="0"/>
                <a:cs typeface="Times New Roman" panose="02020603050405020304" pitchFamily="18" charset="0"/>
              </a:rPr>
              <a:t>, consecrated on 26</a:t>
            </a:r>
            <a:r>
              <a:rPr lang="en-US" sz="2000" baseline="30000" dirty="0">
                <a:solidFill>
                  <a:schemeClr val="bg1"/>
                </a:solidFill>
                <a:latin typeface="Times New Roman" panose="02020603050405020304" pitchFamily="18" charset="0"/>
                <a:cs typeface="Times New Roman" panose="02020603050405020304" pitchFamily="18" charset="0"/>
              </a:rPr>
              <a:t>th</a:t>
            </a:r>
            <a:r>
              <a:rPr lang="en-US" sz="2000" dirty="0">
                <a:solidFill>
                  <a:schemeClr val="bg1"/>
                </a:solidFill>
                <a:latin typeface="Times New Roman" panose="02020603050405020304" pitchFamily="18" charset="0"/>
                <a:cs typeface="Times New Roman" panose="02020603050405020304" pitchFamily="18" charset="0"/>
              </a:rPr>
              <a:t> of April, 1248, Paris, Gothic</a:t>
            </a:r>
            <a:br>
              <a:rPr lang="en-US" sz="2000" dirty="0">
                <a:solidFill>
                  <a:schemeClr val="bg1"/>
                </a:solidFill>
                <a:latin typeface="Times New Roman" panose="02020603050405020304" pitchFamily="18" charset="0"/>
                <a:cs typeface="Times New Roman" panose="02020603050405020304" pitchFamily="18" charset="0"/>
              </a:rPr>
            </a:br>
            <a:r>
              <a:rPr lang="en-US" sz="2000" dirty="0">
                <a:solidFill>
                  <a:schemeClr val="bg1"/>
                </a:solidFill>
                <a:latin typeface="Times New Roman" panose="02020603050405020304" pitchFamily="18" charset="0"/>
                <a:cs typeface="Times New Roman" panose="02020603050405020304" pitchFamily="18" charset="0"/>
              </a:rPr>
              <a:t>5. </a:t>
            </a:r>
            <a:r>
              <a:rPr lang="en-US" sz="2000" b="1" dirty="0">
                <a:solidFill>
                  <a:schemeClr val="bg1"/>
                </a:solidFill>
                <a:latin typeface="Times New Roman" panose="02020603050405020304" pitchFamily="18" charset="0"/>
                <a:cs typeface="Times New Roman" panose="02020603050405020304" pitchFamily="18" charset="0"/>
              </a:rPr>
              <a:t>Abbey of </a:t>
            </a:r>
            <a:r>
              <a:rPr lang="en-US" sz="2000" b="1" dirty="0" err="1">
                <a:solidFill>
                  <a:schemeClr val="bg1"/>
                </a:solidFill>
                <a:latin typeface="Times New Roman" panose="02020603050405020304" pitchFamily="18" charset="0"/>
                <a:cs typeface="Times New Roman" panose="02020603050405020304" pitchFamily="18" charset="0"/>
              </a:rPr>
              <a:t>Senanque</a:t>
            </a:r>
            <a:r>
              <a:rPr lang="en-US" sz="2000" dirty="0">
                <a:solidFill>
                  <a:schemeClr val="bg1"/>
                </a:solidFill>
                <a:latin typeface="Times New Roman" panose="02020603050405020304" pitchFamily="18" charset="0"/>
                <a:cs typeface="Times New Roman" panose="02020603050405020304" pitchFamily="18" charset="0"/>
              </a:rPr>
              <a:t>, c. 1148, Provence, </a:t>
            </a:r>
            <a:r>
              <a:rPr lang="en-US" sz="2000" dirty="0" err="1">
                <a:solidFill>
                  <a:schemeClr val="bg1"/>
                </a:solidFill>
                <a:latin typeface="Times New Roman" panose="02020603050405020304" pitchFamily="18" charset="0"/>
                <a:cs typeface="Times New Roman" panose="02020603050405020304" pitchFamily="18" charset="0"/>
              </a:rPr>
              <a:t>Romnesque</a:t>
            </a:r>
            <a:r>
              <a:rPr lang="en-US" sz="2000" dirty="0">
                <a:solidFill>
                  <a:schemeClr val="bg1"/>
                </a:solidFill>
                <a:latin typeface="Times New Roman" panose="02020603050405020304" pitchFamily="18" charset="0"/>
                <a:cs typeface="Times New Roman" panose="02020603050405020304" pitchFamily="18" charset="0"/>
              </a:rPr>
              <a:t>/Gothic </a:t>
            </a:r>
            <a:br>
              <a:rPr lang="en-US" sz="2000" dirty="0">
                <a:solidFill>
                  <a:schemeClr val="bg1"/>
                </a:solidFill>
                <a:latin typeface="Times New Roman" panose="02020603050405020304" pitchFamily="18" charset="0"/>
                <a:cs typeface="Times New Roman" panose="02020603050405020304" pitchFamily="18" charset="0"/>
              </a:rPr>
            </a:br>
            <a:r>
              <a:rPr lang="en-US" sz="2000" dirty="0">
                <a:solidFill>
                  <a:schemeClr val="bg1"/>
                </a:solidFill>
                <a:latin typeface="Times New Roman" panose="02020603050405020304" pitchFamily="18" charset="0"/>
                <a:cs typeface="Times New Roman" panose="02020603050405020304" pitchFamily="18" charset="0"/>
              </a:rPr>
              <a:t>6. </a:t>
            </a:r>
            <a:r>
              <a:rPr lang="en-US" sz="2000" b="1" dirty="0">
                <a:solidFill>
                  <a:schemeClr val="bg1"/>
                </a:solidFill>
                <a:latin typeface="Times New Roman" panose="02020603050405020304" pitchFamily="18" charset="0"/>
                <a:cs typeface="Times New Roman" panose="02020603050405020304" pitchFamily="18" charset="0"/>
              </a:rPr>
              <a:t>Palais des </a:t>
            </a:r>
            <a:r>
              <a:rPr lang="en-US" sz="2000" b="1" dirty="0" err="1">
                <a:solidFill>
                  <a:schemeClr val="bg1"/>
                </a:solidFill>
                <a:latin typeface="Times New Roman" panose="02020603050405020304" pitchFamily="18" charset="0"/>
                <a:cs typeface="Times New Roman" panose="02020603050405020304" pitchFamily="18" charset="0"/>
              </a:rPr>
              <a:t>Papes</a:t>
            </a:r>
            <a:r>
              <a:rPr lang="en-US" sz="2000" b="1" dirty="0">
                <a:solidFill>
                  <a:schemeClr val="bg1"/>
                </a:solidFill>
                <a:latin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cs typeface="Times New Roman" panose="02020603050405020304" pitchFamily="18" charset="0"/>
              </a:rPr>
              <a:t>14th century, Avignon,, Gothic </a:t>
            </a:r>
            <a:br>
              <a:rPr lang="en-US" sz="2000" dirty="0">
                <a:solidFill>
                  <a:schemeClr val="bg1"/>
                </a:solidFill>
                <a:latin typeface="Times New Roman" panose="02020603050405020304" pitchFamily="18" charset="0"/>
                <a:cs typeface="Times New Roman" panose="02020603050405020304" pitchFamily="18" charset="0"/>
              </a:rPr>
            </a:br>
            <a:r>
              <a:rPr lang="en-US" sz="1500" dirty="0">
                <a:solidFill>
                  <a:schemeClr val="bg1"/>
                </a:solidFill>
                <a:latin typeface="Times New Roman" panose="02020603050405020304" pitchFamily="18" charset="0"/>
                <a:cs typeface="Times New Roman" panose="02020603050405020304" pitchFamily="18" charset="0"/>
              </a:rPr>
              <a:t> </a:t>
            </a:r>
            <a:r>
              <a:rPr lang="en-US" sz="1500" dirty="0">
                <a:solidFill>
                  <a:schemeClr val="bg1"/>
                </a:solidFill>
                <a:latin typeface="Times New Roman" panose="02020603050405020304" pitchFamily="18" charset="0"/>
                <a:cs typeface="Times New Roman" panose="02020603050405020304" pitchFamily="18" charset="0"/>
                <a:hlinkClick r:id="rId2"/>
              </a:rPr>
              <a:t>https://maps-france.com/maps-france-regions/political-map-of-france</a:t>
            </a: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r>
              <a:rPr lang="en-US" sz="1500" dirty="0">
                <a:solidFill>
                  <a:schemeClr val="bg1"/>
                </a:solidFill>
                <a:latin typeface="Times New Roman" panose="02020603050405020304" pitchFamily="18" charset="0"/>
                <a:cs typeface="Times New Roman" panose="02020603050405020304" pitchFamily="18" charset="0"/>
              </a:rPr>
              <a:t> </a:t>
            </a:r>
            <a:br>
              <a:rPr lang="en-US" sz="1500" dirty="0">
                <a:solidFill>
                  <a:schemeClr val="bg1"/>
                </a:solidFill>
                <a:latin typeface="Times New Roman" panose="02020603050405020304" pitchFamily="18" charset="0"/>
                <a:cs typeface="Times New Roman" panose="02020603050405020304" pitchFamily="18" charset="0"/>
              </a:rPr>
            </a:br>
            <a:br>
              <a:rPr lang="en-US" sz="1500" dirty="0">
                <a:solidFill>
                  <a:schemeClr val="bg1"/>
                </a:solidFill>
                <a:latin typeface="Times New Roman" panose="02020603050405020304" pitchFamily="18" charset="0"/>
                <a:cs typeface="Times New Roman" panose="02020603050405020304" pitchFamily="18" charset="0"/>
              </a:rPr>
            </a:br>
            <a:endParaRPr lang="en-US" sz="1500" dirty="0">
              <a:solidFill>
                <a:schemeClr val="bg1"/>
              </a:solidFill>
              <a:latin typeface="Times New Roman" panose="02020603050405020304" pitchFamily="18" charset="0"/>
              <a:cs typeface="Times New Roman" panose="02020603050405020304" pitchFamily="18" charset="0"/>
            </a:endParaRPr>
          </a:p>
        </p:txBody>
      </p:sp>
      <p:pic>
        <p:nvPicPr>
          <p:cNvPr id="2058" name="Picture 10">
            <a:extLst>
              <a:ext uri="{FF2B5EF4-FFF2-40B4-BE49-F238E27FC236}">
                <a16:creationId xmlns:a16="http://schemas.microsoft.com/office/drawing/2014/main" id="{8B431A95-75D4-00C0-0A74-4916DF96ED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99" y="122068"/>
            <a:ext cx="5911141" cy="6613864"/>
          </a:xfrm>
          <a:prstGeom prst="rect">
            <a:avLst/>
          </a:prstGeom>
          <a:noFill/>
          <a:extLst>
            <a:ext uri="{909E8E84-426E-40DD-AFC4-6F175D3DCCD1}">
              <a14:hiddenFill xmlns:a14="http://schemas.microsoft.com/office/drawing/2010/main">
                <a:solidFill>
                  <a:srgbClr val="FFFFFF"/>
                </a:solidFill>
              </a14:hiddenFill>
            </a:ext>
          </a:extLst>
        </p:spPr>
      </p:pic>
      <p:sp>
        <p:nvSpPr>
          <p:cNvPr id="5" name="Explosion: 8 Points 4">
            <a:extLst>
              <a:ext uri="{FF2B5EF4-FFF2-40B4-BE49-F238E27FC236}">
                <a16:creationId xmlns:a16="http://schemas.microsoft.com/office/drawing/2014/main" id="{043BA0F1-6EA8-9153-1030-02C2C9C28975}"/>
              </a:ext>
            </a:extLst>
          </p:cNvPr>
          <p:cNvSpPr/>
          <p:nvPr/>
        </p:nvSpPr>
        <p:spPr>
          <a:xfrm>
            <a:off x="3342508" y="1554146"/>
            <a:ext cx="238977" cy="355108"/>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1</a:t>
            </a:r>
          </a:p>
        </p:txBody>
      </p:sp>
      <p:sp>
        <p:nvSpPr>
          <p:cNvPr id="6" name="Explosion: 8 Points 5">
            <a:extLst>
              <a:ext uri="{FF2B5EF4-FFF2-40B4-BE49-F238E27FC236}">
                <a16:creationId xmlns:a16="http://schemas.microsoft.com/office/drawing/2014/main" id="{42408A52-3FAD-38D0-47BD-AF46675DF8E3}"/>
              </a:ext>
            </a:extLst>
          </p:cNvPr>
          <p:cNvSpPr/>
          <p:nvPr/>
        </p:nvSpPr>
        <p:spPr>
          <a:xfrm rot="10800000" flipH="1" flipV="1">
            <a:off x="4038205" y="1233235"/>
            <a:ext cx="272988" cy="355108"/>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2</a:t>
            </a:r>
          </a:p>
        </p:txBody>
      </p:sp>
      <p:sp>
        <p:nvSpPr>
          <p:cNvPr id="11" name="Explosion: 8 Points 10">
            <a:extLst>
              <a:ext uri="{FF2B5EF4-FFF2-40B4-BE49-F238E27FC236}">
                <a16:creationId xmlns:a16="http://schemas.microsoft.com/office/drawing/2014/main" id="{FF592152-D99F-1929-48ED-A969D85754A4}"/>
              </a:ext>
            </a:extLst>
          </p:cNvPr>
          <p:cNvSpPr/>
          <p:nvPr/>
        </p:nvSpPr>
        <p:spPr>
          <a:xfrm>
            <a:off x="2677315" y="1757779"/>
            <a:ext cx="341093" cy="36748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3</a:t>
            </a:r>
          </a:p>
        </p:txBody>
      </p:sp>
      <p:sp>
        <p:nvSpPr>
          <p:cNvPr id="12" name="Explosion: 8 Points 11">
            <a:extLst>
              <a:ext uri="{FF2B5EF4-FFF2-40B4-BE49-F238E27FC236}">
                <a16:creationId xmlns:a16="http://schemas.microsoft.com/office/drawing/2014/main" id="{2A151A2C-0146-8335-643B-9EB84FD63D5D}"/>
              </a:ext>
            </a:extLst>
          </p:cNvPr>
          <p:cNvSpPr/>
          <p:nvPr/>
        </p:nvSpPr>
        <p:spPr>
          <a:xfrm>
            <a:off x="2571446" y="1104509"/>
            <a:ext cx="272988" cy="306280"/>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4</a:t>
            </a:r>
          </a:p>
        </p:txBody>
      </p:sp>
      <p:sp>
        <p:nvSpPr>
          <p:cNvPr id="2" name="Explosion: 8 Points 1">
            <a:extLst>
              <a:ext uri="{FF2B5EF4-FFF2-40B4-BE49-F238E27FC236}">
                <a16:creationId xmlns:a16="http://schemas.microsoft.com/office/drawing/2014/main" id="{D975A843-93EE-8591-9095-3FCB2DF3E2A7}"/>
              </a:ext>
            </a:extLst>
          </p:cNvPr>
          <p:cNvSpPr/>
          <p:nvPr/>
        </p:nvSpPr>
        <p:spPr>
          <a:xfrm>
            <a:off x="4572000" y="4616388"/>
            <a:ext cx="310719" cy="408374"/>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8" name="Explosion: 8 Points 7">
            <a:extLst>
              <a:ext uri="{FF2B5EF4-FFF2-40B4-BE49-F238E27FC236}">
                <a16:creationId xmlns:a16="http://schemas.microsoft.com/office/drawing/2014/main" id="{A1A23813-A0B1-CB63-166D-A921BC9FE628}"/>
              </a:ext>
            </a:extLst>
          </p:cNvPr>
          <p:cNvSpPr/>
          <p:nvPr/>
        </p:nvSpPr>
        <p:spPr>
          <a:xfrm>
            <a:off x="4416640" y="4847207"/>
            <a:ext cx="310719" cy="355109"/>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Tree>
    <p:extLst>
      <p:ext uri="{BB962C8B-B14F-4D97-AF65-F5344CB8AC3E}">
        <p14:creationId xmlns:p14="http://schemas.microsoft.com/office/powerpoint/2010/main" val="3411329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CD331F5-E40C-C1DC-7F40-EA6804487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77" y="88778"/>
            <a:ext cx="6693762" cy="669376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8F23038C-990A-CFA3-6311-31A13CFE7AE6}"/>
              </a:ext>
            </a:extLst>
          </p:cNvPr>
          <p:cNvSpPr>
            <a:spLocks noGrp="1"/>
          </p:cNvSpPr>
          <p:nvPr>
            <p:ph type="title"/>
          </p:nvPr>
        </p:nvSpPr>
        <p:spPr>
          <a:xfrm>
            <a:off x="6862439" y="1242874"/>
            <a:ext cx="2204784" cy="5228945"/>
          </a:xfrm>
        </p:spPr>
        <p:txBody>
          <a:bodyPr>
            <a:normAutofit/>
          </a:bodyPr>
          <a:lstStyle/>
          <a:p>
            <a:pPr algn="ctr"/>
            <a:r>
              <a:rPr lang="en-US" sz="2800" b="1" dirty="0">
                <a:solidFill>
                  <a:schemeClr val="accent6">
                    <a:lumMod val="20000"/>
                    <a:lumOff val="80000"/>
                  </a:schemeClr>
                </a:solidFill>
                <a:latin typeface="Lucida Calligraphy" panose="03010101010101010101" pitchFamily="66" charset="0"/>
              </a:rPr>
              <a:t>France </a:t>
            </a:r>
            <a:br>
              <a:rPr lang="en-US" sz="2800" b="1" dirty="0">
                <a:solidFill>
                  <a:schemeClr val="accent6">
                    <a:lumMod val="20000"/>
                    <a:lumOff val="80000"/>
                  </a:schemeClr>
                </a:solidFill>
                <a:latin typeface="Lucida Calligraphy" panose="03010101010101010101" pitchFamily="66" charset="0"/>
              </a:rPr>
            </a:br>
            <a:r>
              <a:rPr lang="en-US" sz="2800" b="1" dirty="0">
                <a:solidFill>
                  <a:schemeClr val="accent6">
                    <a:lumMod val="20000"/>
                    <a:lumOff val="80000"/>
                  </a:schemeClr>
                </a:solidFill>
                <a:latin typeface="Lucida Calligraphy" panose="03010101010101010101" pitchFamily="66" charset="0"/>
              </a:rPr>
              <a:t>c. 1000</a:t>
            </a:r>
            <a:br>
              <a:rPr lang="en-US" sz="2300" b="1" dirty="0">
                <a:solidFill>
                  <a:schemeClr val="accent6">
                    <a:lumMod val="20000"/>
                    <a:lumOff val="80000"/>
                  </a:schemeClr>
                </a:solidFill>
                <a:latin typeface="Lucida Calligraphy" panose="03010101010101010101" pitchFamily="66" charset="0"/>
              </a:rPr>
            </a:br>
            <a:br>
              <a:rPr lang="en-US" sz="2300" b="1" dirty="0">
                <a:solidFill>
                  <a:schemeClr val="accent6">
                    <a:lumMod val="20000"/>
                    <a:lumOff val="80000"/>
                  </a:schemeClr>
                </a:solidFill>
                <a:latin typeface="Lucida Calligraphy" panose="03010101010101010101" pitchFamily="66" charset="0"/>
              </a:rPr>
            </a:br>
            <a:r>
              <a:rPr lang="en-US" sz="1800" dirty="0">
                <a:solidFill>
                  <a:schemeClr val="accent6">
                    <a:lumMod val="20000"/>
                    <a:lumOff val="80000"/>
                  </a:schemeClr>
                </a:solidFill>
                <a:latin typeface="Lucida Calligraphy" panose="03010101010101010101" pitchFamily="66" charset="0"/>
              </a:rPr>
              <a:t>Viking invasion and civil war lead to a severe decline in royal authority. Regional counts now rule as virtually independent princes. </a:t>
            </a:r>
            <a:br>
              <a:rPr lang="en-US" sz="1800" dirty="0">
                <a:solidFill>
                  <a:schemeClr val="accent6">
                    <a:lumMod val="20000"/>
                    <a:lumOff val="80000"/>
                  </a:schemeClr>
                </a:solidFill>
                <a:latin typeface="Lucida Calligraphy" panose="03010101010101010101" pitchFamily="66" charset="0"/>
              </a:rPr>
            </a:br>
            <a:br>
              <a:rPr lang="en-US" sz="1800" dirty="0">
                <a:solidFill>
                  <a:schemeClr val="accent6">
                    <a:lumMod val="20000"/>
                    <a:lumOff val="80000"/>
                  </a:schemeClr>
                </a:solidFill>
                <a:latin typeface="Lucida Calligraphy" panose="03010101010101010101" pitchFamily="66" charset="0"/>
              </a:rPr>
            </a:br>
            <a:r>
              <a:rPr lang="en-US" sz="1300" b="1" dirty="0">
                <a:solidFill>
                  <a:schemeClr val="accent1">
                    <a:lumMod val="20000"/>
                    <a:lumOff val="80000"/>
                  </a:schemeClr>
                </a:solidFill>
                <a:latin typeface="Lucida Calligraphy" panose="03010101010101010101" pitchFamily="66" charset="0"/>
                <a:hlinkClick r:id="rId3"/>
              </a:rPr>
              <a:t>https://timemaps.com/history/france-1453ad/</a:t>
            </a:r>
            <a:r>
              <a:rPr lang="en-US" sz="1300" b="1" dirty="0">
                <a:solidFill>
                  <a:schemeClr val="accent1">
                    <a:lumMod val="20000"/>
                    <a:lumOff val="80000"/>
                  </a:schemeClr>
                </a:solidFill>
                <a:latin typeface="Lucida Calligraphy" panose="03010101010101010101" pitchFamily="66" charset="0"/>
              </a:rPr>
              <a:t>  </a:t>
            </a:r>
          </a:p>
        </p:txBody>
      </p:sp>
    </p:spTree>
    <p:extLst>
      <p:ext uri="{BB962C8B-B14F-4D97-AF65-F5344CB8AC3E}">
        <p14:creationId xmlns:p14="http://schemas.microsoft.com/office/powerpoint/2010/main" val="129368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FC79D-54C5-D8BD-5D2D-32AFB164EE8B}"/>
              </a:ext>
            </a:extLst>
          </p:cNvPr>
          <p:cNvSpPr>
            <a:spLocks noGrp="1"/>
          </p:cNvSpPr>
          <p:nvPr>
            <p:ph type="title"/>
          </p:nvPr>
        </p:nvSpPr>
        <p:spPr>
          <a:xfrm>
            <a:off x="6942338" y="896645"/>
            <a:ext cx="2123798" cy="5584055"/>
          </a:xfrm>
        </p:spPr>
        <p:txBody>
          <a:bodyPr>
            <a:normAutofit/>
          </a:bodyPr>
          <a:lstStyle/>
          <a:p>
            <a:pPr algn="ctr"/>
            <a:r>
              <a:rPr lang="en-US" sz="2800" b="1" dirty="0">
                <a:solidFill>
                  <a:schemeClr val="accent1">
                    <a:lumMod val="20000"/>
                    <a:lumOff val="80000"/>
                  </a:schemeClr>
                </a:solidFill>
                <a:latin typeface="Lucida Calligraphy" panose="03010101010101010101" pitchFamily="66" charset="0"/>
              </a:rPr>
              <a:t>France </a:t>
            </a:r>
            <a:br>
              <a:rPr lang="en-US" sz="2800" b="1" dirty="0">
                <a:solidFill>
                  <a:schemeClr val="accent1">
                    <a:lumMod val="20000"/>
                    <a:lumOff val="80000"/>
                  </a:schemeClr>
                </a:solidFill>
                <a:latin typeface="Lucida Calligraphy" panose="03010101010101010101" pitchFamily="66" charset="0"/>
              </a:rPr>
            </a:br>
            <a:r>
              <a:rPr lang="en-US" sz="2800" b="1" dirty="0">
                <a:solidFill>
                  <a:schemeClr val="accent1">
                    <a:lumMod val="20000"/>
                    <a:lumOff val="80000"/>
                  </a:schemeClr>
                </a:solidFill>
                <a:latin typeface="Lucida Calligraphy" panose="03010101010101010101" pitchFamily="66" charset="0"/>
              </a:rPr>
              <a:t>1215</a:t>
            </a:r>
            <a:br>
              <a:rPr lang="en-US" sz="2400" dirty="0">
                <a:solidFill>
                  <a:schemeClr val="accent1">
                    <a:lumMod val="20000"/>
                    <a:lumOff val="80000"/>
                  </a:schemeClr>
                </a:solidFill>
                <a:latin typeface="Lucida Calligraphy" panose="03010101010101010101" pitchFamily="66" charset="0"/>
              </a:rPr>
            </a:br>
            <a:br>
              <a:rPr lang="en-US" sz="2400" dirty="0">
                <a:solidFill>
                  <a:schemeClr val="accent1">
                    <a:lumMod val="20000"/>
                    <a:lumOff val="80000"/>
                  </a:schemeClr>
                </a:solidFill>
                <a:latin typeface="Lucida Calligraphy" panose="03010101010101010101" pitchFamily="66" charset="0"/>
              </a:rPr>
            </a:br>
            <a:r>
              <a:rPr lang="en-US" sz="1800" dirty="0">
                <a:solidFill>
                  <a:schemeClr val="accent1">
                    <a:lumMod val="20000"/>
                    <a:lumOff val="80000"/>
                  </a:schemeClr>
                </a:solidFill>
                <a:latin typeface="Lucida Calligraphy" panose="03010101010101010101" pitchFamily="66" charset="0"/>
              </a:rPr>
              <a:t>Taking advantage of the mistakes of king John, Henry II’s son, he has seized most of John’s French possessions, and brought them under tight royal control.</a:t>
            </a:r>
            <a:br>
              <a:rPr lang="en-US" sz="1800" dirty="0">
                <a:solidFill>
                  <a:schemeClr val="accent1">
                    <a:lumMod val="20000"/>
                    <a:lumOff val="80000"/>
                  </a:schemeClr>
                </a:solidFill>
                <a:latin typeface="Lucida Calligraphy" panose="03010101010101010101" pitchFamily="66" charset="0"/>
              </a:rPr>
            </a:br>
            <a:br>
              <a:rPr lang="en-US" sz="1800" dirty="0">
                <a:solidFill>
                  <a:schemeClr val="accent1">
                    <a:lumMod val="20000"/>
                    <a:lumOff val="80000"/>
                  </a:schemeClr>
                </a:solidFill>
                <a:latin typeface="Lucida Calligraphy" panose="03010101010101010101" pitchFamily="66" charset="0"/>
              </a:rPr>
            </a:br>
            <a:r>
              <a:rPr lang="en-US" sz="1200" dirty="0">
                <a:solidFill>
                  <a:schemeClr val="accent1">
                    <a:lumMod val="20000"/>
                    <a:lumOff val="80000"/>
                  </a:schemeClr>
                </a:solidFill>
                <a:latin typeface="Lucida Calligraphy" panose="03010101010101010101" pitchFamily="66" charset="0"/>
                <a:hlinkClick r:id="rId2"/>
              </a:rPr>
              <a:t>https://timemaps.com/history/france-1215ad/</a:t>
            </a:r>
            <a:r>
              <a:rPr lang="en-US" sz="1200" dirty="0">
                <a:solidFill>
                  <a:schemeClr val="accent1">
                    <a:lumMod val="20000"/>
                    <a:lumOff val="80000"/>
                  </a:schemeClr>
                </a:solidFill>
                <a:latin typeface="Lucida Calligraphy" panose="03010101010101010101" pitchFamily="66" charset="0"/>
              </a:rPr>
              <a:t> </a:t>
            </a:r>
            <a:endParaRPr lang="en-US" sz="1200" dirty="0">
              <a:latin typeface="Lucida Calligraphy" panose="03010101010101010101" pitchFamily="66" charset="0"/>
            </a:endParaRPr>
          </a:p>
        </p:txBody>
      </p:sp>
      <p:pic>
        <p:nvPicPr>
          <p:cNvPr id="2050" name="Picture 2" descr="Map of France at 1215CE">
            <a:extLst>
              <a:ext uri="{FF2B5EF4-FFF2-40B4-BE49-F238E27FC236}">
                <a16:creationId xmlns:a16="http://schemas.microsoft.com/office/drawing/2014/main" id="{986764F0-9484-FA87-3BEE-FAAFBE41BF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64" y="82026"/>
            <a:ext cx="6781897" cy="6700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840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6589E-B4D0-5D03-2059-6CB09626FE6C}"/>
              </a:ext>
            </a:extLst>
          </p:cNvPr>
          <p:cNvSpPr>
            <a:spLocks noGrp="1"/>
          </p:cNvSpPr>
          <p:nvPr>
            <p:ph type="title"/>
          </p:nvPr>
        </p:nvSpPr>
        <p:spPr>
          <a:xfrm>
            <a:off x="6951216" y="117536"/>
            <a:ext cx="2043898" cy="1001051"/>
          </a:xfrm>
        </p:spPr>
        <p:txBody>
          <a:bodyPr>
            <a:normAutofit fontScale="90000"/>
          </a:bodyPr>
          <a:lstStyle/>
          <a:p>
            <a:pPr algn="ct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br>
              <a:rPr lang="en-US" sz="2400" dirty="0">
                <a:latin typeface="Lucida Calligraphy" panose="03010101010101010101" pitchFamily="66" charset="0"/>
              </a:rPr>
            </a:br>
            <a:r>
              <a:rPr lang="en-US" sz="3100" b="1" dirty="0">
                <a:solidFill>
                  <a:schemeClr val="accent1">
                    <a:lumMod val="20000"/>
                    <a:lumOff val="80000"/>
                  </a:schemeClr>
                </a:solidFill>
                <a:latin typeface="Lucida Calligraphy" panose="03010101010101010101" pitchFamily="66" charset="0"/>
              </a:rPr>
              <a:t>France </a:t>
            </a:r>
            <a:br>
              <a:rPr lang="en-US" sz="3100" b="1" dirty="0">
                <a:solidFill>
                  <a:schemeClr val="accent1">
                    <a:lumMod val="20000"/>
                    <a:lumOff val="80000"/>
                  </a:schemeClr>
                </a:solidFill>
                <a:latin typeface="Lucida Calligraphy" panose="03010101010101010101" pitchFamily="66" charset="0"/>
              </a:rPr>
            </a:br>
            <a:r>
              <a:rPr lang="en-US" sz="3100" b="1" dirty="0">
                <a:solidFill>
                  <a:schemeClr val="accent1">
                    <a:lumMod val="20000"/>
                    <a:lumOff val="80000"/>
                  </a:schemeClr>
                </a:solidFill>
                <a:latin typeface="Lucida Calligraphy" panose="03010101010101010101" pitchFamily="66" charset="0"/>
              </a:rPr>
              <a:t>1453</a:t>
            </a:r>
            <a:br>
              <a:rPr lang="en-US" sz="2400" dirty="0">
                <a:solidFill>
                  <a:schemeClr val="accent1">
                    <a:lumMod val="20000"/>
                    <a:lumOff val="80000"/>
                  </a:schemeClr>
                </a:solidFill>
                <a:latin typeface="Lucida Calligraphy" panose="03010101010101010101" pitchFamily="66" charset="0"/>
              </a:rPr>
            </a:br>
            <a:br>
              <a:rPr lang="en-US" sz="2400" dirty="0">
                <a:solidFill>
                  <a:schemeClr val="accent1">
                    <a:lumMod val="20000"/>
                    <a:lumOff val="80000"/>
                  </a:schemeClr>
                </a:solidFill>
                <a:latin typeface="Lucida Calligraphy" panose="03010101010101010101" pitchFamily="66" charset="0"/>
              </a:rPr>
            </a:br>
            <a:r>
              <a:rPr lang="en-US" sz="2000" dirty="0">
                <a:solidFill>
                  <a:schemeClr val="accent1">
                    <a:lumMod val="20000"/>
                    <a:lumOff val="80000"/>
                  </a:schemeClr>
                </a:solidFill>
                <a:latin typeface="Lucida Calligraphy" panose="03010101010101010101" pitchFamily="66" charset="0"/>
              </a:rPr>
              <a:t>Unresolved claims between the French and English kings lead to the Hundred Years War.</a:t>
            </a:r>
            <a:br>
              <a:rPr lang="en-US" sz="2000" dirty="0">
                <a:solidFill>
                  <a:schemeClr val="accent1">
                    <a:lumMod val="20000"/>
                    <a:lumOff val="80000"/>
                  </a:schemeClr>
                </a:solidFill>
                <a:latin typeface="Lucida Calligraphy" panose="03010101010101010101" pitchFamily="66" charset="0"/>
              </a:rPr>
            </a:br>
            <a:r>
              <a:rPr lang="en-US" sz="2000" dirty="0">
                <a:solidFill>
                  <a:schemeClr val="accent1">
                    <a:lumMod val="20000"/>
                    <a:lumOff val="80000"/>
                  </a:schemeClr>
                </a:solidFill>
                <a:latin typeface="Lucida Calligraphy" panose="03010101010101010101" pitchFamily="66" charset="0"/>
              </a:rPr>
              <a:t>By 1453, the French Triumph with the remarkable role played by Joan of Arc,  the English only have Calais left to them. </a:t>
            </a:r>
            <a:br>
              <a:rPr lang="en-US" sz="2000" dirty="0">
                <a:solidFill>
                  <a:schemeClr val="accent1">
                    <a:lumMod val="20000"/>
                    <a:lumOff val="80000"/>
                  </a:schemeClr>
                </a:solidFill>
                <a:latin typeface="Lucida Calligraphy" panose="03010101010101010101" pitchFamily="66" charset="0"/>
              </a:rPr>
            </a:br>
            <a:br>
              <a:rPr lang="en-US" sz="2000" dirty="0">
                <a:solidFill>
                  <a:schemeClr val="accent1">
                    <a:lumMod val="20000"/>
                    <a:lumOff val="80000"/>
                  </a:schemeClr>
                </a:solidFill>
                <a:latin typeface="Lucida Calligraphy" panose="03010101010101010101" pitchFamily="66" charset="0"/>
              </a:rPr>
            </a:br>
            <a:r>
              <a:rPr lang="en-US" sz="1300" dirty="0">
                <a:solidFill>
                  <a:schemeClr val="accent1">
                    <a:lumMod val="20000"/>
                    <a:lumOff val="80000"/>
                  </a:schemeClr>
                </a:solidFill>
                <a:latin typeface="Lucida Calligraphy" panose="03010101010101010101" pitchFamily="66" charset="0"/>
                <a:hlinkClick r:id="rId2"/>
              </a:rPr>
              <a:t>https://timemaps.com/history/france-1453ad/</a:t>
            </a:r>
            <a:r>
              <a:rPr lang="en-US" sz="1300" dirty="0">
                <a:solidFill>
                  <a:schemeClr val="accent1">
                    <a:lumMod val="20000"/>
                    <a:lumOff val="80000"/>
                  </a:schemeClr>
                </a:solidFill>
                <a:latin typeface="Lucida Calligraphy" panose="03010101010101010101" pitchFamily="66" charset="0"/>
              </a:rPr>
              <a:t> </a:t>
            </a:r>
          </a:p>
        </p:txBody>
      </p:sp>
      <p:pic>
        <p:nvPicPr>
          <p:cNvPr id="1026" name="Picture 2" descr="Map of France, 1453: At the End of the 100 Years War | TimeMaps">
            <a:extLst>
              <a:ext uri="{FF2B5EF4-FFF2-40B4-BE49-F238E27FC236}">
                <a16:creationId xmlns:a16="http://schemas.microsoft.com/office/drawing/2014/main" id="{E4B47C0F-1554-5999-EDCD-26FFB93405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885" y="117536"/>
            <a:ext cx="6683057" cy="6602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282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Callout: Down Arrow 3">
            <a:extLst>
              <a:ext uri="{FF2B5EF4-FFF2-40B4-BE49-F238E27FC236}">
                <a16:creationId xmlns:a16="http://schemas.microsoft.com/office/drawing/2014/main" id="{CADA4EC1-5E1F-4863-8AFD-DA55A8168584}"/>
              </a:ext>
            </a:extLst>
          </p:cNvPr>
          <p:cNvSpPr/>
          <p:nvPr/>
        </p:nvSpPr>
        <p:spPr>
          <a:xfrm>
            <a:off x="539552" y="476672"/>
            <a:ext cx="8064896" cy="5976664"/>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dirty="0">
                <a:ln w="22225">
                  <a:solidFill>
                    <a:schemeClr val="accent2"/>
                  </a:solidFill>
                  <a:prstDash val="solid"/>
                </a:ln>
                <a:solidFill>
                  <a:schemeClr val="accent2">
                    <a:lumMod val="40000"/>
                    <a:lumOff val="60000"/>
                  </a:schemeClr>
                </a:solidFill>
              </a:rPr>
              <a:t>The Middle Ages</a:t>
            </a:r>
          </a:p>
          <a:p>
            <a:pPr algn="ctr">
              <a:defRPr/>
            </a:pPr>
            <a:r>
              <a:rPr lang="en-US" sz="4400" b="1" dirty="0">
                <a:ln w="22225">
                  <a:solidFill>
                    <a:schemeClr val="accent2"/>
                  </a:solidFill>
                  <a:prstDash val="solid"/>
                </a:ln>
                <a:solidFill>
                  <a:schemeClr val="accent2">
                    <a:lumMod val="40000"/>
                    <a:lumOff val="60000"/>
                  </a:schemeClr>
                </a:solidFill>
              </a:rPr>
              <a:t>Western Europe</a:t>
            </a:r>
          </a:p>
          <a:p>
            <a:pPr algn="ctr">
              <a:defRPr/>
            </a:pPr>
            <a:r>
              <a:rPr lang="en-US" sz="4400" b="1" dirty="0">
                <a:ln w="22225">
                  <a:solidFill>
                    <a:schemeClr val="accent2"/>
                  </a:solidFill>
                  <a:prstDash val="solid"/>
                </a:ln>
                <a:solidFill>
                  <a:schemeClr val="accent2">
                    <a:lumMod val="40000"/>
                    <a:lumOff val="60000"/>
                  </a:schemeClr>
                </a:solidFill>
              </a:rPr>
              <a:t>The Gothic Period</a:t>
            </a:r>
          </a:p>
          <a:p>
            <a:pPr algn="ctr">
              <a:defRPr/>
            </a:pPr>
            <a:r>
              <a:rPr lang="en-US" sz="4400" b="1" dirty="0">
                <a:ln w="22225">
                  <a:solidFill>
                    <a:schemeClr val="accent2"/>
                  </a:solidFill>
                  <a:prstDash val="solid"/>
                </a:ln>
                <a:solidFill>
                  <a:schemeClr val="accent2">
                    <a:lumMod val="40000"/>
                    <a:lumOff val="60000"/>
                  </a:schemeClr>
                </a:solidFill>
              </a:rPr>
              <a:t>Mid. 12</a:t>
            </a:r>
            <a:r>
              <a:rPr lang="en-US" sz="4400" b="1" baseline="30000" dirty="0">
                <a:ln w="22225">
                  <a:solidFill>
                    <a:schemeClr val="accent2"/>
                  </a:solidFill>
                  <a:prstDash val="solid"/>
                </a:ln>
                <a:solidFill>
                  <a:schemeClr val="accent2">
                    <a:lumMod val="40000"/>
                    <a:lumOff val="60000"/>
                  </a:schemeClr>
                </a:solidFill>
              </a:rPr>
              <a:t>th</a:t>
            </a:r>
            <a:r>
              <a:rPr lang="en-US" sz="4400" b="1" dirty="0">
                <a:ln w="22225">
                  <a:solidFill>
                    <a:schemeClr val="accent2"/>
                  </a:solidFill>
                  <a:prstDash val="solid"/>
                </a:ln>
                <a:solidFill>
                  <a:schemeClr val="accent2">
                    <a:lumMod val="40000"/>
                    <a:lumOff val="60000"/>
                  </a:schemeClr>
                </a:solidFill>
              </a:rPr>
              <a:t> to 15</a:t>
            </a:r>
            <a:r>
              <a:rPr lang="en-US" sz="4400" b="1" baseline="30000" dirty="0">
                <a:ln w="22225">
                  <a:solidFill>
                    <a:schemeClr val="accent2"/>
                  </a:solidFill>
                  <a:prstDash val="solid"/>
                </a:ln>
                <a:solidFill>
                  <a:schemeClr val="accent2">
                    <a:lumMod val="40000"/>
                    <a:lumOff val="60000"/>
                  </a:schemeClr>
                </a:solidFill>
              </a:rPr>
              <a:t>th</a:t>
            </a:r>
            <a:r>
              <a:rPr lang="en-US" sz="4400" b="1" dirty="0">
                <a:ln w="22225">
                  <a:solidFill>
                    <a:schemeClr val="accent2"/>
                  </a:solidFill>
                  <a:prstDash val="solid"/>
                </a:ln>
                <a:solidFill>
                  <a:schemeClr val="accent2">
                    <a:lumMod val="40000"/>
                    <a:lumOff val="60000"/>
                  </a:schemeClr>
                </a:solidFill>
              </a:rPr>
              <a:t> cent.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Callout: Down Arrow 3">
            <a:extLst>
              <a:ext uri="{FF2B5EF4-FFF2-40B4-BE49-F238E27FC236}">
                <a16:creationId xmlns:a16="http://schemas.microsoft.com/office/drawing/2014/main" id="{CADA4EC1-5E1F-4863-8AFD-DA55A8168584}"/>
              </a:ext>
            </a:extLst>
          </p:cNvPr>
          <p:cNvSpPr/>
          <p:nvPr/>
        </p:nvSpPr>
        <p:spPr>
          <a:xfrm>
            <a:off x="539552" y="476672"/>
            <a:ext cx="8064896" cy="5976664"/>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200" b="1" dirty="0">
                <a:ln w="22225">
                  <a:solidFill>
                    <a:schemeClr val="accent2"/>
                  </a:solidFill>
                  <a:prstDash val="solid"/>
                </a:ln>
                <a:solidFill>
                  <a:schemeClr val="accent2">
                    <a:lumMod val="40000"/>
                    <a:lumOff val="60000"/>
                  </a:schemeClr>
                </a:solidFill>
              </a:rPr>
              <a:t>Gothic Architecture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302710-DFA4-4296-9CFF-C5E783D8A8F7}"/>
              </a:ext>
            </a:extLst>
          </p:cNvPr>
          <p:cNvSpPr>
            <a:spLocks noGrp="1"/>
          </p:cNvSpPr>
          <p:nvPr>
            <p:ph type="title"/>
          </p:nvPr>
        </p:nvSpPr>
        <p:spPr>
          <a:xfrm>
            <a:off x="107950" y="274638"/>
            <a:ext cx="3816350" cy="1143000"/>
          </a:xfrm>
        </p:spPr>
        <p:txBody>
          <a:bodyPr>
            <a:normAutofit fontScale="90000"/>
          </a:bodyPr>
          <a:lstStyle/>
          <a:p>
            <a:pPr algn="l">
              <a:defRPr/>
            </a:pP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r>
              <a:rPr lang="en-US" sz="1800" b="1" dirty="0">
                <a:solidFill>
                  <a:schemeClr val="bg2">
                    <a:lumMod val="75000"/>
                  </a:schemeClr>
                </a:solidFill>
                <a:latin typeface="Lucida Handwriting" panose="03010101010101010101" pitchFamily="66" charset="0"/>
              </a:rPr>
              <a:t>G</a:t>
            </a: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br>
              <a:rPr lang="en-US" sz="1800" b="1" dirty="0">
                <a:solidFill>
                  <a:schemeClr val="bg2">
                    <a:lumMod val="75000"/>
                  </a:schemeClr>
                </a:solidFill>
                <a:latin typeface="Lucida Handwriting" panose="03010101010101010101" pitchFamily="66" charset="0"/>
              </a:rPr>
            </a:br>
            <a:r>
              <a:rPr lang="en-US" sz="2000" b="1" dirty="0">
                <a:solidFill>
                  <a:schemeClr val="bg1">
                    <a:lumMod val="95000"/>
                  </a:schemeClr>
                </a:solidFill>
                <a:latin typeface="Lucida Handwriting" panose="03010101010101010101" pitchFamily="66" charset="0"/>
              </a:rPr>
              <a:t>Gothic Church Architecture </a:t>
            </a:r>
            <a:br>
              <a:rPr lang="en-US" sz="1800" b="1" dirty="0">
                <a:solidFill>
                  <a:schemeClr val="bg1">
                    <a:lumMod val="95000"/>
                  </a:schemeClr>
                </a:solidFill>
                <a:latin typeface="Lucida Handwriting" panose="03010101010101010101" pitchFamily="66" charset="0"/>
              </a:rPr>
            </a:br>
            <a:r>
              <a:rPr lang="en-US" sz="1700" dirty="0">
                <a:solidFill>
                  <a:schemeClr val="bg1">
                    <a:lumMod val="95000"/>
                  </a:schemeClr>
                </a:solidFill>
                <a:latin typeface="Lucida Handwriting" panose="03010101010101010101" pitchFamily="66" charset="0"/>
              </a:rPr>
              <a:t>Gothic architecture is a style of architecture that flourished in Europe during the High and Late Middle Ages. It evolved from Romanesque architecture and was succeeded by Renaissance architecture. Originating in 12th century France and lasting into the 16th century, Gothic architecture was known during the period as Opus </a:t>
            </a:r>
            <a:r>
              <a:rPr lang="en-US" sz="1700" dirty="0" err="1">
                <a:solidFill>
                  <a:schemeClr val="bg1">
                    <a:lumMod val="95000"/>
                  </a:schemeClr>
                </a:solidFill>
                <a:latin typeface="Lucida Handwriting" panose="03010101010101010101" pitchFamily="66" charset="0"/>
              </a:rPr>
              <a:t>Francigenum</a:t>
            </a:r>
            <a:r>
              <a:rPr lang="en-US" sz="1700" dirty="0">
                <a:solidFill>
                  <a:schemeClr val="bg1">
                    <a:lumMod val="95000"/>
                  </a:schemeClr>
                </a:solidFill>
                <a:latin typeface="Lucida Handwriting" panose="03010101010101010101" pitchFamily="66" charset="0"/>
              </a:rPr>
              <a:t> ("French work") with the term Gothic first appearing during the later part of the Renaissance. </a:t>
            </a:r>
            <a:br>
              <a:rPr lang="en-US" sz="1700" dirty="0">
                <a:solidFill>
                  <a:schemeClr val="bg1">
                    <a:lumMod val="95000"/>
                  </a:schemeClr>
                </a:solidFill>
                <a:latin typeface="Lucida Handwriting" panose="03010101010101010101" pitchFamily="66" charset="0"/>
              </a:rPr>
            </a:br>
            <a:r>
              <a:rPr lang="en-US" sz="1700" dirty="0">
                <a:solidFill>
                  <a:schemeClr val="bg1">
                    <a:lumMod val="95000"/>
                  </a:schemeClr>
                </a:solidFill>
                <a:latin typeface="Lucida Handwriting" panose="03010101010101010101" pitchFamily="66" charset="0"/>
              </a:rPr>
              <a:t>Its characteristics include the </a:t>
            </a:r>
            <a:br>
              <a:rPr lang="en-US" sz="1700" dirty="0">
                <a:solidFill>
                  <a:schemeClr val="bg1">
                    <a:lumMod val="95000"/>
                  </a:schemeClr>
                </a:solidFill>
                <a:latin typeface="Lucida Handwriting" panose="03010101010101010101" pitchFamily="66" charset="0"/>
              </a:rPr>
            </a:br>
            <a:r>
              <a:rPr lang="en-US" sz="1700" dirty="0">
                <a:solidFill>
                  <a:schemeClr val="bg1">
                    <a:lumMod val="95000"/>
                  </a:schemeClr>
                </a:solidFill>
                <a:latin typeface="Lucida Handwriting" panose="03010101010101010101" pitchFamily="66" charset="0"/>
              </a:rPr>
              <a:t>1. pointed arch</a:t>
            </a:r>
            <a:br>
              <a:rPr lang="en-US" sz="1700" dirty="0">
                <a:solidFill>
                  <a:schemeClr val="bg1">
                    <a:lumMod val="95000"/>
                  </a:schemeClr>
                </a:solidFill>
                <a:latin typeface="Lucida Handwriting" panose="03010101010101010101" pitchFamily="66" charset="0"/>
              </a:rPr>
            </a:br>
            <a:r>
              <a:rPr lang="en-US" sz="1700" dirty="0">
                <a:solidFill>
                  <a:schemeClr val="bg1">
                    <a:lumMod val="95000"/>
                  </a:schemeClr>
                </a:solidFill>
                <a:latin typeface="Lucida Handwriting" panose="03010101010101010101" pitchFamily="66" charset="0"/>
              </a:rPr>
              <a:t>2. ribbed vault (which evolved from the joint vaulting of Romanesque architecture) </a:t>
            </a:r>
            <a:br>
              <a:rPr lang="en-US" sz="1700" dirty="0">
                <a:solidFill>
                  <a:schemeClr val="bg1">
                    <a:lumMod val="95000"/>
                  </a:schemeClr>
                </a:solidFill>
                <a:latin typeface="Lucida Handwriting" panose="03010101010101010101" pitchFamily="66" charset="0"/>
              </a:rPr>
            </a:br>
            <a:r>
              <a:rPr lang="en-US" sz="1700" dirty="0">
                <a:solidFill>
                  <a:schemeClr val="bg1">
                    <a:lumMod val="95000"/>
                  </a:schemeClr>
                </a:solidFill>
                <a:latin typeface="Lucida Handwriting" panose="03010101010101010101" pitchFamily="66" charset="0"/>
              </a:rPr>
              <a:t>3. flying buttress. </a:t>
            </a:r>
            <a:br>
              <a:rPr lang="en-US" sz="1700" dirty="0">
                <a:solidFill>
                  <a:schemeClr val="bg1">
                    <a:lumMod val="95000"/>
                  </a:schemeClr>
                </a:solidFill>
                <a:latin typeface="Lucida Handwriting" panose="03010101010101010101" pitchFamily="66" charset="0"/>
              </a:rPr>
            </a:br>
            <a:r>
              <a:rPr lang="en-US" sz="1700" dirty="0">
                <a:solidFill>
                  <a:schemeClr val="bg1">
                    <a:lumMod val="95000"/>
                  </a:schemeClr>
                </a:solidFill>
                <a:latin typeface="Lucida Handwriting" panose="03010101010101010101" pitchFamily="66" charset="0"/>
              </a:rPr>
              <a:t>Gothic architecture is most familiar as the architecture of many of the great cathedrals, abbeys and churches of Europe.</a:t>
            </a:r>
            <a:br>
              <a:rPr lang="en-US" sz="1700" dirty="0">
                <a:solidFill>
                  <a:schemeClr val="bg1">
                    <a:lumMod val="95000"/>
                  </a:schemeClr>
                </a:solidFill>
                <a:latin typeface="Lucida Handwriting" panose="03010101010101010101" pitchFamily="66" charset="0"/>
              </a:rPr>
            </a:br>
            <a:br>
              <a:rPr lang="en-US" sz="1400" dirty="0">
                <a:solidFill>
                  <a:schemeClr val="bg1">
                    <a:lumMod val="95000"/>
                  </a:schemeClr>
                </a:solidFill>
                <a:latin typeface="Lucida Handwriting" panose="03010101010101010101" pitchFamily="66" charset="0"/>
              </a:rPr>
            </a:br>
            <a:r>
              <a:rPr lang="en-US" sz="1600" b="1" dirty="0">
                <a:solidFill>
                  <a:schemeClr val="bg1">
                    <a:lumMod val="95000"/>
                  </a:schemeClr>
                </a:solidFill>
                <a:latin typeface="Lucida Handwriting" panose="03010101010101010101" pitchFamily="66" charset="0"/>
              </a:rPr>
              <a:t>The west front at the Abbey of Saint Denis, 1135-1140, with its three deep portals</a:t>
            </a:r>
            <a:br>
              <a:rPr lang="en-US" sz="1600" b="1" dirty="0">
                <a:solidFill>
                  <a:schemeClr val="bg2">
                    <a:lumMod val="75000"/>
                  </a:schemeClr>
                </a:solidFill>
                <a:latin typeface="Lucida Handwriting" panose="03010101010101010101" pitchFamily="66" charset="0"/>
              </a:rPr>
            </a:br>
            <a:r>
              <a:rPr lang="en-US" sz="1100" dirty="0">
                <a:solidFill>
                  <a:schemeClr val="bg2">
                    <a:lumMod val="75000"/>
                  </a:schemeClr>
                </a:solidFill>
                <a:latin typeface="Lucida Handwriting" panose="03010101010101010101" pitchFamily="66" charset="0"/>
                <a:hlinkClick r:id="rId2"/>
              </a:rPr>
              <a:t>https://www.historyofinformation.com/detail.php?entryid=3131</a:t>
            </a:r>
            <a:r>
              <a:rPr lang="en-US" sz="1100" dirty="0">
                <a:solidFill>
                  <a:schemeClr val="bg2">
                    <a:lumMod val="75000"/>
                  </a:schemeClr>
                </a:solidFill>
                <a:latin typeface="Lucida Handwriting" panose="03010101010101010101" pitchFamily="66" charset="0"/>
              </a:rPr>
              <a:t> </a:t>
            </a:r>
          </a:p>
        </p:txBody>
      </p:sp>
      <p:pic>
        <p:nvPicPr>
          <p:cNvPr id="105475" name="Picture 4" descr="https://upload.wikimedia.org/wikipedia/commons/2/2c/Saint-Denis_-_Basilique_-_Ext%C3%A9rieur_fa%C3%A7ade_ouest.JPG">
            <a:extLst>
              <a:ext uri="{FF2B5EF4-FFF2-40B4-BE49-F238E27FC236}">
                <a16:creationId xmlns:a16="http://schemas.microsoft.com/office/drawing/2014/main" id="{52638D3D-F51C-A4C6-F63A-79A53884D0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7488" y="115888"/>
            <a:ext cx="4967287"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Dagobert I visiting the construction site of the Abbey of St. Denis (painted 1473)">
            <a:extLst>
              <a:ext uri="{FF2B5EF4-FFF2-40B4-BE49-F238E27FC236}">
                <a16:creationId xmlns:a16="http://schemas.microsoft.com/office/drawing/2014/main" id="{4DA44A94-8DC6-0909-4681-C9D89D670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980" y="1610315"/>
            <a:ext cx="4643020" cy="4985793"/>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8A559E19-A4C8-2AC0-B8DC-890FD2A009F1}"/>
              </a:ext>
            </a:extLst>
          </p:cNvPr>
          <p:cNvSpPr>
            <a:spLocks noGrp="1"/>
          </p:cNvSpPr>
          <p:nvPr>
            <p:ph type="title"/>
          </p:nvPr>
        </p:nvSpPr>
        <p:spPr>
          <a:xfrm>
            <a:off x="4500980" y="365126"/>
            <a:ext cx="4643020" cy="1325563"/>
          </a:xfrm>
        </p:spPr>
        <p:txBody>
          <a:bodyPr>
            <a:normAutofit fontScale="90000"/>
          </a:bodyPr>
          <a:lstStyle/>
          <a:p>
            <a:pPr algn="ctr"/>
            <a:r>
              <a:rPr lang="en-US" sz="1600" b="1" dirty="0">
                <a:solidFill>
                  <a:schemeClr val="accent4">
                    <a:lumMod val="20000"/>
                    <a:lumOff val="80000"/>
                  </a:schemeClr>
                </a:solidFill>
                <a:latin typeface="Lucida Handwriting" panose="03010101010101010101" pitchFamily="66" charset="0"/>
              </a:rPr>
              <a:t>Robinet </a:t>
            </a:r>
            <a:r>
              <a:rPr lang="en-US" sz="1600" b="1" dirty="0" err="1">
                <a:solidFill>
                  <a:schemeClr val="accent4">
                    <a:lumMod val="20000"/>
                    <a:lumOff val="80000"/>
                  </a:schemeClr>
                </a:solidFill>
                <a:latin typeface="Lucida Handwriting" panose="03010101010101010101" pitchFamily="66" charset="0"/>
              </a:rPr>
              <a:t>Testard</a:t>
            </a:r>
            <a:r>
              <a:rPr lang="en-US" sz="1600" dirty="0">
                <a:solidFill>
                  <a:schemeClr val="accent4">
                    <a:lumMod val="20000"/>
                    <a:lumOff val="80000"/>
                  </a:schemeClr>
                </a:solidFill>
                <a:latin typeface="Lucida Handwriting" panose="03010101010101010101" pitchFamily="66" charset="0"/>
              </a:rPr>
              <a:t>, c. 1470-1531</a:t>
            </a:r>
            <a:br>
              <a:rPr lang="en-US" sz="1600" dirty="0">
                <a:solidFill>
                  <a:schemeClr val="accent4">
                    <a:lumMod val="20000"/>
                    <a:lumOff val="80000"/>
                  </a:schemeClr>
                </a:solidFill>
                <a:latin typeface="Lucida Handwriting" panose="03010101010101010101" pitchFamily="66" charset="0"/>
              </a:rPr>
            </a:br>
            <a:r>
              <a:rPr lang="en-US" sz="1600" b="1" dirty="0">
                <a:solidFill>
                  <a:schemeClr val="accent4">
                    <a:lumMod val="20000"/>
                    <a:lumOff val="80000"/>
                  </a:schemeClr>
                </a:solidFill>
                <a:latin typeface="Lucida Handwriting" panose="03010101010101010101" pitchFamily="66" charset="0"/>
              </a:rPr>
              <a:t>Dagobert (7th century King of France) visiting the construction site of Saint-Denis</a:t>
            </a:r>
            <a:r>
              <a:rPr lang="en-US" sz="1600" dirty="0">
                <a:solidFill>
                  <a:schemeClr val="accent4">
                    <a:lumMod val="20000"/>
                    <a:lumOff val="80000"/>
                  </a:schemeClr>
                </a:solidFill>
                <a:latin typeface="Lucida Handwriting" panose="03010101010101010101" pitchFamily="66" charset="0"/>
              </a:rPr>
              <a:t>, Les Grandes </a:t>
            </a:r>
            <a:r>
              <a:rPr lang="en-US" sz="1600" dirty="0" err="1">
                <a:solidFill>
                  <a:schemeClr val="accent4">
                    <a:lumMod val="20000"/>
                    <a:lumOff val="80000"/>
                  </a:schemeClr>
                </a:solidFill>
                <a:latin typeface="Lucida Handwriting" panose="03010101010101010101" pitchFamily="66" charset="0"/>
              </a:rPr>
              <a:t>Chroniques</a:t>
            </a:r>
            <a:r>
              <a:rPr lang="en-US" sz="1600" dirty="0">
                <a:solidFill>
                  <a:schemeClr val="accent4">
                    <a:lumMod val="20000"/>
                    <a:lumOff val="80000"/>
                  </a:schemeClr>
                </a:solidFill>
                <a:latin typeface="Lucida Handwriting" panose="03010101010101010101" pitchFamily="66" charset="0"/>
              </a:rPr>
              <a:t> de France (folio 60 v), 1471, </a:t>
            </a:r>
            <a:r>
              <a:rPr lang="en-US" sz="1600" dirty="0" err="1">
                <a:solidFill>
                  <a:schemeClr val="accent4">
                    <a:lumMod val="20000"/>
                    <a:lumOff val="80000"/>
                  </a:schemeClr>
                </a:solidFill>
                <a:latin typeface="Lucida Handwriting" panose="03010101010101010101" pitchFamily="66" charset="0"/>
              </a:rPr>
              <a:t>Bibliothèque</a:t>
            </a:r>
            <a:r>
              <a:rPr lang="en-US" sz="1600" dirty="0">
                <a:solidFill>
                  <a:schemeClr val="accent4">
                    <a:lumMod val="20000"/>
                    <a:lumOff val="80000"/>
                  </a:schemeClr>
                </a:solidFill>
                <a:latin typeface="Lucida Handwriting" panose="03010101010101010101" pitchFamily="66" charset="0"/>
              </a:rPr>
              <a:t> </a:t>
            </a:r>
            <a:r>
              <a:rPr lang="en-US" sz="1600" dirty="0" err="1">
                <a:solidFill>
                  <a:schemeClr val="accent4">
                    <a:lumMod val="20000"/>
                    <a:lumOff val="80000"/>
                  </a:schemeClr>
                </a:solidFill>
                <a:latin typeface="Lucida Handwriting" panose="03010101010101010101" pitchFamily="66" charset="0"/>
              </a:rPr>
              <a:t>Nationale</a:t>
            </a:r>
            <a:r>
              <a:rPr lang="en-US" sz="1600" dirty="0">
                <a:solidFill>
                  <a:schemeClr val="accent4">
                    <a:lumMod val="20000"/>
                    <a:lumOff val="80000"/>
                  </a:schemeClr>
                </a:solidFill>
                <a:latin typeface="Lucida Handwriting" panose="03010101010101010101" pitchFamily="66" charset="0"/>
              </a:rPr>
              <a:t> de France, Paris, France</a:t>
            </a:r>
            <a:br>
              <a:rPr lang="en-US" sz="1600" dirty="0">
                <a:solidFill>
                  <a:schemeClr val="accent4">
                    <a:lumMod val="20000"/>
                    <a:lumOff val="80000"/>
                  </a:schemeClr>
                </a:solidFill>
                <a:latin typeface="Lucida Handwriting" panose="03010101010101010101" pitchFamily="66" charset="0"/>
              </a:rPr>
            </a:br>
            <a:r>
              <a:rPr lang="en-US" sz="1100" dirty="0">
                <a:solidFill>
                  <a:schemeClr val="accent4">
                    <a:lumMod val="20000"/>
                    <a:lumOff val="80000"/>
                  </a:schemeClr>
                </a:solidFill>
                <a:latin typeface="Lucida Handwriting" panose="03010101010101010101" pitchFamily="66" charset="0"/>
                <a:hlinkClick r:id="rId3"/>
              </a:rPr>
              <a:t>https://en.wikipedia.org/wiki/Basilica_of_Saint-Denis</a:t>
            </a:r>
            <a:br>
              <a:rPr lang="en-US" sz="1100" dirty="0">
                <a:solidFill>
                  <a:schemeClr val="accent4">
                    <a:lumMod val="20000"/>
                    <a:lumOff val="80000"/>
                  </a:schemeClr>
                </a:solidFill>
                <a:latin typeface="Lucida Handwriting" panose="03010101010101010101" pitchFamily="66" charset="0"/>
              </a:rPr>
            </a:br>
            <a:br>
              <a:rPr lang="en-US" sz="1400" dirty="0">
                <a:solidFill>
                  <a:schemeClr val="accent4">
                    <a:lumMod val="20000"/>
                    <a:lumOff val="80000"/>
                  </a:schemeClr>
                </a:solidFill>
                <a:latin typeface="Lucida Handwriting" panose="03010101010101010101" pitchFamily="66" charset="0"/>
              </a:rPr>
            </a:br>
            <a:endParaRPr lang="en-US" sz="1400" dirty="0">
              <a:solidFill>
                <a:schemeClr val="accent4">
                  <a:lumMod val="20000"/>
                  <a:lumOff val="80000"/>
                </a:schemeClr>
              </a:solidFill>
              <a:latin typeface="Lucida Handwriting" panose="03010101010101010101" pitchFamily="66" charset="0"/>
            </a:endParaRPr>
          </a:p>
        </p:txBody>
      </p:sp>
      <p:pic>
        <p:nvPicPr>
          <p:cNvPr id="2058" name="Picture 10">
            <a:extLst>
              <a:ext uri="{FF2B5EF4-FFF2-40B4-BE49-F238E27FC236}">
                <a16:creationId xmlns:a16="http://schemas.microsoft.com/office/drawing/2014/main" id="{82E3195F-4E78-5DBF-AD6F-6881645F53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1891"/>
            <a:ext cx="4423395" cy="6334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874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Dagobert visiting the construction site of Saint-Denis">
            <a:extLst>
              <a:ext uri="{FF2B5EF4-FFF2-40B4-BE49-F238E27FC236}">
                <a16:creationId xmlns:a16="http://schemas.microsoft.com/office/drawing/2014/main" id="{5D065CAD-FC98-694E-B296-6204A2749B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92911"/>
            <a:ext cx="9144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EE0352A6-905C-EE62-2C9E-4739B4D3CF1C}"/>
              </a:ext>
            </a:extLst>
          </p:cNvPr>
          <p:cNvSpPr>
            <a:spLocks noGrp="1"/>
          </p:cNvSpPr>
          <p:nvPr>
            <p:ph type="title"/>
          </p:nvPr>
        </p:nvSpPr>
        <p:spPr>
          <a:xfrm>
            <a:off x="-1" y="365126"/>
            <a:ext cx="9143999" cy="1325563"/>
          </a:xfrm>
        </p:spPr>
        <p:txBody>
          <a:bodyPr>
            <a:normAutofit fontScale="90000"/>
          </a:bodyPr>
          <a:lstStyle/>
          <a:p>
            <a:pPr algn="ctr"/>
            <a:r>
              <a:rPr lang="en-US" sz="1600" b="1" dirty="0">
                <a:solidFill>
                  <a:schemeClr val="accent4">
                    <a:lumMod val="20000"/>
                    <a:lumOff val="80000"/>
                  </a:schemeClr>
                </a:solidFill>
                <a:latin typeface="Lucida Handwriting" panose="03010101010101010101" pitchFamily="66" charset="0"/>
              </a:rPr>
              <a:t>The abbey church was transformed under the impulse of Abbot Sugar in the 12</a:t>
            </a:r>
            <a:r>
              <a:rPr lang="en-US" sz="1600" b="1" baseline="30000" dirty="0">
                <a:solidFill>
                  <a:schemeClr val="accent4">
                    <a:lumMod val="20000"/>
                    <a:lumOff val="80000"/>
                  </a:schemeClr>
                </a:solidFill>
                <a:latin typeface="Lucida Handwriting" panose="03010101010101010101" pitchFamily="66" charset="0"/>
              </a:rPr>
              <a:t>th</a:t>
            </a:r>
            <a:r>
              <a:rPr lang="en-US" sz="1600" b="1" dirty="0">
                <a:solidFill>
                  <a:schemeClr val="accent4">
                    <a:lumMod val="20000"/>
                    <a:lumOff val="80000"/>
                  </a:schemeClr>
                </a:solidFill>
                <a:latin typeface="Lucida Handwriting" panose="03010101010101010101" pitchFamily="66" charset="0"/>
              </a:rPr>
              <a:t> century</a:t>
            </a:r>
            <a:br>
              <a:rPr lang="en-US" sz="1600" b="1" dirty="0">
                <a:solidFill>
                  <a:schemeClr val="accent4">
                    <a:lumMod val="20000"/>
                    <a:lumOff val="80000"/>
                  </a:schemeClr>
                </a:solidFill>
                <a:latin typeface="Lucida Handwriting" panose="03010101010101010101" pitchFamily="66" charset="0"/>
              </a:rPr>
            </a:br>
            <a:r>
              <a:rPr lang="en-US" sz="900" b="1" dirty="0">
                <a:solidFill>
                  <a:schemeClr val="accent4">
                    <a:lumMod val="20000"/>
                    <a:lumOff val="80000"/>
                  </a:schemeClr>
                </a:solidFill>
                <a:latin typeface="Lucida Handwriting" panose="03010101010101010101" pitchFamily="66" charset="0"/>
                <a:hlinkClick r:id="rId3"/>
              </a:rPr>
              <a:t>https://passerelles.essentiels.bnf.fr/fr/image/97ba231a-d4f3-485c-8056-aeadfa99c9fb-dagobert-visitant-chantier-la-construction-saint-denis-1</a:t>
            </a:r>
            <a:r>
              <a:rPr lang="en-US" sz="900" b="1" dirty="0">
                <a:solidFill>
                  <a:schemeClr val="accent4">
                    <a:lumMod val="20000"/>
                    <a:lumOff val="80000"/>
                  </a:schemeClr>
                </a:solidFill>
                <a:latin typeface="Lucida Handwriting" panose="03010101010101010101" pitchFamily="66" charset="0"/>
              </a:rPr>
              <a:t> </a:t>
            </a:r>
            <a:br>
              <a:rPr lang="en-US" sz="1600" b="1" dirty="0">
                <a:solidFill>
                  <a:schemeClr val="accent4">
                    <a:lumMod val="20000"/>
                    <a:lumOff val="80000"/>
                  </a:schemeClr>
                </a:solidFill>
                <a:latin typeface="Lucida Handwriting" panose="03010101010101010101" pitchFamily="66" charset="0"/>
              </a:rPr>
            </a:br>
            <a:r>
              <a:rPr lang="en-US" sz="1600" dirty="0">
                <a:solidFill>
                  <a:schemeClr val="accent4">
                    <a:lumMod val="20000"/>
                    <a:lumOff val="80000"/>
                  </a:schemeClr>
                </a:solidFill>
                <a:latin typeface="Lucida Handwriting" panose="03010101010101010101" pitchFamily="66" charset="0"/>
              </a:rPr>
              <a:t>"While we join the new chevet to the old facade</a:t>
            </a:r>
            <a:br>
              <a:rPr lang="en-US" sz="1600" dirty="0">
                <a:solidFill>
                  <a:schemeClr val="accent4">
                    <a:lumMod val="20000"/>
                    <a:lumOff val="80000"/>
                  </a:schemeClr>
                </a:solidFill>
                <a:latin typeface="Lucida Handwriting" panose="03010101010101010101" pitchFamily="66" charset="0"/>
              </a:rPr>
            </a:br>
            <a:r>
              <a:rPr lang="en-US" sz="1600" dirty="0">
                <a:solidFill>
                  <a:schemeClr val="accent4">
                    <a:lumMod val="20000"/>
                    <a:lumOff val="80000"/>
                  </a:schemeClr>
                </a:solidFill>
                <a:latin typeface="Lucida Handwriting" panose="03010101010101010101" pitchFamily="66" charset="0"/>
              </a:rPr>
              <a:t>The middle of the sanctuary shines in its </a:t>
            </a:r>
            <a:r>
              <a:rPr lang="en-US" sz="1600" dirty="0" err="1">
                <a:solidFill>
                  <a:schemeClr val="accent4">
                    <a:lumMod val="20000"/>
                    <a:lumOff val="80000"/>
                  </a:schemeClr>
                </a:solidFill>
                <a:latin typeface="Lucida Handwriting" panose="03010101010101010101" pitchFamily="66" charset="0"/>
              </a:rPr>
              <a:t>splendour</a:t>
            </a:r>
            <a:r>
              <a:rPr lang="en-US" sz="1600" dirty="0">
                <a:solidFill>
                  <a:schemeClr val="accent4">
                    <a:lumMod val="20000"/>
                    <a:lumOff val="80000"/>
                  </a:schemeClr>
                </a:solidFill>
                <a:latin typeface="Lucida Handwriting" panose="03010101010101010101" pitchFamily="66" charset="0"/>
              </a:rPr>
              <a:t>. Shines</a:t>
            </a:r>
            <a:br>
              <a:rPr lang="en-US" sz="1600" dirty="0">
                <a:solidFill>
                  <a:schemeClr val="accent4">
                    <a:lumMod val="20000"/>
                    <a:lumOff val="80000"/>
                  </a:schemeClr>
                </a:solidFill>
                <a:latin typeface="Lucida Handwriting" panose="03010101010101010101" pitchFamily="66" charset="0"/>
              </a:rPr>
            </a:br>
            <a:r>
              <a:rPr lang="en-US" sz="1600" dirty="0">
                <a:solidFill>
                  <a:schemeClr val="accent4">
                    <a:lumMod val="20000"/>
                    <a:lumOff val="80000"/>
                  </a:schemeClr>
                </a:solidFill>
                <a:latin typeface="Lucida Handwriting" panose="03010101010101010101" pitchFamily="66" charset="0"/>
              </a:rPr>
              <a:t>in splendor what we unite splendidly,</a:t>
            </a:r>
            <a:br>
              <a:rPr lang="en-US" sz="1600" dirty="0">
                <a:solidFill>
                  <a:schemeClr val="accent4">
                    <a:lumMod val="20000"/>
                    <a:lumOff val="80000"/>
                  </a:schemeClr>
                </a:solidFill>
                <a:latin typeface="Lucida Handwriting" panose="03010101010101010101" pitchFamily="66" charset="0"/>
              </a:rPr>
            </a:br>
            <a:r>
              <a:rPr lang="en-US" sz="1600" dirty="0">
                <a:solidFill>
                  <a:schemeClr val="accent4">
                    <a:lumMod val="20000"/>
                    <a:lumOff val="80000"/>
                  </a:schemeClr>
                </a:solidFill>
                <a:latin typeface="Lucida Handwriting" panose="03010101010101010101" pitchFamily="66" charset="0"/>
              </a:rPr>
              <a:t>And the magnificent work that floods a new light, shines,</a:t>
            </a:r>
            <a:br>
              <a:rPr lang="en-US" sz="1600" dirty="0">
                <a:solidFill>
                  <a:schemeClr val="accent4">
                    <a:lumMod val="20000"/>
                    <a:lumOff val="80000"/>
                  </a:schemeClr>
                </a:solidFill>
                <a:latin typeface="Lucida Handwriting" panose="03010101010101010101" pitchFamily="66" charset="0"/>
              </a:rPr>
            </a:br>
            <a:r>
              <a:rPr lang="en-US" sz="1600" dirty="0">
                <a:solidFill>
                  <a:schemeClr val="accent4">
                    <a:lumMod val="20000"/>
                    <a:lumOff val="80000"/>
                  </a:schemeClr>
                </a:solidFill>
                <a:latin typeface="Lucida Handwriting" panose="03010101010101010101" pitchFamily="66" charset="0"/>
              </a:rPr>
              <a:t>It is I, </a:t>
            </a:r>
            <a:r>
              <a:rPr lang="en-US" sz="1600" dirty="0" err="1">
                <a:solidFill>
                  <a:schemeClr val="accent4">
                    <a:lumMod val="20000"/>
                    <a:lumOff val="80000"/>
                  </a:schemeClr>
                </a:solidFill>
                <a:latin typeface="Lucida Handwriting" panose="03010101010101010101" pitchFamily="66" charset="0"/>
              </a:rPr>
              <a:t>Suger</a:t>
            </a:r>
            <a:r>
              <a:rPr lang="en-US" sz="1600" dirty="0">
                <a:solidFill>
                  <a:schemeClr val="accent4">
                    <a:lumMod val="20000"/>
                    <a:lumOff val="80000"/>
                  </a:schemeClr>
                </a:solidFill>
                <a:latin typeface="Lucida Handwriting" panose="03010101010101010101" pitchFamily="66" charset="0"/>
              </a:rPr>
              <a:t>, who in my time enlarged this building</a:t>
            </a:r>
            <a:br>
              <a:rPr lang="en-US" sz="1600" dirty="0">
                <a:solidFill>
                  <a:schemeClr val="accent4">
                    <a:lumMod val="20000"/>
                    <a:lumOff val="80000"/>
                  </a:schemeClr>
                </a:solidFill>
                <a:latin typeface="Lucida Handwriting" panose="03010101010101010101" pitchFamily="66" charset="0"/>
              </a:rPr>
            </a:br>
            <a:r>
              <a:rPr lang="en-US" sz="1600" dirty="0">
                <a:solidFill>
                  <a:schemeClr val="accent4">
                    <a:lumMod val="20000"/>
                    <a:lumOff val="80000"/>
                  </a:schemeClr>
                </a:solidFill>
                <a:latin typeface="Lucida Handwriting" panose="03010101010101010101" pitchFamily="66" charset="0"/>
              </a:rPr>
              <a:t>It was under my direction that it was done".</a:t>
            </a:r>
            <a:br>
              <a:rPr lang="en-US" sz="1600" dirty="0">
                <a:solidFill>
                  <a:schemeClr val="accent4">
                    <a:lumMod val="20000"/>
                    <a:lumOff val="80000"/>
                  </a:schemeClr>
                </a:solidFill>
                <a:latin typeface="Lucida Handwriting" panose="03010101010101010101" pitchFamily="66" charset="0"/>
              </a:rPr>
            </a:br>
            <a:r>
              <a:rPr lang="en-US" sz="1600" dirty="0">
                <a:solidFill>
                  <a:schemeClr val="accent4">
                    <a:lumMod val="20000"/>
                    <a:lumOff val="80000"/>
                  </a:schemeClr>
                </a:solidFill>
                <a:latin typeface="Lucida Handwriting" panose="03010101010101010101" pitchFamily="66" charset="0"/>
              </a:rPr>
              <a:t>Abbé </a:t>
            </a:r>
            <a:r>
              <a:rPr lang="en-US" sz="1600" dirty="0" err="1">
                <a:solidFill>
                  <a:schemeClr val="accent4">
                    <a:lumMod val="20000"/>
                    <a:lumOff val="80000"/>
                  </a:schemeClr>
                </a:solidFill>
                <a:latin typeface="Lucida Handwriting" panose="03010101010101010101" pitchFamily="66" charset="0"/>
              </a:rPr>
              <a:t>Suger</a:t>
            </a:r>
            <a:r>
              <a:rPr lang="en-US" sz="1600" dirty="0">
                <a:solidFill>
                  <a:schemeClr val="accent4">
                    <a:lumMod val="20000"/>
                    <a:lumOff val="80000"/>
                  </a:schemeClr>
                </a:solidFill>
                <a:latin typeface="Lucida Handwriting" panose="03010101010101010101" pitchFamily="66" charset="0"/>
              </a:rPr>
              <a:t>, Inscription engraved in the church of Saint-Denis</a:t>
            </a:r>
            <a:r>
              <a:rPr lang="en-US" sz="1800" dirty="0">
                <a:solidFill>
                  <a:schemeClr val="accent4">
                    <a:lumMod val="20000"/>
                    <a:lumOff val="80000"/>
                  </a:schemeClr>
                </a:solidFill>
                <a:latin typeface="Lucida Handwriting" panose="03010101010101010101" pitchFamily="66" charset="0"/>
              </a:rPr>
              <a:t>.</a:t>
            </a:r>
          </a:p>
        </p:txBody>
      </p:sp>
    </p:spTree>
    <p:extLst>
      <p:ext uri="{BB962C8B-B14F-4D97-AF65-F5344CB8AC3E}">
        <p14:creationId xmlns:p14="http://schemas.microsoft.com/office/powerpoint/2010/main" val="4187488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outh side of the nave, with buttresses and chapels">
            <a:extLst>
              <a:ext uri="{FF2B5EF4-FFF2-40B4-BE49-F238E27FC236}">
                <a16:creationId xmlns:a16="http://schemas.microsoft.com/office/drawing/2014/main" id="{7446F993-F992-26E3-BB29-31D45208C0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2E1C6015-8A1E-2786-D632-B1065122C52A}"/>
              </a:ext>
            </a:extLst>
          </p:cNvPr>
          <p:cNvSpPr>
            <a:spLocks noGrp="1"/>
          </p:cNvSpPr>
          <p:nvPr>
            <p:ph type="title"/>
          </p:nvPr>
        </p:nvSpPr>
        <p:spPr>
          <a:xfrm>
            <a:off x="628650" y="6098958"/>
            <a:ext cx="7886700" cy="621437"/>
          </a:xfrm>
        </p:spPr>
        <p:txBody>
          <a:bodyPr>
            <a:normAutofit/>
          </a:bodyPr>
          <a:lstStyle/>
          <a:p>
            <a:pPr algn="ctr"/>
            <a:r>
              <a:rPr lang="en-US" sz="1400" dirty="0">
                <a:latin typeface="Lucida Handwriting" panose="03010101010101010101" pitchFamily="66" charset="0"/>
                <a:hlinkClick r:id="rId3"/>
              </a:rPr>
              <a:t>https://en.wikipedia.org/ wiki/</a:t>
            </a:r>
            <a:r>
              <a:rPr lang="en-US" sz="1400" dirty="0" err="1">
                <a:latin typeface="Lucida Handwriting" panose="03010101010101010101" pitchFamily="66" charset="0"/>
                <a:hlinkClick r:id="rId3"/>
              </a:rPr>
              <a:t>Basilica_of_Saint</a:t>
            </a:r>
            <a:r>
              <a:rPr lang="en-US" sz="1400" dirty="0">
                <a:latin typeface="Lucida Handwriting" panose="03010101010101010101" pitchFamily="66" charset="0"/>
                <a:hlinkClick r:id="rId3"/>
              </a:rPr>
              <a:t>-Denis</a:t>
            </a:r>
            <a:r>
              <a:rPr lang="en-US" sz="1400" dirty="0">
                <a:latin typeface="Lucida Handwriting" panose="03010101010101010101" pitchFamily="66" charset="0"/>
              </a:rPr>
              <a:t> </a:t>
            </a:r>
          </a:p>
        </p:txBody>
      </p:sp>
    </p:spTree>
    <p:extLst>
      <p:ext uri="{BB962C8B-B14F-4D97-AF65-F5344CB8AC3E}">
        <p14:creationId xmlns:p14="http://schemas.microsoft.com/office/powerpoint/2010/main" val="1308450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4F7C7-2C5E-9E17-76DE-B3D30013C869}"/>
              </a:ext>
            </a:extLst>
          </p:cNvPr>
          <p:cNvSpPr>
            <a:spLocks noGrp="1"/>
          </p:cNvSpPr>
          <p:nvPr>
            <p:ph type="title"/>
          </p:nvPr>
        </p:nvSpPr>
        <p:spPr>
          <a:xfrm>
            <a:off x="76292" y="365126"/>
            <a:ext cx="3794372" cy="1325563"/>
          </a:xfrm>
        </p:spPr>
        <p:txBody>
          <a:bodyPr>
            <a:normAutofit/>
          </a:bodyPr>
          <a:lstStyle/>
          <a:p>
            <a:pPr algn="ctr"/>
            <a:r>
              <a:rPr lang="en-US" sz="1200" dirty="0">
                <a:solidFill>
                  <a:schemeClr val="accent4">
                    <a:lumMod val="20000"/>
                    <a:lumOff val="80000"/>
                  </a:schemeClr>
                </a:solidFill>
                <a:latin typeface="Lucida Handwriting" panose="03010101010101010101" pitchFamily="66" charset="0"/>
                <a:hlinkClick r:id="rId2"/>
              </a:rPr>
              <a:t>https://en.wikipedia.org/wiki/Basilica_of_Saint-Denis</a:t>
            </a:r>
            <a:r>
              <a:rPr lang="en-US" sz="1200" dirty="0">
                <a:solidFill>
                  <a:schemeClr val="accent4">
                    <a:lumMod val="20000"/>
                    <a:lumOff val="80000"/>
                  </a:schemeClr>
                </a:solidFill>
                <a:latin typeface="Lucida Handwriting" panose="03010101010101010101" pitchFamily="66" charset="0"/>
              </a:rPr>
              <a:t> </a:t>
            </a:r>
          </a:p>
        </p:txBody>
      </p:sp>
      <p:pic>
        <p:nvPicPr>
          <p:cNvPr id="5122" name="Picture 2" descr="Sculpture of the Porte de Valois, or north portal">
            <a:extLst>
              <a:ext uri="{FF2B5EF4-FFF2-40B4-BE49-F238E27FC236}">
                <a16:creationId xmlns:a16="http://schemas.microsoft.com/office/drawing/2014/main" id="{526A927A-181A-88C6-C290-424CDC0B9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92" y="1433711"/>
            <a:ext cx="3794372" cy="505916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ayonnant Gothic choir of St Denis.">
            <a:extLst>
              <a:ext uri="{FF2B5EF4-FFF2-40B4-BE49-F238E27FC236}">
                <a16:creationId xmlns:a16="http://schemas.microsoft.com/office/drawing/2014/main" id="{E8759F3A-BA3E-8859-6DC1-F56DAC02E5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9340" y="80398"/>
            <a:ext cx="5028368" cy="6706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147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D6720433-D2F9-4108-B0B9-E6F69153860F}"/>
              </a:ext>
            </a:extLst>
          </p:cNvPr>
          <p:cNvSpPr>
            <a:spLocks noGrp="1" noChangeArrowheads="1"/>
          </p:cNvSpPr>
          <p:nvPr>
            <p:ph type="title"/>
          </p:nvPr>
        </p:nvSpPr>
        <p:spPr>
          <a:xfrm>
            <a:off x="107950" y="212494"/>
            <a:ext cx="8904288" cy="1143000"/>
          </a:xfrm>
        </p:spPr>
        <p:txBody>
          <a:bodyPr>
            <a:normAutofit fontScale="90000"/>
          </a:bodyPr>
          <a:lstStyle/>
          <a:p>
            <a:pPr algn="l" eaLnBrk="1" hangingPunct="1">
              <a:defRPr/>
            </a:pP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r>
              <a:rPr lang="en-US" altLang="en-US" sz="2000" b="1" dirty="0">
                <a:solidFill>
                  <a:schemeClr val="bg1">
                    <a:lumMod val="95000"/>
                  </a:schemeClr>
                </a:solidFill>
                <a:latin typeface="Lucida Handwriting" panose="03010101010101010101" pitchFamily="66" charset="0"/>
              </a:rPr>
              <a:t>Notre Dame  is the medieval Catholic cathedral on the Île de la </a:t>
            </a:r>
            <a:r>
              <a:rPr lang="en-US" altLang="en-US" sz="2000" b="1" dirty="0" err="1">
                <a:solidFill>
                  <a:schemeClr val="bg1">
                    <a:lumMod val="95000"/>
                  </a:schemeClr>
                </a:solidFill>
                <a:latin typeface="Lucida Handwriting" panose="03010101010101010101" pitchFamily="66" charset="0"/>
              </a:rPr>
              <a:t>Cité</a:t>
            </a:r>
            <a:r>
              <a:rPr lang="en-US" altLang="en-US" sz="2000" b="1" dirty="0">
                <a:solidFill>
                  <a:schemeClr val="bg1">
                    <a:lumMod val="95000"/>
                  </a:schemeClr>
                </a:solidFill>
                <a:latin typeface="Lucida Handwriting" panose="03010101010101010101" pitchFamily="66" charset="0"/>
              </a:rPr>
              <a:t> in </a:t>
            </a:r>
            <a:r>
              <a:rPr lang="en-US" altLang="en-US" sz="2000" b="1" i="1" dirty="0">
                <a:solidFill>
                  <a:schemeClr val="bg1">
                    <a:lumMod val="95000"/>
                  </a:schemeClr>
                </a:solidFill>
                <a:latin typeface="Lucida Handwriting" panose="03010101010101010101" pitchFamily="66" charset="0"/>
              </a:rPr>
              <a:t>Paris. </a:t>
            </a:r>
            <a:r>
              <a:rPr lang="en-US" altLang="en-US" sz="1100" b="1" i="1" dirty="0">
                <a:solidFill>
                  <a:schemeClr val="bg1">
                    <a:lumMod val="95000"/>
                  </a:schemeClr>
                </a:solidFill>
                <a:latin typeface="Lucida Handwriting" panose="03010101010101010101" pitchFamily="66" charset="0"/>
                <a:hlinkClick r:id="rId2"/>
              </a:rPr>
              <a:t>https://commons.wikimedia.org/wiki/File:Notredame_Paris.JPG</a:t>
            </a:r>
            <a:r>
              <a:rPr lang="en-US" altLang="en-US" sz="1100" b="1" i="1" dirty="0">
                <a:solidFill>
                  <a:schemeClr val="bg1">
                    <a:lumMod val="95000"/>
                  </a:schemeClr>
                </a:solidFill>
                <a:latin typeface="Lucida Handwriting" panose="03010101010101010101" pitchFamily="66" charset="0"/>
              </a:rPr>
              <a:t> </a:t>
            </a:r>
            <a:br>
              <a:rPr lang="en-US" altLang="en-US" sz="2000" b="1" i="1" dirty="0">
                <a:solidFill>
                  <a:schemeClr val="bg1">
                    <a:lumMod val="95000"/>
                  </a:schemeClr>
                </a:solidFill>
                <a:latin typeface="Lucida Handwriting" panose="03010101010101010101" pitchFamily="66" charset="0"/>
              </a:rPr>
            </a:br>
            <a:br>
              <a:rPr lang="en-US" altLang="en-US" sz="1800" b="1" i="1" dirty="0">
                <a:solidFill>
                  <a:schemeClr val="bg1">
                    <a:lumMod val="95000"/>
                  </a:schemeClr>
                </a:solidFill>
                <a:latin typeface="Lucida Handwriting" panose="03010101010101010101" pitchFamily="66" charset="0"/>
              </a:rPr>
            </a:br>
            <a:r>
              <a:rPr lang="en-US" altLang="en-US" sz="1700" i="1" dirty="0">
                <a:solidFill>
                  <a:schemeClr val="bg1">
                    <a:lumMod val="95000"/>
                  </a:schemeClr>
                </a:solidFill>
                <a:latin typeface="Lucida Handwriting" panose="03010101010101010101" pitchFamily="66" charset="0"/>
              </a:rPr>
              <a:t>The 12</a:t>
            </a:r>
            <a:r>
              <a:rPr lang="en-US" altLang="en-US" sz="1700" i="1" baseline="30000" dirty="0">
                <a:solidFill>
                  <a:schemeClr val="bg1">
                    <a:lumMod val="95000"/>
                  </a:schemeClr>
                </a:solidFill>
                <a:latin typeface="Lucida Handwriting" panose="03010101010101010101" pitchFamily="66" charset="0"/>
              </a:rPr>
              <a:t>th</a:t>
            </a:r>
            <a:r>
              <a:rPr lang="en-US" altLang="en-US" sz="1700" i="1" dirty="0">
                <a:solidFill>
                  <a:schemeClr val="bg1">
                    <a:lumMod val="95000"/>
                  </a:schemeClr>
                </a:solidFill>
                <a:latin typeface="Lucida Handwriting" panose="03010101010101010101" pitchFamily="66" charset="0"/>
              </a:rPr>
              <a:t> century cathedral is widely considered to be one of the finest examples of French Gothic architecture, and it is among the largest and most well-known church buildings in the world. </a:t>
            </a:r>
            <a:br>
              <a:rPr lang="en-US" altLang="en-US" sz="1700" b="1" i="1" dirty="0">
                <a:solidFill>
                  <a:schemeClr val="bg1">
                    <a:lumMod val="95000"/>
                  </a:schemeClr>
                </a:solidFill>
                <a:latin typeface="Lucida Handwriting" panose="03010101010101010101" pitchFamily="66" charset="0"/>
              </a:rPr>
            </a:br>
            <a:r>
              <a:rPr lang="en-US" altLang="en-US" sz="1700" i="1" dirty="0">
                <a:solidFill>
                  <a:schemeClr val="bg1">
                    <a:lumMod val="95000"/>
                  </a:schemeClr>
                </a:solidFill>
                <a:latin typeface="Lucida Handwriting" panose="03010101010101010101" pitchFamily="66" charset="0"/>
              </a:rPr>
              <a:t>Notre-Dame was among the first buildings in the world to use the flying buttress. They  were originally designed to support the choir and nave but after the construction began, the thinner walls grew ever higher and stress fractures began to occur as the walls pushed outward. In response, the cathedral's architects built supports around the outside walls, and later additions </a:t>
            </a:r>
            <a:br>
              <a:rPr lang="en-US" altLang="en-US" sz="1700" i="1" dirty="0">
                <a:solidFill>
                  <a:schemeClr val="bg1">
                    <a:lumMod val="95000"/>
                  </a:schemeClr>
                </a:solidFill>
                <a:latin typeface="Lucida Handwriting" panose="03010101010101010101" pitchFamily="66" charset="0"/>
              </a:rPr>
            </a:br>
            <a:r>
              <a:rPr lang="en-US" altLang="en-US" sz="1700" i="1" dirty="0">
                <a:solidFill>
                  <a:schemeClr val="bg1">
                    <a:lumMod val="95000"/>
                  </a:schemeClr>
                </a:solidFill>
                <a:latin typeface="Lucida Handwriting" panose="03010101010101010101" pitchFamily="66" charset="0"/>
              </a:rPr>
              <a:t>continued the pattern. </a:t>
            </a:r>
            <a:br>
              <a:rPr lang="en-US" altLang="en-US" sz="1700" i="1" dirty="0">
                <a:solidFill>
                  <a:schemeClr val="bg1">
                    <a:lumMod val="95000"/>
                  </a:schemeClr>
                </a:solidFill>
                <a:latin typeface="Lucida Handwriting" panose="03010101010101010101" pitchFamily="66" charset="0"/>
              </a:rPr>
            </a:br>
            <a:r>
              <a:rPr lang="en-US" altLang="en-US" sz="1700" i="1" dirty="0">
                <a:solidFill>
                  <a:schemeClr val="bg1">
                    <a:lumMod val="95000"/>
                  </a:schemeClr>
                </a:solidFill>
                <a:latin typeface="Lucida Handwriting" panose="03010101010101010101" pitchFamily="66" charset="0"/>
              </a:rPr>
              <a:t>Many </a:t>
            </a:r>
            <a:r>
              <a:rPr lang="en-US" altLang="en-US" sz="1700" dirty="0">
                <a:solidFill>
                  <a:schemeClr val="bg1">
                    <a:lumMod val="95000"/>
                  </a:schemeClr>
                </a:solidFill>
                <a:latin typeface="Lucida Handwriting" panose="03010101010101010101" pitchFamily="66" charset="0"/>
              </a:rPr>
              <a:t>small statues were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placed around the outside to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serve as column supports and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water spouts. Among these are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the  famous gargoyles,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designed for water run-off,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and chimeras. The statues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were originally colored as was</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most of the exterior. The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paint has worn off. The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cathedral was essentially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complete by 1345. The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cathedral as a narrow climb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of 387 steps at the top of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several spiral staircases; along</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the climb it is possible to view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its most famous bell and a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spectacular view across Paris </a:t>
            </a:r>
            <a:br>
              <a:rPr lang="en-US" altLang="en-US" sz="1700" dirty="0">
                <a:solidFill>
                  <a:schemeClr val="bg1">
                    <a:lumMod val="95000"/>
                  </a:schemeClr>
                </a:solidFill>
                <a:latin typeface="Lucida Handwriting" panose="03010101010101010101" pitchFamily="66" charset="0"/>
              </a:rPr>
            </a:br>
            <a:r>
              <a:rPr lang="en-US" altLang="en-US" sz="1700" dirty="0">
                <a:solidFill>
                  <a:schemeClr val="bg1">
                    <a:lumMod val="95000"/>
                  </a:schemeClr>
                </a:solidFill>
                <a:latin typeface="Lucida Handwriting" panose="03010101010101010101" pitchFamily="66" charset="0"/>
              </a:rPr>
              <a:t>when reaching the top.</a:t>
            </a:r>
            <a:br>
              <a:rPr lang="en-US" altLang="en-US" sz="1700" dirty="0">
                <a:solidFill>
                  <a:schemeClr val="bg1">
                    <a:lumMod val="95000"/>
                  </a:schemeClr>
                </a:solidFill>
                <a:latin typeface="Lucida Handwriting" panose="03010101010101010101" pitchFamily="66" charset="0"/>
              </a:rPr>
            </a:br>
            <a:endParaRPr lang="el-GR" altLang="en-US" sz="1700" dirty="0">
              <a:solidFill>
                <a:schemeClr val="bg1">
                  <a:lumMod val="95000"/>
                </a:schemeClr>
              </a:solidFill>
            </a:endParaRPr>
          </a:p>
        </p:txBody>
      </p:sp>
      <p:pic>
        <p:nvPicPr>
          <p:cNvPr id="106499" name="Picture 4" descr="paris-notre-dame">
            <a:extLst>
              <a:ext uri="{FF2B5EF4-FFF2-40B4-BE49-F238E27FC236}">
                <a16:creationId xmlns:a16="http://schemas.microsoft.com/office/drawing/2014/main" id="{1B08E8AD-E230-E6B1-3C5C-D9CAE9BEB0C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563938" y="2673350"/>
            <a:ext cx="5448300" cy="4084638"/>
          </a:xfr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433C76B5-62E7-FB15-2D4F-BB44DB0640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07" r="10076"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DAD915C8-CC73-F0A2-88A5-D8263E81D2FF}"/>
              </a:ext>
            </a:extLst>
          </p:cNvPr>
          <p:cNvSpPr>
            <a:spLocks noGrp="1"/>
          </p:cNvSpPr>
          <p:nvPr>
            <p:ph type="title"/>
          </p:nvPr>
        </p:nvSpPr>
        <p:spPr/>
        <p:txBody>
          <a:bodyPr>
            <a:normAutofit/>
          </a:bodyPr>
          <a:lstStyle/>
          <a:p>
            <a:pPr algn="ctr"/>
            <a:r>
              <a:rPr lang="en-US" sz="1800" dirty="0">
                <a:solidFill>
                  <a:schemeClr val="accent4">
                    <a:lumMod val="20000"/>
                    <a:lumOff val="80000"/>
                  </a:schemeClr>
                </a:solidFill>
                <a:latin typeface="Lucida Handwriting" panose="03010101010101010101" pitchFamily="66" charset="0"/>
              </a:rPr>
              <a:t>Notre-Dame de Paris</a:t>
            </a:r>
            <a:br>
              <a:rPr lang="en-US" sz="1800" dirty="0">
                <a:solidFill>
                  <a:schemeClr val="accent4">
                    <a:lumMod val="20000"/>
                    <a:lumOff val="80000"/>
                  </a:schemeClr>
                </a:solidFill>
                <a:latin typeface="Lucida Handwriting" panose="03010101010101010101" pitchFamily="66" charset="0"/>
              </a:rPr>
            </a:br>
            <a:r>
              <a:rPr lang="en-US" sz="1800" dirty="0">
                <a:solidFill>
                  <a:schemeClr val="accent4">
                    <a:lumMod val="20000"/>
                    <a:lumOff val="80000"/>
                  </a:schemeClr>
                </a:solidFill>
                <a:latin typeface="Lucida Handwriting" panose="03010101010101010101" pitchFamily="66" charset="0"/>
              </a:rPr>
              <a:t>Construction of the cathedral began in 1163 under Bishop Maurice de Sully and was largely completed by 1260</a:t>
            </a:r>
            <a:br>
              <a:rPr lang="en-US" sz="1800" dirty="0">
                <a:solidFill>
                  <a:schemeClr val="accent4">
                    <a:lumMod val="20000"/>
                    <a:lumOff val="80000"/>
                  </a:schemeClr>
                </a:solidFill>
                <a:latin typeface="Lucida Handwriting" panose="03010101010101010101" pitchFamily="66" charset="0"/>
              </a:rPr>
            </a:br>
            <a:r>
              <a:rPr lang="en-US" sz="1200" dirty="0">
                <a:solidFill>
                  <a:schemeClr val="accent4">
                    <a:lumMod val="20000"/>
                    <a:lumOff val="80000"/>
                  </a:schemeClr>
                </a:solidFill>
                <a:latin typeface="Lucida Handwriting" panose="03010101010101010101" pitchFamily="66" charset="0"/>
                <a:hlinkClick r:id="rId3"/>
              </a:rPr>
              <a:t>https://en.wikipedia.org/wiki/Notre-Dame_de_Paris</a:t>
            </a:r>
            <a:r>
              <a:rPr lang="en-US" sz="1200" dirty="0">
                <a:solidFill>
                  <a:schemeClr val="accent4">
                    <a:lumMod val="20000"/>
                    <a:lumOff val="80000"/>
                  </a:schemeClr>
                </a:solidFill>
                <a:latin typeface="Lucida Handwriting" panose="03010101010101010101" pitchFamily="66" charset="0"/>
              </a:rPr>
              <a:t>  </a:t>
            </a:r>
          </a:p>
        </p:txBody>
      </p:sp>
    </p:spTree>
    <p:extLst>
      <p:ext uri="{BB962C8B-B14F-4D97-AF65-F5344CB8AC3E}">
        <p14:creationId xmlns:p14="http://schemas.microsoft.com/office/powerpoint/2010/main" val="2050278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4C203FE-8CC0-52E5-EDB3-466A4D4DDD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9907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7C84864D-0F3A-279C-11DF-FB21C7C558B2}"/>
              </a:ext>
            </a:extLst>
          </p:cNvPr>
          <p:cNvSpPr>
            <a:spLocks noGrp="1"/>
          </p:cNvSpPr>
          <p:nvPr>
            <p:ph type="title"/>
          </p:nvPr>
        </p:nvSpPr>
        <p:spPr>
          <a:xfrm>
            <a:off x="5299074" y="365126"/>
            <a:ext cx="3844925" cy="1325563"/>
          </a:xfrm>
        </p:spPr>
        <p:txBody>
          <a:bodyPr>
            <a:normAutofit/>
          </a:bodyPr>
          <a:lstStyle/>
          <a:p>
            <a:pPr algn="ctr"/>
            <a:r>
              <a:rPr lang="en-US" sz="1200" dirty="0">
                <a:latin typeface="Lucida Calligraphy" panose="03010101010101010101" pitchFamily="66" charset="0"/>
                <a:hlinkClick r:id="rId3"/>
              </a:rPr>
              <a:t>https://el.m.wikipedia.org/wiki/%CE%91%CF%81%CF%87%CE%B5%CE%AF%CE%BF:Cath%C3%A9drale_Notre-Dame_de_Paris_-_12.jpg</a:t>
            </a:r>
            <a:br>
              <a:rPr lang="en-US" sz="1200" dirty="0">
                <a:latin typeface="Lucida Calligraphy" panose="03010101010101010101" pitchFamily="66" charset="0"/>
              </a:rPr>
            </a:br>
            <a:r>
              <a:rPr lang="en-US" sz="1200" dirty="0">
                <a:latin typeface="Lucida Calligraphy" panose="03010101010101010101" pitchFamily="66" charset="0"/>
                <a:hlinkClick r:id="rId4"/>
              </a:rPr>
              <a:t>https://www.flickr.com/photos/pedrosz/27319922577</a:t>
            </a:r>
            <a:r>
              <a:rPr lang="en-US" sz="1200" dirty="0">
                <a:latin typeface="Lucida Calligraphy" panose="03010101010101010101" pitchFamily="66" charset="0"/>
              </a:rPr>
              <a:t> </a:t>
            </a:r>
            <a:br>
              <a:rPr lang="en-US" sz="1200" dirty="0">
                <a:latin typeface="Lucida Calligraphy" panose="03010101010101010101" pitchFamily="66" charset="0"/>
              </a:rPr>
            </a:br>
            <a:endParaRPr lang="en-US" sz="1200" dirty="0">
              <a:latin typeface="Lucida Calligraphy" panose="03010101010101010101" pitchFamily="66" charset="0"/>
            </a:endParaRPr>
          </a:p>
        </p:txBody>
      </p:sp>
      <p:pic>
        <p:nvPicPr>
          <p:cNvPr id="1030" name="Picture 6" descr="Notre-Dame Cathedral | Interior of the Notre-Dame cathedral | Pedro Szekely  | Flickr">
            <a:extLst>
              <a:ext uri="{FF2B5EF4-FFF2-40B4-BE49-F238E27FC236}">
                <a16:creationId xmlns:a16="http://schemas.microsoft.com/office/drawing/2014/main" id="{60CA4F8F-132A-A861-AEAD-7036CAC52E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0361" y="1557014"/>
            <a:ext cx="3753639" cy="53009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The portal of the Cloister leaning against the exterior facade of the north transept">
            <a:extLst>
              <a:ext uri="{FF2B5EF4-FFF2-40B4-BE49-F238E27FC236}">
                <a16:creationId xmlns:a16="http://schemas.microsoft.com/office/drawing/2014/main" id="{012FED3D-D88B-0FFF-305C-A90B73C55E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676" y="0"/>
            <a:ext cx="474821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DB3598C9-47D2-15F5-A27D-2F059B094D68}"/>
              </a:ext>
            </a:extLst>
          </p:cNvPr>
          <p:cNvSpPr>
            <a:spLocks noGrp="1"/>
          </p:cNvSpPr>
          <p:nvPr>
            <p:ph type="title"/>
          </p:nvPr>
        </p:nvSpPr>
        <p:spPr>
          <a:xfrm>
            <a:off x="4916888" y="5317724"/>
            <a:ext cx="4227112" cy="1540276"/>
          </a:xfrm>
        </p:spPr>
        <p:txBody>
          <a:bodyPr>
            <a:normAutofit fontScale="90000"/>
          </a:bodyPr>
          <a:lstStyle/>
          <a:p>
            <a:pPr algn="ctr"/>
            <a:br>
              <a:rPr lang="en-US" sz="1800" dirty="0">
                <a:solidFill>
                  <a:srgbClr val="FFF8E5"/>
                </a:solidFill>
                <a:latin typeface="Lucida Calligraphy" panose="03010101010101010101" pitchFamily="66" charset="0"/>
              </a:rPr>
            </a:br>
            <a:br>
              <a:rPr lang="en-US" sz="1800" dirty="0">
                <a:solidFill>
                  <a:srgbClr val="FFF8E5"/>
                </a:solidFill>
                <a:latin typeface="Lucida Calligraphy" panose="03010101010101010101" pitchFamily="66" charset="0"/>
              </a:rPr>
            </a:br>
            <a:r>
              <a:rPr lang="en-US" sz="1800" dirty="0">
                <a:solidFill>
                  <a:srgbClr val="FFF8E5"/>
                </a:solidFill>
                <a:latin typeface="Lucida Calligraphy" panose="03010101010101010101" pitchFamily="66" charset="0"/>
              </a:rPr>
              <a:t>The north facade and the south transept portal of St Stephen, 13th century by Jean de </a:t>
            </a:r>
            <a:r>
              <a:rPr lang="en-US" sz="1800" dirty="0" err="1">
                <a:solidFill>
                  <a:srgbClr val="FFF8E5"/>
                </a:solidFill>
                <a:latin typeface="Lucida Calligraphy" panose="03010101010101010101" pitchFamily="66" charset="0"/>
              </a:rPr>
              <a:t>Chelles</a:t>
            </a:r>
            <a:r>
              <a:rPr lang="en-US" sz="1800" dirty="0">
                <a:solidFill>
                  <a:srgbClr val="FFF8E5"/>
                </a:solidFill>
                <a:latin typeface="Lucida Calligraphy" panose="03010101010101010101" pitchFamily="66" charset="0"/>
              </a:rPr>
              <a:t> taken up by Pierre de Montreuil</a:t>
            </a:r>
            <a:br>
              <a:rPr lang="en-US" sz="1800" dirty="0">
                <a:solidFill>
                  <a:srgbClr val="FFF8E5"/>
                </a:solidFill>
                <a:latin typeface="Lucida Calligraphy" panose="03010101010101010101" pitchFamily="66" charset="0"/>
              </a:rPr>
            </a:br>
            <a:r>
              <a:rPr lang="en-US" sz="1300" dirty="0">
                <a:solidFill>
                  <a:srgbClr val="FFF8E5"/>
                </a:solidFill>
                <a:latin typeface="Lucida Calligraphy" panose="03010101010101010101" pitchFamily="66" charset="0"/>
                <a:hlinkClick r:id="rId3"/>
              </a:rPr>
              <a:t>https://www.notredamedeparis.fr/decouvrir/architecture/</a:t>
            </a:r>
            <a:r>
              <a:rPr lang="en-US" sz="1300" dirty="0">
                <a:solidFill>
                  <a:srgbClr val="FFF8E5"/>
                </a:solidFill>
                <a:latin typeface="Lucida Calligraphy" panose="03010101010101010101" pitchFamily="66" charset="0"/>
              </a:rPr>
              <a:t> </a:t>
            </a:r>
            <a:br>
              <a:rPr lang="en-US" sz="1800" dirty="0">
                <a:solidFill>
                  <a:srgbClr val="FFF8E5"/>
                </a:solidFill>
                <a:latin typeface="Lucida Calligraphy" panose="03010101010101010101" pitchFamily="66" charset="0"/>
              </a:rPr>
            </a:br>
            <a:r>
              <a:rPr lang="en-US" sz="1800" dirty="0">
                <a:solidFill>
                  <a:srgbClr val="FFF8E5"/>
                </a:solidFill>
                <a:latin typeface="Lucida Calligraphy" panose="03010101010101010101" pitchFamily="66" charset="0"/>
              </a:rPr>
              <a:t> </a:t>
            </a:r>
            <a:br>
              <a:rPr lang="en-US" sz="1800" dirty="0">
                <a:solidFill>
                  <a:srgbClr val="FFF8E5"/>
                </a:solidFill>
                <a:latin typeface="Lucida Calligraphy" panose="03010101010101010101" pitchFamily="66" charset="0"/>
              </a:rPr>
            </a:br>
            <a:endParaRPr lang="en-US" sz="1800" dirty="0">
              <a:solidFill>
                <a:schemeClr val="accent4">
                  <a:lumMod val="20000"/>
                  <a:lumOff val="80000"/>
                </a:schemeClr>
              </a:solidFill>
              <a:latin typeface="Lucida Calligraphy" panose="03010101010101010101" pitchFamily="66" charset="0"/>
            </a:endParaRPr>
          </a:p>
        </p:txBody>
      </p:sp>
      <p:pic>
        <p:nvPicPr>
          <p:cNvPr id="1030" name="Picture 6" descr="Photograph of the Saint Etienne portal and its sculptures">
            <a:extLst>
              <a:ext uri="{FF2B5EF4-FFF2-40B4-BE49-F238E27FC236}">
                <a16:creationId xmlns:a16="http://schemas.microsoft.com/office/drawing/2014/main" id="{BF23E70E-97DA-A0B8-88EE-C25925C186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5480" y="0"/>
            <a:ext cx="3391270" cy="5086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3739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E7BBD-DE6C-376E-E76E-E843695FC613}"/>
              </a:ext>
            </a:extLst>
          </p:cNvPr>
          <p:cNvSpPr>
            <a:spLocks noGrp="1"/>
          </p:cNvSpPr>
          <p:nvPr>
            <p:ph type="title"/>
          </p:nvPr>
        </p:nvSpPr>
        <p:spPr>
          <a:xfrm>
            <a:off x="121297" y="365126"/>
            <a:ext cx="5365103" cy="1325563"/>
          </a:xfrm>
        </p:spPr>
        <p:txBody>
          <a:bodyPr>
            <a:normAutofit fontScale="90000"/>
          </a:bodyPr>
          <a:lstStyle/>
          <a:p>
            <a:pPr algn="ct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br>
              <a:rPr lang="en-US" sz="1800" dirty="0">
                <a:solidFill>
                  <a:schemeClr val="accent4">
                    <a:lumMod val="20000"/>
                    <a:lumOff val="80000"/>
                  </a:schemeClr>
                </a:solidFill>
                <a:latin typeface="Lucida Calligraphy" panose="03010101010101010101" pitchFamily="66" charset="0"/>
              </a:rPr>
            </a:br>
            <a:r>
              <a:rPr lang="en-US" sz="1800" dirty="0">
                <a:solidFill>
                  <a:schemeClr val="accent4">
                    <a:lumMod val="20000"/>
                    <a:lumOff val="80000"/>
                  </a:schemeClr>
                </a:solidFill>
                <a:latin typeface="Lucida Calligraphy" panose="03010101010101010101" pitchFamily="66" charset="0"/>
              </a:rPr>
              <a:t>The Madonna and Child sculpture of the 14th century. This statue embodies the image of "Notre Dame de Paris.” </a:t>
            </a:r>
            <a:r>
              <a:rPr lang="en-US" sz="1300" dirty="0">
                <a:solidFill>
                  <a:schemeClr val="accent4">
                    <a:lumMod val="20000"/>
                    <a:lumOff val="80000"/>
                  </a:schemeClr>
                </a:solidFill>
                <a:latin typeface="Lucida Calligraphy" panose="03010101010101010101" pitchFamily="66" charset="0"/>
                <a:hlinkClick r:id="rId2"/>
              </a:rPr>
              <a:t>https://www.notredamedeparis.fr/decouvrir/sculptures/notre-dame/</a:t>
            </a:r>
            <a:r>
              <a:rPr lang="en-US" sz="1300" dirty="0">
                <a:solidFill>
                  <a:schemeClr val="accent4">
                    <a:lumMod val="20000"/>
                    <a:lumOff val="80000"/>
                  </a:schemeClr>
                </a:solidFill>
                <a:latin typeface="Lucida Calligraphy" panose="03010101010101010101" pitchFamily="66" charset="0"/>
              </a:rPr>
              <a:t> </a:t>
            </a:r>
            <a:br>
              <a:rPr lang="en-US" sz="1300" dirty="0">
                <a:solidFill>
                  <a:schemeClr val="accent4">
                    <a:lumMod val="20000"/>
                    <a:lumOff val="80000"/>
                  </a:schemeClr>
                </a:solidFill>
                <a:latin typeface="Lucida Calligraphy" panose="03010101010101010101" pitchFamily="66" charset="0"/>
              </a:rPr>
            </a:br>
            <a:r>
              <a:rPr lang="en-US" sz="1300" dirty="0">
                <a:solidFill>
                  <a:schemeClr val="accent4">
                    <a:lumMod val="20000"/>
                    <a:lumOff val="80000"/>
                  </a:schemeClr>
                </a:solidFill>
                <a:latin typeface="Lucida Calligraphy" panose="03010101010101010101" pitchFamily="66" charset="0"/>
                <a:hlinkClick r:id="rId3"/>
              </a:rPr>
              <a:t>https://restorenotredame.org/gallery/virgin-of-the-pillar</a:t>
            </a:r>
            <a:r>
              <a:rPr lang="en-US" sz="1300" dirty="0">
                <a:solidFill>
                  <a:schemeClr val="accent4">
                    <a:lumMod val="20000"/>
                    <a:lumOff val="80000"/>
                  </a:schemeClr>
                </a:solidFill>
                <a:latin typeface="Lucida Calligraphy" panose="03010101010101010101" pitchFamily="66" charset="0"/>
              </a:rPr>
              <a:t> </a:t>
            </a:r>
          </a:p>
        </p:txBody>
      </p:sp>
      <p:pic>
        <p:nvPicPr>
          <p:cNvPr id="2050" name="Picture 2" descr="Statue of Our Lady, called statue of the Virgin and Child, on one level">
            <a:extLst>
              <a:ext uri="{FF2B5EF4-FFF2-40B4-BE49-F238E27FC236}">
                <a16:creationId xmlns:a16="http://schemas.microsoft.com/office/drawing/2014/main" id="{6671C484-3254-59A0-330E-5C746D4BB1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3866" y="0"/>
            <a:ext cx="33988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Virgin of the Pillar | Friends of Notre-Dame de Paris">
            <a:extLst>
              <a:ext uri="{FF2B5EF4-FFF2-40B4-BE49-F238E27FC236}">
                <a16:creationId xmlns:a16="http://schemas.microsoft.com/office/drawing/2014/main" id="{DD795F96-2A32-8A37-D206-68168C6AA6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297" y="163867"/>
            <a:ext cx="581025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880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CCBEFC0-C256-A8D9-4C6D-8AAA8A41BC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85" r="5000"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C21315A8-0E1B-6940-CAD5-FD66C455860D}"/>
              </a:ext>
            </a:extLst>
          </p:cNvPr>
          <p:cNvSpPr>
            <a:spLocks noGrp="1"/>
          </p:cNvSpPr>
          <p:nvPr>
            <p:ph type="title"/>
          </p:nvPr>
        </p:nvSpPr>
        <p:spPr>
          <a:xfrm>
            <a:off x="628650" y="6107836"/>
            <a:ext cx="7886700" cy="748881"/>
          </a:xfrm>
        </p:spPr>
        <p:txBody>
          <a:bodyPr>
            <a:normAutofit/>
          </a:bodyPr>
          <a:lstStyle/>
          <a:p>
            <a:pPr algn="ctr"/>
            <a:r>
              <a:rPr lang="en-US" sz="1400" dirty="0">
                <a:latin typeface="Lucida Calligraphy" panose="03010101010101010101" pitchFamily="66" charset="0"/>
                <a:hlinkClick r:id="rId3"/>
              </a:rPr>
              <a:t>https://restorenotredame.org/about</a:t>
            </a:r>
            <a:r>
              <a:rPr lang="en-US" sz="1400" dirty="0">
                <a:latin typeface="Lucida Calligraphy" panose="03010101010101010101" pitchFamily="66" charset="0"/>
              </a:rPr>
              <a:t> </a:t>
            </a:r>
          </a:p>
        </p:txBody>
      </p:sp>
    </p:spTree>
    <p:extLst>
      <p:ext uri="{BB962C8B-B14F-4D97-AF65-F5344CB8AC3E}">
        <p14:creationId xmlns:p14="http://schemas.microsoft.com/office/powerpoint/2010/main" val="787339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00" name="Picture 4" descr="Reims Cathedral from the northwest (1211–1345)">
            <a:extLst>
              <a:ext uri="{FF2B5EF4-FFF2-40B4-BE49-F238E27FC236}">
                <a16:creationId xmlns:a16="http://schemas.microsoft.com/office/drawing/2014/main" id="{66DA8AAD-478D-4A1D-C7C5-3F80852986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41" y="1605851"/>
            <a:ext cx="8105313" cy="5137587"/>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8D24FF8B-B1AC-1B2E-2080-8E7BF2B366BD}"/>
              </a:ext>
            </a:extLst>
          </p:cNvPr>
          <p:cNvSpPr>
            <a:spLocks noGrp="1"/>
          </p:cNvSpPr>
          <p:nvPr>
            <p:ph type="title"/>
          </p:nvPr>
        </p:nvSpPr>
        <p:spPr>
          <a:xfrm>
            <a:off x="-1" y="365126"/>
            <a:ext cx="9143999" cy="1325563"/>
          </a:xfrm>
        </p:spPr>
        <p:txBody>
          <a:bodyPr>
            <a:normAutofit fontScale="90000"/>
          </a:bodyPr>
          <a:lstStyle/>
          <a:p>
            <a:pPr algn="ctr"/>
            <a:r>
              <a:rPr lang="en-US" altLang="en-US" sz="1800" b="1" dirty="0">
                <a:solidFill>
                  <a:schemeClr val="accent4">
                    <a:lumMod val="20000"/>
                    <a:lumOff val="80000"/>
                  </a:schemeClr>
                </a:solidFill>
                <a:latin typeface="Lucida Handwriting" panose="03010101010101010101" pitchFamily="66" charset="0"/>
              </a:rPr>
              <a:t>Rheims Cathedral, c. 1211</a:t>
            </a:r>
            <a:br>
              <a:rPr lang="en-US" altLang="en-US" sz="1800" b="1" dirty="0">
                <a:solidFill>
                  <a:schemeClr val="accent4">
                    <a:lumMod val="20000"/>
                    <a:lumOff val="80000"/>
                  </a:schemeClr>
                </a:solidFill>
                <a:latin typeface="Lucida Handwriting" panose="03010101010101010101" pitchFamily="66" charset="0"/>
              </a:rPr>
            </a:br>
            <a:r>
              <a:rPr lang="en-US" altLang="en-US" sz="1600" dirty="0">
                <a:solidFill>
                  <a:schemeClr val="accent4">
                    <a:lumMod val="20000"/>
                    <a:lumOff val="80000"/>
                  </a:schemeClr>
                </a:solidFill>
                <a:latin typeface="Lucida Handwriting" panose="03010101010101010101" pitchFamily="66" charset="0"/>
              </a:rPr>
              <a:t>Notre-Dame de Reims was built in the High Gothic style. It is the seat of the Archdiocese of Reims, where the kings of France were crowned. The cathedral replaced an older church, destroyed by fire in 1211, that was built on the site of the basilica where Clovis was baptized by Saint Remi, bishop of Reims in AD 496. </a:t>
            </a:r>
            <a:r>
              <a:rPr lang="en-US" altLang="en-US" sz="1100" dirty="0">
                <a:solidFill>
                  <a:schemeClr val="accent4">
                    <a:lumMod val="20000"/>
                    <a:lumOff val="80000"/>
                  </a:schemeClr>
                </a:solidFill>
                <a:latin typeface="Lucida Handwriting" panose="03010101010101010101" pitchFamily="66" charset="0"/>
                <a:hlinkClick r:id="rId3"/>
              </a:rPr>
              <a:t>https://en.wikipedia.org/wiki/French_Gothic_architecture#/media/File:ReimsCathedral0116.jpg</a:t>
            </a:r>
            <a:r>
              <a:rPr lang="el-GR" altLang="en-US" sz="1100" dirty="0">
                <a:solidFill>
                  <a:schemeClr val="accent4">
                    <a:lumMod val="20000"/>
                    <a:lumOff val="80000"/>
                  </a:schemeClr>
                </a:solidFill>
                <a:latin typeface="Lucida Handwriting" panose="03010101010101010101" pitchFamily="66" charset="0"/>
              </a:rPr>
              <a:t> </a:t>
            </a:r>
            <a:br>
              <a:rPr lang="en-US" altLang="en-US" sz="1100" dirty="0">
                <a:solidFill>
                  <a:schemeClr val="accent4">
                    <a:lumMod val="20000"/>
                    <a:lumOff val="80000"/>
                  </a:schemeClr>
                </a:solidFill>
              </a:rPr>
            </a:br>
            <a:endParaRPr lang="en-US" sz="1100" dirty="0">
              <a:solidFill>
                <a:schemeClr val="accent4">
                  <a:lumMod val="20000"/>
                  <a:lumOff val="80000"/>
                </a:schemeClr>
              </a:solidFill>
            </a:endParaRPr>
          </a:p>
        </p:txBody>
      </p:sp>
    </p:spTree>
    <p:extLst>
      <p:ext uri="{BB962C8B-B14F-4D97-AF65-F5344CB8AC3E}">
        <p14:creationId xmlns:p14="http://schemas.microsoft.com/office/powerpoint/2010/main" val="3115497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5EF62-8B2F-F59E-38B0-914C907DEAA3}"/>
              </a:ext>
            </a:extLst>
          </p:cNvPr>
          <p:cNvSpPr>
            <a:spLocks noGrp="1"/>
          </p:cNvSpPr>
          <p:nvPr>
            <p:ph type="title"/>
          </p:nvPr>
        </p:nvSpPr>
        <p:spPr>
          <a:xfrm>
            <a:off x="5338530" y="365126"/>
            <a:ext cx="3697519" cy="1325563"/>
          </a:xfrm>
        </p:spPr>
        <p:txBody>
          <a:bodyPr>
            <a:normAutofit/>
          </a:bodyPr>
          <a:lstStyle/>
          <a:p>
            <a:pPr algn="ctr"/>
            <a:r>
              <a:rPr lang="en-US" sz="1200" dirty="0">
                <a:solidFill>
                  <a:schemeClr val="accent4">
                    <a:lumMod val="20000"/>
                    <a:lumOff val="80000"/>
                  </a:schemeClr>
                </a:solidFill>
                <a:latin typeface="Lucida Calligraphy" panose="03010101010101010101" pitchFamily="66" charset="0"/>
              </a:rPr>
              <a:t>https://en.wikipedia.org/wiki/Reims_Cathedral</a:t>
            </a:r>
          </a:p>
        </p:txBody>
      </p:sp>
      <p:pic>
        <p:nvPicPr>
          <p:cNvPr id="3" name="Picture 2" descr="Facade, looking northeast">
            <a:extLst>
              <a:ext uri="{FF2B5EF4-FFF2-40B4-BE49-F238E27FC236}">
                <a16:creationId xmlns:a16="http://schemas.microsoft.com/office/drawing/2014/main" id="{0DE10267-8885-DC68-20D3-2505A61922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0"/>
            <a:ext cx="51419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Rose windows, west end">
            <a:extLst>
              <a:ext uri="{FF2B5EF4-FFF2-40B4-BE49-F238E27FC236}">
                <a16:creationId xmlns:a16="http://schemas.microsoft.com/office/drawing/2014/main" id="{CABD4FD6-6192-4A35-66AC-8E4742952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8531" y="1690689"/>
            <a:ext cx="3697518" cy="4931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224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Capitals of the clustered columns, here modelled after the leaves of sycamore (Acer pseudoplatanus).">
            <a:extLst>
              <a:ext uri="{FF2B5EF4-FFF2-40B4-BE49-F238E27FC236}">
                <a16:creationId xmlns:a16="http://schemas.microsoft.com/office/drawing/2014/main" id="{2A1FB99A-DC50-37AB-795F-3811AF3CAC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65" r="9120"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8A81788B-5F45-229F-B32E-9153A3CC4F24}"/>
              </a:ext>
            </a:extLst>
          </p:cNvPr>
          <p:cNvSpPr>
            <a:spLocks noGrp="1"/>
          </p:cNvSpPr>
          <p:nvPr>
            <p:ph type="title"/>
          </p:nvPr>
        </p:nvSpPr>
        <p:spPr>
          <a:xfrm>
            <a:off x="628650" y="6107836"/>
            <a:ext cx="7886700" cy="674703"/>
          </a:xfrm>
        </p:spPr>
        <p:txBody>
          <a:bodyPr>
            <a:normAutofit/>
          </a:bodyPr>
          <a:lstStyle/>
          <a:p>
            <a:pPr algn="ctr"/>
            <a:r>
              <a:rPr lang="en-US" sz="1200" dirty="0">
                <a:solidFill>
                  <a:schemeClr val="accent4">
                    <a:lumMod val="20000"/>
                    <a:lumOff val="80000"/>
                  </a:schemeClr>
                </a:solidFill>
                <a:latin typeface="Lucida Calligraphy" panose="03010101010101010101" pitchFamily="66" charset="0"/>
                <a:hlinkClick r:id="rId3"/>
              </a:rPr>
              <a:t>https://en.wikipedia.org/wiki/Reims_Cathedral</a:t>
            </a:r>
            <a:r>
              <a:rPr lang="el-GR" sz="1200" dirty="0">
                <a:solidFill>
                  <a:schemeClr val="accent4">
                    <a:lumMod val="20000"/>
                    <a:lumOff val="80000"/>
                  </a:schemeClr>
                </a:solidFill>
                <a:latin typeface="Lucida Calligraphy" panose="03010101010101010101" pitchFamily="66" charset="0"/>
              </a:rPr>
              <a:t> </a:t>
            </a:r>
            <a:endParaRPr lang="en-US" sz="1200" dirty="0">
              <a:solidFill>
                <a:schemeClr val="accent4">
                  <a:lumMod val="20000"/>
                  <a:lumOff val="80000"/>
                </a:schemeClr>
              </a:solidFill>
              <a:latin typeface="Lucida Calligraphy" panose="03010101010101010101" pitchFamily="66" charset="0"/>
            </a:endParaRPr>
          </a:p>
        </p:txBody>
      </p:sp>
    </p:spTree>
    <p:extLst>
      <p:ext uri="{BB962C8B-B14F-4D97-AF65-F5344CB8AC3E}">
        <p14:creationId xmlns:p14="http://schemas.microsoft.com/office/powerpoint/2010/main" val="2488924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85527-429D-6E9E-E369-80BA320DE7A8}"/>
              </a:ext>
            </a:extLst>
          </p:cNvPr>
          <p:cNvSpPr>
            <a:spLocks noGrp="1"/>
          </p:cNvSpPr>
          <p:nvPr>
            <p:ph type="title"/>
          </p:nvPr>
        </p:nvSpPr>
        <p:spPr>
          <a:xfrm>
            <a:off x="5141912" y="365126"/>
            <a:ext cx="4002087" cy="1325563"/>
          </a:xfrm>
        </p:spPr>
        <p:txBody>
          <a:bodyPr>
            <a:normAutofit fontScale="90000"/>
          </a:bodyPr>
          <a:lstStyle/>
          <a:p>
            <a:pPr algn="ctr"/>
            <a:br>
              <a:rPr lang="en-US" sz="1600" dirty="0">
                <a:latin typeface="Lucida Calligraphy" panose="03010101010101010101" pitchFamily="66" charset="0"/>
              </a:rPr>
            </a:br>
            <a:br>
              <a:rPr lang="en-US" sz="1600" dirty="0">
                <a:latin typeface="Lucida Calligraphy" panose="03010101010101010101" pitchFamily="66" charset="0"/>
              </a:rPr>
            </a:br>
            <a:br>
              <a:rPr lang="en-US" sz="1600" dirty="0">
                <a:latin typeface="Lucida Calligraphy" panose="03010101010101010101" pitchFamily="66" charset="0"/>
              </a:rPr>
            </a:br>
            <a:br>
              <a:rPr lang="en-US" sz="1600" dirty="0">
                <a:latin typeface="Lucida Calligraphy" panose="03010101010101010101" pitchFamily="66" charset="0"/>
              </a:rPr>
            </a:br>
            <a:br>
              <a:rPr lang="en-US" sz="1600" dirty="0">
                <a:latin typeface="Lucida Calligraphy" panose="03010101010101010101" pitchFamily="66" charset="0"/>
              </a:rPr>
            </a:br>
            <a:br>
              <a:rPr lang="en-US" sz="1600" dirty="0">
                <a:latin typeface="Lucida Calligraphy" panose="03010101010101010101" pitchFamily="66" charset="0"/>
              </a:rPr>
            </a:br>
            <a:br>
              <a:rPr lang="en-US" sz="1600" dirty="0">
                <a:latin typeface="Lucida Calligraphy" panose="03010101010101010101" pitchFamily="66" charset="0"/>
              </a:rPr>
            </a:br>
            <a:r>
              <a:rPr lang="en-US" sz="1600" dirty="0">
                <a:solidFill>
                  <a:schemeClr val="accent4">
                    <a:lumMod val="20000"/>
                    <a:lumOff val="80000"/>
                  </a:schemeClr>
                </a:solidFill>
                <a:latin typeface="Lucida Calligraphy" panose="03010101010101010101" pitchFamily="66" charset="0"/>
              </a:rPr>
              <a:t>The </a:t>
            </a:r>
            <a:r>
              <a:rPr lang="en-US" sz="1600" b="1" dirty="0">
                <a:solidFill>
                  <a:schemeClr val="accent4">
                    <a:lumMod val="20000"/>
                    <a:lumOff val="80000"/>
                  </a:schemeClr>
                </a:solidFill>
                <a:latin typeface="Lucida Calligraphy" panose="03010101010101010101" pitchFamily="66" charset="0"/>
              </a:rPr>
              <a:t>Talisman of Charlemagne </a:t>
            </a:r>
            <a:r>
              <a:rPr lang="en-US" sz="1600" dirty="0">
                <a:solidFill>
                  <a:schemeClr val="accent4">
                    <a:lumMod val="20000"/>
                    <a:lumOff val="80000"/>
                  </a:schemeClr>
                </a:solidFill>
                <a:latin typeface="Lucida Calligraphy" panose="03010101010101010101" pitchFamily="66" charset="0"/>
              </a:rPr>
              <a:t>is a 9th-century Carolingian reliquary encolpion</a:t>
            </a:r>
            <a:r>
              <a:rPr lang="el-GR" sz="1600" dirty="0">
                <a:solidFill>
                  <a:schemeClr val="accent4">
                    <a:lumMod val="20000"/>
                    <a:lumOff val="80000"/>
                  </a:schemeClr>
                </a:solidFill>
                <a:latin typeface="Lucida Calligraphy" panose="03010101010101010101" pitchFamily="66" charset="0"/>
              </a:rPr>
              <a:t>.</a:t>
            </a:r>
            <a:br>
              <a:rPr lang="el-GR" sz="1600" dirty="0">
                <a:solidFill>
                  <a:schemeClr val="accent4">
                    <a:lumMod val="20000"/>
                    <a:lumOff val="80000"/>
                  </a:schemeClr>
                </a:solidFill>
                <a:latin typeface="Lucida Calligraphy" panose="03010101010101010101" pitchFamily="66" charset="0"/>
              </a:rPr>
            </a:br>
            <a:r>
              <a:rPr lang="en-US" sz="1600" dirty="0">
                <a:solidFill>
                  <a:schemeClr val="accent4">
                    <a:lumMod val="20000"/>
                    <a:lumOff val="80000"/>
                  </a:schemeClr>
                </a:solidFill>
                <a:latin typeface="Lucida Calligraphy" panose="03010101010101010101" pitchFamily="66" charset="0"/>
              </a:rPr>
              <a:t>The </a:t>
            </a:r>
            <a:r>
              <a:rPr lang="en-US" sz="1600" b="1" dirty="0">
                <a:solidFill>
                  <a:schemeClr val="accent4">
                    <a:lumMod val="20000"/>
                    <a:lumOff val="80000"/>
                  </a:schemeClr>
                </a:solidFill>
                <a:latin typeface="Lucida Calligraphy" panose="03010101010101010101" pitchFamily="66" charset="0"/>
              </a:rPr>
              <a:t>Chalice of Saint Remigius</a:t>
            </a:r>
            <a:r>
              <a:rPr lang="el-GR" sz="1600" dirty="0">
                <a:solidFill>
                  <a:schemeClr val="accent4">
                    <a:lumMod val="20000"/>
                    <a:lumOff val="80000"/>
                  </a:schemeClr>
                </a:solidFill>
                <a:latin typeface="Lucida Calligraphy" panose="03010101010101010101" pitchFamily="66" charset="0"/>
              </a:rPr>
              <a:t>, </a:t>
            </a:r>
            <a:r>
              <a:rPr lang="en-US" sz="1600" dirty="0">
                <a:solidFill>
                  <a:schemeClr val="accent4">
                    <a:lumMod val="20000"/>
                    <a:lumOff val="80000"/>
                  </a:schemeClr>
                </a:solidFill>
                <a:latin typeface="Lucida Calligraphy" panose="03010101010101010101" pitchFamily="66" charset="0"/>
              </a:rPr>
              <a:t>12</a:t>
            </a:r>
            <a:r>
              <a:rPr lang="en-US" sz="1600" baseline="30000" dirty="0">
                <a:solidFill>
                  <a:schemeClr val="accent4">
                    <a:lumMod val="20000"/>
                    <a:lumOff val="80000"/>
                  </a:schemeClr>
                </a:solidFill>
                <a:latin typeface="Lucida Calligraphy" panose="03010101010101010101" pitchFamily="66" charset="0"/>
              </a:rPr>
              <a:t>th</a:t>
            </a:r>
            <a:r>
              <a:rPr lang="en-US" sz="1600" dirty="0">
                <a:solidFill>
                  <a:schemeClr val="accent4">
                    <a:lumMod val="20000"/>
                    <a:lumOff val="80000"/>
                  </a:schemeClr>
                </a:solidFill>
                <a:latin typeface="Lucida Calligraphy" panose="03010101010101010101" pitchFamily="66" charset="0"/>
              </a:rPr>
              <a:t> century</a:t>
            </a:r>
            <a:r>
              <a:rPr lang="el-GR" sz="1600" dirty="0">
                <a:solidFill>
                  <a:schemeClr val="accent4">
                    <a:lumMod val="20000"/>
                    <a:lumOff val="80000"/>
                  </a:schemeClr>
                </a:solidFill>
                <a:latin typeface="Lucida Calligraphy" panose="03010101010101010101" pitchFamily="66" charset="0"/>
              </a:rPr>
              <a:t> </a:t>
            </a:r>
            <a:r>
              <a:rPr lang="en-US" sz="1300" dirty="0">
                <a:latin typeface="Lucida Calligraphy" panose="03010101010101010101" pitchFamily="66" charset="0"/>
                <a:hlinkClick r:id="rId2"/>
              </a:rPr>
              <a:t>https://en.wikipedia.org/wiki/Talisman_of_Charlemagne</a:t>
            </a:r>
            <a:r>
              <a:rPr lang="el-GR" sz="1300" dirty="0">
                <a:latin typeface="Lucida Calligraphy" panose="03010101010101010101" pitchFamily="66" charset="0"/>
              </a:rPr>
              <a:t> </a:t>
            </a:r>
            <a:br>
              <a:rPr lang="en-US" sz="1300" dirty="0">
                <a:latin typeface="Lucida Calligraphy" panose="03010101010101010101" pitchFamily="66" charset="0"/>
              </a:rPr>
            </a:br>
            <a:r>
              <a:rPr lang="en-US" sz="1300" dirty="0">
                <a:latin typeface="Lucida Calligraphy" panose="03010101010101010101" pitchFamily="66" charset="0"/>
                <a:hlinkClick r:id="rId3"/>
              </a:rPr>
              <a:t>https://en.wikipedia.org/wiki/Reims_Cathedral#/media/File:Calice_du_sacre_Tau.jpg</a:t>
            </a:r>
            <a:r>
              <a:rPr lang="en-US" sz="1300" dirty="0">
                <a:latin typeface="Lucida Calligraphy" panose="03010101010101010101" pitchFamily="66" charset="0"/>
              </a:rPr>
              <a:t> </a:t>
            </a:r>
            <a:br>
              <a:rPr lang="el-GR" sz="1300" dirty="0">
                <a:latin typeface="Lucida Calligraphy" panose="03010101010101010101" pitchFamily="66" charset="0"/>
              </a:rPr>
            </a:br>
            <a:endParaRPr lang="en-US" sz="1300" dirty="0">
              <a:latin typeface="Lucida Calligraphy" panose="03010101010101010101" pitchFamily="66" charset="0"/>
            </a:endParaRPr>
          </a:p>
        </p:txBody>
      </p:sp>
      <p:pic>
        <p:nvPicPr>
          <p:cNvPr id="8194" name="Picture 2">
            <a:extLst>
              <a:ext uri="{FF2B5EF4-FFF2-40B4-BE49-F238E27FC236}">
                <a16:creationId xmlns:a16="http://schemas.microsoft.com/office/drawing/2014/main" id="{507AD6FD-5C84-5325-42FE-C3CF13EEBB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419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he chalice of Saint Remigius, used at French coronations (12th and 19th c.)">
            <a:extLst>
              <a:ext uri="{FF2B5EF4-FFF2-40B4-BE49-F238E27FC236}">
                <a16:creationId xmlns:a16="http://schemas.microsoft.com/office/drawing/2014/main" id="{57C54B04-24AA-85E1-D0C4-ED80C9A41E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8948" y="2800904"/>
            <a:ext cx="3915052" cy="3915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110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9330" name="Title 4">
            <a:extLst>
              <a:ext uri="{FF2B5EF4-FFF2-40B4-BE49-F238E27FC236}">
                <a16:creationId xmlns:a16="http://schemas.microsoft.com/office/drawing/2014/main" id="{218399CE-AFCA-49D4-82B7-A2C43FE7FB5F}"/>
              </a:ext>
            </a:extLst>
          </p:cNvPr>
          <p:cNvSpPr>
            <a:spLocks noGrp="1" noChangeArrowheads="1"/>
          </p:cNvSpPr>
          <p:nvPr>
            <p:ph type="title"/>
          </p:nvPr>
        </p:nvSpPr>
        <p:spPr>
          <a:xfrm>
            <a:off x="0" y="274638"/>
            <a:ext cx="9064624" cy="1143000"/>
          </a:xfrm>
        </p:spPr>
        <p:txBody>
          <a:bodyPr>
            <a:normAutofit fontScale="90000"/>
          </a:bodyPr>
          <a:lstStyle/>
          <a:p>
            <a:pPr algn="l">
              <a:defRPr/>
            </a:pP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800" b="1" dirty="0">
                <a:solidFill>
                  <a:schemeClr val="accent4">
                    <a:lumMod val="50000"/>
                    <a:lumOff val="50000"/>
                  </a:schemeClr>
                </a:solidFill>
                <a:latin typeface="Lucida Handwriting" panose="03010101010101010101" pitchFamily="66" charset="0"/>
              </a:rPr>
            </a:br>
            <a:r>
              <a:rPr lang="en-US" altLang="en-US" sz="2000" b="1" dirty="0">
                <a:solidFill>
                  <a:schemeClr val="accent4">
                    <a:lumMod val="20000"/>
                    <a:lumOff val="80000"/>
                  </a:schemeClr>
                </a:solidFill>
                <a:latin typeface="Lucida Handwriting" panose="03010101010101010101" pitchFamily="66" charset="0"/>
              </a:rPr>
              <a:t>Chartres Cathedral, </a:t>
            </a:r>
            <a:r>
              <a:rPr lang="en-US" altLang="en-US" sz="2000" dirty="0">
                <a:solidFill>
                  <a:schemeClr val="accent4">
                    <a:lumMod val="20000"/>
                    <a:lumOff val="80000"/>
                  </a:schemeClr>
                </a:solidFill>
                <a:latin typeface="Lucida Handwriting" panose="03010101010101010101" pitchFamily="66" charset="0"/>
              </a:rPr>
              <a:t>1194 and 1250</a:t>
            </a:r>
            <a:br>
              <a:rPr lang="en-US" altLang="en-US" sz="2000" dirty="0">
                <a:solidFill>
                  <a:schemeClr val="accent4">
                    <a:lumMod val="20000"/>
                    <a:lumOff val="80000"/>
                  </a:schemeClr>
                </a:solidFill>
                <a:latin typeface="Lucida Handwriting" panose="03010101010101010101" pitchFamily="66" charset="0"/>
              </a:rPr>
            </a:br>
            <a:r>
              <a:rPr lang="en-US" altLang="en-US" sz="1100" dirty="0">
                <a:solidFill>
                  <a:schemeClr val="accent4">
                    <a:lumMod val="20000"/>
                    <a:lumOff val="80000"/>
                  </a:schemeClr>
                </a:solidFill>
                <a:latin typeface="Lucida Handwriting" panose="03010101010101010101" pitchFamily="66" charset="0"/>
                <a:hlinkClick r:id="rId2"/>
              </a:rPr>
              <a:t>https://en.wikipedia.org/wiki/Chartres_Cathedral</a:t>
            </a:r>
            <a:r>
              <a:rPr lang="en-US" altLang="en-US" sz="1100" dirty="0">
                <a:solidFill>
                  <a:schemeClr val="accent4">
                    <a:lumMod val="20000"/>
                    <a:lumOff val="80000"/>
                  </a:schemeClr>
                </a:solidFill>
                <a:latin typeface="Lucida Handwriting" panose="03010101010101010101" pitchFamily="66" charset="0"/>
              </a:rPr>
              <a:t> </a:t>
            </a:r>
            <a:br>
              <a:rPr lang="en-US" altLang="en-US" sz="11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The current cathedral, mostly constructed between 1194 and 1220, is the last of five which have occupied the site since the town became a bishopric in the 4th century.</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The cathedral has been well preserved. The majority of the original windows survive intact, while the architecture has seen only minor changes since the early 13th century. The building's exterior is dominated by  flying buttresses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which allowed the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architects to increase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the window size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significantly, while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the west end is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dominated by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two contrasting spires</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completed around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1160 and a 113metre</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early 16th-century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Flamboyant spire on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top of an older tower.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Equally notable are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the three great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façades, each adorned</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with hundreds of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sculpted figures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illustrating key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theological themes </a:t>
            </a:r>
            <a:br>
              <a:rPr lang="en-US" altLang="en-US" sz="1800" dirty="0">
                <a:solidFill>
                  <a:schemeClr val="accent4">
                    <a:lumMod val="20000"/>
                    <a:lumOff val="80000"/>
                  </a:schemeClr>
                </a:solidFill>
                <a:latin typeface="Lucida Handwriting" panose="03010101010101010101" pitchFamily="66" charset="0"/>
              </a:rPr>
            </a:br>
            <a:r>
              <a:rPr lang="en-US" altLang="en-US" sz="1800" dirty="0">
                <a:solidFill>
                  <a:schemeClr val="accent4">
                    <a:lumMod val="20000"/>
                    <a:lumOff val="80000"/>
                  </a:schemeClr>
                </a:solidFill>
                <a:latin typeface="Lucida Handwriting" panose="03010101010101010101" pitchFamily="66" charset="0"/>
              </a:rPr>
              <a:t>and narratives.</a:t>
            </a:r>
            <a:br>
              <a:rPr lang="en-US" altLang="en-US" sz="1800" dirty="0">
                <a:solidFill>
                  <a:schemeClr val="accent4">
                    <a:lumMod val="20000"/>
                    <a:lumOff val="80000"/>
                  </a:schemeClr>
                </a:solidFill>
                <a:latin typeface="Lucida Handwriting" panose="03010101010101010101" pitchFamily="66" charset="0"/>
              </a:rPr>
            </a:br>
            <a:br>
              <a:rPr lang="en-US" altLang="en-US" sz="1800" dirty="0">
                <a:solidFill>
                  <a:schemeClr val="accent4">
                    <a:lumMod val="20000"/>
                    <a:lumOff val="80000"/>
                  </a:schemeClr>
                </a:solidFill>
                <a:latin typeface="Lucida Handwriting" panose="03010101010101010101" pitchFamily="66" charset="0"/>
              </a:rPr>
            </a:br>
            <a:endParaRPr lang="en-US" altLang="en-US" sz="1100" dirty="0">
              <a:solidFill>
                <a:schemeClr val="accent4">
                  <a:lumMod val="20000"/>
                  <a:lumOff val="80000"/>
                </a:schemeClr>
              </a:solidFill>
              <a:latin typeface="Lucida Handwriting" panose="03010101010101010101" pitchFamily="66" charset="0"/>
            </a:endParaRPr>
          </a:p>
        </p:txBody>
      </p:sp>
      <p:pic>
        <p:nvPicPr>
          <p:cNvPr id="9218" name="Picture 2">
            <a:extLst>
              <a:ext uri="{FF2B5EF4-FFF2-40B4-BE49-F238E27FC236}">
                <a16:creationId xmlns:a16="http://schemas.microsoft.com/office/drawing/2014/main" id="{7FEECF16-170D-5578-BD7B-061F525EFB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8711" y="1962612"/>
            <a:ext cx="6285913" cy="4797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393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4616F-5E98-C82E-39D1-DDDA72DF3016}"/>
              </a:ext>
            </a:extLst>
          </p:cNvPr>
          <p:cNvSpPr>
            <a:spLocks noGrp="1"/>
          </p:cNvSpPr>
          <p:nvPr>
            <p:ph type="title"/>
          </p:nvPr>
        </p:nvSpPr>
        <p:spPr>
          <a:xfrm>
            <a:off x="6081204" y="365126"/>
            <a:ext cx="2955062" cy="1325563"/>
          </a:xfrm>
        </p:spPr>
        <p:txBody>
          <a:bodyPr>
            <a:normAutofit fontScale="90000"/>
          </a:bodyPr>
          <a:lstStyle/>
          <a:p>
            <a:pPr algn="ctr"/>
            <a:br>
              <a:rPr lang="en-US" sz="1600" dirty="0">
                <a:solidFill>
                  <a:schemeClr val="accent4">
                    <a:lumMod val="20000"/>
                    <a:lumOff val="80000"/>
                  </a:schemeClr>
                </a:solidFill>
                <a:latin typeface="Lucida Calligraphy" panose="03010101010101010101" pitchFamily="66" charset="0"/>
                <a:hlinkClick r:id="rId2"/>
              </a:rPr>
            </a:br>
            <a:br>
              <a:rPr lang="en-US" sz="1600" dirty="0">
                <a:solidFill>
                  <a:schemeClr val="accent4">
                    <a:lumMod val="20000"/>
                    <a:lumOff val="80000"/>
                  </a:schemeClr>
                </a:solidFill>
                <a:latin typeface="Lucida Calligraphy" panose="03010101010101010101" pitchFamily="66" charset="0"/>
                <a:hlinkClick r:id="rId2"/>
              </a:rPr>
            </a:br>
            <a:br>
              <a:rPr lang="en-US" sz="1600" dirty="0">
                <a:solidFill>
                  <a:schemeClr val="accent4">
                    <a:lumMod val="20000"/>
                    <a:lumOff val="80000"/>
                  </a:schemeClr>
                </a:solidFill>
                <a:latin typeface="Lucida Calligraphy" panose="03010101010101010101" pitchFamily="66" charset="0"/>
                <a:hlinkClick r:id="rId2"/>
              </a:rPr>
            </a:br>
            <a:br>
              <a:rPr lang="en-US" sz="1600" dirty="0">
                <a:solidFill>
                  <a:schemeClr val="accent4">
                    <a:lumMod val="20000"/>
                    <a:lumOff val="80000"/>
                  </a:schemeClr>
                </a:solidFill>
                <a:latin typeface="Lucida Calligraphy" panose="03010101010101010101" pitchFamily="66" charset="0"/>
                <a:hlinkClick r:id="rId2"/>
              </a:rPr>
            </a:br>
            <a:r>
              <a:rPr lang="en-US" sz="1600" dirty="0">
                <a:solidFill>
                  <a:schemeClr val="accent4">
                    <a:lumMod val="20000"/>
                    <a:lumOff val="80000"/>
                  </a:schemeClr>
                </a:solidFill>
                <a:latin typeface="Lucida Calligraphy" panose="03010101010101010101" pitchFamily="66" charset="0"/>
                <a:hlinkClick r:id="rId2"/>
              </a:rPr>
              <a:t>https://www.luc.edu/medieval/labyrinths/chartres.shtml</a:t>
            </a:r>
            <a:br>
              <a:rPr lang="en-US" sz="1600" dirty="0">
                <a:solidFill>
                  <a:schemeClr val="accent4">
                    <a:lumMod val="20000"/>
                    <a:lumOff val="80000"/>
                  </a:schemeClr>
                </a:solidFill>
                <a:latin typeface="Lucida Calligraphy" panose="03010101010101010101" pitchFamily="66" charset="0"/>
              </a:rPr>
            </a:br>
            <a:r>
              <a:rPr lang="en-US" sz="1600" dirty="0">
                <a:solidFill>
                  <a:schemeClr val="accent4">
                    <a:lumMod val="20000"/>
                    <a:lumOff val="80000"/>
                  </a:schemeClr>
                </a:solidFill>
                <a:latin typeface="Lucida Calligraphy" panose="03010101010101010101" pitchFamily="66" charset="0"/>
                <a:hlinkClick r:id="rId3"/>
              </a:rPr>
              <a:t>https://gr.pinterest.com/pin/431008626842734902/</a:t>
            </a:r>
            <a:r>
              <a:rPr lang="en-US" sz="1600" dirty="0">
                <a:solidFill>
                  <a:schemeClr val="accent4">
                    <a:lumMod val="20000"/>
                    <a:lumOff val="80000"/>
                  </a:schemeClr>
                </a:solidFill>
                <a:latin typeface="Lucida Calligraphy" panose="03010101010101010101" pitchFamily="66" charset="0"/>
              </a:rPr>
              <a:t>  </a:t>
            </a:r>
          </a:p>
        </p:txBody>
      </p:sp>
      <p:pic>
        <p:nvPicPr>
          <p:cNvPr id="11266" name="Picture 2" descr="Labyrinth of Chartres: Medieval Studies: Loyola University Chicago">
            <a:extLst>
              <a:ext uri="{FF2B5EF4-FFF2-40B4-BE49-F238E27FC236}">
                <a16:creationId xmlns:a16="http://schemas.microsoft.com/office/drawing/2014/main" id="{E0E46BC2-7915-8730-BC20-57114832B5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733" y="92060"/>
            <a:ext cx="5841297" cy="666384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Labyrinth @ Chartres | Chartres, Labyrinth, Labyrinth maze">
            <a:extLst>
              <a:ext uri="{FF2B5EF4-FFF2-40B4-BE49-F238E27FC236}">
                <a16:creationId xmlns:a16="http://schemas.microsoft.com/office/drawing/2014/main" id="{9C483B51-537C-A0BA-744D-BD7C280BF4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7667" y="2210540"/>
            <a:ext cx="2958598" cy="4545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18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030E5E16-906F-4820-9808-A9CDCC95B84F}"/>
              </a:ext>
            </a:extLst>
          </p:cNvPr>
          <p:cNvSpPr>
            <a:spLocks noGrp="1" noChangeArrowheads="1"/>
          </p:cNvSpPr>
          <p:nvPr>
            <p:ph type="title"/>
          </p:nvPr>
        </p:nvSpPr>
        <p:spPr>
          <a:xfrm>
            <a:off x="4391026" y="274638"/>
            <a:ext cx="4752974" cy="1143000"/>
          </a:xfrm>
        </p:spPr>
        <p:txBody>
          <a:bodyPr>
            <a:normAutofit fontScale="90000"/>
          </a:bodyPr>
          <a:lstStyle/>
          <a:p>
            <a:pPr algn="ctr" eaLnBrk="1" hangingPunct="1">
              <a:defRPr/>
            </a:pPr>
            <a:br>
              <a:rPr lang="en-US" altLang="en-US" sz="2000" dirty="0"/>
            </a:br>
            <a:br>
              <a:rPr lang="en-US" altLang="en-US" sz="2000" dirty="0"/>
            </a:br>
            <a:br>
              <a:rPr lang="en-US" altLang="en-US" sz="2000" dirty="0"/>
            </a:br>
            <a:r>
              <a:rPr lang="en-US" altLang="en-US" sz="1800" b="1" dirty="0">
                <a:solidFill>
                  <a:schemeClr val="bg1">
                    <a:lumMod val="95000"/>
                  </a:schemeClr>
                </a:solidFill>
                <a:latin typeface="Lucida Handwriting" panose="03010101010101010101" pitchFamily="66" charset="0"/>
              </a:rPr>
              <a:t>Rouen Cathedral, mid 12</a:t>
            </a:r>
            <a:r>
              <a:rPr lang="en-US" altLang="en-US" sz="1800" b="1" baseline="30000" dirty="0">
                <a:solidFill>
                  <a:schemeClr val="bg1">
                    <a:lumMod val="95000"/>
                  </a:schemeClr>
                </a:solidFill>
                <a:latin typeface="Lucida Handwriting" panose="03010101010101010101" pitchFamily="66" charset="0"/>
              </a:rPr>
              <a:t>th</a:t>
            </a:r>
            <a:r>
              <a:rPr lang="en-US" altLang="en-US" sz="1800" b="1" dirty="0">
                <a:solidFill>
                  <a:schemeClr val="bg1">
                    <a:lumMod val="95000"/>
                  </a:schemeClr>
                </a:solidFill>
                <a:latin typeface="Lucida Handwriting" panose="03010101010101010101" pitchFamily="66" charset="0"/>
              </a:rPr>
              <a:t> century</a:t>
            </a:r>
            <a:br>
              <a:rPr lang="en-US" altLang="en-US" sz="1800" b="1" dirty="0">
                <a:solidFill>
                  <a:schemeClr val="bg1">
                    <a:lumMod val="95000"/>
                  </a:schemeClr>
                </a:solidFill>
                <a:latin typeface="Lucida Handwriting" panose="03010101010101010101" pitchFamily="66" charset="0"/>
              </a:rPr>
            </a:br>
            <a:r>
              <a:rPr lang="en-US" altLang="en-US" sz="1800" dirty="0">
                <a:solidFill>
                  <a:schemeClr val="bg1">
                    <a:lumMod val="95000"/>
                  </a:schemeClr>
                </a:solidFill>
                <a:latin typeface="Lucida Handwriting" panose="03010101010101010101" pitchFamily="66" charset="0"/>
              </a:rPr>
              <a:t>Construction on the current building began in the 12th century in Early Gothic style for Saint Romain's tower, front side porches and part of the nave.</a:t>
            </a:r>
            <a:br>
              <a:rPr lang="en-US" altLang="en-US" sz="1800" dirty="0">
                <a:solidFill>
                  <a:schemeClr val="bg1">
                    <a:lumMod val="95000"/>
                  </a:schemeClr>
                </a:solidFill>
                <a:latin typeface="Lucida Handwriting" panose="03010101010101010101" pitchFamily="66" charset="0"/>
              </a:rPr>
            </a:br>
            <a:r>
              <a:rPr lang="en-US" altLang="en-US" sz="1100" dirty="0">
                <a:solidFill>
                  <a:schemeClr val="accent4">
                    <a:lumMod val="50000"/>
                    <a:lumOff val="50000"/>
                  </a:schemeClr>
                </a:solidFill>
                <a:latin typeface="Lucida Handwriting" panose="03010101010101010101" pitchFamily="66" charset="0"/>
                <a:hlinkClick r:id="rId2"/>
              </a:rPr>
              <a:t>https://en.wikipedia.org/wiki/Rouen_Cathedral#/media/File:Rouen_Cathedral_as_seen_from_Gros_Horloge_140215_4.jpg</a:t>
            </a:r>
            <a:r>
              <a:rPr lang="en-US" altLang="en-US" sz="1100" dirty="0">
                <a:solidFill>
                  <a:schemeClr val="accent4">
                    <a:lumMod val="50000"/>
                    <a:lumOff val="50000"/>
                  </a:schemeClr>
                </a:solidFill>
                <a:latin typeface="Lucida Handwriting" panose="03010101010101010101" pitchFamily="66" charset="0"/>
              </a:rPr>
              <a:t> </a:t>
            </a:r>
            <a:br>
              <a:rPr lang="en-US" altLang="en-US" sz="2000" b="1" dirty="0">
                <a:solidFill>
                  <a:schemeClr val="accent4">
                    <a:lumMod val="50000"/>
                    <a:lumOff val="50000"/>
                  </a:schemeClr>
                </a:solidFill>
                <a:latin typeface="Lucida Handwriting" panose="03010101010101010101" pitchFamily="66" charset="0"/>
              </a:rPr>
            </a:br>
            <a:r>
              <a:rPr lang="en-US" altLang="en-US" sz="1100" dirty="0">
                <a:solidFill>
                  <a:schemeClr val="accent4">
                    <a:lumMod val="50000"/>
                    <a:lumOff val="50000"/>
                  </a:schemeClr>
                </a:solidFill>
                <a:latin typeface="Lucida Handwriting" panose="03010101010101010101" pitchFamily="66" charset="0"/>
                <a:hlinkClick r:id="rId3"/>
              </a:rPr>
              <a:t>https://en.wikipedia.org/wiki/Rouen_Cathedral#/media/File:Notre-Dame_de_Rouen,_Nave_20140521_1.jpg</a:t>
            </a:r>
            <a:r>
              <a:rPr lang="en-US" altLang="en-US" sz="1100" dirty="0">
                <a:solidFill>
                  <a:schemeClr val="accent4">
                    <a:lumMod val="50000"/>
                    <a:lumOff val="50000"/>
                  </a:schemeClr>
                </a:solidFill>
                <a:latin typeface="Lucida Handwriting" panose="03010101010101010101" pitchFamily="66" charset="0"/>
              </a:rPr>
              <a:t> </a:t>
            </a:r>
            <a:br>
              <a:rPr lang="en-US" altLang="en-US" sz="1100" dirty="0">
                <a:solidFill>
                  <a:schemeClr val="accent4">
                    <a:lumMod val="50000"/>
                    <a:lumOff val="50000"/>
                  </a:schemeClr>
                </a:solidFill>
                <a:latin typeface="Lucida Handwriting" panose="03010101010101010101" pitchFamily="66" charset="0"/>
              </a:rPr>
            </a:br>
            <a:br>
              <a:rPr lang="en-US" altLang="en-US" sz="2000" dirty="0">
                <a:solidFill>
                  <a:srgbClr val="D5AC59"/>
                </a:solidFill>
                <a:latin typeface="Lucida Handwriting" panose="03010101010101010101" pitchFamily="66" charset="0"/>
              </a:rPr>
            </a:br>
            <a:endParaRPr lang="el-GR" altLang="en-US" sz="2000" dirty="0">
              <a:solidFill>
                <a:srgbClr val="D5AC59"/>
              </a:solidFill>
            </a:endParaRPr>
          </a:p>
        </p:txBody>
      </p:sp>
      <p:pic>
        <p:nvPicPr>
          <p:cNvPr id="2050" name="Picture 2" descr="The interior, looking from west to east toward the choir">
            <a:extLst>
              <a:ext uri="{FF2B5EF4-FFF2-40B4-BE49-F238E27FC236}">
                <a16:creationId xmlns:a16="http://schemas.microsoft.com/office/drawing/2014/main" id="{98A505F8-BB9C-CF85-872A-B0DA1E110A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979" y="1880484"/>
            <a:ext cx="4535070" cy="49775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9B0023F-440D-6AA8-E7AF-1B81BE7D75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51" y="0"/>
            <a:ext cx="4283075"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7282" name="Title 4">
            <a:extLst>
              <a:ext uri="{FF2B5EF4-FFF2-40B4-BE49-F238E27FC236}">
                <a16:creationId xmlns:a16="http://schemas.microsoft.com/office/drawing/2014/main" id="{174BFA4F-56D8-42F7-BF67-3730F3A63E4A}"/>
              </a:ext>
            </a:extLst>
          </p:cNvPr>
          <p:cNvSpPr>
            <a:spLocks noGrp="1" noChangeArrowheads="1"/>
          </p:cNvSpPr>
          <p:nvPr>
            <p:ph type="title"/>
          </p:nvPr>
        </p:nvSpPr>
        <p:spPr>
          <a:xfrm>
            <a:off x="0" y="462780"/>
            <a:ext cx="9144000" cy="1325563"/>
          </a:xfrm>
        </p:spPr>
        <p:txBody>
          <a:bodyPr>
            <a:normAutofit fontScale="90000"/>
          </a:bodyPr>
          <a:lstStyle/>
          <a:p>
            <a:pPr algn="ctr">
              <a:defRPr/>
            </a:pPr>
            <a:br>
              <a:rPr lang="en-US" altLang="en-US" sz="2400" b="1" dirty="0">
                <a:solidFill>
                  <a:schemeClr val="accent4">
                    <a:lumMod val="50000"/>
                    <a:lumOff val="50000"/>
                  </a:schemeClr>
                </a:solidFill>
                <a:latin typeface="Lucida Handwriting" panose="03010101010101010101" pitchFamily="66" charset="0"/>
              </a:rPr>
            </a:br>
            <a:br>
              <a:rPr lang="en-US" altLang="en-US" sz="2400" b="1" dirty="0">
                <a:solidFill>
                  <a:schemeClr val="accent4">
                    <a:lumMod val="50000"/>
                    <a:lumOff val="50000"/>
                  </a:schemeClr>
                </a:solidFill>
                <a:latin typeface="Lucida Handwriting" panose="03010101010101010101" pitchFamily="66" charset="0"/>
              </a:rPr>
            </a:br>
            <a:br>
              <a:rPr lang="en-US" altLang="en-US" sz="2400" b="1" dirty="0">
                <a:solidFill>
                  <a:schemeClr val="accent4">
                    <a:lumMod val="50000"/>
                    <a:lumOff val="50000"/>
                  </a:schemeClr>
                </a:solidFill>
                <a:latin typeface="Lucida Handwriting" panose="03010101010101010101" pitchFamily="66" charset="0"/>
              </a:rPr>
            </a:br>
            <a:r>
              <a:rPr lang="en-US" altLang="en-US" sz="1800" b="1" dirty="0">
                <a:solidFill>
                  <a:schemeClr val="bg1">
                    <a:lumMod val="95000"/>
                  </a:schemeClr>
                </a:solidFill>
                <a:latin typeface="Lucida Handwriting" panose="03010101010101010101" pitchFamily="66" charset="0"/>
              </a:rPr>
              <a:t>Three of Monet's famous paintings of Rouen Cathedral, 1893s</a:t>
            </a:r>
            <a:br>
              <a:rPr lang="en-US" altLang="en-US" sz="2400" b="1" dirty="0">
                <a:solidFill>
                  <a:schemeClr val="bg1">
                    <a:lumMod val="95000"/>
                  </a:schemeClr>
                </a:solidFill>
                <a:latin typeface="Lucida Handwriting" panose="03010101010101010101" pitchFamily="66" charset="0"/>
              </a:rPr>
            </a:br>
            <a:r>
              <a:rPr lang="en-US" altLang="en-US" sz="1600" dirty="0">
                <a:solidFill>
                  <a:schemeClr val="bg1">
                    <a:lumMod val="95000"/>
                  </a:schemeClr>
                </a:solidFill>
                <a:latin typeface="Lucida Handwriting" panose="03010101010101010101" pitchFamily="66" charset="0"/>
              </a:rPr>
              <a:t>The most famous paintings of the cathedral were done by the Impressionist artist Claude Monet, who produced a series of paintings of the building showing the same scene at different times of the day and in different weather conditions. Other painters inspired by the building included John Ruskin, who selected it as an example of good architecture in The Seven Lamps of Architecture, and Roy Lichtenstein, who produced a series of pictures representing the cathedral's front. Mae Babitz, illustrated the Cathedral in the 1960s.  </a:t>
            </a:r>
            <a:br>
              <a:rPr lang="en-US" altLang="en-US" sz="1600" dirty="0">
                <a:solidFill>
                  <a:schemeClr val="bg1">
                    <a:lumMod val="95000"/>
                  </a:schemeClr>
                </a:solidFill>
                <a:latin typeface="Lucida Handwriting" panose="03010101010101010101" pitchFamily="66" charset="0"/>
              </a:rPr>
            </a:br>
            <a:r>
              <a:rPr lang="en-US" altLang="en-US" sz="1000" dirty="0">
                <a:solidFill>
                  <a:schemeClr val="bg1">
                    <a:lumMod val="95000"/>
                  </a:schemeClr>
                </a:solidFill>
                <a:latin typeface="Lucida Handwriting" panose="03010101010101010101" pitchFamily="66" charset="0"/>
              </a:rPr>
              <a:t> </a:t>
            </a:r>
            <a:r>
              <a:rPr lang="en-US" altLang="en-US" sz="1000" dirty="0">
                <a:solidFill>
                  <a:schemeClr val="bg1">
                    <a:lumMod val="95000"/>
                  </a:schemeClr>
                </a:solidFill>
                <a:latin typeface="Lucida Handwriting" panose="03010101010101010101" pitchFamily="66" charset="0"/>
                <a:hlinkClick r:id="rId2"/>
              </a:rPr>
              <a:t>https://en.wikipedia.org/wiki/Rouen_Cathedral_(Monet_series)#/media/File:Claude_Monet_-_Rouen_Cathedral,_Facade_I.jpg</a:t>
            </a:r>
            <a:r>
              <a:rPr lang="en-US" altLang="en-US" sz="1000" dirty="0">
                <a:solidFill>
                  <a:schemeClr val="bg1">
                    <a:lumMod val="95000"/>
                  </a:schemeClr>
                </a:solidFill>
                <a:latin typeface="Lucida Handwriting" panose="03010101010101010101" pitchFamily="66" charset="0"/>
              </a:rPr>
              <a:t>  and </a:t>
            </a:r>
            <a:r>
              <a:rPr lang="en-US" altLang="en-US" sz="1000" dirty="0">
                <a:solidFill>
                  <a:schemeClr val="bg1">
                    <a:lumMod val="95000"/>
                  </a:schemeClr>
                </a:solidFill>
                <a:latin typeface="Lucida Handwriting" panose="03010101010101010101" pitchFamily="66" charset="0"/>
                <a:hlinkClick r:id="rId3"/>
              </a:rPr>
              <a:t>https://en.wikipedia.org/wiki/Rouen_Cathedral_(Monet_series)#/media/File:Claude_Monet_-_Rouen_Cathedral,_Facade_and_Tour_d'AlbaneI.JPG</a:t>
            </a:r>
            <a:r>
              <a:rPr lang="en-US" altLang="en-US" sz="1000" dirty="0">
                <a:solidFill>
                  <a:schemeClr val="bg1">
                    <a:lumMod val="95000"/>
                  </a:schemeClr>
                </a:solidFill>
                <a:latin typeface="Lucida Handwriting" panose="03010101010101010101" pitchFamily="66" charset="0"/>
              </a:rPr>
              <a:t>  and </a:t>
            </a:r>
            <a:r>
              <a:rPr lang="en-US" altLang="en-US" sz="1000" dirty="0">
                <a:solidFill>
                  <a:schemeClr val="bg1">
                    <a:lumMod val="95000"/>
                  </a:schemeClr>
                </a:solidFill>
                <a:latin typeface="Lucida Handwriting" panose="03010101010101010101" pitchFamily="66" charset="0"/>
                <a:hlinkClick r:id="rId4"/>
              </a:rPr>
              <a:t>https://en.wikipedia.org/wiki/Rouen_Cathedral#/media/File:Claude_Monet_033.jpg</a:t>
            </a:r>
            <a:r>
              <a:rPr lang="en-US" altLang="en-US" sz="1000" dirty="0">
                <a:solidFill>
                  <a:schemeClr val="bg1">
                    <a:lumMod val="95000"/>
                  </a:schemeClr>
                </a:solidFill>
                <a:latin typeface="Lucida Handwriting" panose="03010101010101010101" pitchFamily="66" charset="0"/>
              </a:rPr>
              <a:t> </a:t>
            </a:r>
            <a:br>
              <a:rPr lang="en-US" altLang="en-US" sz="1000" dirty="0">
                <a:solidFill>
                  <a:schemeClr val="bg1">
                    <a:lumMod val="95000"/>
                  </a:schemeClr>
                </a:solidFill>
                <a:latin typeface="Lucida Handwriting" panose="03010101010101010101" pitchFamily="66" charset="0"/>
              </a:rPr>
            </a:br>
            <a:br>
              <a:rPr lang="en-US" altLang="en-US" sz="1100" dirty="0">
                <a:solidFill>
                  <a:schemeClr val="bg1">
                    <a:lumMod val="95000"/>
                  </a:schemeClr>
                </a:solidFill>
                <a:latin typeface="Lucida Handwriting" panose="03010101010101010101" pitchFamily="66" charset="0"/>
              </a:rPr>
            </a:br>
            <a:endParaRPr lang="en-US" altLang="en-US" sz="1100" dirty="0">
              <a:solidFill>
                <a:schemeClr val="bg1">
                  <a:lumMod val="95000"/>
                </a:schemeClr>
              </a:solidFill>
              <a:latin typeface="Lucida Handwriting" panose="03010101010101010101" pitchFamily="66" charset="0"/>
            </a:endParaRPr>
          </a:p>
        </p:txBody>
      </p:sp>
      <p:pic>
        <p:nvPicPr>
          <p:cNvPr id="109571" name="Picture 4" descr="385px-Claude_Monet_-_Rouen_Cathedral,_Facade_I">
            <a:extLst>
              <a:ext uri="{FF2B5EF4-FFF2-40B4-BE49-F238E27FC236}">
                <a16:creationId xmlns:a16="http://schemas.microsoft.com/office/drawing/2014/main" id="{3567B2CA-80B6-20E8-C88B-F9E4FD9C9FC2}"/>
              </a:ext>
            </a:extLst>
          </p:cNvPr>
          <p:cNvPicPr>
            <a:picLocks noGrp="1" noChangeAspect="1" noChangeArrowheads="1"/>
          </p:cNvPicPr>
          <p:nvPr>
            <p:ph sz="half" idx="4294967295"/>
          </p:nvPr>
        </p:nvPicPr>
        <p:blipFill>
          <a:blip r:embed="rId5">
            <a:extLst>
              <a:ext uri="{28A0092B-C50C-407E-A947-70E740481C1C}">
                <a14:useLocalDpi xmlns:a14="http://schemas.microsoft.com/office/drawing/2010/main" val="0"/>
              </a:ext>
            </a:extLst>
          </a:blip>
          <a:srcRect/>
          <a:stretch>
            <a:fillRect/>
          </a:stretch>
        </p:blipFill>
        <p:spPr>
          <a:xfrm>
            <a:off x="206375" y="2636838"/>
            <a:ext cx="2636838" cy="4105275"/>
          </a:xfrm>
          <a:noFill/>
        </p:spPr>
      </p:pic>
      <p:pic>
        <p:nvPicPr>
          <p:cNvPr id="109572" name="Picture 7" descr="rouen-cathedral">
            <a:extLst>
              <a:ext uri="{FF2B5EF4-FFF2-40B4-BE49-F238E27FC236}">
                <a16:creationId xmlns:a16="http://schemas.microsoft.com/office/drawing/2014/main" id="{8552275C-7CC2-3B4C-31E2-325A6838F5D6}"/>
              </a:ext>
            </a:extLst>
          </p:cNvPr>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6156324" y="2636836"/>
            <a:ext cx="2779713" cy="4105275"/>
          </a:xfrm>
          <a:noFill/>
        </p:spPr>
      </p:pic>
      <p:pic>
        <p:nvPicPr>
          <p:cNvPr id="109573" name="Picture 10" descr="the-rouen-cathedral-in-the-evening">
            <a:extLst>
              <a:ext uri="{FF2B5EF4-FFF2-40B4-BE49-F238E27FC236}">
                <a16:creationId xmlns:a16="http://schemas.microsoft.com/office/drawing/2014/main" id="{EB99D61A-5AF2-580E-54B7-D8652C09AA8D}"/>
              </a:ext>
            </a:extLst>
          </p:cNvPr>
          <p:cNvPicPr>
            <a:picLocks noGrp="1" noChangeAspect="1" noChangeArrowheads="1"/>
          </p:cNvPicPr>
          <p:nvPr>
            <p:ph sz="quarter" idx="4294967295"/>
          </p:nvPr>
        </p:nvPicPr>
        <p:blipFill>
          <a:blip r:embed="rId7">
            <a:extLst>
              <a:ext uri="{28A0092B-C50C-407E-A947-70E740481C1C}">
                <a14:useLocalDpi xmlns:a14="http://schemas.microsoft.com/office/drawing/2010/main" val="0"/>
              </a:ext>
            </a:extLst>
          </a:blip>
          <a:srcRect/>
          <a:stretch>
            <a:fillRect/>
          </a:stretch>
        </p:blipFill>
        <p:spPr>
          <a:xfrm>
            <a:off x="3214688" y="2636838"/>
            <a:ext cx="2630487" cy="4105275"/>
          </a:xfrm>
          <a:noFill/>
        </p:spPr>
      </p:pic>
      <p:pic>
        <p:nvPicPr>
          <p:cNvPr id="3076" name="Picture 4" descr="Rouen Cathedral, Facade and Tour d'AlbaneI, dull day 1892-1894 Beyeler Museum Riehen, Switzerland">
            <a:extLst>
              <a:ext uri="{FF2B5EF4-FFF2-40B4-BE49-F238E27FC236}">
                <a16:creationId xmlns:a16="http://schemas.microsoft.com/office/drawing/2014/main" id="{45F53E95-0B47-B31D-5824-2DF7CC5226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4363" y="2636837"/>
            <a:ext cx="2746353" cy="41052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BF10-BB38-C0A4-6892-524BC47D59CD}"/>
              </a:ext>
            </a:extLst>
          </p:cNvPr>
          <p:cNvSpPr>
            <a:spLocks noGrp="1"/>
          </p:cNvSpPr>
          <p:nvPr>
            <p:ph type="title"/>
          </p:nvPr>
        </p:nvSpPr>
        <p:spPr>
          <a:xfrm>
            <a:off x="4572000" y="365126"/>
            <a:ext cx="4475932" cy="1325563"/>
          </a:xfrm>
        </p:spPr>
        <p:txBody>
          <a:bodyPr>
            <a:normAutofit fontScale="90000"/>
          </a:bodyPr>
          <a:lstStyle/>
          <a:p>
            <a:pPr algn="ct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rgbClr val="444444"/>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br>
              <a:rPr lang="en-US" sz="1800" b="1" i="0" dirty="0">
                <a:solidFill>
                  <a:schemeClr val="accent2">
                    <a:lumMod val="20000"/>
                    <a:lumOff val="80000"/>
                  </a:schemeClr>
                </a:solidFill>
                <a:effectLst/>
                <a:latin typeface="Lucida Calligraphy" panose="03010101010101010101" pitchFamily="66" charset="0"/>
              </a:rPr>
            </a:br>
            <a:r>
              <a:rPr lang="en-US" sz="1800" b="1" i="0" dirty="0">
                <a:solidFill>
                  <a:schemeClr val="accent2">
                    <a:lumMod val="20000"/>
                    <a:lumOff val="80000"/>
                  </a:schemeClr>
                </a:solidFill>
                <a:effectLst/>
                <a:latin typeface="Lucida Calligraphy" panose="03010101010101010101" pitchFamily="66" charset="0"/>
              </a:rPr>
              <a:t>John Ruskin, </a:t>
            </a:r>
            <a:r>
              <a:rPr lang="en-US" sz="1800" i="0" dirty="0">
                <a:solidFill>
                  <a:schemeClr val="accent2">
                    <a:lumMod val="20000"/>
                    <a:lumOff val="80000"/>
                  </a:schemeClr>
                </a:solidFill>
                <a:effectLst/>
                <a:latin typeface="Lucida Calligraphy" panose="03010101010101010101" pitchFamily="66" charset="0"/>
              </a:rPr>
              <a:t>1819-1900</a:t>
            </a:r>
            <a:br>
              <a:rPr lang="en-US" sz="1800" i="0" dirty="0">
                <a:solidFill>
                  <a:schemeClr val="accent2">
                    <a:lumMod val="20000"/>
                    <a:lumOff val="80000"/>
                  </a:schemeClr>
                </a:solidFill>
                <a:effectLst/>
                <a:latin typeface="Lucida Calligraphy" panose="03010101010101010101" pitchFamily="66" charset="0"/>
              </a:rPr>
            </a:br>
            <a:r>
              <a:rPr lang="en-US" sz="1800" b="1" i="0" dirty="0">
                <a:solidFill>
                  <a:schemeClr val="accent2">
                    <a:lumMod val="20000"/>
                    <a:lumOff val="80000"/>
                  </a:schemeClr>
                </a:solidFill>
                <a:effectLst/>
                <a:latin typeface="Lucida Calligraphy" panose="03010101010101010101" pitchFamily="66" charset="0"/>
              </a:rPr>
              <a:t>Entrance to South Transept of Rouen Cathedral,</a:t>
            </a:r>
            <a:r>
              <a:rPr lang="en-US" sz="1800" i="0" dirty="0">
                <a:solidFill>
                  <a:schemeClr val="accent2">
                    <a:lumMod val="20000"/>
                    <a:lumOff val="80000"/>
                  </a:schemeClr>
                </a:solidFill>
                <a:effectLst/>
                <a:latin typeface="Lucida Calligraphy" panose="03010101010101010101" pitchFamily="66" charset="0"/>
              </a:rPr>
              <a:t> 1854, graphite, black chalk, pen and ink and wash, with some white on paper</a:t>
            </a:r>
            <a:br>
              <a:rPr lang="en-US" sz="1800" i="0" dirty="0">
                <a:solidFill>
                  <a:schemeClr val="accent2">
                    <a:lumMod val="20000"/>
                    <a:lumOff val="80000"/>
                  </a:schemeClr>
                </a:solidFill>
                <a:effectLst/>
                <a:latin typeface="Lucida Calligraphy" panose="03010101010101010101" pitchFamily="66" charset="0"/>
              </a:rPr>
            </a:br>
            <a:r>
              <a:rPr lang="en-US" sz="1100" i="0" dirty="0">
                <a:solidFill>
                  <a:srgbClr val="444444"/>
                </a:solidFill>
                <a:effectLst/>
                <a:latin typeface="Lucida Calligraphy" panose="03010101010101010101" pitchFamily="66" charset="0"/>
                <a:hlinkClick r:id="rId2"/>
              </a:rPr>
              <a:t>https://cockerel.fitzmuseum.cam.ac.uk/a-new-chapter/john-ruskin/</a:t>
            </a:r>
            <a:r>
              <a:rPr lang="en-US" sz="1100" i="0" dirty="0">
                <a:solidFill>
                  <a:srgbClr val="444444"/>
                </a:solidFill>
                <a:effectLst/>
                <a:latin typeface="Lucida Calligraphy" panose="03010101010101010101" pitchFamily="66" charset="0"/>
              </a:rPr>
              <a:t> </a:t>
            </a:r>
            <a:br>
              <a:rPr lang="en-US" sz="1100" i="0" dirty="0">
                <a:solidFill>
                  <a:srgbClr val="444444"/>
                </a:solidFill>
                <a:effectLst/>
                <a:latin typeface="Lucida Calligraphy" panose="03010101010101010101" pitchFamily="66" charset="0"/>
              </a:rPr>
            </a:br>
            <a:r>
              <a:rPr lang="en-US" sz="1100" i="0" dirty="0">
                <a:solidFill>
                  <a:srgbClr val="444444"/>
                </a:solidFill>
                <a:effectLst/>
                <a:latin typeface="Lucida Calligraphy" panose="03010101010101010101" pitchFamily="66" charset="0"/>
              </a:rPr>
              <a:t> </a:t>
            </a:r>
            <a:endParaRPr lang="en-US" sz="1800" b="1" dirty="0">
              <a:latin typeface="Lucida Calligraphy" panose="03010101010101010101" pitchFamily="66" charset="0"/>
            </a:endParaRPr>
          </a:p>
        </p:txBody>
      </p:sp>
      <p:pic>
        <p:nvPicPr>
          <p:cNvPr id="4100" name="Picture 4" descr="John Ruskin (1819-1900), Entrance to the South Transept  of Rouen Cathedral, 1854">
            <a:extLst>
              <a:ext uri="{FF2B5EF4-FFF2-40B4-BE49-F238E27FC236}">
                <a16:creationId xmlns:a16="http://schemas.microsoft.com/office/drawing/2014/main" id="{4A3D963D-2337-CD08-D58D-E76A39DE32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68" y="0"/>
            <a:ext cx="43846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580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457CA1-D496-6F11-CE6E-870A163213D0}"/>
              </a:ext>
            </a:extLst>
          </p:cNvPr>
          <p:cNvSpPr>
            <a:spLocks noGrp="1"/>
          </p:cNvSpPr>
          <p:nvPr>
            <p:ph type="title"/>
          </p:nvPr>
        </p:nvSpPr>
        <p:spPr>
          <a:xfrm>
            <a:off x="1" y="365126"/>
            <a:ext cx="9144000" cy="1325563"/>
          </a:xfrm>
        </p:spPr>
        <p:txBody>
          <a:bodyPr>
            <a:normAutofit fontScale="90000"/>
          </a:bodyPr>
          <a:lstStyle/>
          <a:p>
            <a:pPr algn="ctr"/>
            <a:br>
              <a:rPr lang="en-US" sz="1600" b="1" dirty="0">
                <a:solidFill>
                  <a:schemeClr val="accent2">
                    <a:lumMod val="20000"/>
                    <a:lumOff val="80000"/>
                  </a:schemeClr>
                </a:solidFill>
                <a:latin typeface="Lucida Calligraphy" panose="03010101010101010101" pitchFamily="66" charset="0"/>
              </a:rPr>
            </a:br>
            <a:br>
              <a:rPr lang="en-US" sz="1600" b="1" dirty="0">
                <a:solidFill>
                  <a:schemeClr val="accent2">
                    <a:lumMod val="20000"/>
                    <a:lumOff val="80000"/>
                  </a:schemeClr>
                </a:solidFill>
                <a:latin typeface="Lucida Calligraphy" panose="03010101010101010101" pitchFamily="66" charset="0"/>
              </a:rPr>
            </a:br>
            <a:br>
              <a:rPr lang="en-US" sz="1600" b="1" dirty="0">
                <a:solidFill>
                  <a:schemeClr val="accent2">
                    <a:lumMod val="20000"/>
                    <a:lumOff val="80000"/>
                  </a:schemeClr>
                </a:solidFill>
                <a:latin typeface="Lucida Calligraphy" panose="03010101010101010101" pitchFamily="66" charset="0"/>
              </a:rPr>
            </a:br>
            <a:br>
              <a:rPr lang="en-US" sz="1600" b="1" dirty="0">
                <a:solidFill>
                  <a:schemeClr val="accent2">
                    <a:lumMod val="20000"/>
                    <a:lumOff val="80000"/>
                  </a:schemeClr>
                </a:solidFill>
                <a:latin typeface="Lucida Calligraphy" panose="03010101010101010101" pitchFamily="66" charset="0"/>
              </a:rPr>
            </a:br>
            <a:r>
              <a:rPr lang="en-US" sz="1600" b="1" dirty="0">
                <a:solidFill>
                  <a:schemeClr val="accent2">
                    <a:lumMod val="20000"/>
                    <a:lumOff val="80000"/>
                  </a:schemeClr>
                </a:solidFill>
                <a:latin typeface="Lucida Calligraphy" panose="03010101010101010101" pitchFamily="66" charset="0"/>
              </a:rPr>
              <a:t>Roy Lichtenstein, 1923 - 1997</a:t>
            </a:r>
            <a:br>
              <a:rPr lang="en-US" sz="1600" b="1" dirty="0">
                <a:solidFill>
                  <a:schemeClr val="accent2">
                    <a:lumMod val="20000"/>
                    <a:lumOff val="80000"/>
                  </a:schemeClr>
                </a:solidFill>
                <a:latin typeface="Lucida Calligraphy" panose="03010101010101010101" pitchFamily="66" charset="0"/>
              </a:rPr>
            </a:br>
            <a:r>
              <a:rPr lang="en-US" sz="1600" b="1" dirty="0">
                <a:solidFill>
                  <a:schemeClr val="accent2">
                    <a:lumMod val="20000"/>
                    <a:lumOff val="80000"/>
                  </a:schemeClr>
                </a:solidFill>
                <a:latin typeface="Lucida Calligraphy" panose="03010101010101010101" pitchFamily="66" charset="0"/>
              </a:rPr>
              <a:t>Rouen Cathedral Set 3,</a:t>
            </a:r>
            <a:r>
              <a:rPr lang="en-US" sz="1600" dirty="0">
                <a:solidFill>
                  <a:schemeClr val="accent2">
                    <a:lumMod val="20000"/>
                    <a:lumOff val="80000"/>
                  </a:schemeClr>
                </a:solidFill>
                <a:latin typeface="Lucida Calligraphy" panose="03010101010101010101" pitchFamily="66" charset="0"/>
              </a:rPr>
              <a:t> 1969, oil and magna on canvas, 5 canvases, 160 x 106.7 cm, The BROAD, CA, USA</a:t>
            </a:r>
            <a:br>
              <a:rPr lang="en-US" sz="1600" dirty="0">
                <a:solidFill>
                  <a:schemeClr val="accent2">
                    <a:lumMod val="20000"/>
                    <a:lumOff val="80000"/>
                  </a:schemeClr>
                </a:solidFill>
                <a:latin typeface="Lucida Calligraphy" panose="03010101010101010101" pitchFamily="66" charset="0"/>
              </a:rPr>
            </a:br>
            <a:r>
              <a:rPr lang="en-US" sz="1400" dirty="0">
                <a:solidFill>
                  <a:schemeClr val="accent2">
                    <a:lumMod val="20000"/>
                    <a:lumOff val="80000"/>
                  </a:schemeClr>
                </a:solidFill>
                <a:latin typeface="Lucida Calligraphy" panose="03010101010101010101" pitchFamily="66" charset="0"/>
              </a:rPr>
              <a:t>Inspired by an exhibition of serial artworks that featured impressionist Claude Monet’s famous paintings of Rouen Cathedral, Roy Lichtenstein, never shy about appropriating a theme, embarked on his own Cathedral series. Unlike Monet, who painted at the site of the cathedral over the course of two years, observing the change of color and contours as light moved across the building’s surface, Lichtenstein did not paint from life. Monet’s quintessentially painterly approach stands in sharp contrast to Lichtenstein’s commercially influenced style. Yet, impressionism’s staccato brushwork and unmixed colors are a logical antecedent to Lichtenstein’s primary colors and benday dots — a cheeky update on a movement and an artist.</a:t>
            </a:r>
            <a:br>
              <a:rPr lang="en-US" sz="1400" dirty="0">
                <a:solidFill>
                  <a:schemeClr val="accent2">
                    <a:lumMod val="20000"/>
                    <a:lumOff val="80000"/>
                  </a:schemeClr>
                </a:solidFill>
                <a:latin typeface="Lucida Calligraphy" panose="03010101010101010101" pitchFamily="66" charset="0"/>
              </a:rPr>
            </a:br>
            <a:r>
              <a:rPr lang="en-US" sz="1100" dirty="0">
                <a:solidFill>
                  <a:schemeClr val="accent2">
                    <a:lumMod val="20000"/>
                    <a:lumOff val="80000"/>
                  </a:schemeClr>
                </a:solidFill>
                <a:latin typeface="Lucida Calligraphy" panose="03010101010101010101" pitchFamily="66" charset="0"/>
                <a:hlinkClick r:id="rId2"/>
              </a:rPr>
              <a:t>https://www.thebroad.org/art/roy-lichtenstein/rouen-cathedral-set-3</a:t>
            </a:r>
            <a:r>
              <a:rPr lang="en-US" sz="1100" dirty="0">
                <a:solidFill>
                  <a:schemeClr val="accent2">
                    <a:lumMod val="20000"/>
                    <a:lumOff val="80000"/>
                  </a:schemeClr>
                </a:solidFill>
                <a:latin typeface="Lucida Calligraphy" panose="03010101010101010101" pitchFamily="66" charset="0"/>
              </a:rPr>
              <a:t>  </a:t>
            </a:r>
            <a:br>
              <a:rPr lang="en-US" sz="1100" dirty="0">
                <a:solidFill>
                  <a:schemeClr val="accent2">
                    <a:lumMod val="20000"/>
                    <a:lumOff val="80000"/>
                  </a:schemeClr>
                </a:solidFill>
                <a:latin typeface="Lucida Calligraphy" panose="03010101010101010101" pitchFamily="66" charset="0"/>
              </a:rPr>
            </a:br>
            <a:br>
              <a:rPr lang="en-US" sz="1100" dirty="0">
                <a:solidFill>
                  <a:schemeClr val="accent2">
                    <a:lumMod val="20000"/>
                    <a:lumOff val="80000"/>
                  </a:schemeClr>
                </a:solidFill>
                <a:latin typeface="Lucida Calligraphy" panose="03010101010101010101" pitchFamily="66" charset="0"/>
              </a:rPr>
            </a:br>
            <a:endParaRPr lang="en-US" sz="1100" dirty="0">
              <a:solidFill>
                <a:schemeClr val="accent2">
                  <a:lumMod val="20000"/>
                  <a:lumOff val="80000"/>
                </a:schemeClr>
              </a:solidFill>
              <a:latin typeface="Lucida Calligraphy" panose="03010101010101010101" pitchFamily="66" charset="0"/>
            </a:endParaRPr>
          </a:p>
        </p:txBody>
      </p:sp>
      <p:pic>
        <p:nvPicPr>
          <p:cNvPr id="5122" name="Picture 2" descr="Roy Lichtenstein - Rouen Cathedral, Set 3, 1968-69, oil and Magna on five canvas panels">
            <a:extLst>
              <a:ext uri="{FF2B5EF4-FFF2-40B4-BE49-F238E27FC236}">
                <a16:creationId xmlns:a16="http://schemas.microsoft.com/office/drawing/2014/main" id="{8DD08DEC-7AD6-E6B1-AFF4-90B71CB4E7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8506"/>
            <a:ext cx="9144000" cy="4362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8062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0" name="Picture 2" descr="Windows of the Chapel of the Virgin at the Basilica of Saint-Denis. The Tree of Jesse window is on the right">
            <a:extLst>
              <a:ext uri="{FF2B5EF4-FFF2-40B4-BE49-F238E27FC236}">
                <a16:creationId xmlns:a16="http://schemas.microsoft.com/office/drawing/2014/main" id="{188B0DC2-C4F0-8F11-78DF-07864BCE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3557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A3083131-C830-24AF-5747-F1AE36444587}"/>
              </a:ext>
            </a:extLst>
          </p:cNvPr>
          <p:cNvSpPr>
            <a:spLocks noGrp="1"/>
          </p:cNvSpPr>
          <p:nvPr>
            <p:ph type="title"/>
          </p:nvPr>
        </p:nvSpPr>
        <p:spPr>
          <a:xfrm>
            <a:off x="5235574" y="365126"/>
            <a:ext cx="3908426" cy="1325563"/>
          </a:xfrm>
        </p:spPr>
        <p:txBody>
          <a:bodyPr>
            <a:normAutofit fontScale="90000"/>
          </a:bodyPr>
          <a:lstStyle/>
          <a:p>
            <a:pPr algn="ct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br>
              <a:rPr lang="en-US" sz="1600" dirty="0">
                <a:solidFill>
                  <a:schemeClr val="accent4">
                    <a:lumMod val="20000"/>
                    <a:lumOff val="80000"/>
                  </a:schemeClr>
                </a:solidFill>
                <a:latin typeface="Lucida Calligraphy" panose="03010101010101010101" pitchFamily="66" charset="0"/>
              </a:rPr>
            </a:br>
            <a:r>
              <a:rPr lang="en-US" sz="1600" dirty="0">
                <a:solidFill>
                  <a:schemeClr val="accent4">
                    <a:lumMod val="20000"/>
                    <a:lumOff val="80000"/>
                  </a:schemeClr>
                </a:solidFill>
                <a:latin typeface="Lucida Calligraphy" panose="03010101010101010101" pitchFamily="66" charset="0"/>
              </a:rPr>
              <a:t>  </a:t>
            </a:r>
            <a:r>
              <a:rPr lang="en-US" sz="1800" dirty="0">
                <a:solidFill>
                  <a:schemeClr val="accent4">
                    <a:lumMod val="20000"/>
                    <a:lumOff val="80000"/>
                  </a:schemeClr>
                </a:solidFill>
                <a:latin typeface="Lucida Calligraphy" panose="03010101010101010101" pitchFamily="66" charset="0"/>
              </a:rPr>
              <a:t>The beginning of the Gothic style is held by all modern historians to be in the first half of the 12th century at the Basilica of St Denis in the Ile-de-France, the royal domain of the Capetian kings rich in industry and the wool trade, because of the records he left during reconstruction of what he desired of this renovation, rather than the contemporary churches that explore some of the same ideas used at St. Denis. </a:t>
            </a:r>
            <a:br>
              <a:rPr lang="en-US" sz="1800" dirty="0">
                <a:solidFill>
                  <a:schemeClr val="accent4">
                    <a:lumMod val="20000"/>
                    <a:lumOff val="80000"/>
                  </a:schemeClr>
                </a:solidFill>
                <a:latin typeface="Lucida Calligraphy" panose="03010101010101010101" pitchFamily="66" charset="0"/>
              </a:rPr>
            </a:br>
            <a:r>
              <a:rPr lang="en-US" sz="1800" b="1" dirty="0">
                <a:solidFill>
                  <a:schemeClr val="accent4">
                    <a:lumMod val="20000"/>
                    <a:lumOff val="80000"/>
                  </a:schemeClr>
                </a:solidFill>
                <a:latin typeface="Lucida Calligraphy" panose="03010101010101010101" pitchFamily="66" charset="0"/>
              </a:rPr>
              <a:t>Abbot </a:t>
            </a:r>
            <a:r>
              <a:rPr lang="en-US" sz="1800" b="1" dirty="0" err="1">
                <a:solidFill>
                  <a:schemeClr val="accent4">
                    <a:lumMod val="20000"/>
                    <a:lumOff val="80000"/>
                  </a:schemeClr>
                </a:solidFill>
                <a:latin typeface="Lucida Calligraphy" panose="03010101010101010101" pitchFamily="66" charset="0"/>
              </a:rPr>
              <a:t>Suger</a:t>
            </a:r>
            <a:r>
              <a:rPr lang="en-US" sz="1800" b="1" dirty="0">
                <a:solidFill>
                  <a:schemeClr val="accent4">
                    <a:lumMod val="20000"/>
                    <a:lumOff val="80000"/>
                  </a:schemeClr>
                </a:solidFill>
                <a:latin typeface="Lucida Calligraphy" panose="03010101010101010101" pitchFamily="66" charset="0"/>
              </a:rPr>
              <a:t> believed in the spiritual power of light and </a:t>
            </a:r>
            <a:r>
              <a:rPr lang="en-US" sz="1800" b="1" dirty="0" err="1">
                <a:solidFill>
                  <a:schemeClr val="accent4">
                    <a:lumMod val="20000"/>
                    <a:lumOff val="80000"/>
                  </a:schemeClr>
                </a:solidFill>
                <a:latin typeface="Lucida Calligraphy" panose="03010101010101010101" pitchFamily="66" charset="0"/>
              </a:rPr>
              <a:t>colour</a:t>
            </a:r>
            <a:r>
              <a:rPr lang="en-US" sz="1800" b="1" dirty="0">
                <a:solidFill>
                  <a:schemeClr val="accent4">
                    <a:lumMod val="20000"/>
                    <a:lumOff val="80000"/>
                  </a:schemeClr>
                </a:solidFill>
                <a:latin typeface="Lucida Calligraphy" panose="03010101010101010101" pitchFamily="66" charset="0"/>
              </a:rPr>
              <a:t>, following in the philosophy of the 3rd century pagan Dionysius the Areopagite, whose identity was fused with that of the patron saint of Paris, and leading him in the end to require large windows of stained glass.</a:t>
            </a:r>
            <a:br>
              <a:rPr lang="en-US" sz="1800" b="1" dirty="0">
                <a:solidFill>
                  <a:schemeClr val="accent4">
                    <a:lumMod val="20000"/>
                    <a:lumOff val="80000"/>
                  </a:schemeClr>
                </a:solidFill>
                <a:latin typeface="Lucida Calligraphy" panose="03010101010101010101" pitchFamily="66" charset="0"/>
              </a:rPr>
            </a:br>
            <a:r>
              <a:rPr lang="en-US" sz="1800" dirty="0">
                <a:solidFill>
                  <a:schemeClr val="accent4">
                    <a:lumMod val="20000"/>
                    <a:lumOff val="80000"/>
                  </a:schemeClr>
                </a:solidFill>
                <a:latin typeface="Lucida Calligraphy" panose="03010101010101010101" pitchFamily="66" charset="0"/>
              </a:rPr>
              <a:t>Windows of the </a:t>
            </a:r>
            <a:r>
              <a:rPr lang="en-US" sz="1800" b="1" dirty="0">
                <a:solidFill>
                  <a:schemeClr val="accent4">
                    <a:lumMod val="20000"/>
                    <a:lumOff val="80000"/>
                  </a:schemeClr>
                </a:solidFill>
                <a:latin typeface="Lucida Calligraphy" panose="03010101010101010101" pitchFamily="66" charset="0"/>
              </a:rPr>
              <a:t>Chapel of the Virgin at the Basilica of Saint-Denis.</a:t>
            </a:r>
            <a:r>
              <a:rPr lang="en-US" sz="1800" dirty="0">
                <a:solidFill>
                  <a:schemeClr val="accent4">
                    <a:lumMod val="20000"/>
                    <a:lumOff val="80000"/>
                  </a:schemeClr>
                </a:solidFill>
                <a:latin typeface="Lucida Calligraphy" panose="03010101010101010101" pitchFamily="66" charset="0"/>
              </a:rPr>
              <a:t> The Tree of Jesse window is on the right</a:t>
            </a:r>
            <a:br>
              <a:rPr lang="en-US" sz="1800" b="1" dirty="0">
                <a:solidFill>
                  <a:schemeClr val="accent4">
                    <a:lumMod val="20000"/>
                    <a:lumOff val="80000"/>
                  </a:schemeClr>
                </a:solidFill>
                <a:latin typeface="Lucida Calligraphy" panose="03010101010101010101" pitchFamily="66" charset="0"/>
              </a:rPr>
            </a:br>
            <a:r>
              <a:rPr lang="en-US" sz="1200" b="1" dirty="0">
                <a:solidFill>
                  <a:schemeClr val="accent4">
                    <a:lumMod val="20000"/>
                    <a:lumOff val="80000"/>
                  </a:schemeClr>
                </a:solidFill>
                <a:latin typeface="Lucida Calligraphy" panose="03010101010101010101" pitchFamily="66" charset="0"/>
                <a:hlinkClick r:id="rId3"/>
              </a:rPr>
              <a:t>https://en.wikipedia.org/wiki/French_Gothic_stained_glass_windows#/media/File:Basilique_Saint-Denis_chapelle_de_la_Vierge.jpg</a:t>
            </a:r>
            <a:r>
              <a:rPr lang="en-US" sz="1200" dirty="0">
                <a:solidFill>
                  <a:schemeClr val="accent4">
                    <a:lumMod val="20000"/>
                    <a:lumOff val="80000"/>
                  </a:schemeClr>
                </a:solidFill>
                <a:latin typeface="Lucida Calligraphy" panose="03010101010101010101" pitchFamily="66" charset="0"/>
              </a:rPr>
              <a:t> </a:t>
            </a:r>
            <a:endParaRPr lang="en-US" sz="1200" b="1" dirty="0">
              <a:solidFill>
                <a:schemeClr val="accent4">
                  <a:lumMod val="20000"/>
                  <a:lumOff val="80000"/>
                </a:schemeClr>
              </a:solidFill>
              <a:latin typeface="Lucida Calligraphy" panose="03010101010101010101" pitchFamily="66" charset="0"/>
            </a:endParaRPr>
          </a:p>
        </p:txBody>
      </p:sp>
    </p:spTree>
    <p:extLst>
      <p:ext uri="{BB962C8B-B14F-4D97-AF65-F5344CB8AC3E}">
        <p14:creationId xmlns:p14="http://schemas.microsoft.com/office/powerpoint/2010/main" val="381610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E13EF-429D-4028-9BBC-A4A5652DA831}"/>
              </a:ext>
            </a:extLst>
          </p:cNvPr>
          <p:cNvSpPr>
            <a:spLocks noGrp="1"/>
          </p:cNvSpPr>
          <p:nvPr>
            <p:ph type="title"/>
          </p:nvPr>
        </p:nvSpPr>
        <p:spPr>
          <a:xfrm>
            <a:off x="97654" y="365126"/>
            <a:ext cx="8939814" cy="1325563"/>
          </a:xfrm>
        </p:spPr>
        <p:txBody>
          <a:bodyPr>
            <a:normAutofit fontScale="90000"/>
          </a:bodyPr>
          <a:lstStyle/>
          <a:p>
            <a:pPr algn="ctr">
              <a:defRPr/>
            </a:pPr>
            <a:br>
              <a:rPr lang="en-US" sz="1800" dirty="0">
                <a:solidFill>
                  <a:schemeClr val="bg2">
                    <a:lumMod val="75000"/>
                  </a:schemeClr>
                </a:solidFill>
                <a:latin typeface="Lucida Handwriting" panose="03010101010101010101" pitchFamily="66" charset="0"/>
              </a:rPr>
            </a:br>
            <a:br>
              <a:rPr lang="en-US" sz="1800" dirty="0">
                <a:solidFill>
                  <a:schemeClr val="bg2">
                    <a:lumMod val="75000"/>
                  </a:schemeClr>
                </a:solidFill>
                <a:latin typeface="Lucida Handwriting" panose="03010101010101010101" pitchFamily="66" charset="0"/>
              </a:rPr>
            </a:br>
            <a:r>
              <a:rPr lang="en-US" sz="1800" b="1" dirty="0">
                <a:solidFill>
                  <a:schemeClr val="accent4">
                    <a:lumMod val="20000"/>
                    <a:lumOff val="80000"/>
                  </a:schemeClr>
                </a:solidFill>
                <a:latin typeface="Lucida Handwriting" panose="03010101010101010101" pitchFamily="66" charset="0"/>
              </a:rPr>
              <a:t>The Basilica of St Denis</a:t>
            </a:r>
            <a:r>
              <a:rPr lang="en-US" sz="1800" dirty="0">
                <a:solidFill>
                  <a:schemeClr val="accent4">
                    <a:lumMod val="20000"/>
                    <a:lumOff val="80000"/>
                  </a:schemeClr>
                </a:solidFill>
                <a:latin typeface="Lucida Handwriting" panose="03010101010101010101" pitchFamily="66" charset="0"/>
              </a:rPr>
              <a:t>, </a:t>
            </a:r>
            <a:br>
              <a:rPr lang="en-US" sz="1800" dirty="0">
                <a:solidFill>
                  <a:schemeClr val="accent4">
                    <a:lumMod val="20000"/>
                    <a:lumOff val="80000"/>
                  </a:schemeClr>
                </a:solidFill>
                <a:latin typeface="Lucida Handwriting" panose="03010101010101010101" pitchFamily="66" charset="0"/>
              </a:rPr>
            </a:br>
            <a:r>
              <a:rPr lang="en-US" sz="1800" dirty="0">
                <a:solidFill>
                  <a:schemeClr val="accent4">
                    <a:lumMod val="20000"/>
                    <a:lumOff val="80000"/>
                  </a:schemeClr>
                </a:solidFill>
                <a:latin typeface="Lucida Handwriting" panose="03010101010101010101" pitchFamily="66" charset="0"/>
              </a:rPr>
              <a:t>North transept Rose window, depicting the Creation, with God at the center the six days of Creation, the Zodiac representing the order of the heavens, the </a:t>
            </a:r>
            <a:r>
              <a:rPr lang="en-US" sz="1800" dirty="0" err="1">
                <a:solidFill>
                  <a:schemeClr val="accent4">
                    <a:lumMod val="20000"/>
                    <a:lumOff val="80000"/>
                  </a:schemeClr>
                </a:solidFill>
                <a:latin typeface="Lucida Handwriting" panose="03010101010101010101" pitchFamily="66" charset="0"/>
              </a:rPr>
              <a:t>Labours</a:t>
            </a:r>
            <a:r>
              <a:rPr lang="en-US" sz="1800" dirty="0">
                <a:solidFill>
                  <a:schemeClr val="accent4">
                    <a:lumMod val="20000"/>
                    <a:lumOff val="80000"/>
                  </a:schemeClr>
                </a:solidFill>
                <a:latin typeface="Lucida Handwriting" panose="03010101010101010101" pitchFamily="66" charset="0"/>
              </a:rPr>
              <a:t> representing the order of the earth, Adam and Eve eating the fruit and being expelled from Eden. </a:t>
            </a:r>
            <a:br>
              <a:rPr lang="en-US" sz="1800" dirty="0">
                <a:solidFill>
                  <a:schemeClr val="bg2">
                    <a:lumMod val="75000"/>
                  </a:schemeClr>
                </a:solidFill>
                <a:latin typeface="Lucida Handwriting" panose="03010101010101010101" pitchFamily="66" charset="0"/>
              </a:rPr>
            </a:br>
            <a:r>
              <a:rPr lang="en-US" sz="1100" dirty="0">
                <a:solidFill>
                  <a:schemeClr val="bg2">
                    <a:lumMod val="75000"/>
                  </a:schemeClr>
                </a:solidFill>
                <a:latin typeface="Lucida Handwriting" panose="03010101010101010101" pitchFamily="66" charset="0"/>
                <a:hlinkClick r:id="rId2"/>
              </a:rPr>
              <a:t>https://commons.wikimedia.org/wiki/File:Basilica-of-Saint-Denis-Rayonnant-Rose-Window.jpg</a:t>
            </a:r>
            <a:r>
              <a:rPr lang="en-US" sz="1100" dirty="0">
                <a:solidFill>
                  <a:schemeClr val="bg2">
                    <a:lumMod val="75000"/>
                  </a:schemeClr>
                </a:solidFill>
                <a:latin typeface="Lucida Handwriting" panose="03010101010101010101" pitchFamily="66" charset="0"/>
              </a:rPr>
              <a:t> </a:t>
            </a:r>
            <a:br>
              <a:rPr lang="en-US" sz="1100" dirty="0">
                <a:solidFill>
                  <a:schemeClr val="bg2">
                    <a:lumMod val="75000"/>
                  </a:schemeClr>
                </a:solidFill>
                <a:latin typeface="Lucida Handwriting" panose="03010101010101010101" pitchFamily="66" charset="0"/>
              </a:rPr>
            </a:br>
            <a:br>
              <a:rPr lang="en-US" sz="1400" dirty="0">
                <a:solidFill>
                  <a:schemeClr val="bg2">
                    <a:lumMod val="75000"/>
                  </a:schemeClr>
                </a:solidFill>
                <a:latin typeface="Lucida Handwriting" panose="03010101010101010101" pitchFamily="66" charset="0"/>
              </a:rPr>
            </a:br>
            <a:br>
              <a:rPr lang="en-US" sz="1400" dirty="0">
                <a:solidFill>
                  <a:schemeClr val="bg2">
                    <a:lumMod val="75000"/>
                  </a:schemeClr>
                </a:solidFill>
                <a:latin typeface="Lucida Handwriting" panose="03010101010101010101" pitchFamily="66" charset="0"/>
              </a:rPr>
            </a:br>
            <a:endParaRPr lang="en-US" sz="1400" dirty="0">
              <a:solidFill>
                <a:schemeClr val="bg2">
                  <a:lumMod val="75000"/>
                </a:schemeClr>
              </a:solidFill>
              <a:latin typeface="Lucida Handwriting" panose="03010101010101010101" pitchFamily="66" charset="0"/>
            </a:endParaRPr>
          </a:p>
        </p:txBody>
      </p:sp>
      <p:pic>
        <p:nvPicPr>
          <p:cNvPr id="114691" name="Picture 2" descr="https://upload.wikimedia.org/wikipedia/commons/thumb/5/57/St_Denis_North_a.jpg/1024px-St_Denis_North_a.jpg">
            <a:extLst>
              <a:ext uri="{FF2B5EF4-FFF2-40B4-BE49-F238E27FC236}">
                <a16:creationId xmlns:a16="http://schemas.microsoft.com/office/drawing/2014/main" id="{E7699738-E82B-A88C-3AA7-8DF8393140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8613" y="1628775"/>
            <a:ext cx="5946775" cy="509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1C4E3-DCCB-4A31-9108-8A2D2E1584FF}"/>
              </a:ext>
            </a:extLst>
          </p:cNvPr>
          <p:cNvSpPr>
            <a:spLocks noGrp="1"/>
          </p:cNvSpPr>
          <p:nvPr>
            <p:ph type="title"/>
          </p:nvPr>
        </p:nvSpPr>
        <p:spPr>
          <a:xfrm>
            <a:off x="107950" y="274638"/>
            <a:ext cx="3887788" cy="1143000"/>
          </a:xfrm>
        </p:spPr>
        <p:txBody>
          <a:bodyPr>
            <a:normAutofit/>
          </a:bodyPr>
          <a:lstStyle/>
          <a:p>
            <a:pPr>
              <a:defRPr/>
            </a:pPr>
            <a:r>
              <a:rPr lang="en-US" sz="1800" b="1" dirty="0">
                <a:solidFill>
                  <a:schemeClr val="bg2">
                    <a:lumMod val="75000"/>
                  </a:schemeClr>
                </a:solidFill>
                <a:latin typeface="Lucida Handwriting" panose="03010101010101010101" pitchFamily="66" charset="0"/>
              </a:rPr>
              <a:t>Saint Denis Choir </a:t>
            </a:r>
            <a:r>
              <a:rPr lang="en-US" sz="1800" b="1" dirty="0" err="1">
                <a:solidFill>
                  <a:schemeClr val="bg2">
                    <a:lumMod val="75000"/>
                  </a:schemeClr>
                </a:solidFill>
                <a:latin typeface="Lucida Handwriting" panose="03010101010101010101" pitchFamily="66" charset="0"/>
              </a:rPr>
              <a:t>Vitraux</a:t>
            </a:r>
            <a:r>
              <a:rPr lang="en-US" sz="1800" b="1" dirty="0">
                <a:solidFill>
                  <a:schemeClr val="bg2">
                    <a:lumMod val="75000"/>
                  </a:schemeClr>
                </a:solidFill>
                <a:latin typeface="Lucida Handwriting" panose="03010101010101010101" pitchFamily="66" charset="0"/>
              </a:rPr>
              <a:t> Windows</a:t>
            </a:r>
            <a:br>
              <a:rPr lang="en-US" sz="1800" b="1" dirty="0">
                <a:solidFill>
                  <a:schemeClr val="bg2">
                    <a:lumMod val="75000"/>
                  </a:schemeClr>
                </a:solidFill>
                <a:latin typeface="Lucida Handwriting" panose="03010101010101010101" pitchFamily="66" charset="0"/>
              </a:rPr>
            </a:br>
            <a:r>
              <a:rPr lang="en-US" sz="900" dirty="0">
                <a:solidFill>
                  <a:schemeClr val="bg2">
                    <a:lumMod val="75000"/>
                  </a:schemeClr>
                </a:solidFill>
                <a:latin typeface="Lucida Handwriting" panose="03010101010101010101" pitchFamily="66" charset="0"/>
                <a:hlinkClick r:id="rId2"/>
              </a:rPr>
              <a:t>https://www.reddit.com/r/Catholicism/comments/wb5rjz/free_friday_the_rayonnant_gothic_choir_of_the/</a:t>
            </a:r>
            <a:r>
              <a:rPr lang="en-US" sz="900" dirty="0">
                <a:solidFill>
                  <a:schemeClr val="bg2">
                    <a:lumMod val="75000"/>
                  </a:schemeClr>
                </a:solidFill>
                <a:latin typeface="Lucida Handwriting" panose="03010101010101010101" pitchFamily="66" charset="0"/>
              </a:rPr>
              <a:t> and </a:t>
            </a:r>
            <a:r>
              <a:rPr lang="en-US" sz="900" dirty="0">
                <a:solidFill>
                  <a:schemeClr val="bg2">
                    <a:lumMod val="75000"/>
                  </a:schemeClr>
                </a:solidFill>
                <a:latin typeface="Lucida Handwriting" panose="03010101010101010101" pitchFamily="66" charset="0"/>
                <a:hlinkClick r:id="rId3"/>
              </a:rPr>
              <a:t>https://dianadarke.com/tag/saint-denis/</a:t>
            </a:r>
            <a:r>
              <a:rPr lang="en-US" sz="900" dirty="0">
                <a:solidFill>
                  <a:schemeClr val="bg2">
                    <a:lumMod val="75000"/>
                  </a:schemeClr>
                </a:solidFill>
                <a:latin typeface="Lucida Handwriting" panose="03010101010101010101" pitchFamily="66" charset="0"/>
              </a:rPr>
              <a:t> </a:t>
            </a:r>
          </a:p>
        </p:txBody>
      </p:sp>
      <p:pic>
        <p:nvPicPr>
          <p:cNvPr id="115715" name="Picture 2" descr="https://upload.wikimedia.org/wikipedia/commons/thumb/f/f7/Coeur_de_la_Basilique_de_Saint-Senis.jpg/800px-Coeur_de_la_Basilique_de_Saint-Senis.jpg">
            <a:extLst>
              <a:ext uri="{FF2B5EF4-FFF2-40B4-BE49-F238E27FC236}">
                <a16:creationId xmlns:a16="http://schemas.microsoft.com/office/drawing/2014/main" id="{2E058DB5-76A0-DCF7-4770-6369413668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8763" y="115888"/>
            <a:ext cx="4967287"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 name="Picture 2" descr="r/Catholicism - [Free Friday] The Rayonnant Gothic Choir of The Basilica of Saint-Denis. Completed in 1144, the Basilica is considered the first structure to employ all elements of Gothic architecture.">
            <a:extLst>
              <a:ext uri="{FF2B5EF4-FFF2-40B4-BE49-F238E27FC236}">
                <a16:creationId xmlns:a16="http://schemas.microsoft.com/office/drawing/2014/main" id="{96569057-D4E2-6B4B-EA4C-EB51F0BAE5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50" y="1606858"/>
            <a:ext cx="3852629" cy="51352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Chartres Cathedral, Passion of Christ windows, (c. 1150)">
            <a:extLst>
              <a:ext uri="{FF2B5EF4-FFF2-40B4-BE49-F238E27FC236}">
                <a16:creationId xmlns:a16="http://schemas.microsoft.com/office/drawing/2014/main" id="{9ED4C66A-355A-6A84-D695-408176F7C0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52" r="2764" b="-1"/>
          <a:stretch/>
        </p:blipFill>
        <p:spPr bwMode="auto">
          <a:xfrm>
            <a:off x="0" y="19038"/>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B15FF9CE-4741-45AB-EF86-06B7E56B9A43}"/>
              </a:ext>
            </a:extLst>
          </p:cNvPr>
          <p:cNvSpPr>
            <a:spLocks noGrp="1"/>
          </p:cNvSpPr>
          <p:nvPr>
            <p:ph type="title"/>
          </p:nvPr>
        </p:nvSpPr>
        <p:spPr>
          <a:xfrm>
            <a:off x="0" y="5095783"/>
            <a:ext cx="9143980" cy="1760935"/>
          </a:xfrm>
        </p:spPr>
        <p:txBody>
          <a:bodyPr>
            <a:normAutofit/>
          </a:bodyPr>
          <a:lstStyle/>
          <a:p>
            <a:pPr algn="ctr"/>
            <a:r>
              <a:rPr lang="en-US" sz="1800" b="0" i="0" dirty="0">
                <a:solidFill>
                  <a:srgbClr val="FFF8E5"/>
                </a:solidFill>
                <a:effectLst/>
                <a:latin typeface="Lucida Calligraphy" panose="03010101010101010101" pitchFamily="66" charset="0"/>
              </a:rPr>
              <a:t>Chartres Cathedral</a:t>
            </a:r>
            <a:br>
              <a:rPr lang="en-US" sz="1800" b="0" i="0" dirty="0">
                <a:solidFill>
                  <a:srgbClr val="FFF8E5"/>
                </a:solidFill>
                <a:effectLst/>
                <a:latin typeface="Lucida Calligraphy" panose="03010101010101010101" pitchFamily="66" charset="0"/>
              </a:rPr>
            </a:br>
            <a:r>
              <a:rPr lang="en-US" sz="1800" b="0" i="0" dirty="0">
                <a:solidFill>
                  <a:srgbClr val="FFF8E5"/>
                </a:solidFill>
                <a:effectLst/>
                <a:latin typeface="Lucida Calligraphy" panose="03010101010101010101" pitchFamily="66" charset="0"/>
              </a:rPr>
              <a:t>Lancet windows under the west Rose window; the Jesse Window or genealogy of Christ (right); Life of Christ (center), and the Passion of Christ (left), c.1150</a:t>
            </a:r>
            <a:br>
              <a:rPr lang="en-US" sz="1800" b="0" i="0" dirty="0">
                <a:solidFill>
                  <a:srgbClr val="FFF8E5"/>
                </a:solidFill>
                <a:effectLst/>
                <a:latin typeface="Lucida Calligraphy" panose="03010101010101010101" pitchFamily="66" charset="0"/>
              </a:rPr>
            </a:br>
            <a:r>
              <a:rPr lang="en-US" sz="1000" b="0" i="0" dirty="0">
                <a:solidFill>
                  <a:srgbClr val="FFF8E5"/>
                </a:solidFill>
                <a:effectLst/>
                <a:latin typeface="Lucida Calligraphy" panose="03010101010101010101" pitchFamily="66" charset="0"/>
                <a:hlinkClick r:id="rId3"/>
              </a:rPr>
              <a:t>https://en.wikipedia.org/wiki/Chartres_Cathedral</a:t>
            </a:r>
            <a:r>
              <a:rPr lang="en-US" sz="1000" b="0" i="0" dirty="0">
                <a:solidFill>
                  <a:srgbClr val="FFF8E5"/>
                </a:solidFill>
                <a:effectLst/>
                <a:latin typeface="Lucida Calligraphy" panose="03010101010101010101" pitchFamily="66" charset="0"/>
              </a:rPr>
              <a:t>  </a:t>
            </a:r>
            <a:endParaRPr lang="en-US" sz="1000" dirty="0">
              <a:solidFill>
                <a:srgbClr val="FFF8E5"/>
              </a:solidFill>
              <a:latin typeface="Lucida Calligraphy" panose="03010101010101010101" pitchFamily="66" charset="0"/>
            </a:endParaRPr>
          </a:p>
        </p:txBody>
      </p:sp>
    </p:spTree>
    <p:extLst>
      <p:ext uri="{BB962C8B-B14F-4D97-AF65-F5344CB8AC3E}">
        <p14:creationId xmlns:p14="http://schemas.microsoft.com/office/powerpoint/2010/main" val="1567018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2" name="Picture 2" descr="Illustration in Très Riches Heures du Duc de Berry (c. 1400)">
            <a:extLst>
              <a:ext uri="{FF2B5EF4-FFF2-40B4-BE49-F238E27FC236}">
                <a16:creationId xmlns:a16="http://schemas.microsoft.com/office/drawing/2014/main" id="{574E7B16-A3F0-16E2-2790-7BB4AB377B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1630" y="0"/>
            <a:ext cx="42465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The west front with rose window">
            <a:extLst>
              <a:ext uri="{FF2B5EF4-FFF2-40B4-BE49-F238E27FC236}">
                <a16:creationId xmlns:a16="http://schemas.microsoft.com/office/drawing/2014/main" id="{4A157BCF-BC4B-D506-0255-2B305D997F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630" y="0"/>
            <a:ext cx="284321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09EFED85-AFED-C3B9-99CE-978C4C4AC660}"/>
              </a:ext>
            </a:extLst>
          </p:cNvPr>
          <p:cNvSpPr>
            <a:spLocks noGrp="1"/>
          </p:cNvSpPr>
          <p:nvPr>
            <p:ph type="title"/>
          </p:nvPr>
        </p:nvSpPr>
        <p:spPr>
          <a:xfrm>
            <a:off x="2986843" y="365126"/>
            <a:ext cx="1804788" cy="1325563"/>
          </a:xfrm>
        </p:spPr>
        <p:txBody>
          <a:bodyPr>
            <a:normAutofit fontScale="90000"/>
          </a:bodyPr>
          <a:lstStyle/>
          <a:p>
            <a:pPr algn="ct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r>
              <a:rPr lang="en-US" sz="1600" dirty="0">
                <a:solidFill>
                  <a:srgbClr val="FFF8E5"/>
                </a:solidFill>
                <a:latin typeface="Lucida Calligraphy" panose="03010101010101010101" pitchFamily="66" charset="0"/>
              </a:rPr>
              <a:t>The </a:t>
            </a:r>
            <a:r>
              <a:rPr lang="en-US" sz="1600" b="1" dirty="0">
                <a:solidFill>
                  <a:srgbClr val="FFF8E5"/>
                </a:solidFill>
                <a:latin typeface="Lucida Calligraphy" panose="03010101010101010101" pitchFamily="66" charset="0"/>
              </a:rPr>
              <a:t>Sainte-Chapelle</a:t>
            </a:r>
            <a:r>
              <a:rPr lang="en-US" sz="1600" dirty="0">
                <a:solidFill>
                  <a:srgbClr val="FFF8E5"/>
                </a:solidFill>
                <a:latin typeface="Lucida Calligraphy" panose="03010101010101010101" pitchFamily="66" charset="0"/>
              </a:rPr>
              <a:t> is a royal chapel in the Gothic style constructed during the 13</a:t>
            </a:r>
            <a:r>
              <a:rPr lang="en-US" sz="1600" baseline="30000" dirty="0">
                <a:solidFill>
                  <a:srgbClr val="FFF8E5"/>
                </a:solidFill>
                <a:latin typeface="Lucida Calligraphy" panose="03010101010101010101" pitchFamily="66" charset="0"/>
              </a:rPr>
              <a:t>th</a:t>
            </a:r>
            <a:r>
              <a:rPr lang="en-US" sz="1600" dirty="0">
                <a:solidFill>
                  <a:srgbClr val="FFF8E5"/>
                </a:solidFill>
                <a:latin typeface="Lucida Calligraphy" panose="03010101010101010101" pitchFamily="66" charset="0"/>
              </a:rPr>
              <a:t> century</a:t>
            </a: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r>
              <a:rPr lang="en-US" sz="1600" b="1" dirty="0">
                <a:solidFill>
                  <a:srgbClr val="FFF8E5"/>
                </a:solidFill>
                <a:latin typeface="Lucida Calligraphy" panose="03010101010101010101" pitchFamily="66" charset="0"/>
              </a:rPr>
              <a:t>Herman, Paul, and Johan Limbourg, </a:t>
            </a:r>
            <a:br>
              <a:rPr lang="en-US" sz="1600" dirty="0">
                <a:solidFill>
                  <a:srgbClr val="FFF8E5"/>
                </a:solidFill>
                <a:latin typeface="Lucida Calligraphy" panose="03010101010101010101" pitchFamily="66" charset="0"/>
              </a:rPr>
            </a:br>
            <a:r>
              <a:rPr lang="en-US" sz="1600" dirty="0">
                <a:solidFill>
                  <a:srgbClr val="FFF8E5"/>
                </a:solidFill>
                <a:latin typeface="Lucida Calligraphy" panose="03010101010101010101" pitchFamily="66" charset="0"/>
              </a:rPr>
              <a:t>c. 1385 – 1416</a:t>
            </a:r>
            <a:br>
              <a:rPr lang="en-US" sz="1600" dirty="0">
                <a:solidFill>
                  <a:srgbClr val="FFF8E5"/>
                </a:solidFill>
                <a:latin typeface="Lucida Calligraphy" panose="03010101010101010101" pitchFamily="66" charset="0"/>
              </a:rPr>
            </a:br>
            <a:r>
              <a:rPr lang="en-US" sz="1600" b="1" dirty="0">
                <a:solidFill>
                  <a:srgbClr val="FFF8E5"/>
                </a:solidFill>
                <a:latin typeface="Lucida Calligraphy" panose="03010101010101010101" pitchFamily="66" charset="0"/>
              </a:rPr>
              <a:t>Très Riches </a:t>
            </a:r>
            <a:r>
              <a:rPr lang="en-US" sz="1600" b="1" dirty="0" err="1">
                <a:solidFill>
                  <a:srgbClr val="FFF8E5"/>
                </a:solidFill>
                <a:latin typeface="Lucida Calligraphy" panose="03010101010101010101" pitchFamily="66" charset="0"/>
              </a:rPr>
              <a:t>Heures</a:t>
            </a:r>
            <a:r>
              <a:rPr lang="en-US" sz="1600" b="1" dirty="0">
                <a:solidFill>
                  <a:srgbClr val="FFF8E5"/>
                </a:solidFill>
                <a:latin typeface="Lucida Calligraphy" panose="03010101010101010101" pitchFamily="66" charset="0"/>
              </a:rPr>
              <a:t> du Duc de Berry, the Month of June</a:t>
            </a:r>
            <a:r>
              <a:rPr lang="en-US" sz="1600" dirty="0">
                <a:solidFill>
                  <a:srgbClr val="FFF8E5"/>
                </a:solidFill>
                <a:latin typeface="Lucida Calligraphy" panose="03010101010101010101" pitchFamily="66" charset="0"/>
              </a:rPr>
              <a:t> page, c. 1412-1416, manuscript illumination in vellum, 30 cm in height by 21.5 cm, </a:t>
            </a:r>
            <a:r>
              <a:rPr lang="en-US" sz="1600" dirty="0" err="1">
                <a:solidFill>
                  <a:srgbClr val="FFF8E5"/>
                </a:solidFill>
                <a:latin typeface="Lucida Calligraphy" panose="03010101010101010101" pitchFamily="66" charset="0"/>
              </a:rPr>
              <a:t>Musée</a:t>
            </a:r>
            <a:r>
              <a:rPr lang="en-US" sz="1600" dirty="0">
                <a:solidFill>
                  <a:srgbClr val="FFF8E5"/>
                </a:solidFill>
                <a:latin typeface="Lucida Calligraphy" panose="03010101010101010101" pitchFamily="66" charset="0"/>
              </a:rPr>
              <a:t> Condé, Chantilly, France.</a:t>
            </a:r>
            <a:br>
              <a:rPr lang="en-US" sz="1600" dirty="0">
                <a:solidFill>
                  <a:srgbClr val="FFF8E5"/>
                </a:solidFill>
                <a:latin typeface="Lucida Calligraphy" panose="03010101010101010101" pitchFamily="66" charset="0"/>
              </a:rPr>
            </a:br>
            <a:br>
              <a:rPr lang="en-US" sz="1600" dirty="0">
                <a:solidFill>
                  <a:srgbClr val="FFF8E5"/>
                </a:solidFill>
                <a:latin typeface="Lucida Calligraphy" panose="03010101010101010101" pitchFamily="66" charset="0"/>
              </a:rPr>
            </a:br>
            <a:r>
              <a:rPr lang="en-US" sz="1300" dirty="0">
                <a:solidFill>
                  <a:srgbClr val="FFF8E5"/>
                </a:solidFill>
                <a:latin typeface="Lucida Calligraphy" panose="03010101010101010101" pitchFamily="66" charset="0"/>
                <a:hlinkClick r:id="rId4"/>
              </a:rPr>
              <a:t>https://en.wikipedia.org/wiki/Sainte-Chapelle</a:t>
            </a:r>
            <a:r>
              <a:rPr lang="en-US" sz="1300" dirty="0">
                <a:solidFill>
                  <a:srgbClr val="FFF8E5"/>
                </a:solidFill>
                <a:latin typeface="Lucida Calligraphy" panose="03010101010101010101" pitchFamily="66" charset="0"/>
              </a:rPr>
              <a:t> </a:t>
            </a:r>
            <a:br>
              <a:rPr lang="en-US" sz="1600" dirty="0">
                <a:solidFill>
                  <a:srgbClr val="FFF8E5"/>
                </a:solidFill>
                <a:latin typeface="Lucida Calligraphy" panose="03010101010101010101" pitchFamily="66" charset="0"/>
              </a:rPr>
            </a:br>
            <a:endParaRPr lang="en-US" sz="1600" dirty="0">
              <a:solidFill>
                <a:srgbClr val="FFF8E5"/>
              </a:solidFill>
              <a:latin typeface="Lucida Calligraphy" panose="03010101010101010101" pitchFamily="66" charset="0"/>
            </a:endParaRPr>
          </a:p>
        </p:txBody>
      </p:sp>
    </p:spTree>
    <p:extLst>
      <p:ext uri="{BB962C8B-B14F-4D97-AF65-F5344CB8AC3E}">
        <p14:creationId xmlns:p14="http://schemas.microsoft.com/office/powerpoint/2010/main" val="12129567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86" name="Picture 2" descr="The apse of the upper chapel">
            <a:extLst>
              <a:ext uri="{FF2B5EF4-FFF2-40B4-BE49-F238E27FC236}">
                <a16:creationId xmlns:a16="http://schemas.microsoft.com/office/drawing/2014/main" id="{8CA77F2C-96FD-6042-33FF-E23F7EBCED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09" r="7376"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564D157-9A2B-75FE-0234-D7DE926252C7}"/>
              </a:ext>
            </a:extLst>
          </p:cNvPr>
          <p:cNvSpPr>
            <a:spLocks noGrp="1"/>
          </p:cNvSpPr>
          <p:nvPr>
            <p:ph type="title"/>
          </p:nvPr>
        </p:nvSpPr>
        <p:spPr>
          <a:xfrm>
            <a:off x="628650" y="6045692"/>
            <a:ext cx="7886700" cy="812307"/>
          </a:xfrm>
        </p:spPr>
        <p:txBody>
          <a:bodyPr>
            <a:normAutofit/>
          </a:bodyPr>
          <a:lstStyle/>
          <a:p>
            <a:pPr algn="ctr"/>
            <a:r>
              <a:rPr lang="en-US" sz="1200" dirty="0">
                <a:solidFill>
                  <a:srgbClr val="FFF8E5"/>
                </a:solidFill>
                <a:latin typeface="Lucida Calligraphy" panose="03010101010101010101" pitchFamily="66" charset="0"/>
                <a:hlinkClick r:id="rId3"/>
              </a:rPr>
              <a:t>https://en.wikipedia.org/wiki/Sainte-Chapelle#/media/File:Sainte_Chapelle_Interior_Stained_Glass.jpg</a:t>
            </a:r>
            <a:r>
              <a:rPr lang="en-US" sz="1200" dirty="0">
                <a:solidFill>
                  <a:srgbClr val="FFF8E5"/>
                </a:solidFill>
                <a:latin typeface="Lucida Calligraphy" panose="03010101010101010101" pitchFamily="66" charset="0"/>
              </a:rPr>
              <a:t> </a:t>
            </a:r>
          </a:p>
        </p:txBody>
      </p:sp>
    </p:spTree>
    <p:extLst>
      <p:ext uri="{BB962C8B-B14F-4D97-AF65-F5344CB8AC3E}">
        <p14:creationId xmlns:p14="http://schemas.microsoft.com/office/powerpoint/2010/main" val="3781005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0" name="Picture 2" descr="The upper chapel to the west, with the later flamboyant rose window">
            <a:extLst>
              <a:ext uri="{FF2B5EF4-FFF2-40B4-BE49-F238E27FC236}">
                <a16:creationId xmlns:a16="http://schemas.microsoft.com/office/drawing/2014/main" id="{28D04BEE-3DA5-B9AF-D894-1B726ED1CE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16" r="2469"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B377407-10E4-89E8-EA6E-353EF21FEC09}"/>
              </a:ext>
            </a:extLst>
          </p:cNvPr>
          <p:cNvSpPr>
            <a:spLocks noGrp="1"/>
          </p:cNvSpPr>
          <p:nvPr>
            <p:ph type="title"/>
          </p:nvPr>
        </p:nvSpPr>
        <p:spPr>
          <a:xfrm>
            <a:off x="628650" y="6241002"/>
            <a:ext cx="7886700" cy="488272"/>
          </a:xfrm>
        </p:spPr>
        <p:txBody>
          <a:bodyPr>
            <a:normAutofit/>
          </a:bodyPr>
          <a:lstStyle/>
          <a:p>
            <a:pPr algn="ctr"/>
            <a:r>
              <a:rPr lang="en-US" sz="1200" dirty="0">
                <a:latin typeface="Lucida Calligraphy" panose="03010101010101010101" pitchFamily="66" charset="0"/>
                <a:hlinkClick r:id="rId3"/>
              </a:rPr>
              <a:t>https://en.wikipedia.org/wiki/Sainte-Chapelle#/media/File:Chapelle_Haute_@_Sainte-Chapelle_@_Paris_(30029150036).jpg</a:t>
            </a:r>
            <a:r>
              <a:rPr lang="en-US" sz="1200" dirty="0">
                <a:latin typeface="Lucida Calligraphy" panose="03010101010101010101" pitchFamily="66" charset="0"/>
              </a:rPr>
              <a:t> </a:t>
            </a:r>
          </a:p>
        </p:txBody>
      </p:sp>
    </p:spTree>
    <p:extLst>
      <p:ext uri="{BB962C8B-B14F-4D97-AF65-F5344CB8AC3E}">
        <p14:creationId xmlns:p14="http://schemas.microsoft.com/office/powerpoint/2010/main" val="3127744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A5B66-63D5-F4D6-33E3-0C09C4C335E8}"/>
              </a:ext>
            </a:extLst>
          </p:cNvPr>
          <p:cNvSpPr>
            <a:spLocks noGrp="1"/>
          </p:cNvSpPr>
          <p:nvPr>
            <p:ph type="title"/>
          </p:nvPr>
        </p:nvSpPr>
        <p:spPr>
          <a:xfrm>
            <a:off x="4785064" y="365126"/>
            <a:ext cx="4240674" cy="1325563"/>
          </a:xfrm>
        </p:spPr>
        <p:txBody>
          <a:bodyPr>
            <a:normAutofit fontScale="90000"/>
          </a:bodyPr>
          <a:lstStyle/>
          <a:p>
            <a:pPr algn="ctr"/>
            <a:r>
              <a:rPr lang="en-US" sz="1000" dirty="0">
                <a:latin typeface="Lucida Calligraphy" panose="03010101010101010101" pitchFamily="66" charset="0"/>
                <a:hlinkClick r:id="rId2"/>
              </a:rPr>
              <a:t>https://en.wikipedia.org/wiki/Sainte-Chapelle#/media/File:PA00086001_-_Sainte-Chapelle_-_7MC_3458+3461_-_HDR.jpg</a:t>
            </a:r>
            <a:r>
              <a:rPr lang="en-US" sz="1000" dirty="0">
                <a:latin typeface="Lucida Calligraphy" panose="03010101010101010101" pitchFamily="66" charset="0"/>
              </a:rPr>
              <a:t> </a:t>
            </a:r>
            <a:br>
              <a:rPr lang="en-US" sz="1000" dirty="0">
                <a:latin typeface="Lucida Calligraphy" panose="03010101010101010101" pitchFamily="66" charset="0"/>
              </a:rPr>
            </a:br>
            <a:r>
              <a:rPr lang="en-US" sz="1000" dirty="0">
                <a:latin typeface="Lucida Calligraphy" panose="03010101010101010101" pitchFamily="66" charset="0"/>
                <a:hlinkClick r:id="rId3"/>
              </a:rPr>
              <a:t>https://en.wikipedia.org/wiki/Sainte-Chapelle#/media/File:Paris_Sainte_Chapelle_East_View_02.JPG</a:t>
            </a:r>
            <a:r>
              <a:rPr lang="en-US" sz="1000" dirty="0">
                <a:latin typeface="Lucida Calligraphy" panose="03010101010101010101" pitchFamily="66" charset="0"/>
              </a:rPr>
              <a:t> </a:t>
            </a:r>
            <a:br>
              <a:rPr lang="en-US" sz="1000" dirty="0">
                <a:latin typeface="Lucida Calligraphy" panose="03010101010101010101" pitchFamily="66" charset="0"/>
              </a:rPr>
            </a:br>
            <a:br>
              <a:rPr lang="en-US" sz="1000" dirty="0">
                <a:latin typeface="Lucida Calligraphy" panose="03010101010101010101" pitchFamily="66" charset="0"/>
              </a:rPr>
            </a:br>
            <a:br>
              <a:rPr lang="en-US" sz="1000" dirty="0">
                <a:latin typeface="Lucida Calligraphy" panose="03010101010101010101" pitchFamily="66" charset="0"/>
              </a:rPr>
            </a:br>
            <a:br>
              <a:rPr lang="en-US" sz="1000" dirty="0">
                <a:latin typeface="Lucida Calligraphy" panose="03010101010101010101" pitchFamily="66" charset="0"/>
              </a:rPr>
            </a:br>
            <a:br>
              <a:rPr lang="en-US" sz="1000" dirty="0">
                <a:latin typeface="Lucida Calligraphy" panose="03010101010101010101" pitchFamily="66" charset="0"/>
              </a:rPr>
            </a:br>
            <a:endParaRPr lang="en-US" sz="1000" dirty="0">
              <a:latin typeface="Lucida Calligraphy" panose="03010101010101010101" pitchFamily="66" charset="0"/>
            </a:endParaRPr>
          </a:p>
        </p:txBody>
      </p:sp>
      <p:pic>
        <p:nvPicPr>
          <p:cNvPr id="18434" name="Picture 2" descr="Vaults of the upper chapel">
            <a:extLst>
              <a:ext uri="{FF2B5EF4-FFF2-40B4-BE49-F238E27FC236}">
                <a16:creationId xmlns:a16="http://schemas.microsoft.com/office/drawing/2014/main" id="{278C0C4A-9D11-5A6A-11C2-FB9C61B8BB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262" y="0"/>
            <a:ext cx="45751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The church from the east">
            <a:extLst>
              <a:ext uri="{FF2B5EF4-FFF2-40B4-BE49-F238E27FC236}">
                <a16:creationId xmlns:a16="http://schemas.microsoft.com/office/drawing/2014/main" id="{C272F53D-2048-9406-26C4-39233E3156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9584" y="1260549"/>
            <a:ext cx="3731634" cy="5597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637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8850" name="Title 4">
            <a:extLst>
              <a:ext uri="{FF2B5EF4-FFF2-40B4-BE49-F238E27FC236}">
                <a16:creationId xmlns:a16="http://schemas.microsoft.com/office/drawing/2014/main" id="{D42E62BF-B6B2-4BD6-B394-CB4CA9AEB396}"/>
              </a:ext>
            </a:extLst>
          </p:cNvPr>
          <p:cNvSpPr>
            <a:spLocks noGrp="1" noChangeArrowheads="1"/>
          </p:cNvSpPr>
          <p:nvPr>
            <p:ph type="title"/>
          </p:nvPr>
        </p:nvSpPr>
        <p:spPr>
          <a:xfrm>
            <a:off x="0" y="3586579"/>
            <a:ext cx="9144000" cy="381739"/>
          </a:xfrm>
        </p:spPr>
        <p:txBody>
          <a:bodyPr>
            <a:normAutofit fontScale="90000"/>
          </a:bodyPr>
          <a:lstStyle/>
          <a:p>
            <a:pPr algn="ctr" eaLnBrk="1" hangingPunct="1">
              <a:defRPr/>
            </a:pP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500" b="1" dirty="0">
                <a:solidFill>
                  <a:schemeClr val="accent4">
                    <a:lumMod val="50000"/>
                    <a:lumOff val="50000"/>
                  </a:schemeClr>
                </a:solidFill>
                <a:latin typeface="Lucida Handwriting" panose="03010101010101010101" pitchFamily="66" charset="0"/>
              </a:rPr>
            </a:br>
            <a:br>
              <a:rPr lang="en-US" altLang="en-US" sz="1350" b="1" dirty="0">
                <a:solidFill>
                  <a:schemeClr val="accent4">
                    <a:lumMod val="50000"/>
                    <a:lumOff val="50000"/>
                  </a:schemeClr>
                </a:solidFill>
                <a:latin typeface="Lucida Calligraphy" panose="03010101010101010101" pitchFamily="66" charset="0"/>
              </a:rPr>
            </a:br>
            <a:br>
              <a:rPr lang="en-US" altLang="en-US" sz="1350" b="1" dirty="0">
                <a:solidFill>
                  <a:schemeClr val="accent4">
                    <a:lumMod val="50000"/>
                    <a:lumOff val="50000"/>
                  </a:schemeClr>
                </a:solidFill>
                <a:latin typeface="Lucida Calligraphy" panose="03010101010101010101" pitchFamily="66" charset="0"/>
              </a:rPr>
            </a:br>
            <a:br>
              <a:rPr lang="en-US" altLang="en-US" sz="1350" b="1" dirty="0">
                <a:solidFill>
                  <a:schemeClr val="accent4">
                    <a:lumMod val="50000"/>
                    <a:lumOff val="50000"/>
                  </a:schemeClr>
                </a:solidFill>
                <a:latin typeface="Lucida Calligraphy" panose="03010101010101010101" pitchFamily="66" charset="0"/>
              </a:rPr>
            </a:br>
            <a:br>
              <a:rPr lang="en-US" altLang="en-US" sz="1350" b="1" dirty="0">
                <a:solidFill>
                  <a:schemeClr val="accent4">
                    <a:lumMod val="50000"/>
                    <a:lumOff val="50000"/>
                  </a:schemeClr>
                </a:solidFill>
                <a:latin typeface="Lucida Calligraphy" panose="03010101010101010101" pitchFamily="66" charset="0"/>
              </a:rPr>
            </a:br>
            <a:br>
              <a:rPr lang="en-US" altLang="en-US" sz="1350" b="1" dirty="0">
                <a:solidFill>
                  <a:schemeClr val="accent4">
                    <a:lumMod val="50000"/>
                    <a:lumOff val="50000"/>
                  </a:schemeClr>
                </a:solidFill>
                <a:latin typeface="Lucida Calligraphy" panose="03010101010101010101" pitchFamily="66" charset="0"/>
              </a:rPr>
            </a:br>
            <a:br>
              <a:rPr lang="en-US" altLang="en-US" sz="1350" b="1" dirty="0">
                <a:solidFill>
                  <a:schemeClr val="accent4">
                    <a:lumMod val="50000"/>
                    <a:lumOff val="50000"/>
                  </a:schemeClr>
                </a:solidFill>
                <a:latin typeface="Lucida Calligraphy" panose="03010101010101010101" pitchFamily="66" charset="0"/>
              </a:rPr>
            </a:br>
            <a:br>
              <a:rPr lang="en-US" altLang="en-US" sz="1350" b="1" dirty="0">
                <a:solidFill>
                  <a:schemeClr val="accent4">
                    <a:lumMod val="50000"/>
                    <a:lumOff val="50000"/>
                  </a:schemeClr>
                </a:solidFill>
                <a:latin typeface="Lucida Calligraphy" panose="03010101010101010101" pitchFamily="66" charset="0"/>
              </a:rPr>
            </a:br>
            <a:br>
              <a:rPr lang="en-US" altLang="en-US" sz="1350" b="1" dirty="0">
                <a:solidFill>
                  <a:schemeClr val="accent4">
                    <a:lumMod val="50000"/>
                    <a:lumOff val="50000"/>
                  </a:schemeClr>
                </a:solidFill>
                <a:latin typeface="Lucida Calligraphy" panose="03010101010101010101" pitchFamily="66" charset="0"/>
              </a:rPr>
            </a:br>
            <a:br>
              <a:rPr lang="en-US" altLang="en-US" sz="1350" b="1" dirty="0">
                <a:solidFill>
                  <a:schemeClr val="accent4">
                    <a:lumMod val="50000"/>
                    <a:lumOff val="50000"/>
                  </a:schemeClr>
                </a:solidFill>
                <a:latin typeface="Lucida Calligraphy" panose="03010101010101010101" pitchFamily="66" charset="0"/>
              </a:rPr>
            </a:br>
            <a:r>
              <a:rPr lang="en-US" altLang="en-US" sz="1500" b="1" dirty="0">
                <a:solidFill>
                  <a:schemeClr val="accent2">
                    <a:lumMod val="20000"/>
                    <a:lumOff val="80000"/>
                  </a:schemeClr>
                </a:solidFill>
                <a:latin typeface="Lucida Calligraphy" panose="03010101010101010101" pitchFamily="66" charset="0"/>
              </a:rPr>
              <a:t>Abbey of </a:t>
            </a:r>
            <a:r>
              <a:rPr lang="en-US" altLang="en-US" sz="1500" b="1" dirty="0" err="1">
                <a:solidFill>
                  <a:schemeClr val="accent2">
                    <a:lumMod val="20000"/>
                    <a:lumOff val="80000"/>
                  </a:schemeClr>
                </a:solidFill>
                <a:latin typeface="Lucida Calligraphy" panose="03010101010101010101" pitchFamily="66" charset="0"/>
              </a:rPr>
              <a:t>Senanque</a:t>
            </a:r>
            <a:r>
              <a:rPr lang="en-US" altLang="en-US" sz="1500" b="1" dirty="0">
                <a:solidFill>
                  <a:schemeClr val="accent2">
                    <a:lumMod val="20000"/>
                    <a:lumOff val="80000"/>
                  </a:schemeClr>
                </a:solidFill>
                <a:latin typeface="Lucida Calligraphy" panose="03010101010101010101" pitchFamily="66" charset="0"/>
              </a:rPr>
              <a:t>, </a:t>
            </a:r>
            <a:r>
              <a:rPr lang="en-US" altLang="en-US" sz="1500" dirty="0">
                <a:solidFill>
                  <a:schemeClr val="accent2">
                    <a:lumMod val="20000"/>
                    <a:lumOff val="80000"/>
                  </a:schemeClr>
                </a:solidFill>
                <a:latin typeface="Lucida Calligraphy" panose="03010101010101010101" pitchFamily="66" charset="0"/>
              </a:rPr>
              <a:t>c. 1148, Provence, France, </a:t>
            </a:r>
            <a:br>
              <a:rPr lang="en-US" altLang="en-US" sz="1500" dirty="0">
                <a:solidFill>
                  <a:schemeClr val="accent2">
                    <a:lumMod val="20000"/>
                    <a:lumOff val="80000"/>
                  </a:schemeClr>
                </a:solidFill>
                <a:latin typeface="Lucida Calligraphy" panose="03010101010101010101" pitchFamily="66" charset="0"/>
              </a:rPr>
            </a:br>
            <a:r>
              <a:rPr lang="en-US" altLang="en-US" sz="1500" dirty="0" err="1">
                <a:solidFill>
                  <a:schemeClr val="accent2">
                    <a:lumMod val="20000"/>
                    <a:lumOff val="80000"/>
                  </a:schemeClr>
                </a:solidFill>
                <a:latin typeface="Lucida Calligraphy" panose="03010101010101010101" pitchFamily="66" charset="0"/>
              </a:rPr>
              <a:t>Sénanque</a:t>
            </a:r>
            <a:r>
              <a:rPr lang="en-US" altLang="en-US" sz="1500" dirty="0">
                <a:solidFill>
                  <a:schemeClr val="accent2">
                    <a:lumMod val="20000"/>
                    <a:lumOff val="80000"/>
                  </a:schemeClr>
                </a:solidFill>
                <a:latin typeface="Lucida Calligraphy" panose="03010101010101010101" pitchFamily="66" charset="0"/>
              </a:rPr>
              <a:t> Abbey is a Cistercian Abbey near the village of </a:t>
            </a:r>
            <a:r>
              <a:rPr lang="en-US" altLang="en-US" sz="1500" dirty="0" err="1">
                <a:solidFill>
                  <a:schemeClr val="accent2">
                    <a:lumMod val="20000"/>
                    <a:lumOff val="80000"/>
                  </a:schemeClr>
                </a:solidFill>
                <a:latin typeface="Lucida Calligraphy" panose="03010101010101010101" pitchFamily="66" charset="0"/>
              </a:rPr>
              <a:t>Gordes</a:t>
            </a:r>
            <a:r>
              <a:rPr lang="en-US" altLang="en-US" sz="1500" dirty="0">
                <a:solidFill>
                  <a:schemeClr val="accent2">
                    <a:lumMod val="20000"/>
                    <a:lumOff val="80000"/>
                  </a:schemeClr>
                </a:solidFill>
                <a:latin typeface="Lucida Calligraphy" panose="03010101010101010101" pitchFamily="66" charset="0"/>
              </a:rPr>
              <a:t> in the </a:t>
            </a:r>
            <a:r>
              <a:rPr lang="en-US" altLang="en-US" sz="1500" dirty="0" err="1">
                <a:solidFill>
                  <a:schemeClr val="accent2">
                    <a:lumMod val="20000"/>
                    <a:lumOff val="80000"/>
                  </a:schemeClr>
                </a:solidFill>
                <a:latin typeface="Lucida Calligraphy" panose="03010101010101010101" pitchFamily="66" charset="0"/>
              </a:rPr>
              <a:t>département</a:t>
            </a:r>
            <a:r>
              <a:rPr lang="en-US" altLang="en-US" sz="1500" dirty="0">
                <a:solidFill>
                  <a:schemeClr val="accent2">
                    <a:lumMod val="20000"/>
                    <a:lumOff val="80000"/>
                  </a:schemeClr>
                </a:solidFill>
                <a:latin typeface="Lucida Calligraphy" panose="03010101010101010101" pitchFamily="66" charset="0"/>
              </a:rPr>
              <a:t> of the Vaucluse in Provence, France. </a:t>
            </a:r>
            <a:br>
              <a:rPr lang="en-US" altLang="en-US" sz="1500" dirty="0">
                <a:solidFill>
                  <a:schemeClr val="accent2">
                    <a:lumMod val="20000"/>
                    <a:lumOff val="80000"/>
                  </a:schemeClr>
                </a:solidFill>
                <a:latin typeface="Lucida Calligraphy" panose="03010101010101010101" pitchFamily="66" charset="0"/>
              </a:rPr>
            </a:br>
            <a:r>
              <a:rPr lang="en-US" altLang="en-US" sz="1200" dirty="0">
                <a:solidFill>
                  <a:schemeClr val="accent4">
                    <a:lumMod val="50000"/>
                    <a:lumOff val="50000"/>
                  </a:schemeClr>
                </a:solidFill>
                <a:latin typeface="Lucida Calligraphy" panose="03010101010101010101" pitchFamily="66" charset="0"/>
                <a:hlinkClick r:id="rId2"/>
              </a:rPr>
              <a:t>https://www.youtube.com/watch?v=0PVnw_oE4Us</a:t>
            </a:r>
            <a:br>
              <a:rPr lang="en-US" altLang="en-US" sz="1200" dirty="0">
                <a:solidFill>
                  <a:schemeClr val="accent4">
                    <a:lumMod val="50000"/>
                    <a:lumOff val="50000"/>
                  </a:schemeClr>
                </a:solidFill>
                <a:latin typeface="Lucida Calligraphy" panose="03010101010101010101" pitchFamily="66" charset="0"/>
              </a:rPr>
            </a:br>
            <a:r>
              <a:rPr lang="en-US" altLang="en-US" sz="1200" dirty="0">
                <a:solidFill>
                  <a:schemeClr val="accent4">
                    <a:lumMod val="50000"/>
                    <a:lumOff val="50000"/>
                  </a:schemeClr>
                </a:solidFill>
                <a:latin typeface="Lucida Calligraphy" panose="03010101010101010101" pitchFamily="66" charset="0"/>
                <a:hlinkClick r:id="rId3"/>
              </a:rPr>
              <a:t>https://www.youtube.com/watch?v=ZuyYDacly0Q</a:t>
            </a:r>
            <a:br>
              <a:rPr lang="en-US" altLang="en-US" sz="1350" dirty="0">
                <a:solidFill>
                  <a:schemeClr val="accent4">
                    <a:lumMod val="50000"/>
                    <a:lumOff val="50000"/>
                  </a:schemeClr>
                </a:solidFill>
                <a:latin typeface="Lucida Calligraphy" panose="03010101010101010101" pitchFamily="66" charset="0"/>
              </a:rPr>
            </a:br>
            <a:br>
              <a:rPr lang="en-US" altLang="en-US" sz="1350" dirty="0">
                <a:solidFill>
                  <a:schemeClr val="accent4">
                    <a:lumMod val="50000"/>
                    <a:lumOff val="50000"/>
                  </a:schemeClr>
                </a:solidFill>
                <a:latin typeface="Lucida Calligraphy" panose="03010101010101010101" pitchFamily="66" charset="0"/>
              </a:rPr>
            </a:br>
            <a:br>
              <a:rPr lang="en-US" altLang="en-US" sz="1350" dirty="0">
                <a:solidFill>
                  <a:schemeClr val="accent4">
                    <a:lumMod val="50000"/>
                    <a:lumOff val="50000"/>
                  </a:schemeClr>
                </a:solidFill>
                <a:latin typeface="Lucida Calligraphy" panose="03010101010101010101" pitchFamily="66" charset="0"/>
              </a:rPr>
            </a:br>
            <a:br>
              <a:rPr lang="en-US" altLang="en-US" sz="1350" dirty="0">
                <a:solidFill>
                  <a:schemeClr val="accent4">
                    <a:lumMod val="50000"/>
                    <a:lumOff val="50000"/>
                  </a:schemeClr>
                </a:solidFill>
                <a:latin typeface="Lucida Calligraphy" panose="03010101010101010101" pitchFamily="66" charset="0"/>
              </a:rPr>
            </a:br>
            <a:endParaRPr lang="en-US" altLang="en-US" sz="1350" dirty="0">
              <a:solidFill>
                <a:schemeClr val="accent4">
                  <a:lumMod val="50000"/>
                  <a:lumOff val="50000"/>
                </a:schemeClr>
              </a:solidFill>
              <a:latin typeface="Lucida Calligraphy" panose="03010101010101010101" pitchFamily="66" charset="0"/>
            </a:endParaRPr>
          </a:p>
        </p:txBody>
      </p:sp>
      <p:pic>
        <p:nvPicPr>
          <p:cNvPr id="91139" name="Picture 5" descr="Abbey-of-senanque-provence-gordes.jpg">
            <a:extLst>
              <a:ext uri="{FF2B5EF4-FFF2-40B4-BE49-F238E27FC236}">
                <a16:creationId xmlns:a16="http://schemas.microsoft.com/office/drawing/2014/main" id="{025A65A4-39AD-A22D-73C3-7514510F5AA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0120" y="226270"/>
            <a:ext cx="7943759" cy="5292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0C6C8-E0A4-4FDC-9DAF-B6095AB09D67}"/>
              </a:ext>
            </a:extLst>
          </p:cNvPr>
          <p:cNvSpPr>
            <a:spLocks noGrp="1"/>
          </p:cNvSpPr>
          <p:nvPr>
            <p:ph type="title"/>
          </p:nvPr>
        </p:nvSpPr>
        <p:spPr>
          <a:xfrm>
            <a:off x="4660121" y="1063229"/>
            <a:ext cx="1474349" cy="857250"/>
          </a:xfrm>
        </p:spPr>
        <p:txBody>
          <a:bodyPr>
            <a:normAutofit fontScale="90000"/>
          </a:bodyPr>
          <a:lstStyle/>
          <a:p>
            <a:pPr algn="ctr">
              <a:defRPr/>
            </a:pPr>
            <a:br>
              <a:rPr lang="en-US" sz="1050" dirty="0">
                <a:solidFill>
                  <a:schemeClr val="accent4">
                    <a:lumMod val="50000"/>
                    <a:lumOff val="50000"/>
                  </a:schemeClr>
                </a:solidFill>
                <a:latin typeface="Lucida Handwriting" panose="03010101010101010101" pitchFamily="66" charset="0"/>
              </a:rPr>
            </a:br>
            <a:br>
              <a:rPr lang="en-US" sz="1050" dirty="0">
                <a:solidFill>
                  <a:schemeClr val="accent4">
                    <a:lumMod val="50000"/>
                    <a:lumOff val="50000"/>
                  </a:schemeClr>
                </a:solidFill>
                <a:latin typeface="Lucida Handwriting" panose="03010101010101010101" pitchFamily="66" charset="0"/>
              </a:rPr>
            </a:br>
            <a:br>
              <a:rPr lang="en-US" sz="1050" dirty="0">
                <a:solidFill>
                  <a:schemeClr val="accent4">
                    <a:lumMod val="50000"/>
                    <a:lumOff val="50000"/>
                  </a:schemeClr>
                </a:solidFill>
                <a:latin typeface="Lucida Handwriting" panose="03010101010101010101" pitchFamily="66" charset="0"/>
              </a:rPr>
            </a:br>
            <a:br>
              <a:rPr lang="en-US" sz="1050" dirty="0">
                <a:solidFill>
                  <a:schemeClr val="accent4">
                    <a:lumMod val="50000"/>
                    <a:lumOff val="50000"/>
                  </a:schemeClr>
                </a:solidFill>
                <a:latin typeface="Lucida Handwriting" panose="03010101010101010101" pitchFamily="66" charset="0"/>
              </a:rPr>
            </a:br>
            <a:br>
              <a:rPr lang="en-US" sz="1050" dirty="0">
                <a:solidFill>
                  <a:schemeClr val="accent4">
                    <a:lumMod val="50000"/>
                    <a:lumOff val="50000"/>
                  </a:schemeClr>
                </a:solidFill>
                <a:latin typeface="Lucida Handwriting" panose="03010101010101010101" pitchFamily="66" charset="0"/>
              </a:rPr>
            </a:br>
            <a:br>
              <a:rPr lang="en-US" sz="1050" dirty="0">
                <a:solidFill>
                  <a:schemeClr val="accent4">
                    <a:lumMod val="50000"/>
                    <a:lumOff val="50000"/>
                  </a:schemeClr>
                </a:solidFill>
                <a:latin typeface="Lucida Handwriting" panose="03010101010101010101" pitchFamily="66" charset="0"/>
              </a:rPr>
            </a:br>
            <a:br>
              <a:rPr lang="en-US" sz="1050" dirty="0">
                <a:solidFill>
                  <a:schemeClr val="accent4">
                    <a:lumMod val="50000"/>
                    <a:lumOff val="50000"/>
                  </a:schemeClr>
                </a:solidFill>
                <a:latin typeface="Lucida Handwriting" panose="03010101010101010101" pitchFamily="66" charset="0"/>
              </a:rPr>
            </a:br>
            <a:br>
              <a:rPr lang="en-US" sz="1050" dirty="0">
                <a:solidFill>
                  <a:schemeClr val="accent4">
                    <a:lumMod val="50000"/>
                    <a:lumOff val="50000"/>
                  </a:schemeClr>
                </a:solidFill>
                <a:latin typeface="Lucida Handwriting" panose="03010101010101010101" pitchFamily="66" charset="0"/>
              </a:rPr>
            </a:br>
            <a:br>
              <a:rPr lang="en-US" sz="1050" dirty="0">
                <a:solidFill>
                  <a:schemeClr val="accent4">
                    <a:lumMod val="50000"/>
                    <a:lumOff val="50000"/>
                  </a:schemeClr>
                </a:solidFill>
                <a:latin typeface="Lucida Handwriting" panose="03010101010101010101" pitchFamily="66" charset="0"/>
              </a:rPr>
            </a:br>
            <a:br>
              <a:rPr lang="en-US" sz="1050" dirty="0">
                <a:solidFill>
                  <a:schemeClr val="accent4">
                    <a:lumMod val="50000"/>
                    <a:lumOff val="50000"/>
                  </a:schemeClr>
                </a:solidFill>
                <a:latin typeface="Lucida Handwriting" panose="03010101010101010101" pitchFamily="66" charset="0"/>
              </a:rPr>
            </a:br>
            <a:br>
              <a:rPr lang="en-US" sz="1050" dirty="0">
                <a:solidFill>
                  <a:schemeClr val="accent4">
                    <a:lumMod val="50000"/>
                    <a:lumOff val="50000"/>
                  </a:schemeClr>
                </a:solidFill>
                <a:latin typeface="Lucida Handwriting" panose="03010101010101010101" pitchFamily="66" charset="0"/>
              </a:rPr>
            </a:br>
            <a:br>
              <a:rPr lang="en-US" sz="1050" dirty="0">
                <a:solidFill>
                  <a:schemeClr val="accent4">
                    <a:lumMod val="50000"/>
                    <a:lumOff val="50000"/>
                  </a:schemeClr>
                </a:solidFill>
                <a:latin typeface="Lucida Handwriting" panose="03010101010101010101" pitchFamily="66" charset="0"/>
              </a:rPr>
            </a:br>
            <a:r>
              <a:rPr lang="en-US" sz="1650" b="1" dirty="0">
                <a:solidFill>
                  <a:schemeClr val="accent2">
                    <a:lumMod val="20000"/>
                    <a:lumOff val="80000"/>
                  </a:schemeClr>
                </a:solidFill>
                <a:latin typeface="Lucida Calligraphy" panose="03010101010101010101" pitchFamily="66" charset="0"/>
              </a:rPr>
              <a:t>The monks who now live at </a:t>
            </a:r>
            <a:r>
              <a:rPr lang="en-US" sz="1650" b="1" dirty="0" err="1">
                <a:solidFill>
                  <a:schemeClr val="accent2">
                    <a:lumMod val="20000"/>
                    <a:lumOff val="80000"/>
                  </a:schemeClr>
                </a:solidFill>
                <a:latin typeface="Lucida Calligraphy" panose="03010101010101010101" pitchFamily="66" charset="0"/>
              </a:rPr>
              <a:t>Sénanque</a:t>
            </a:r>
            <a:r>
              <a:rPr lang="en-US" sz="1650" b="1" dirty="0">
                <a:solidFill>
                  <a:schemeClr val="accent2">
                    <a:lumMod val="20000"/>
                    <a:lumOff val="80000"/>
                  </a:schemeClr>
                </a:solidFill>
                <a:latin typeface="Lucida Calligraphy" panose="03010101010101010101" pitchFamily="66" charset="0"/>
              </a:rPr>
              <a:t> grow lavender and tend honey-bees</a:t>
            </a:r>
            <a:br>
              <a:rPr lang="en-US" sz="1650" b="1" dirty="0">
                <a:solidFill>
                  <a:schemeClr val="accent2">
                    <a:lumMod val="20000"/>
                    <a:lumOff val="80000"/>
                  </a:schemeClr>
                </a:solidFill>
                <a:latin typeface="Lucida Calligraphy" panose="03010101010101010101" pitchFamily="66" charset="0"/>
              </a:rPr>
            </a:br>
            <a:r>
              <a:rPr lang="en-US" sz="1000" dirty="0">
                <a:solidFill>
                  <a:schemeClr val="accent2">
                    <a:lumMod val="20000"/>
                    <a:lumOff val="80000"/>
                  </a:schemeClr>
                </a:solidFill>
                <a:latin typeface="Lucida Calligraphy" panose="03010101010101010101" pitchFamily="66" charset="0"/>
                <a:hlinkClick r:id="rId2"/>
              </a:rPr>
              <a:t>https://www.picfair.com/pics/07881671-cloister-of-senanque-abbey-vaucluse-gordes-provence-france</a:t>
            </a:r>
            <a:r>
              <a:rPr lang="en-US" sz="1000" dirty="0">
                <a:solidFill>
                  <a:schemeClr val="accent2">
                    <a:lumMod val="20000"/>
                    <a:lumOff val="80000"/>
                  </a:schemeClr>
                </a:solidFill>
                <a:latin typeface="Lucida Calligraphy" panose="03010101010101010101" pitchFamily="66" charset="0"/>
              </a:rPr>
              <a:t> </a:t>
            </a:r>
            <a:br>
              <a:rPr lang="en-US" sz="1000" dirty="0">
                <a:solidFill>
                  <a:schemeClr val="accent2">
                    <a:lumMod val="20000"/>
                    <a:lumOff val="80000"/>
                  </a:schemeClr>
                </a:solidFill>
                <a:latin typeface="Lucida Calligraphy" panose="03010101010101010101" pitchFamily="66" charset="0"/>
              </a:rPr>
            </a:br>
            <a:r>
              <a:rPr lang="en-US" sz="1000" dirty="0">
                <a:solidFill>
                  <a:schemeClr val="accent2">
                    <a:lumMod val="20000"/>
                    <a:lumOff val="80000"/>
                  </a:schemeClr>
                </a:solidFill>
                <a:latin typeface="Lucida Calligraphy" panose="03010101010101010101" pitchFamily="66" charset="0"/>
                <a:hlinkClick r:id="rId3"/>
              </a:rPr>
              <a:t>https://www.senanque.fr/en/</a:t>
            </a:r>
            <a:r>
              <a:rPr lang="en-US" sz="1000" dirty="0">
                <a:solidFill>
                  <a:schemeClr val="accent2">
                    <a:lumMod val="20000"/>
                    <a:lumOff val="80000"/>
                  </a:schemeClr>
                </a:solidFill>
                <a:latin typeface="Lucida Calligraphy" panose="03010101010101010101" pitchFamily="66" charset="0"/>
              </a:rPr>
              <a:t> </a:t>
            </a:r>
            <a:br>
              <a:rPr lang="en-US" sz="1000" dirty="0">
                <a:solidFill>
                  <a:schemeClr val="accent2">
                    <a:lumMod val="20000"/>
                    <a:lumOff val="80000"/>
                  </a:schemeClr>
                </a:solidFill>
                <a:latin typeface="Lucida Calligraphy" panose="03010101010101010101" pitchFamily="66" charset="0"/>
              </a:rPr>
            </a:br>
            <a:r>
              <a:rPr lang="en-US" sz="1000" dirty="0">
                <a:solidFill>
                  <a:schemeClr val="accent2">
                    <a:lumMod val="20000"/>
                    <a:lumOff val="80000"/>
                  </a:schemeClr>
                </a:solidFill>
                <a:latin typeface="Lucida Calligraphy" panose="03010101010101010101" pitchFamily="66" charset="0"/>
                <a:hlinkClick r:id="rId4"/>
              </a:rPr>
              <a:t>https://chateau-ferrassieres.fr/en/portfolio-items/senanque-abbey/</a:t>
            </a:r>
            <a:r>
              <a:rPr lang="en-US" sz="1000" dirty="0">
                <a:solidFill>
                  <a:schemeClr val="accent2">
                    <a:lumMod val="20000"/>
                    <a:lumOff val="80000"/>
                  </a:schemeClr>
                </a:solidFill>
                <a:latin typeface="Lucida Calligraphy" panose="03010101010101010101" pitchFamily="66" charset="0"/>
              </a:rPr>
              <a:t> </a:t>
            </a:r>
          </a:p>
        </p:txBody>
      </p:sp>
      <p:pic>
        <p:nvPicPr>
          <p:cNvPr id="7172" name="Picture 4" descr="L'abbaye de Sénanque, un joyau de l'art roman en Provence">
            <a:extLst>
              <a:ext uri="{FF2B5EF4-FFF2-40B4-BE49-F238E27FC236}">
                <a16:creationId xmlns:a16="http://schemas.microsoft.com/office/drawing/2014/main" id="{71246D5E-FA94-161B-C39A-EFEFA23C82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8964" y="4405314"/>
            <a:ext cx="4316952" cy="2066370"/>
          </a:xfrm>
          <a:prstGeom prst="rect">
            <a:avLst/>
          </a:prstGeom>
          <a:noFill/>
          <a:extLst>
            <a:ext uri="{909E8E84-426E-40DD-AFC4-6F175D3DCCD1}">
              <a14:hiddenFill xmlns:a14="http://schemas.microsoft.com/office/drawing/2010/main">
                <a:solidFill>
                  <a:srgbClr val="FFFFFF"/>
                </a:solidFill>
              </a14:hiddenFill>
            </a:ext>
          </a:extLst>
        </p:spPr>
      </p:pic>
      <p:pic>
        <p:nvPicPr>
          <p:cNvPr id="19458" name="Picture 2" descr="Cloister of Senanque Abbey, Vaucluse, Gordes, Provence, France - License,  download or print for £24.80 | Photos | Picfair">
            <a:extLst>
              <a:ext uri="{FF2B5EF4-FFF2-40B4-BE49-F238E27FC236}">
                <a16:creationId xmlns:a16="http://schemas.microsoft.com/office/drawing/2014/main" id="{0BFAC4A6-6F6D-4862-5283-728C57350B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996" y="0"/>
            <a:ext cx="45561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Visit the Abbey of Sénanque and stay at Château Ferrassières">
            <a:extLst>
              <a:ext uri="{FF2B5EF4-FFF2-40B4-BE49-F238E27FC236}">
                <a16:creationId xmlns:a16="http://schemas.microsoft.com/office/drawing/2014/main" id="{87C96C39-D709-EF34-519E-A1C1456DB1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00261" y="514905"/>
            <a:ext cx="2839744" cy="3786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5474" name="Title 1">
            <a:extLst>
              <a:ext uri="{FF2B5EF4-FFF2-40B4-BE49-F238E27FC236}">
                <a16:creationId xmlns:a16="http://schemas.microsoft.com/office/drawing/2014/main" id="{BB705544-AC5F-4D18-803B-28D494F7CBDF}"/>
              </a:ext>
            </a:extLst>
          </p:cNvPr>
          <p:cNvSpPr>
            <a:spLocks noGrp="1" noChangeArrowheads="1"/>
          </p:cNvSpPr>
          <p:nvPr>
            <p:ph type="title"/>
          </p:nvPr>
        </p:nvSpPr>
        <p:spPr/>
        <p:txBody>
          <a:bodyPr>
            <a:normAutofit/>
          </a:bodyPr>
          <a:lstStyle/>
          <a:p>
            <a:pPr algn="ctr">
              <a:defRPr/>
            </a:pPr>
            <a:r>
              <a:rPr lang="en-US" altLang="en-US" sz="2000" b="1" dirty="0">
                <a:solidFill>
                  <a:srgbClr val="FFF8E5"/>
                </a:solidFill>
                <a:latin typeface="Lucida Handwriting" panose="03010101010101010101" pitchFamily="66" charset="0"/>
              </a:rPr>
              <a:t>The façade of the Palais des </a:t>
            </a:r>
            <a:r>
              <a:rPr lang="en-US" altLang="en-US" sz="2000" b="1" dirty="0" err="1">
                <a:solidFill>
                  <a:srgbClr val="FFF8E5"/>
                </a:solidFill>
                <a:latin typeface="Lucida Handwriting" panose="03010101010101010101" pitchFamily="66" charset="0"/>
              </a:rPr>
              <a:t>Papes</a:t>
            </a:r>
            <a:r>
              <a:rPr lang="en-US" altLang="en-US" sz="2000" b="1" dirty="0">
                <a:solidFill>
                  <a:srgbClr val="FFF8E5"/>
                </a:solidFill>
                <a:latin typeface="Lucida Handwriting" panose="03010101010101010101" pitchFamily="66" charset="0"/>
              </a:rPr>
              <a:t>, 14</a:t>
            </a:r>
            <a:r>
              <a:rPr lang="en-US" altLang="en-US" sz="2000" b="1" baseline="30000" dirty="0">
                <a:solidFill>
                  <a:srgbClr val="FFF8E5"/>
                </a:solidFill>
                <a:latin typeface="Lucida Handwriting" panose="03010101010101010101" pitchFamily="66" charset="0"/>
              </a:rPr>
              <a:t>th</a:t>
            </a:r>
            <a:r>
              <a:rPr lang="en-US" altLang="en-US" sz="2000" b="1" dirty="0">
                <a:solidFill>
                  <a:srgbClr val="FFF8E5"/>
                </a:solidFill>
                <a:latin typeface="Lucida Handwriting" panose="03010101010101010101" pitchFamily="66" charset="0"/>
              </a:rPr>
              <a:t> century, Avignon, France</a:t>
            </a:r>
            <a:br>
              <a:rPr lang="en-US" altLang="en-US" sz="2000" b="1" dirty="0">
                <a:solidFill>
                  <a:srgbClr val="FFF8E5"/>
                </a:solidFill>
                <a:latin typeface="Lucida Handwriting" panose="03010101010101010101" pitchFamily="66" charset="0"/>
              </a:rPr>
            </a:br>
            <a:r>
              <a:rPr lang="en-US" altLang="en-US" sz="1000" dirty="0">
                <a:solidFill>
                  <a:schemeClr val="accent4">
                    <a:lumMod val="50000"/>
                    <a:lumOff val="50000"/>
                  </a:schemeClr>
                </a:solidFill>
                <a:latin typeface="Lucida Handwriting" panose="03010101010101010101" pitchFamily="66" charset="0"/>
                <a:hlinkClick r:id="rId3"/>
              </a:rPr>
              <a:t>https://www.viator.com/en-IE/tours/Nice/Full-Day-Avignon-Private-Tour-of-Popes-Palace-and-Chateauneuf-du-Pape-from-Nice/d478-26158P36</a:t>
            </a:r>
            <a:r>
              <a:rPr lang="en-US" altLang="en-US" sz="1000" dirty="0">
                <a:solidFill>
                  <a:schemeClr val="accent4">
                    <a:lumMod val="50000"/>
                    <a:lumOff val="50000"/>
                  </a:schemeClr>
                </a:solidFill>
                <a:latin typeface="Lucida Handwriting" panose="03010101010101010101" pitchFamily="66" charset="0"/>
              </a:rPr>
              <a:t> </a:t>
            </a:r>
          </a:p>
        </p:txBody>
      </p:sp>
      <p:pic>
        <p:nvPicPr>
          <p:cNvPr id="117763" name="Picture 5" descr="Αποτέλεσμα εικόνας για Palais des Papes decorated with roses">
            <a:extLst>
              <a:ext uri="{FF2B5EF4-FFF2-40B4-BE49-F238E27FC236}">
                <a16:creationId xmlns:a16="http://schemas.microsoft.com/office/drawing/2014/main" id="{E311D914-CEF4-D4CE-9BB2-80F57322D1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488" y="1635125"/>
            <a:ext cx="8172450"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descr="Palais des Papes and Avignon walking tour | Audley Travel">
            <a:extLst>
              <a:ext uri="{FF2B5EF4-FFF2-40B4-BE49-F238E27FC236}">
                <a16:creationId xmlns:a16="http://schemas.microsoft.com/office/drawing/2014/main" id="{D2C7D5DF-D07F-80D9-840B-2FF6356277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67"/>
          <a:stretch/>
        </p:blipFill>
        <p:spPr bwMode="auto">
          <a:xfrm>
            <a:off x="-2285" y="10"/>
            <a:ext cx="9143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0489" name="Rectangle 20488">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D76879F5-CBB1-11E7-6038-194D153F1198}"/>
              </a:ext>
            </a:extLst>
          </p:cNvPr>
          <p:cNvSpPr>
            <a:spLocks noGrp="1"/>
          </p:cNvSpPr>
          <p:nvPr>
            <p:ph type="title"/>
          </p:nvPr>
        </p:nvSpPr>
        <p:spPr>
          <a:xfrm>
            <a:off x="822960" y="5521910"/>
            <a:ext cx="7543800" cy="1154097"/>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1800" dirty="0">
                <a:solidFill>
                  <a:srgbClr val="FFF8E5"/>
                </a:solidFill>
                <a:latin typeface="Lucida Calligraphy" panose="03010101010101010101" pitchFamily="66" charset="0"/>
              </a:rPr>
              <a:t>The famous Avignon Bridge</a:t>
            </a:r>
            <a:br>
              <a:rPr lang="en-US" sz="1800" dirty="0">
                <a:solidFill>
                  <a:srgbClr val="FFF8E5"/>
                </a:solidFill>
                <a:latin typeface="Lucida Calligraphy" panose="03010101010101010101" pitchFamily="66" charset="0"/>
              </a:rPr>
            </a:br>
            <a:r>
              <a:rPr lang="en-US" sz="1200" dirty="0">
                <a:solidFill>
                  <a:srgbClr val="FFF8E5"/>
                </a:solidFill>
                <a:latin typeface="Lucida Calligraphy" panose="03010101010101010101" pitchFamily="66" charset="0"/>
                <a:hlinkClick r:id="rId3"/>
              </a:rPr>
              <a:t>https://thegoodlifefrance.com/palais-des-papes-palace-of-the-popes-avignon-provence/</a:t>
            </a:r>
            <a:r>
              <a:rPr lang="en-US" sz="1200" dirty="0">
                <a:solidFill>
                  <a:srgbClr val="FFF8E5"/>
                </a:solidFill>
                <a:latin typeface="Lucida Calligraphy" panose="03010101010101010101" pitchFamily="66" charset="0"/>
              </a:rPr>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0834" name="Picture 2" descr="Αποτέλεσμα εικόνας για Palais des Papes decorated with roses">
            <a:extLst>
              <a:ext uri="{FF2B5EF4-FFF2-40B4-BE49-F238E27FC236}">
                <a16:creationId xmlns:a16="http://schemas.microsoft.com/office/drawing/2014/main" id="{6F1AE0B8-C168-BFEB-DEDE-1C2441AB82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175" y="98425"/>
            <a:ext cx="8905875" cy="664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5C82B008-9019-3B88-FADB-9D44A9E8F562}"/>
              </a:ext>
            </a:extLst>
          </p:cNvPr>
          <p:cNvSpPr>
            <a:spLocks noGrp="1"/>
          </p:cNvSpPr>
          <p:nvPr>
            <p:ph type="title"/>
          </p:nvPr>
        </p:nvSpPr>
        <p:spPr>
          <a:xfrm>
            <a:off x="5513033" y="4403324"/>
            <a:ext cx="3500791" cy="2228295"/>
          </a:xfrm>
        </p:spPr>
        <p:txBody>
          <a:bodyPr>
            <a:normAutofit/>
          </a:bodyPr>
          <a:lstStyle/>
          <a:p>
            <a:pPr algn="ctr"/>
            <a:r>
              <a:rPr lang="en-US" sz="1200">
                <a:solidFill>
                  <a:srgbClr val="FFF8E5"/>
                </a:solidFill>
                <a:latin typeface="Lucida Calligraphy" panose="03010101010101010101" pitchFamily="66" charset="0"/>
                <a:hlinkClick r:id="rId3"/>
              </a:rPr>
              <a:t>https://wild-about-travel.com/avignon-palais-des-papes-gothic-architecture-masterpiece/</a:t>
            </a:r>
            <a:r>
              <a:rPr lang="en-US" sz="1200">
                <a:solidFill>
                  <a:srgbClr val="FFF8E5"/>
                </a:solidFill>
                <a:latin typeface="Lucida Calligraphy" panose="03010101010101010101" pitchFamily="66" charset="0"/>
              </a:rPr>
              <a:t>  </a:t>
            </a:r>
            <a:endParaRPr lang="en-US" sz="1200" dirty="0">
              <a:solidFill>
                <a:srgbClr val="FFF8E5"/>
              </a:solidFill>
              <a:latin typeface="Lucida Calligraphy" panose="03010101010101010101" pitchFamily="66"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6B2DA2-7B93-4860-9F99-6F333DFB941C}"/>
              </a:ext>
            </a:extLst>
          </p:cNvPr>
          <p:cNvSpPr>
            <a:spLocks noGrp="1"/>
          </p:cNvSpPr>
          <p:nvPr>
            <p:ph type="title"/>
          </p:nvPr>
        </p:nvSpPr>
        <p:spPr>
          <a:xfrm>
            <a:off x="179388" y="274638"/>
            <a:ext cx="8767762" cy="1143000"/>
          </a:xfrm>
        </p:spPr>
        <p:txBody>
          <a:bodyPr>
            <a:normAutofit fontScale="90000"/>
          </a:bodyPr>
          <a:lstStyle/>
          <a:p>
            <a:pPr algn="ctr">
              <a:defRPr/>
            </a:pP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r>
              <a:rPr lang="en-US" altLang="en-US" sz="1800" b="1" dirty="0">
                <a:solidFill>
                  <a:srgbClr val="FFF8E5"/>
                </a:solidFill>
                <a:latin typeface="Lucida Handwriting" panose="03010101010101010101" pitchFamily="66" charset="0"/>
              </a:rPr>
              <a:t>The Palais des </a:t>
            </a:r>
            <a:r>
              <a:rPr lang="en-US" altLang="en-US" sz="1800" b="1" dirty="0" err="1">
                <a:solidFill>
                  <a:srgbClr val="FFF8E5"/>
                </a:solidFill>
                <a:latin typeface="Lucida Handwriting" panose="03010101010101010101" pitchFamily="66" charset="0"/>
              </a:rPr>
              <a:t>Papes</a:t>
            </a:r>
            <a:r>
              <a:rPr lang="en-US" altLang="en-US" sz="1800" b="1" dirty="0">
                <a:solidFill>
                  <a:srgbClr val="FFF8E5"/>
                </a:solidFill>
                <a:latin typeface="Lucida Handwriting" panose="03010101010101010101" pitchFamily="66" charset="0"/>
              </a:rPr>
              <a:t> decorated with Roses during the Rose Festival</a:t>
            </a: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br>
              <a:rPr lang="en-US" altLang="en-US" sz="1800" b="1" dirty="0">
                <a:solidFill>
                  <a:schemeClr val="accent4">
                    <a:lumMod val="50000"/>
                    <a:lumOff val="50000"/>
                  </a:schemeClr>
                </a:solidFill>
                <a:latin typeface="Lucida Handwriting" panose="03010101010101010101" pitchFamily="66" charset="0"/>
              </a:rPr>
            </a:br>
            <a:endParaRPr lang="en-US" sz="1800" dirty="0">
              <a:solidFill>
                <a:schemeClr val="accent4">
                  <a:lumMod val="50000"/>
                  <a:lumOff val="50000"/>
                </a:schemeClr>
              </a:solidFill>
              <a:latin typeface="Lucida Handwriting" panose="03010101010101010101" pitchFamily="66" charset="0"/>
            </a:endParaRPr>
          </a:p>
        </p:txBody>
      </p:sp>
      <p:pic>
        <p:nvPicPr>
          <p:cNvPr id="121859" name="Picture 4" descr="Σχετική εικόνα">
            <a:extLst>
              <a:ext uri="{FF2B5EF4-FFF2-40B4-BE49-F238E27FC236}">
                <a16:creationId xmlns:a16="http://schemas.microsoft.com/office/drawing/2014/main" id="{0D34D8B7-07E6-5DFB-F5AE-39428CBF33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792538"/>
            <a:ext cx="4349750"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0" name="Picture 6" descr="Σχετική εικόνα">
            <a:extLst>
              <a:ext uri="{FF2B5EF4-FFF2-40B4-BE49-F238E27FC236}">
                <a16:creationId xmlns:a16="http://schemas.microsoft.com/office/drawing/2014/main" id="{62EC63C5-C41E-4C07-F1D5-EF8CA45B1D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792538"/>
            <a:ext cx="4375150"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1" name="Picture 12" descr="Αποτέλεσμα εικόνας για Palais des Papes decorated with roses">
            <a:extLst>
              <a:ext uri="{FF2B5EF4-FFF2-40B4-BE49-F238E27FC236}">
                <a16:creationId xmlns:a16="http://schemas.microsoft.com/office/drawing/2014/main" id="{03520308-456F-B64B-116F-9C54859FF3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823913"/>
            <a:ext cx="437515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2" name="Picture 14" descr="Altera Rosa Avignon © VF">
            <a:extLst>
              <a:ext uri="{FF2B5EF4-FFF2-40B4-BE49-F238E27FC236}">
                <a16:creationId xmlns:a16="http://schemas.microsoft.com/office/drawing/2014/main" id="{8A0143E5-C74E-E854-4B59-5E064E2971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823913"/>
            <a:ext cx="4156075"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5295B-3050-09D7-C58C-FE4B60006022}"/>
              </a:ext>
            </a:extLst>
          </p:cNvPr>
          <p:cNvSpPr>
            <a:spLocks noGrp="1"/>
          </p:cNvSpPr>
          <p:nvPr>
            <p:ph type="title"/>
          </p:nvPr>
        </p:nvSpPr>
        <p:spPr/>
        <p:txBody>
          <a:bodyPr>
            <a:normAutofit fontScale="90000"/>
          </a:bodyPr>
          <a:lstStyle/>
          <a:p>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Bibliography</a:t>
            </a:r>
            <a:br>
              <a:rPr lang="en-US" sz="1600" b="1" dirty="0">
                <a:latin typeface="Times New Roman" panose="02020603050405020304" pitchFamily="18" charset="0"/>
                <a:cs typeface="Times New Roman" panose="02020603050405020304" pitchFamily="18" charset="0"/>
              </a:rPr>
            </a:b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https://epopteia.gr/243/kanellopoulos-romanikos-gothikos-rithmos/?print=pdf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https://archeologie.culture.gouv.fr/saint-denis/en</a:t>
            </a:r>
            <a:r>
              <a:rPr lang="en-US" sz="1800" dirty="0">
                <a:effectLst/>
                <a:latin typeface="Times New Roman" panose="02020603050405020304" pitchFamily="18" charset="0"/>
                <a:ea typeface="Calibri" panose="020F0502020204030204" pitchFamily="34" charset="0"/>
              </a:rPr>
              <a:t> </a:t>
            </a:r>
            <a:br>
              <a:rPr lang="en-US" sz="1800" dirty="0">
                <a:effectLst/>
                <a:latin typeface="Times New Roman" panose="02020603050405020304" pitchFamily="18" charset="0"/>
                <a:ea typeface="Calibri" panose="020F0502020204030204" pitchFamily="34" charset="0"/>
              </a:rPr>
            </a:b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https://en.wikipedia.org/wiki/Basilica_of_Saint-Denis</a:t>
            </a:r>
            <a:r>
              <a:rPr lang="en-US" sz="1800" dirty="0">
                <a:effectLst/>
                <a:latin typeface="Times New Roman" panose="02020603050405020304" pitchFamily="18" charset="0"/>
                <a:ea typeface="Calibri" panose="020F0502020204030204" pitchFamily="34" charset="0"/>
              </a:rPr>
              <a:t> </a:t>
            </a:r>
            <a:br>
              <a:rPr lang="en-US" sz="1800" dirty="0">
                <a:effectLst/>
                <a:latin typeface="Times New Roman" panose="02020603050405020304" pitchFamily="18" charset="0"/>
                <a:ea typeface="Calibri" panose="020F0502020204030204" pitchFamily="34" charset="0"/>
              </a:rPr>
            </a:br>
            <a:br>
              <a:rPr lang="en-US" sz="1800" dirty="0">
                <a:effectLst/>
                <a:latin typeface="Times New Roman" panose="02020603050405020304" pitchFamily="18" charset="0"/>
                <a:ea typeface="Calibri" panose="020F0502020204030204" pitchFamily="34" charset="0"/>
              </a:rPr>
            </a:br>
            <a:r>
              <a:rPr lang="en-US" sz="1400" dirty="0">
                <a:effectLst/>
                <a:latin typeface="Times New Roman" panose="02020603050405020304" pitchFamily="18" charset="0"/>
                <a:ea typeface="Calibri" panose="020F0502020204030204" pitchFamily="34" charset="0"/>
              </a:rPr>
              <a:t> </a:t>
            </a:r>
            <a:endParaRPr lang="el-GR"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64802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1088</TotalTime>
  <Words>3222</Words>
  <Application>Microsoft Office PowerPoint</Application>
  <PresentationFormat>On-screen Show (4:3)</PresentationFormat>
  <Paragraphs>54</Paragraphs>
  <Slides>43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Calibri Light</vt:lpstr>
      <vt:lpstr>Lucida Calligraphy</vt:lpstr>
      <vt:lpstr>Lucida Handwriting</vt:lpstr>
      <vt:lpstr>Times New Roman</vt:lpstr>
      <vt:lpstr>Office Theme</vt:lpstr>
      <vt:lpstr>PowerPoint Presentation</vt:lpstr>
      <vt:lpstr>                       1. Abbey of Saint Denis, 1135-1140, Suburb of Paris, Gothic 1. Notre Dame, 1163-1260, Île de la Cité, Paris. Gothic   2. Rheims Cathedral, c. 1211, region of Grand Est, Gothic  3. Chartres Cathedral, 1194-1250, Centre-Val de Loire region, Gothic  4. Rouen Cathedral, consecrated on the 1st of October, 1063, in the presence of William the Conqueror, Gothic  1. Sainte-Chapelle, consecrated on 26th of April, 1248, Paris, Gothic 5. Abbey of Senanque, c. 1148, Provence, Romnesque/Gothic  6. Palais des Papes, 14th century, Avignon,, Gothic   https://maps-france.com/maps-france-regions/political-map-of-france     </vt:lpstr>
      <vt:lpstr>France  c. 1000  Viking invasion and civil war lead to a severe decline in royal authority. Regional counts now rule as virtually independent princes.   https://timemaps.com/history/france-1453ad/  </vt:lpstr>
      <vt:lpstr>France  1215  Taking advantage of the mistakes of king John, Henry II’s son, he has seized most of John’s French possessions, and brought them under tight royal control.  https://timemaps.com/history/france-1215ad/ </vt:lpstr>
      <vt:lpstr>                   France  1453  Unresolved claims between the French and English kings lead to the Hundred Years War. By 1453, the French Triumph with the remarkable role played by Joan of Arc,  the English only have Calais left to them.   https://timemaps.com/history/france-1453ad/ </vt:lpstr>
      <vt:lpstr>PowerPoint Presentation</vt:lpstr>
      <vt:lpstr>PowerPoint Presentation</vt:lpstr>
      <vt:lpstr>                   G     Gothic Church Architecture  Gothic architecture is a style of architecture that flourished in Europe during the High and Late Middle Ages. It evolved from Romanesque architecture and was succeeded by Renaissance architecture. Originating in 12th century France and lasting into the 16th century, Gothic architecture was known during the period as Opus Francigenum ("French work") with the term Gothic first appearing during the later part of the Renaissance.  Its characteristics include the  1. pointed arch 2. ribbed vault (which evolved from the joint vaulting of Romanesque architecture)  3. flying buttress.  Gothic architecture is most familiar as the architecture of many of the great cathedrals, abbeys and churches of Europe.  The west front at the Abbey of Saint Denis, 1135-1140, with its three deep portals https://www.historyofinformation.com/detail.php?entryid=3131 </vt:lpstr>
      <vt:lpstr>Robinet Testard, c. 1470-1531 Dagobert (7th century King of France) visiting the construction site of Saint-Denis, Les Grandes Chroniques de France (folio 60 v), 1471, Bibliothèque Nationale de France, Paris, France https://en.wikipedia.org/wiki/Basilica_of_Saint-Denis  </vt:lpstr>
      <vt:lpstr>The abbey church was transformed under the impulse of Abbot Sugar in the 12th century https://passerelles.essentiels.bnf.fr/fr/image/97ba231a-d4f3-485c-8056-aeadfa99c9fb-dagobert-visitant-chantier-la-construction-saint-denis-1  "While we join the new chevet to the old facade The middle of the sanctuary shines in its splendour. Shines in splendor what we unite splendidly, And the magnificent work that floods a new light, shines, It is I, Suger, who in my time enlarged this building It was under my direction that it was done". Abbé Suger, Inscription engraved in the church of Saint-Denis.</vt:lpstr>
      <vt:lpstr>https://en.wikipedia.org/ wiki/Basilica_of_Saint-Denis </vt:lpstr>
      <vt:lpstr>https://en.wikipedia.org/wiki/Basilica_of_Saint-Denis </vt:lpstr>
      <vt:lpstr>                         Notre Dame  is the medieval Catholic cathedral on the Île de la Cité in Paris. https://commons.wikimedia.org/wiki/File:Notredame_Paris.JPG   The 12th century cathedral is widely considered to be one of the finest examples of French Gothic architecture, and it is among the largest and most well-known church buildings in the world.  Notre-Dame was among the first buildings in the world to use the flying buttress. They  were originally designed to support the choir and nave but after the construction began, the thinner walls grew ever higher and stress fractures began to occur as the walls pushed outward. In response, the cathedral's architects built supports around the outside walls, and later additions  continued the pattern.  Many small statues were  placed around the outside to  serve as column supports and  water spouts. Among these are  the  famous gargoyles,  designed for water run-off,  and chimeras. The statues  were originally colored as was most of the exterior. The  paint has worn off. The  cathedral was essentially  complete by 1345. The  cathedral as a narrow climb  of 387 steps at the top of  several spiral staircases; along the climb it is possible to view  its most famous bell and a  spectacular view across Paris  when reaching the top. </vt:lpstr>
      <vt:lpstr>Notre-Dame de Paris Construction of the cathedral began in 1163 under Bishop Maurice de Sully and was largely completed by 1260 https://en.wikipedia.org/wiki/Notre-Dame_de_Paris  </vt:lpstr>
      <vt:lpstr>https://el.m.wikipedia.org/wiki/%CE%91%CF%81%CF%87%CE%B5%CE%AF%CE%BF:Cath%C3%A9drale_Notre-Dame_de_Paris_-_12.jpg https://www.flickr.com/photos/pedrosz/27319922577  </vt:lpstr>
      <vt:lpstr>  The north facade and the south transept portal of St Stephen, 13th century by Jean de Chelles taken up by Pierre de Montreuil https://www.notredamedeparis.fr/decouvrir/architecture/    </vt:lpstr>
      <vt:lpstr>                                            The Madonna and Child sculpture of the 14th century. This statue embodies the image of "Notre Dame de Paris.” https://www.notredamedeparis.fr/decouvrir/sculptures/notre-dame/  https://restorenotredame.org/gallery/virgin-of-the-pillar </vt:lpstr>
      <vt:lpstr>https://restorenotredame.org/about </vt:lpstr>
      <vt:lpstr>Rheims Cathedral, c. 1211 Notre-Dame de Reims was built in the High Gothic style. It is the seat of the Archdiocese of Reims, where the kings of France were crowned. The cathedral replaced an older church, destroyed by fire in 1211, that was built on the site of the basilica where Clovis was baptized by Saint Remi, bishop of Reims in AD 496. https://en.wikipedia.org/wiki/French_Gothic_architecture#/media/File:ReimsCathedral0116.jpg  </vt:lpstr>
      <vt:lpstr>https://en.wikipedia.org/wiki/Reims_Cathedral</vt:lpstr>
      <vt:lpstr>https://en.wikipedia.org/wiki/Reims_Cathedral </vt:lpstr>
      <vt:lpstr>       The Talisman of Charlemagne is a 9th-century Carolingian reliquary encolpion. The Chalice of Saint Remigius, 12th century https://en.wikipedia.org/wiki/Talisman_of_Charlemagne  https://en.wikipedia.org/wiki/Reims_Cathedral#/media/File:Calice_du_sacre_Tau.jpg  </vt:lpstr>
      <vt:lpstr>                        Chartres Cathedral, 1194 and 1250 https://en.wikipedia.org/wiki/Chartres_Cathedral  The current cathedral, mostly constructed between 1194 and 1220, is the last of five which have occupied the site since the town became a bishopric in the 4th century. The cathedral has been well preserved. The majority of the original windows survive intact, while the architecture has seen only minor changes since the early 13th century. The building's exterior is dominated by  flying buttresses  which allowed the  architects to increase  the window size  significantly, while  the west end is  dominated by  two contrasting spires completed around  1160 and a 113metre early 16th-century  Flamboyant spire on  top of an older tower.  Equally notable are  the three great  façades, each adorned with hundreds of  sculpted figures  illustrating key  theological themes  and narratives.  </vt:lpstr>
      <vt:lpstr>    https://www.luc.edu/medieval/labyrinths/chartres.shtml https://gr.pinterest.com/pin/431008626842734902/  </vt:lpstr>
      <vt:lpstr>   Rouen Cathedral, mid 12th century Construction on the current building began in the 12th century in Early Gothic style for Saint Romain's tower, front side porches and part of the nave. https://en.wikipedia.org/wiki/Rouen_Cathedral#/media/File:Rouen_Cathedral_as_seen_from_Gros_Horloge_140215_4.jpg  https://en.wikipedia.org/wiki/Rouen_Cathedral#/media/File:Notre-Dame_de_Rouen,_Nave_20140521_1.jpg   </vt:lpstr>
      <vt:lpstr>   Three of Monet's famous paintings of Rouen Cathedral, 1893s The most famous paintings of the cathedral were done by the Impressionist artist Claude Monet, who produced a series of paintings of the building showing the same scene at different times of the day and in different weather conditions. Other painters inspired by the building included John Ruskin, who selected it as an example of good architecture in The Seven Lamps of Architecture, and Roy Lichtenstein, who produced a series of pictures representing the cathedral's front. Mae Babitz, illustrated the Cathedral in the 1960s.    https://en.wikipedia.org/wiki/Rouen_Cathedral_(Monet_series)#/media/File:Claude_Monet_-_Rouen_Cathedral,_Facade_I.jpg  and https://en.wikipedia.org/wiki/Rouen_Cathedral_(Monet_series)#/media/File:Claude_Monet_-_Rouen_Cathedral,_Facade_and_Tour_d'AlbaneI.JPG  and https://en.wikipedia.org/wiki/Rouen_Cathedral#/media/File:Claude_Monet_033.jpg   </vt:lpstr>
      <vt:lpstr>                                        John Ruskin, 1819-1900 Entrance to South Transept of Rouen Cathedral, 1854, graphite, black chalk, pen and ink and wash, with some white on paper https://cockerel.fitzmuseum.cam.ac.uk/a-new-chapter/john-ruskin/   </vt:lpstr>
      <vt:lpstr>    Roy Lichtenstein, 1923 - 1997 Rouen Cathedral Set 3, 1969, oil and magna on canvas, 5 canvases, 160 x 106.7 cm, The BROAD, CA, USA Inspired by an exhibition of serial artworks that featured impressionist Claude Monet’s famous paintings of Rouen Cathedral, Roy Lichtenstein, never shy about appropriating a theme, embarked on his own Cathedral series. Unlike Monet, who painted at the site of the cathedral over the course of two years, observing the change of color and contours as light moved across the building’s surface, Lichtenstein did not paint from life. Monet’s quintessentially painterly approach stands in sharp contrast to Lichtenstein’s commercially influenced style. Yet, impressionism’s staccato brushwork and unmixed colors are a logical antecedent to Lichtenstein’s primary colors and benday dots — a cheeky update on a movement and an artist. https://www.thebroad.org/art/roy-lichtenstein/rouen-cathedral-set-3    </vt:lpstr>
      <vt:lpstr>                            The beginning of the Gothic style is held by all modern historians to be in the first half of the 12th century at the Basilica of St Denis in the Ile-de-France, the royal domain of the Capetian kings rich in industry and the wool trade, because of the records he left during reconstruction of what he desired of this renovation, rather than the contemporary churches that explore some of the same ideas used at St. Denis.  Abbot Suger believed in the spiritual power of light and colour, following in the philosophy of the 3rd century pagan Dionysius the Areopagite, whose identity was fused with that of the patron saint of Paris, and leading him in the end to require large windows of stained glass. Windows of the Chapel of the Virgin at the Basilica of Saint-Denis. The Tree of Jesse window is on the right https://en.wikipedia.org/wiki/French_Gothic_stained_glass_windows#/media/File:Basilique_Saint-Denis_chapelle_de_la_Vierge.jpg </vt:lpstr>
      <vt:lpstr>  The Basilica of St Denis,  North transept Rose window, depicting the Creation, with God at the center the six days of Creation, the Zodiac representing the order of the heavens, the Labours representing the order of the earth, Adam and Eve eating the fruit and being expelled from Eden.  https://commons.wikimedia.org/wiki/File:Basilica-of-Saint-Denis-Rayonnant-Rose-Window.jpg    </vt:lpstr>
      <vt:lpstr>Saint Denis Choir Vitraux Windows https://www.reddit.com/r/Catholicism/comments/wb5rjz/free_friday_the_rayonnant_gothic_choir_of_the/ and https://dianadarke.com/tag/saint-denis/ </vt:lpstr>
      <vt:lpstr>Chartres Cathedral Lancet windows under the west Rose window; the Jesse Window or genealogy of Christ (right); Life of Christ (center), and the Passion of Christ (left), c.1150 https://en.wikipedia.org/wiki/Chartres_Cathedral  </vt:lpstr>
      <vt:lpstr>                              The Sainte-Chapelle is a royal chapel in the Gothic style constructed during the 13th century  Herman, Paul, and Johan Limbourg,  c. 1385 – 1416 Très Riches Heures du Duc de Berry, the Month of June page, c. 1412-1416, manuscript illumination in vellum, 30 cm in height by 21.5 cm, Musée Condé, Chantilly, France.  https://en.wikipedia.org/wiki/Sainte-Chapelle  </vt:lpstr>
      <vt:lpstr>https://en.wikipedia.org/wiki/Sainte-Chapelle#/media/File:Sainte_Chapelle_Interior_Stained_Glass.jpg </vt:lpstr>
      <vt:lpstr>https://en.wikipedia.org/wiki/Sainte-Chapelle#/media/File:Chapelle_Haute_@_Sainte-Chapelle_@_Paris_(30029150036).jpg </vt:lpstr>
      <vt:lpstr>https://en.wikipedia.org/wiki/Sainte-Chapelle#/media/File:PA00086001_-_Sainte-Chapelle_-_7MC_3458+3461_-_HDR.jpg  https://en.wikipedia.org/wiki/Sainte-Chapelle#/media/File:Paris_Sainte_Chapelle_East_View_02.JPG      </vt:lpstr>
      <vt:lpstr>                              Abbey of Senanque, c. 1148, Provence, France,  Sénanque Abbey is a Cistercian Abbey near the village of Gordes in the département of the Vaucluse in Provence, France.  https://www.youtube.com/watch?v=0PVnw_oE4Us https://www.youtube.com/watch?v=ZuyYDacly0Q    </vt:lpstr>
      <vt:lpstr>            The monks who now live at Sénanque grow lavender and tend honey-bees https://www.picfair.com/pics/07881671-cloister-of-senanque-abbey-vaucluse-gordes-provence-france  https://www.senanque.fr/en/  https://chateau-ferrassieres.fr/en/portfolio-items/senanque-abbey/ </vt:lpstr>
      <vt:lpstr>The façade of the Palais des Papes, 14th century, Avignon, France https://www.viator.com/en-IE/tours/Nice/Full-Day-Avignon-Private-Tour-of-Popes-Palace-and-Chateauneuf-du-Pape-from-Nice/d478-26158P36 </vt:lpstr>
      <vt:lpstr>The famous Avignon Bridge https://thegoodlifefrance.com/palais-des-papes-palace-of-the-popes-avignon-provence/ </vt:lpstr>
      <vt:lpstr>https://wild-about-travel.com/avignon-palais-des-papes-gothic-architecture-masterpiece/  </vt:lpstr>
      <vt:lpstr>  The Palais des Papes decorated with Roses during the Rose Festival     </vt:lpstr>
      <vt:lpstr>                     Bibliography https://epopteia.gr/243/kanellopoulos-romanikos-gothikos-rithmos/?print=pdf  https://archeologie.culture.gouv.fr/saint-denis/en  https://en.wikipedia.org/wiki/Basilica_of_Saint-Denis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2022-10-19T11:00:56Z</dcterms:created>
  <dcterms:modified xsi:type="dcterms:W3CDTF">2023-11-18T09:44:08Z</dcterms:modified>
</cp:coreProperties>
</file>