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265" r:id="rId3"/>
    <p:sldId id="267" r:id="rId4"/>
    <p:sldId id="260" r:id="rId5"/>
    <p:sldId id="262" r:id="rId6"/>
    <p:sldId id="258" r:id="rId7"/>
    <p:sldId id="259" r:id="rId8"/>
    <p:sldId id="264" r:id="rId9"/>
    <p:sldId id="266" r:id="rId10"/>
    <p:sldId id="263" r:id="rId11"/>
    <p:sldId id="261" r:id="rId12"/>
    <p:sldId id="257" r:id="rId13"/>
    <p:sldId id="304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90DE73-62A6-4ECA-8551-ACE819C29792}" v="22" dt="2023-11-21T08:35:19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FE90DE73-62A6-4ECA-8551-ACE819C29792}"/>
    <pc:docChg chg="undo redo custSel addSld delSld modSld">
      <pc:chgData name="Amalia Spiliakou" userId="f4bd6b91a0b5818a" providerId="LiveId" clId="{FE90DE73-62A6-4ECA-8551-ACE819C29792}" dt="2023-11-21T08:36:24.750" v="657" actId="255"/>
      <pc:docMkLst>
        <pc:docMk/>
      </pc:docMkLst>
      <pc:sldChg chg="del">
        <pc:chgData name="Amalia Spiliakou" userId="f4bd6b91a0b5818a" providerId="LiveId" clId="{FE90DE73-62A6-4ECA-8551-ACE819C29792}" dt="2023-11-21T08:29:15.414" v="520" actId="47"/>
        <pc:sldMkLst>
          <pc:docMk/>
          <pc:sldMk cId="2624715736" sldId="256"/>
        </pc:sldMkLst>
      </pc:sldChg>
      <pc:sldChg chg="modSp mod">
        <pc:chgData name="Amalia Spiliakou" userId="f4bd6b91a0b5818a" providerId="LiveId" clId="{FE90DE73-62A6-4ECA-8551-ACE819C29792}" dt="2023-11-21T08:17:30.992" v="424" actId="20577"/>
        <pc:sldMkLst>
          <pc:docMk/>
          <pc:sldMk cId="796751563" sldId="257"/>
        </pc:sldMkLst>
        <pc:spChg chg="mod">
          <ac:chgData name="Amalia Spiliakou" userId="f4bd6b91a0b5818a" providerId="LiveId" clId="{FE90DE73-62A6-4ECA-8551-ACE819C29792}" dt="2023-11-21T08:17:30.992" v="424" actId="20577"/>
          <ac:spMkLst>
            <pc:docMk/>
            <pc:sldMk cId="796751563" sldId="257"/>
            <ac:spMk id="4" creationId="{01C3B0AE-6D32-0142-E7DD-3BC4571EF000}"/>
          </ac:spMkLst>
        </pc:spChg>
      </pc:sldChg>
      <pc:sldChg chg="modSp mod">
        <pc:chgData name="Amalia Spiliakou" userId="f4bd6b91a0b5818a" providerId="LiveId" clId="{FE90DE73-62A6-4ECA-8551-ACE819C29792}" dt="2023-11-21T08:15:04.609" v="266" actId="255"/>
        <pc:sldMkLst>
          <pc:docMk/>
          <pc:sldMk cId="4047287551" sldId="260"/>
        </pc:sldMkLst>
        <pc:spChg chg="mod">
          <ac:chgData name="Amalia Spiliakou" userId="f4bd6b91a0b5818a" providerId="LiveId" clId="{FE90DE73-62A6-4ECA-8551-ACE819C29792}" dt="2023-11-21T08:15:04.609" v="266" actId="255"/>
          <ac:spMkLst>
            <pc:docMk/>
            <pc:sldMk cId="4047287551" sldId="260"/>
            <ac:spMk id="2" creationId="{83067A21-919E-97F0-ECC0-A5E4098368A2}"/>
          </ac:spMkLst>
        </pc:spChg>
      </pc:sldChg>
      <pc:sldChg chg="modSp mod">
        <pc:chgData name="Amalia Spiliakou" userId="f4bd6b91a0b5818a" providerId="LiveId" clId="{FE90DE73-62A6-4ECA-8551-ACE819C29792}" dt="2023-11-21T08:16:58.150" v="416" actId="20577"/>
        <pc:sldMkLst>
          <pc:docMk/>
          <pc:sldMk cId="2852509988" sldId="261"/>
        </pc:sldMkLst>
        <pc:spChg chg="mod">
          <ac:chgData name="Amalia Spiliakou" userId="f4bd6b91a0b5818a" providerId="LiveId" clId="{FE90DE73-62A6-4ECA-8551-ACE819C29792}" dt="2023-11-21T08:16:58.150" v="416" actId="20577"/>
          <ac:spMkLst>
            <pc:docMk/>
            <pc:sldMk cId="2852509988" sldId="261"/>
            <ac:spMk id="2" creationId="{6A0BA9AB-BE78-3CED-7F78-71B4B768D4FD}"/>
          </ac:spMkLst>
        </pc:spChg>
      </pc:sldChg>
      <pc:sldChg chg="modSp mod">
        <pc:chgData name="Amalia Spiliakou" userId="f4bd6b91a0b5818a" providerId="LiveId" clId="{FE90DE73-62A6-4ECA-8551-ACE819C29792}" dt="2023-11-21T08:15:53.790" v="285" actId="20577"/>
        <pc:sldMkLst>
          <pc:docMk/>
          <pc:sldMk cId="1048005260" sldId="262"/>
        </pc:sldMkLst>
        <pc:spChg chg="mod">
          <ac:chgData name="Amalia Spiliakou" userId="f4bd6b91a0b5818a" providerId="LiveId" clId="{FE90DE73-62A6-4ECA-8551-ACE819C29792}" dt="2023-11-21T08:15:53.790" v="285" actId="20577"/>
          <ac:spMkLst>
            <pc:docMk/>
            <pc:sldMk cId="1048005260" sldId="262"/>
            <ac:spMk id="2" creationId="{B95BF7BC-1B08-A601-58C3-18941B9ADB4E}"/>
          </ac:spMkLst>
        </pc:spChg>
      </pc:sldChg>
      <pc:sldChg chg="modSp mod">
        <pc:chgData name="Amalia Spiliakou" userId="f4bd6b91a0b5818a" providerId="LiveId" clId="{FE90DE73-62A6-4ECA-8551-ACE819C29792}" dt="2023-11-21T08:16:28.096" v="347"/>
        <pc:sldMkLst>
          <pc:docMk/>
          <pc:sldMk cId="2554993254" sldId="263"/>
        </pc:sldMkLst>
        <pc:spChg chg="mod">
          <ac:chgData name="Amalia Spiliakou" userId="f4bd6b91a0b5818a" providerId="LiveId" clId="{FE90DE73-62A6-4ECA-8551-ACE819C29792}" dt="2023-11-21T08:16:28.096" v="347"/>
          <ac:spMkLst>
            <pc:docMk/>
            <pc:sldMk cId="2554993254" sldId="263"/>
            <ac:spMk id="2" creationId="{5D1C8E9A-3B2B-547D-7ECE-32DE8A39293C}"/>
          </ac:spMkLst>
        </pc:spChg>
      </pc:sldChg>
      <pc:sldChg chg="addSp modSp mod setBg">
        <pc:chgData name="Amalia Spiliakou" userId="f4bd6b91a0b5818a" providerId="LiveId" clId="{FE90DE73-62A6-4ECA-8551-ACE819C29792}" dt="2023-11-21T08:23:28.851" v="518" actId="20577"/>
        <pc:sldMkLst>
          <pc:docMk/>
          <pc:sldMk cId="1795840531" sldId="265"/>
        </pc:sldMkLst>
        <pc:spChg chg="mod">
          <ac:chgData name="Amalia Spiliakou" userId="f4bd6b91a0b5818a" providerId="LiveId" clId="{FE90DE73-62A6-4ECA-8551-ACE819C29792}" dt="2023-11-21T08:23:28.851" v="518" actId="20577"/>
          <ac:spMkLst>
            <pc:docMk/>
            <pc:sldMk cId="1795840531" sldId="265"/>
            <ac:spMk id="2" creationId="{DB725E22-9B8F-F3D4-BEB9-BE6DFC56BEE1}"/>
          </ac:spMkLst>
        </pc:spChg>
        <pc:picChg chg="add mod">
          <ac:chgData name="Amalia Spiliakou" userId="f4bd6b91a0b5818a" providerId="LiveId" clId="{FE90DE73-62A6-4ECA-8551-ACE819C29792}" dt="2023-11-21T08:21:32.878" v="462" actId="1076"/>
          <ac:picMkLst>
            <pc:docMk/>
            <pc:sldMk cId="1795840531" sldId="265"/>
            <ac:picMk id="4" creationId="{0723CDFD-A5CF-B52D-6803-6A710F288586}"/>
          </ac:picMkLst>
        </pc:picChg>
      </pc:sldChg>
      <pc:sldChg chg="addSp modSp new mod setBg">
        <pc:chgData name="Amalia Spiliakou" userId="f4bd6b91a0b5818a" providerId="LiveId" clId="{FE90DE73-62A6-4ECA-8551-ACE819C29792}" dt="2023-11-21T08:11:35.985" v="75" actId="20577"/>
        <pc:sldMkLst>
          <pc:docMk/>
          <pc:sldMk cId="430337163" sldId="266"/>
        </pc:sldMkLst>
        <pc:spChg chg="mod">
          <ac:chgData name="Amalia Spiliakou" userId="f4bd6b91a0b5818a" providerId="LiveId" clId="{FE90DE73-62A6-4ECA-8551-ACE819C29792}" dt="2023-11-21T08:11:35.985" v="75" actId="20577"/>
          <ac:spMkLst>
            <pc:docMk/>
            <pc:sldMk cId="430337163" sldId="266"/>
            <ac:spMk id="2" creationId="{C1BD4F3D-D962-F147-CF81-EB1B66E0A967}"/>
          </ac:spMkLst>
        </pc:spChg>
        <pc:picChg chg="add mod">
          <ac:chgData name="Amalia Spiliakou" userId="f4bd6b91a0b5818a" providerId="LiveId" clId="{FE90DE73-62A6-4ECA-8551-ACE819C29792}" dt="2023-11-21T08:08:04.463" v="3" actId="14100"/>
          <ac:picMkLst>
            <pc:docMk/>
            <pc:sldMk cId="430337163" sldId="266"/>
            <ac:picMk id="7170" creationId="{5DF864C8-FEE3-EDC8-5F51-CC51765F0DED}"/>
          </ac:picMkLst>
        </pc:picChg>
      </pc:sldChg>
      <pc:sldChg chg="addSp delSp modSp new mod setBg">
        <pc:chgData name="Amalia Spiliakou" userId="f4bd6b91a0b5818a" providerId="LiveId" clId="{FE90DE73-62A6-4ECA-8551-ACE819C29792}" dt="2023-11-21T08:20:42.275" v="456" actId="14100"/>
        <pc:sldMkLst>
          <pc:docMk/>
          <pc:sldMk cId="637590576" sldId="267"/>
        </pc:sldMkLst>
        <pc:spChg chg="mod">
          <ac:chgData name="Amalia Spiliakou" userId="f4bd6b91a0b5818a" providerId="LiveId" clId="{FE90DE73-62A6-4ECA-8551-ACE819C29792}" dt="2023-11-21T08:20:42.275" v="456" actId="14100"/>
          <ac:spMkLst>
            <pc:docMk/>
            <pc:sldMk cId="637590576" sldId="267"/>
            <ac:spMk id="2" creationId="{6DBA3606-C666-52A7-0CA2-DB625FCA18E3}"/>
          </ac:spMkLst>
        </pc:spChg>
        <pc:spChg chg="add del">
          <ac:chgData name="Amalia Spiliakou" userId="f4bd6b91a0b5818a" providerId="LiveId" clId="{FE90DE73-62A6-4ECA-8551-ACE819C29792}" dt="2023-11-21T08:19:53.242" v="447" actId="478"/>
          <ac:spMkLst>
            <pc:docMk/>
            <pc:sldMk cId="637590576" sldId="267"/>
            <ac:spMk id="4" creationId="{84E535F8-F5C1-3154-23CA-60DED3FA8C30}"/>
          </ac:spMkLst>
        </pc:spChg>
        <pc:picChg chg="add mod">
          <ac:chgData name="Amalia Spiliakou" userId="f4bd6b91a0b5818a" providerId="LiveId" clId="{FE90DE73-62A6-4ECA-8551-ACE819C29792}" dt="2023-11-21T08:20:28.882" v="453" actId="1076"/>
          <ac:picMkLst>
            <pc:docMk/>
            <pc:sldMk cId="637590576" sldId="267"/>
            <ac:picMk id="8194" creationId="{23BB893D-AD36-5A0D-3035-77B24E6AFA70}"/>
          </ac:picMkLst>
        </pc:picChg>
      </pc:sldChg>
      <pc:sldChg chg="modSp add mod setBg">
        <pc:chgData name="Amalia Spiliakou" userId="f4bd6b91a0b5818a" providerId="LiveId" clId="{FE90DE73-62A6-4ECA-8551-ACE819C29792}" dt="2023-11-21T08:36:24.750" v="657" actId="255"/>
        <pc:sldMkLst>
          <pc:docMk/>
          <pc:sldMk cId="3607037043" sldId="303"/>
        </pc:sldMkLst>
        <pc:spChg chg="mod">
          <ac:chgData name="Amalia Spiliakou" userId="f4bd6b91a0b5818a" providerId="LiveId" clId="{FE90DE73-62A6-4ECA-8551-ACE819C29792}" dt="2023-11-21T08:36:24.750" v="657" actId="255"/>
          <ac:spMkLst>
            <pc:docMk/>
            <pc:sldMk cId="3607037043" sldId="303"/>
            <ac:spMk id="3" creationId="{5B5CE5EC-A214-4F17-998E-E2089042847F}"/>
          </ac:spMkLst>
        </pc:spChg>
      </pc:sldChg>
      <pc:sldChg chg="addSp delSp modSp add mod setBg">
        <pc:chgData name="Amalia Spiliakou" userId="f4bd6b91a0b5818a" providerId="LiveId" clId="{FE90DE73-62A6-4ECA-8551-ACE819C29792}" dt="2023-11-21T08:35:19.923" v="640"/>
        <pc:sldMkLst>
          <pc:docMk/>
          <pc:sldMk cId="332483234" sldId="304"/>
        </pc:sldMkLst>
        <pc:spChg chg="add del mod">
          <ac:chgData name="Amalia Spiliakou" userId="f4bd6b91a0b5818a" providerId="LiveId" clId="{FE90DE73-62A6-4ECA-8551-ACE819C29792}" dt="2023-11-21T08:35:13.348" v="639" actId="6549"/>
          <ac:spMkLst>
            <pc:docMk/>
            <pc:sldMk cId="332483234" sldId="304"/>
            <ac:spMk id="3" creationId="{5B5CE5EC-A214-4F17-998E-E208904284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D147-C370-0B80-FECC-7B907A1C6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F6B17-C6C4-1C7B-17A9-1682E0A0D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18571-0E80-87FD-F62D-68E3B8FA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6A478-1C88-1922-1E43-FAC83A64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C8DFD-68F4-AE5D-86EC-35AE21460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350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B8F-9DC1-7380-3978-A2D4D3833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CD3B4-7DA0-4B43-CC18-1F526F83B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20A6F-F6BE-141E-8AEA-0A5C7718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3389C-2A42-EDEC-CF25-5469C117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10B56-89AE-1FEB-7300-964D5C6C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688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F627E-1D21-A041-0467-61602414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9D926-3717-458F-B337-5F8C5BECB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7EF3E-C40C-8ED2-6D75-D3AD83BB5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C045C-19D4-2A82-2B5B-549B6ED5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26B98-B5A2-BF7C-8175-F405AC0C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450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3926-A39E-BF12-F823-C85FE396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292B-8B45-3F0E-B0E5-E41D00FF4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7AA036-6022-CC3C-AAA7-D37B45CA1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FD222-6EAE-0AE1-1386-9E59A28DE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173CF-4B06-4345-D773-2A432EFB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2642B-4373-F320-B496-7E0FBCB55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28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D556B-3119-93B9-8B51-4ADAF27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F6286-641B-DB9F-30F1-DBC82C371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759201-DD42-74F3-F836-44FE63643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E9830F-73DE-A91A-C3D1-F33C3F8E48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A1A580-C8D2-6ACC-8A7B-9D0920EAA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9E8813-44DC-0EBB-FBFD-2642E08E3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C5031-EDC7-9563-93A4-121935AC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40315C-5E8F-63DA-A913-3B0E9B31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655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84F6-1F51-D710-76F1-A9F96C08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4664C1-EEBE-B17A-6398-AE275F2D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64797-2F0B-EDF2-11CC-F22E1CB8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9A335-14BF-CEAF-63DA-211D6A80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133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D3C628-5A09-A875-12BF-FB74C66F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F91982-9C60-5340-EC0A-AD9B5833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6DEBD-3FAE-92BC-FB05-8CCB0215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7230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3670-C28F-30B9-81BC-7CC570A74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5FEB-CE19-B06D-2A35-21062CDDB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AFA68-7173-28B7-3263-3333BFDD4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4636A-0912-4897-8B27-0640BAAC8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7FEC0-D3F4-48CB-55CE-10D32C097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64E03-3859-1D7C-8CE0-7A6161B4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4471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09015-C2BE-C5AB-7B90-34FBE6F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5749E-6732-496F-8758-388C662C9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6F69D-3AE1-1E06-8A35-2EA6BC5CD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CE3EF-D2D7-3C4B-50A9-BA4F7AB56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42D52-D8DA-43F8-752B-C334D88B2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2656B-F6EA-494D-9113-591550F63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303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A08D-EF74-5238-8AF8-A17ECD4A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E03F8-CFFF-984C-1F2A-F861EE304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7A88-7B0A-3F22-90A4-315C2C7E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7B959-B772-095E-6995-9F5BC6B45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80A5-847A-291F-18AB-B447DA27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633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1CED88-E4D7-7AA1-5E3E-73B5F8FA4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C1C49-B7B7-910E-8E26-0F0669BF8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CD037-E4F7-FC55-141A-18896A74D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2184D-3266-79C9-A842-EC8D8BC01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88D70-D237-C102-A2C1-3BE19D48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55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686B0-9C22-07A5-3A02-C231C8DDD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827C0-E993-858D-8C3E-1F8FA57DB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01E2F-FE43-DDDC-D940-8774A4D4C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FE340-3299-4FF3-BEB3-05E5A2AA71C5}" type="datetimeFigureOut">
              <a:rPr lang="el-GR" smtClean="0"/>
              <a:t>21/11/2023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E3CAB-17E1-6C88-54F9-775DD6BA1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56C1D-2DD8-59E7-1489-7B9112331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A6F23-72FE-4E8D-9B75-F037B7F8165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620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nationalgallery.gr/en/artwork/study-for-carols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commons.wikimedia.org/wiki/File:Lytras_Nikiforos_Carols.jpe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l.m.wikipedia.org/wiki/%CE%91%CF%81%CF%87%CE%B5%CE%AF%CE%BF:Lytras-nikiforos-pyrpolisi-tourkikis-navarhidas-apo-kanari.jpe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katsigrasmuseum.gr/uncategorized/%CF%83%CE%B1%CE%BD_%CF%83%CE%AE%CE%BC%CE%B5%CF%81%CE%B1-13-%CE%B9%CE%BF%CF%85%CE%BD%CE%AF%CE%BF%CF%85-1904-%CE%AD%CF%86%CF%85%CE%B3%CE%B5-%CE%B1%CF%80%CF%8C-%CF%84%CE%B7-%CE%B6%CF%89%CE%AE-%CE%BF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nationalgallery.gr/en/artist/lytras-nikephoro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83897"/>
          </a:xfrm>
          <a:custGeom>
            <a:avLst/>
            <a:gdLst>
              <a:gd name="connsiteX0" fmla="*/ 0 w 10972800"/>
              <a:gd name="connsiteY0" fmla="*/ 5783897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10972800 w 10972800"/>
              <a:gd name="connsiteY5" fmla="*/ 5783897 h 5783897"/>
              <a:gd name="connsiteX6" fmla="*/ 9601200 w 10972800"/>
              <a:gd name="connsiteY6" fmla="*/ 3298629 h 5783897"/>
              <a:gd name="connsiteX7" fmla="*/ 10972800 w 10972800"/>
              <a:gd name="connsiteY7" fmla="*/ 1445974 h 5783897"/>
              <a:gd name="connsiteX8" fmla="*/ 8229600 w 10972800"/>
              <a:gd name="connsiteY8" fmla="*/ 903734 h 5783897"/>
              <a:gd name="connsiteX9" fmla="*/ 8229600 w 10972800"/>
              <a:gd name="connsiteY9" fmla="*/ 180747 h 5783897"/>
              <a:gd name="connsiteX10" fmla="*/ 2743200 w 10972800"/>
              <a:gd name="connsiteY10" fmla="*/ 180747 h 5783897"/>
              <a:gd name="connsiteX11" fmla="*/ 2743200 w 10972800"/>
              <a:gd name="connsiteY11" fmla="*/ 903734 h 5783897"/>
              <a:gd name="connsiteX12" fmla="*/ 0 w 10972800"/>
              <a:gd name="connsiteY12" fmla="*/ 1445974 h 5783897"/>
              <a:gd name="connsiteX13" fmla="*/ 1371600 w 10972800"/>
              <a:gd name="connsiteY13" fmla="*/ 3298629 h 5783897"/>
              <a:gd name="connsiteX14" fmla="*/ 0 w 10972800"/>
              <a:gd name="connsiteY14" fmla="*/ 5783897 h 5783897"/>
              <a:gd name="connsiteX0" fmla="*/ 4114800 w 10972800"/>
              <a:gd name="connsiteY0" fmla="*/ 4383109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6858000 w 10972800"/>
              <a:gd name="connsiteY5" fmla="*/ 4383109 h 5783897"/>
              <a:gd name="connsiteX6" fmla="*/ 4114800 w 10972800"/>
              <a:gd name="connsiteY6" fmla="*/ 4383109 h 5783897"/>
              <a:gd name="connsiteX0" fmla="*/ 0 w 10972800"/>
              <a:gd name="connsiteY0" fmla="*/ 5783897 h 5783897"/>
              <a:gd name="connsiteX1" fmla="*/ 1371600 w 10972800"/>
              <a:gd name="connsiteY1" fmla="*/ 3298629 h 5783897"/>
              <a:gd name="connsiteX2" fmla="*/ 0 w 10972800"/>
              <a:gd name="connsiteY2" fmla="*/ 1445974 h 5783897"/>
              <a:gd name="connsiteX3" fmla="*/ 2743200 w 10972800"/>
              <a:gd name="connsiteY3" fmla="*/ 903734 h 5783897"/>
              <a:gd name="connsiteX4" fmla="*/ 2743200 w 10972800"/>
              <a:gd name="connsiteY4" fmla="*/ 180747 h 5783897"/>
              <a:gd name="connsiteX5" fmla="*/ 8229600 w 10972800"/>
              <a:gd name="connsiteY5" fmla="*/ 180747 h 5783897"/>
              <a:gd name="connsiteX6" fmla="*/ 8229600 w 10972800"/>
              <a:gd name="connsiteY6" fmla="*/ 903734 h 5783897"/>
              <a:gd name="connsiteX7" fmla="*/ 10972800 w 10972800"/>
              <a:gd name="connsiteY7" fmla="*/ 1445974 h 5783897"/>
              <a:gd name="connsiteX8" fmla="*/ 9601200 w 10972800"/>
              <a:gd name="connsiteY8" fmla="*/ 3298629 h 5783897"/>
              <a:gd name="connsiteX9" fmla="*/ 10972800 w 10972800"/>
              <a:gd name="connsiteY9" fmla="*/ 5783897 h 5783897"/>
              <a:gd name="connsiteX10" fmla="*/ 6858000 w 10972800"/>
              <a:gd name="connsiteY10" fmla="*/ 5106097 h 5783897"/>
              <a:gd name="connsiteX11" fmla="*/ 8229600 w 10972800"/>
              <a:gd name="connsiteY11" fmla="*/ 4518670 h 5783897"/>
              <a:gd name="connsiteX12" fmla="*/ 2743200 w 10972800"/>
              <a:gd name="connsiteY12" fmla="*/ 4518670 h 5783897"/>
              <a:gd name="connsiteX13" fmla="*/ 4114800 w 10972800"/>
              <a:gd name="connsiteY13" fmla="*/ 5106097 h 5783897"/>
              <a:gd name="connsiteX14" fmla="*/ 0 w 10972800"/>
              <a:gd name="connsiteY14" fmla="*/ 5783897 h 5783897"/>
              <a:gd name="connsiteX15" fmla="*/ 2743200 w 10972800"/>
              <a:gd name="connsiteY15" fmla="*/ 4518670 h 5783897"/>
              <a:gd name="connsiteX16" fmla="*/ 2743200 w 10972800"/>
              <a:gd name="connsiteY16" fmla="*/ 903734 h 5783897"/>
              <a:gd name="connsiteX17" fmla="*/ 8229600 w 10972800"/>
              <a:gd name="connsiteY17" fmla="*/ 903734 h 5783897"/>
              <a:gd name="connsiteX18" fmla="*/ 8229600 w 10972800"/>
              <a:gd name="connsiteY18" fmla="*/ 4518670 h 5783897"/>
              <a:gd name="connsiteX19" fmla="*/ 4114800 w 10972800"/>
              <a:gd name="connsiteY19" fmla="*/ 4383109 h 5783897"/>
              <a:gd name="connsiteX20" fmla="*/ 4114800 w 10972800"/>
              <a:gd name="connsiteY20" fmla="*/ 5106097 h 5783897"/>
              <a:gd name="connsiteX21" fmla="*/ 6858000 w 10972800"/>
              <a:gd name="connsiteY21" fmla="*/ 5106097 h 5783897"/>
              <a:gd name="connsiteX22" fmla="*/ 6858000 w 10972800"/>
              <a:gd name="connsiteY22" fmla="*/ 4383109 h 578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83897" stroke="0" extrusionOk="0">
                <a:moveTo>
                  <a:pt x="0" y="5783897"/>
                </a:moveTo>
                <a:cubicBezTo>
                  <a:pt x="1412162" y="5505828"/>
                  <a:pt x="2808722" y="5210246"/>
                  <a:pt x="4114800" y="5106097"/>
                </a:cubicBezTo>
                <a:cubicBezTo>
                  <a:pt x="3510023" y="4950084"/>
                  <a:pt x="3099407" y="4534367"/>
                  <a:pt x="2743200" y="4518670"/>
                </a:cubicBezTo>
                <a:cubicBezTo>
                  <a:pt x="4795162" y="4128812"/>
                  <a:pt x="6361865" y="4543622"/>
                  <a:pt x="8229600" y="4518670"/>
                </a:cubicBezTo>
                <a:cubicBezTo>
                  <a:pt x="8122298" y="4667101"/>
                  <a:pt x="7131772" y="5054324"/>
                  <a:pt x="6858000" y="5106097"/>
                </a:cubicBezTo>
                <a:cubicBezTo>
                  <a:pt x="8269787" y="5274313"/>
                  <a:pt x="9434803" y="5387710"/>
                  <a:pt x="10972800" y="5783897"/>
                </a:cubicBezTo>
                <a:cubicBezTo>
                  <a:pt x="10665704" y="5199928"/>
                  <a:pt x="9877633" y="3491637"/>
                  <a:pt x="9601200" y="3298629"/>
                </a:cubicBezTo>
                <a:cubicBezTo>
                  <a:pt x="10307739" y="2529263"/>
                  <a:pt x="10806578" y="1884744"/>
                  <a:pt x="10972800" y="1445974"/>
                </a:cubicBezTo>
                <a:cubicBezTo>
                  <a:pt x="10050615" y="1251620"/>
                  <a:pt x="9136803" y="1014685"/>
                  <a:pt x="8229600" y="903734"/>
                </a:cubicBezTo>
                <a:cubicBezTo>
                  <a:pt x="8269329" y="704149"/>
                  <a:pt x="8272377" y="495968"/>
                  <a:pt x="8229600" y="180747"/>
                </a:cubicBezTo>
                <a:cubicBezTo>
                  <a:pt x="6046107" y="-148919"/>
                  <a:pt x="4490277" y="-69031"/>
                  <a:pt x="2743200" y="180747"/>
                </a:cubicBezTo>
                <a:cubicBezTo>
                  <a:pt x="2769209" y="284364"/>
                  <a:pt x="2683842" y="724175"/>
                  <a:pt x="2743200" y="903734"/>
                </a:cubicBezTo>
                <a:cubicBezTo>
                  <a:pt x="1869067" y="1147749"/>
                  <a:pt x="1053146" y="1324535"/>
                  <a:pt x="0" y="1445974"/>
                </a:cubicBezTo>
                <a:cubicBezTo>
                  <a:pt x="579554" y="1993297"/>
                  <a:pt x="1226562" y="3010640"/>
                  <a:pt x="1371600" y="3298629"/>
                </a:cubicBezTo>
                <a:cubicBezTo>
                  <a:pt x="1323719" y="3616631"/>
                  <a:pt x="705488" y="4680464"/>
                  <a:pt x="0" y="5783897"/>
                </a:cubicBezTo>
                <a:close/>
              </a:path>
              <a:path w="10972800" h="5783897" fill="darkenLess" stroke="0" extrusionOk="0">
                <a:moveTo>
                  <a:pt x="4114800" y="4383109"/>
                </a:moveTo>
                <a:cubicBezTo>
                  <a:pt x="4108078" y="4597182"/>
                  <a:pt x="4075322" y="4986545"/>
                  <a:pt x="4114800" y="5106097"/>
                </a:cubicBezTo>
                <a:cubicBezTo>
                  <a:pt x="3587909" y="5020570"/>
                  <a:pt x="3251296" y="4841977"/>
                  <a:pt x="2743200" y="4518670"/>
                </a:cubicBezTo>
                <a:cubicBezTo>
                  <a:pt x="4676754" y="4018652"/>
                  <a:pt x="6330750" y="4356215"/>
                  <a:pt x="8229600" y="4518670"/>
                </a:cubicBezTo>
                <a:cubicBezTo>
                  <a:pt x="7702574" y="4795101"/>
                  <a:pt x="7137873" y="4885485"/>
                  <a:pt x="6858000" y="5106097"/>
                </a:cubicBezTo>
                <a:cubicBezTo>
                  <a:pt x="6881592" y="4868127"/>
                  <a:pt x="6847715" y="4630835"/>
                  <a:pt x="6858000" y="4383109"/>
                </a:cubicBezTo>
                <a:cubicBezTo>
                  <a:pt x="5919608" y="4370172"/>
                  <a:pt x="5019542" y="4316467"/>
                  <a:pt x="4114800" y="4383109"/>
                </a:cubicBezTo>
                <a:close/>
              </a:path>
              <a:path w="10972800" h="5783897" fill="none" extrusionOk="0">
                <a:moveTo>
                  <a:pt x="0" y="5783897"/>
                </a:moveTo>
                <a:cubicBezTo>
                  <a:pt x="356715" y="5271079"/>
                  <a:pt x="1078563" y="3999035"/>
                  <a:pt x="1371600" y="3298629"/>
                </a:cubicBezTo>
                <a:cubicBezTo>
                  <a:pt x="866804" y="2867416"/>
                  <a:pt x="146732" y="1821328"/>
                  <a:pt x="0" y="1445974"/>
                </a:cubicBezTo>
                <a:cubicBezTo>
                  <a:pt x="861819" y="1192860"/>
                  <a:pt x="1749544" y="1028822"/>
                  <a:pt x="2743200" y="903734"/>
                </a:cubicBezTo>
                <a:cubicBezTo>
                  <a:pt x="2734261" y="645332"/>
                  <a:pt x="2724432" y="341554"/>
                  <a:pt x="2743200" y="180747"/>
                </a:cubicBezTo>
                <a:cubicBezTo>
                  <a:pt x="4550883" y="-95985"/>
                  <a:pt x="6409009" y="98483"/>
                  <a:pt x="8229600" y="180747"/>
                </a:cubicBezTo>
                <a:cubicBezTo>
                  <a:pt x="8172190" y="437818"/>
                  <a:pt x="8259784" y="761309"/>
                  <a:pt x="8229600" y="903734"/>
                </a:cubicBezTo>
                <a:cubicBezTo>
                  <a:pt x="9148350" y="1074873"/>
                  <a:pt x="10038363" y="1311252"/>
                  <a:pt x="10972800" y="1445974"/>
                </a:cubicBezTo>
                <a:cubicBezTo>
                  <a:pt x="10431561" y="2383580"/>
                  <a:pt x="9861431" y="3185683"/>
                  <a:pt x="9601200" y="3298629"/>
                </a:cubicBezTo>
                <a:cubicBezTo>
                  <a:pt x="9698425" y="3719035"/>
                  <a:pt x="10220991" y="4743026"/>
                  <a:pt x="10972800" y="5783897"/>
                </a:cubicBezTo>
                <a:cubicBezTo>
                  <a:pt x="9496538" y="5574162"/>
                  <a:pt x="8165682" y="5155221"/>
                  <a:pt x="6858000" y="5106097"/>
                </a:cubicBezTo>
                <a:cubicBezTo>
                  <a:pt x="7048441" y="4899607"/>
                  <a:pt x="7932301" y="4653978"/>
                  <a:pt x="8229600" y="4518670"/>
                </a:cubicBezTo>
                <a:cubicBezTo>
                  <a:pt x="6528096" y="4498539"/>
                  <a:pt x="4691933" y="4379587"/>
                  <a:pt x="2743200" y="4518670"/>
                </a:cubicBezTo>
                <a:cubicBezTo>
                  <a:pt x="3189047" y="4743086"/>
                  <a:pt x="3795830" y="4891325"/>
                  <a:pt x="4114800" y="5106097"/>
                </a:cubicBezTo>
                <a:cubicBezTo>
                  <a:pt x="2677335" y="5031341"/>
                  <a:pt x="1344796" y="5436681"/>
                  <a:pt x="0" y="5783897"/>
                </a:cubicBezTo>
                <a:close/>
                <a:moveTo>
                  <a:pt x="2743200" y="4518670"/>
                </a:moveTo>
                <a:cubicBezTo>
                  <a:pt x="2612816" y="3441699"/>
                  <a:pt x="2885012" y="2438253"/>
                  <a:pt x="2743200" y="903734"/>
                </a:cubicBezTo>
                <a:moveTo>
                  <a:pt x="8229600" y="903734"/>
                </a:moveTo>
                <a:cubicBezTo>
                  <a:pt x="8131684" y="1715959"/>
                  <a:pt x="8124744" y="4100283"/>
                  <a:pt x="8229600" y="4518670"/>
                </a:cubicBezTo>
                <a:moveTo>
                  <a:pt x="4114800" y="4383109"/>
                </a:moveTo>
                <a:cubicBezTo>
                  <a:pt x="4069863" y="4634667"/>
                  <a:pt x="4080651" y="5017449"/>
                  <a:pt x="4114800" y="5106097"/>
                </a:cubicBezTo>
                <a:moveTo>
                  <a:pt x="6858000" y="5106097"/>
                </a:moveTo>
                <a:cubicBezTo>
                  <a:pt x="6868222" y="4884621"/>
                  <a:pt x="6793549" y="4456914"/>
                  <a:pt x="6858000" y="4383109"/>
                </a:cubicBezTo>
              </a:path>
              <a:path w="10972800" h="5783897" fill="none" stroke="0" extrusionOk="0">
                <a:moveTo>
                  <a:pt x="0" y="5783897"/>
                </a:moveTo>
                <a:cubicBezTo>
                  <a:pt x="290373" y="5595932"/>
                  <a:pt x="1242289" y="3816762"/>
                  <a:pt x="1371600" y="3298629"/>
                </a:cubicBezTo>
                <a:cubicBezTo>
                  <a:pt x="749331" y="2499259"/>
                  <a:pt x="409966" y="1968606"/>
                  <a:pt x="0" y="1445974"/>
                </a:cubicBezTo>
                <a:cubicBezTo>
                  <a:pt x="936253" y="1263493"/>
                  <a:pt x="1957156" y="966993"/>
                  <a:pt x="2743200" y="903734"/>
                </a:cubicBezTo>
                <a:cubicBezTo>
                  <a:pt x="2754205" y="770695"/>
                  <a:pt x="2784091" y="494915"/>
                  <a:pt x="2743200" y="180747"/>
                </a:cubicBezTo>
                <a:cubicBezTo>
                  <a:pt x="4562605" y="183030"/>
                  <a:pt x="6397861" y="-5703"/>
                  <a:pt x="8229600" y="180747"/>
                </a:cubicBezTo>
                <a:cubicBezTo>
                  <a:pt x="8217510" y="295628"/>
                  <a:pt x="8291686" y="661346"/>
                  <a:pt x="8229600" y="903734"/>
                </a:cubicBezTo>
                <a:cubicBezTo>
                  <a:pt x="9157924" y="1032745"/>
                  <a:pt x="10154957" y="1162242"/>
                  <a:pt x="10972800" y="1445974"/>
                </a:cubicBezTo>
                <a:cubicBezTo>
                  <a:pt x="10563065" y="2036389"/>
                  <a:pt x="10255661" y="2352816"/>
                  <a:pt x="9601200" y="3298629"/>
                </a:cubicBezTo>
                <a:cubicBezTo>
                  <a:pt x="9925781" y="3935817"/>
                  <a:pt x="10837924" y="5437245"/>
                  <a:pt x="10972800" y="5783897"/>
                </a:cubicBezTo>
                <a:cubicBezTo>
                  <a:pt x="9564774" y="5194541"/>
                  <a:pt x="8403181" y="5271815"/>
                  <a:pt x="6858000" y="5106097"/>
                </a:cubicBezTo>
                <a:cubicBezTo>
                  <a:pt x="7138582" y="4892576"/>
                  <a:pt x="7519028" y="4747513"/>
                  <a:pt x="8229600" y="4518670"/>
                </a:cubicBezTo>
                <a:cubicBezTo>
                  <a:pt x="6101002" y="4215540"/>
                  <a:pt x="4698177" y="4318535"/>
                  <a:pt x="2743200" y="4518670"/>
                </a:cubicBezTo>
                <a:cubicBezTo>
                  <a:pt x="3087973" y="4806077"/>
                  <a:pt x="3592686" y="4919301"/>
                  <a:pt x="4114800" y="5106097"/>
                </a:cubicBezTo>
                <a:cubicBezTo>
                  <a:pt x="2697182" y="5415600"/>
                  <a:pt x="1624360" y="5321099"/>
                  <a:pt x="0" y="5783897"/>
                </a:cubicBezTo>
                <a:close/>
                <a:moveTo>
                  <a:pt x="2743200" y="4518670"/>
                </a:moveTo>
                <a:cubicBezTo>
                  <a:pt x="2781833" y="3481290"/>
                  <a:pt x="2912501" y="2550665"/>
                  <a:pt x="2743200" y="903734"/>
                </a:cubicBezTo>
                <a:moveTo>
                  <a:pt x="8229600" y="903734"/>
                </a:moveTo>
                <a:cubicBezTo>
                  <a:pt x="8389120" y="1793862"/>
                  <a:pt x="8094487" y="3651550"/>
                  <a:pt x="8229600" y="4518670"/>
                </a:cubicBezTo>
                <a:moveTo>
                  <a:pt x="4114800" y="4383109"/>
                </a:moveTo>
                <a:cubicBezTo>
                  <a:pt x="4074106" y="4610663"/>
                  <a:pt x="4132466" y="4798941"/>
                  <a:pt x="4114800" y="5106097"/>
                </a:cubicBezTo>
                <a:moveTo>
                  <a:pt x="6858000" y="5106097"/>
                </a:moveTo>
                <a:cubicBezTo>
                  <a:pt x="6838626" y="4905504"/>
                  <a:pt x="6857162" y="4646302"/>
                  <a:pt x="6858000" y="4383109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07875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it-IT" sz="50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Nikiphoros Lytras</a:t>
            </a:r>
          </a:p>
          <a:p>
            <a:pPr algn="ctr"/>
            <a:r>
              <a:rPr lang="it-IT" sz="50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1832-1904</a:t>
            </a: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it-IT" sz="32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14 Paintings</a:t>
            </a:r>
          </a:p>
          <a:p>
            <a:pPr algn="ctr"/>
            <a:endParaRPr lang="it-IT" sz="32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en-US" sz="4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5E22-9B8F-F3D4-BEB9-BE6DFC56B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4599"/>
            <a:ext cx="5623028" cy="417467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Nikiforos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Lytras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Self-Portrait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Date: ?, Oil on Canvas, 51,5 x 43,5 cm, 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lose-up of a person&#10;&#10;Description automatically generated">
            <a:extLst>
              <a:ext uri="{FF2B5EF4-FFF2-40B4-BE49-F238E27FC236}">
                <a16:creationId xmlns:a16="http://schemas.microsoft.com/office/drawing/2014/main" id="{0723CDFD-A5CF-B52D-6803-6A710F288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28" y="168728"/>
            <a:ext cx="4892572" cy="65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4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A3606-C666-52A7-0CA2-DB625FCA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760" y="2590799"/>
            <a:ext cx="6101039" cy="415834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from the Fair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 1865-1872, Oil on Canvas, 100 x 66 cm, 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Return from the Fair - Lytras Nikephoros">
            <a:extLst>
              <a:ext uri="{FF2B5EF4-FFF2-40B4-BE49-F238E27FC236}">
                <a16:creationId xmlns:a16="http://schemas.microsoft.com/office/drawing/2014/main" id="{23BB893D-AD36-5A0D-3035-77B24E6AF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8856"/>
            <a:ext cx="4414561" cy="664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590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67A21-919E-97F0-ECC0-A5E409836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0" y="1915886"/>
            <a:ext cx="4669972" cy="4778828"/>
          </a:xfrm>
        </p:spPr>
        <p:txBody>
          <a:bodyPr>
            <a:normAutofit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Serpieri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1869,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248 x 148 cm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Marianthi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L.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Charilaou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1895 – 1900, Oil on Canvas,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 x 78 cm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ortrait of Marianthi L. Charilaou - Lytras Nikephoros">
            <a:extLst>
              <a:ext uri="{FF2B5EF4-FFF2-40B4-BE49-F238E27FC236}">
                <a16:creationId xmlns:a16="http://schemas.microsoft.com/office/drawing/2014/main" id="{93B2F2DE-4828-F0C5-4B18-0635C72FE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022" y="163286"/>
            <a:ext cx="3243035" cy="65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ait of Mrs Serpieri - Lytras Nikephoros">
            <a:extLst>
              <a:ext uri="{FF2B5EF4-FFF2-40B4-BE49-F238E27FC236}">
                <a16:creationId xmlns:a16="http://schemas.microsoft.com/office/drawing/2014/main" id="{B6B571F5-5468-335F-BD4D-D6CA98E43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163286"/>
            <a:ext cx="3887107" cy="65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28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F7BC-1B08-A601-58C3-18941B9A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771" y="2264229"/>
            <a:ext cx="2558143" cy="4513826"/>
          </a:xfrm>
        </p:spPr>
        <p:txBody>
          <a:bodyPr>
            <a:normAutofit/>
          </a:bodyPr>
          <a:lstStyle/>
          <a:p>
            <a:pPr algn="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Nude,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1867-1870,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x 118 cm, 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Nude - Lytras Nikephoros">
            <a:extLst>
              <a:ext uri="{FF2B5EF4-FFF2-40B4-BE49-F238E27FC236}">
                <a16:creationId xmlns:a16="http://schemas.microsoft.com/office/drawing/2014/main" id="{9706FCDB-B1D4-764A-B6F2-E36E74F0F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79944"/>
            <a:ext cx="9354904" cy="669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00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5400-B601-1578-6996-121D85D9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3004457"/>
            <a:ext cx="2939143" cy="374740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for </a:t>
            </a:r>
            <a:r>
              <a:rPr lang="el-GR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 Κάλαντα</a:t>
            </a:r>
            <a:r>
              <a:rPr lang="el-G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(Carols),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1870s,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Cardboard, 17,3 x 22,5 cm, 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Corfu Annex, Greece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https://www.nationalgallery.gr/en/artwork/study-for-carols/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ainting of a group of children&#10;&#10;Description automatically generated">
            <a:extLst>
              <a:ext uri="{FF2B5EF4-FFF2-40B4-BE49-F238E27FC236}">
                <a16:creationId xmlns:a16="http://schemas.microsoft.com/office/drawing/2014/main" id="{9D6CBCF8-53A3-9FBE-45BD-22F034175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06135"/>
            <a:ext cx="8860972" cy="664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9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8BEB-B9EE-B118-154B-4BD454878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39143"/>
            <a:ext cx="2198913" cy="3812187"/>
          </a:xfrm>
        </p:spPr>
        <p:txBody>
          <a:bodyPr>
            <a:normAutofit/>
          </a:bodyPr>
          <a:lstStyle/>
          <a:p>
            <a:pPr algn="ctr"/>
            <a:r>
              <a:rPr lang="el-GR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 Κάλαντα</a:t>
            </a:r>
            <a:r>
              <a:rPr lang="el-G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(Carols),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1870s, Oil on Canvas, 59x90 cm, Private collection </a:t>
            </a:r>
            <a:r>
              <a:rPr lang="en-US" sz="10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https://commons.wikimedia.org/wiki/File:Lytras_Nikiforos_Carols.jpeg</a:t>
            </a:r>
            <a:r>
              <a:rPr lang="en-US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oup of children playing drums&#10;&#10;Description automatically generated">
            <a:extLst>
              <a:ext uri="{FF2B5EF4-FFF2-40B4-BE49-F238E27FC236}">
                <a16:creationId xmlns:a16="http://schemas.microsoft.com/office/drawing/2014/main" id="{4A444BDF-999E-5C09-8FE4-422B49D98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13" y="106669"/>
            <a:ext cx="9874705" cy="664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5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AAE1-C23B-075C-F04B-53829FBB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449285"/>
            <a:ext cx="6585857" cy="42796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Τhe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Burning of the Turkish Flagship by Kanaris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1873</a:t>
            </a:r>
            <a:r>
              <a:rPr lang="el-G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Averoff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Gallery,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Metsovo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Greece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https://el.m.wikipedia.org/wiki/%CE%91%CF%81%CF%87%CE%B5%CE%AF%CE%BF:Lytras-nikiforos-pyrpolisi-tourkikis-navarhidas-apo-kanari.jpeg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sz="1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18C2E4D-A4F9-AB86-33AE-E5836F97B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92" y="182335"/>
            <a:ext cx="5118908" cy="649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5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D4F3D-D962-F147-CF81-EB1B66E0A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6982" y="1959429"/>
            <a:ext cx="5836817" cy="480060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Konstantinos M. Melas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1879, Oil on Canvas, 117 x 83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Katsigras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Collection, Municipality Gallery of Larissa, Greece</a:t>
            </a:r>
            <a:br>
              <a:rPr lang="el-GR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https://www.katsigrasmuseum.gr/uncategorized/%CF%83%CE%B1%CE%BD_%CF%83%CE%AE%CE%BC%CE%B5%CF%81%CE%B1-13-%CE%B9%CE%BF%CF%85%CE%BD%CE%AF%CE%BF%CF%85-1904-%CE%AD%CF%86%CF%85%CE%B3%CE%B5-%CE%B1%CF%80%CF%8C-%CF%84%CE%B7-%CE%B6%CF%89%CE%AE-%CE%BF/</a:t>
            </a:r>
            <a:endParaRPr lang="el-GR" sz="1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DF864C8-FEE3-EDC8-5F51-CC51765F0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7086"/>
            <a:ext cx="4678783" cy="667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33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C8E9A-3B2B-547D-7ECE-32DE8A392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70" y="2198913"/>
            <a:ext cx="2194030" cy="449035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Dirge in Psara,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1888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97 x 140 cm, 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The Dirge in Psara - Lytras Nikephoros">
            <a:extLst>
              <a:ext uri="{FF2B5EF4-FFF2-40B4-BE49-F238E27FC236}">
                <a16:creationId xmlns:a16="http://schemas.microsoft.com/office/drawing/2014/main" id="{777E7DD0-AA8B-F619-CF6C-F3B997BA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17" y="168728"/>
            <a:ext cx="9560913" cy="652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993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A9AB-BE78-3CED-7F78-71B4B768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371" y="1426029"/>
            <a:ext cx="2521858" cy="528501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Milkman Resting,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53 x 37 cm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Monk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 1900-1904,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25,5 x 19 cm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Milkman Resting - Lytras Nikephoros">
            <a:extLst>
              <a:ext uri="{FF2B5EF4-FFF2-40B4-BE49-F238E27FC236}">
                <a16:creationId xmlns:a16="http://schemas.microsoft.com/office/drawing/2014/main" id="{75C33447-137F-643D-14B2-4A626D21F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78" y="146957"/>
            <a:ext cx="4558393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onk - Lytras Nikephoros">
            <a:extLst>
              <a:ext uri="{FF2B5EF4-FFF2-40B4-BE49-F238E27FC236}">
                <a16:creationId xmlns:a16="http://schemas.microsoft.com/office/drawing/2014/main" id="{59D50480-8597-A348-B4AC-FEA0D3806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229" y="150996"/>
            <a:ext cx="4837793" cy="656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50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3B0AE-6D32-0142-E7DD-3BC4571EF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109628" cy="1325563"/>
          </a:xfrm>
        </p:spPr>
        <p:txBody>
          <a:bodyPr>
            <a:noAutofit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Awaiting, </a:t>
            </a:r>
            <a:br>
              <a:rPr lang="el-G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1895 – 1900</a:t>
            </a:r>
            <a:r>
              <a:rPr lang="el-G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 x 50 cm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Kiss, 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1878,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x 69 cm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Gallery - Alexandros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Soutsos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Athens, Greece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https://www.nationalgallery.gr/en/artist/lytras-nikephoros/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Αναμονή - Λύτρας Νικηφόρος">
            <a:extLst>
              <a:ext uri="{FF2B5EF4-FFF2-40B4-BE49-F238E27FC236}">
                <a16:creationId xmlns:a16="http://schemas.microsoft.com/office/drawing/2014/main" id="{D7A68AC6-5588-6D89-F65D-AD4316F17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28" y="0"/>
            <a:ext cx="4640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Το φίλημα - Λύτρας Νικηφόρος">
            <a:extLst>
              <a:ext uri="{FF2B5EF4-FFF2-40B4-BE49-F238E27FC236}">
                <a16:creationId xmlns:a16="http://schemas.microsoft.com/office/drawing/2014/main" id="{BDBBBE5F-7BBD-4C99-BA16-F49777888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466" y="0"/>
            <a:ext cx="53245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751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65376"/>
            <a:ext cx="10972800" cy="5783897"/>
          </a:xfrm>
          <a:custGeom>
            <a:avLst/>
            <a:gdLst>
              <a:gd name="connsiteX0" fmla="*/ 0 w 10972800"/>
              <a:gd name="connsiteY0" fmla="*/ 5783897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10972800 w 10972800"/>
              <a:gd name="connsiteY5" fmla="*/ 5783897 h 5783897"/>
              <a:gd name="connsiteX6" fmla="*/ 9601200 w 10972800"/>
              <a:gd name="connsiteY6" fmla="*/ 3298629 h 5783897"/>
              <a:gd name="connsiteX7" fmla="*/ 10972800 w 10972800"/>
              <a:gd name="connsiteY7" fmla="*/ 1445974 h 5783897"/>
              <a:gd name="connsiteX8" fmla="*/ 8229600 w 10972800"/>
              <a:gd name="connsiteY8" fmla="*/ 903734 h 5783897"/>
              <a:gd name="connsiteX9" fmla="*/ 8229600 w 10972800"/>
              <a:gd name="connsiteY9" fmla="*/ 180747 h 5783897"/>
              <a:gd name="connsiteX10" fmla="*/ 2743200 w 10972800"/>
              <a:gd name="connsiteY10" fmla="*/ 180747 h 5783897"/>
              <a:gd name="connsiteX11" fmla="*/ 2743200 w 10972800"/>
              <a:gd name="connsiteY11" fmla="*/ 903734 h 5783897"/>
              <a:gd name="connsiteX12" fmla="*/ 0 w 10972800"/>
              <a:gd name="connsiteY12" fmla="*/ 1445974 h 5783897"/>
              <a:gd name="connsiteX13" fmla="*/ 1371600 w 10972800"/>
              <a:gd name="connsiteY13" fmla="*/ 3298629 h 5783897"/>
              <a:gd name="connsiteX14" fmla="*/ 0 w 10972800"/>
              <a:gd name="connsiteY14" fmla="*/ 5783897 h 5783897"/>
              <a:gd name="connsiteX0" fmla="*/ 4114800 w 10972800"/>
              <a:gd name="connsiteY0" fmla="*/ 4383109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6858000 w 10972800"/>
              <a:gd name="connsiteY5" fmla="*/ 4383109 h 5783897"/>
              <a:gd name="connsiteX6" fmla="*/ 4114800 w 10972800"/>
              <a:gd name="connsiteY6" fmla="*/ 4383109 h 5783897"/>
              <a:gd name="connsiteX0" fmla="*/ 0 w 10972800"/>
              <a:gd name="connsiteY0" fmla="*/ 5783897 h 5783897"/>
              <a:gd name="connsiteX1" fmla="*/ 1371600 w 10972800"/>
              <a:gd name="connsiteY1" fmla="*/ 3298629 h 5783897"/>
              <a:gd name="connsiteX2" fmla="*/ 0 w 10972800"/>
              <a:gd name="connsiteY2" fmla="*/ 1445974 h 5783897"/>
              <a:gd name="connsiteX3" fmla="*/ 2743200 w 10972800"/>
              <a:gd name="connsiteY3" fmla="*/ 903734 h 5783897"/>
              <a:gd name="connsiteX4" fmla="*/ 2743200 w 10972800"/>
              <a:gd name="connsiteY4" fmla="*/ 180747 h 5783897"/>
              <a:gd name="connsiteX5" fmla="*/ 8229600 w 10972800"/>
              <a:gd name="connsiteY5" fmla="*/ 180747 h 5783897"/>
              <a:gd name="connsiteX6" fmla="*/ 8229600 w 10972800"/>
              <a:gd name="connsiteY6" fmla="*/ 903734 h 5783897"/>
              <a:gd name="connsiteX7" fmla="*/ 10972800 w 10972800"/>
              <a:gd name="connsiteY7" fmla="*/ 1445974 h 5783897"/>
              <a:gd name="connsiteX8" fmla="*/ 9601200 w 10972800"/>
              <a:gd name="connsiteY8" fmla="*/ 3298629 h 5783897"/>
              <a:gd name="connsiteX9" fmla="*/ 10972800 w 10972800"/>
              <a:gd name="connsiteY9" fmla="*/ 5783897 h 5783897"/>
              <a:gd name="connsiteX10" fmla="*/ 6858000 w 10972800"/>
              <a:gd name="connsiteY10" fmla="*/ 5106097 h 5783897"/>
              <a:gd name="connsiteX11" fmla="*/ 8229600 w 10972800"/>
              <a:gd name="connsiteY11" fmla="*/ 4518670 h 5783897"/>
              <a:gd name="connsiteX12" fmla="*/ 2743200 w 10972800"/>
              <a:gd name="connsiteY12" fmla="*/ 4518670 h 5783897"/>
              <a:gd name="connsiteX13" fmla="*/ 4114800 w 10972800"/>
              <a:gd name="connsiteY13" fmla="*/ 5106097 h 5783897"/>
              <a:gd name="connsiteX14" fmla="*/ 0 w 10972800"/>
              <a:gd name="connsiteY14" fmla="*/ 5783897 h 5783897"/>
              <a:gd name="connsiteX15" fmla="*/ 2743200 w 10972800"/>
              <a:gd name="connsiteY15" fmla="*/ 4518670 h 5783897"/>
              <a:gd name="connsiteX16" fmla="*/ 2743200 w 10972800"/>
              <a:gd name="connsiteY16" fmla="*/ 903734 h 5783897"/>
              <a:gd name="connsiteX17" fmla="*/ 8229600 w 10972800"/>
              <a:gd name="connsiteY17" fmla="*/ 903734 h 5783897"/>
              <a:gd name="connsiteX18" fmla="*/ 8229600 w 10972800"/>
              <a:gd name="connsiteY18" fmla="*/ 4518670 h 5783897"/>
              <a:gd name="connsiteX19" fmla="*/ 4114800 w 10972800"/>
              <a:gd name="connsiteY19" fmla="*/ 4383109 h 5783897"/>
              <a:gd name="connsiteX20" fmla="*/ 4114800 w 10972800"/>
              <a:gd name="connsiteY20" fmla="*/ 5106097 h 5783897"/>
              <a:gd name="connsiteX21" fmla="*/ 6858000 w 10972800"/>
              <a:gd name="connsiteY21" fmla="*/ 5106097 h 5783897"/>
              <a:gd name="connsiteX22" fmla="*/ 6858000 w 10972800"/>
              <a:gd name="connsiteY22" fmla="*/ 4383109 h 578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83897" stroke="0" extrusionOk="0">
                <a:moveTo>
                  <a:pt x="0" y="5783897"/>
                </a:moveTo>
                <a:cubicBezTo>
                  <a:pt x="1412162" y="5505828"/>
                  <a:pt x="2808722" y="5210246"/>
                  <a:pt x="4114800" y="5106097"/>
                </a:cubicBezTo>
                <a:cubicBezTo>
                  <a:pt x="3510023" y="4950084"/>
                  <a:pt x="3099407" y="4534367"/>
                  <a:pt x="2743200" y="4518670"/>
                </a:cubicBezTo>
                <a:cubicBezTo>
                  <a:pt x="4795162" y="4128812"/>
                  <a:pt x="6361865" y="4543622"/>
                  <a:pt x="8229600" y="4518670"/>
                </a:cubicBezTo>
                <a:cubicBezTo>
                  <a:pt x="8122298" y="4667101"/>
                  <a:pt x="7131772" y="5054324"/>
                  <a:pt x="6858000" y="5106097"/>
                </a:cubicBezTo>
                <a:cubicBezTo>
                  <a:pt x="8269787" y="5274313"/>
                  <a:pt x="9434803" y="5387710"/>
                  <a:pt x="10972800" y="5783897"/>
                </a:cubicBezTo>
                <a:cubicBezTo>
                  <a:pt x="10665704" y="5199928"/>
                  <a:pt x="9877633" y="3491637"/>
                  <a:pt x="9601200" y="3298629"/>
                </a:cubicBezTo>
                <a:cubicBezTo>
                  <a:pt x="10307739" y="2529263"/>
                  <a:pt x="10806578" y="1884744"/>
                  <a:pt x="10972800" y="1445974"/>
                </a:cubicBezTo>
                <a:cubicBezTo>
                  <a:pt x="10050615" y="1251620"/>
                  <a:pt x="9136803" y="1014685"/>
                  <a:pt x="8229600" y="903734"/>
                </a:cubicBezTo>
                <a:cubicBezTo>
                  <a:pt x="8269329" y="704149"/>
                  <a:pt x="8272377" y="495968"/>
                  <a:pt x="8229600" y="180747"/>
                </a:cubicBezTo>
                <a:cubicBezTo>
                  <a:pt x="6046107" y="-148919"/>
                  <a:pt x="4490277" y="-69031"/>
                  <a:pt x="2743200" y="180747"/>
                </a:cubicBezTo>
                <a:cubicBezTo>
                  <a:pt x="2769209" y="284364"/>
                  <a:pt x="2683842" y="724175"/>
                  <a:pt x="2743200" y="903734"/>
                </a:cubicBezTo>
                <a:cubicBezTo>
                  <a:pt x="1869067" y="1147749"/>
                  <a:pt x="1053146" y="1324535"/>
                  <a:pt x="0" y="1445974"/>
                </a:cubicBezTo>
                <a:cubicBezTo>
                  <a:pt x="579554" y="1993297"/>
                  <a:pt x="1226562" y="3010640"/>
                  <a:pt x="1371600" y="3298629"/>
                </a:cubicBezTo>
                <a:cubicBezTo>
                  <a:pt x="1323719" y="3616631"/>
                  <a:pt x="705488" y="4680464"/>
                  <a:pt x="0" y="5783897"/>
                </a:cubicBezTo>
                <a:close/>
              </a:path>
              <a:path w="10972800" h="5783897" fill="darkenLess" stroke="0" extrusionOk="0">
                <a:moveTo>
                  <a:pt x="4114800" y="4383109"/>
                </a:moveTo>
                <a:cubicBezTo>
                  <a:pt x="4108078" y="4597182"/>
                  <a:pt x="4075322" y="4986545"/>
                  <a:pt x="4114800" y="5106097"/>
                </a:cubicBezTo>
                <a:cubicBezTo>
                  <a:pt x="3587909" y="5020570"/>
                  <a:pt x="3251296" y="4841977"/>
                  <a:pt x="2743200" y="4518670"/>
                </a:cubicBezTo>
                <a:cubicBezTo>
                  <a:pt x="4676754" y="4018652"/>
                  <a:pt x="6330750" y="4356215"/>
                  <a:pt x="8229600" y="4518670"/>
                </a:cubicBezTo>
                <a:cubicBezTo>
                  <a:pt x="7702574" y="4795101"/>
                  <a:pt x="7137873" y="4885485"/>
                  <a:pt x="6858000" y="5106097"/>
                </a:cubicBezTo>
                <a:cubicBezTo>
                  <a:pt x="6881592" y="4868127"/>
                  <a:pt x="6847715" y="4630835"/>
                  <a:pt x="6858000" y="4383109"/>
                </a:cubicBezTo>
                <a:cubicBezTo>
                  <a:pt x="5919608" y="4370172"/>
                  <a:pt x="5019542" y="4316467"/>
                  <a:pt x="4114800" y="4383109"/>
                </a:cubicBezTo>
                <a:close/>
              </a:path>
              <a:path w="10972800" h="5783897" fill="none" extrusionOk="0">
                <a:moveTo>
                  <a:pt x="0" y="5783897"/>
                </a:moveTo>
                <a:cubicBezTo>
                  <a:pt x="356715" y="5271079"/>
                  <a:pt x="1078563" y="3999035"/>
                  <a:pt x="1371600" y="3298629"/>
                </a:cubicBezTo>
                <a:cubicBezTo>
                  <a:pt x="866804" y="2867416"/>
                  <a:pt x="146732" y="1821328"/>
                  <a:pt x="0" y="1445974"/>
                </a:cubicBezTo>
                <a:cubicBezTo>
                  <a:pt x="861819" y="1192860"/>
                  <a:pt x="1749544" y="1028822"/>
                  <a:pt x="2743200" y="903734"/>
                </a:cubicBezTo>
                <a:cubicBezTo>
                  <a:pt x="2734261" y="645332"/>
                  <a:pt x="2724432" y="341554"/>
                  <a:pt x="2743200" y="180747"/>
                </a:cubicBezTo>
                <a:cubicBezTo>
                  <a:pt x="4550883" y="-95985"/>
                  <a:pt x="6409009" y="98483"/>
                  <a:pt x="8229600" y="180747"/>
                </a:cubicBezTo>
                <a:cubicBezTo>
                  <a:pt x="8172190" y="437818"/>
                  <a:pt x="8259784" y="761309"/>
                  <a:pt x="8229600" y="903734"/>
                </a:cubicBezTo>
                <a:cubicBezTo>
                  <a:pt x="9148350" y="1074873"/>
                  <a:pt x="10038363" y="1311252"/>
                  <a:pt x="10972800" y="1445974"/>
                </a:cubicBezTo>
                <a:cubicBezTo>
                  <a:pt x="10431561" y="2383580"/>
                  <a:pt x="9861431" y="3185683"/>
                  <a:pt x="9601200" y="3298629"/>
                </a:cubicBezTo>
                <a:cubicBezTo>
                  <a:pt x="9698425" y="3719035"/>
                  <a:pt x="10220991" y="4743026"/>
                  <a:pt x="10972800" y="5783897"/>
                </a:cubicBezTo>
                <a:cubicBezTo>
                  <a:pt x="9496538" y="5574162"/>
                  <a:pt x="8165682" y="5155221"/>
                  <a:pt x="6858000" y="5106097"/>
                </a:cubicBezTo>
                <a:cubicBezTo>
                  <a:pt x="7048441" y="4899607"/>
                  <a:pt x="7932301" y="4653978"/>
                  <a:pt x="8229600" y="4518670"/>
                </a:cubicBezTo>
                <a:cubicBezTo>
                  <a:pt x="6528096" y="4498539"/>
                  <a:pt x="4691933" y="4379587"/>
                  <a:pt x="2743200" y="4518670"/>
                </a:cubicBezTo>
                <a:cubicBezTo>
                  <a:pt x="3189047" y="4743086"/>
                  <a:pt x="3795830" y="4891325"/>
                  <a:pt x="4114800" y="5106097"/>
                </a:cubicBezTo>
                <a:cubicBezTo>
                  <a:pt x="2677335" y="5031341"/>
                  <a:pt x="1344796" y="5436681"/>
                  <a:pt x="0" y="5783897"/>
                </a:cubicBezTo>
                <a:close/>
                <a:moveTo>
                  <a:pt x="2743200" y="4518670"/>
                </a:moveTo>
                <a:cubicBezTo>
                  <a:pt x="2612816" y="3441699"/>
                  <a:pt x="2885012" y="2438253"/>
                  <a:pt x="2743200" y="903734"/>
                </a:cubicBezTo>
                <a:moveTo>
                  <a:pt x="8229600" y="903734"/>
                </a:moveTo>
                <a:cubicBezTo>
                  <a:pt x="8131684" y="1715959"/>
                  <a:pt x="8124744" y="4100283"/>
                  <a:pt x="8229600" y="4518670"/>
                </a:cubicBezTo>
                <a:moveTo>
                  <a:pt x="4114800" y="4383109"/>
                </a:moveTo>
                <a:cubicBezTo>
                  <a:pt x="4069863" y="4634667"/>
                  <a:pt x="4080651" y="5017449"/>
                  <a:pt x="4114800" y="5106097"/>
                </a:cubicBezTo>
                <a:moveTo>
                  <a:pt x="6858000" y="5106097"/>
                </a:moveTo>
                <a:cubicBezTo>
                  <a:pt x="6868222" y="4884621"/>
                  <a:pt x="6793549" y="4456914"/>
                  <a:pt x="6858000" y="4383109"/>
                </a:cubicBezTo>
              </a:path>
              <a:path w="10972800" h="5783897" fill="none" stroke="0" extrusionOk="0">
                <a:moveTo>
                  <a:pt x="0" y="5783897"/>
                </a:moveTo>
                <a:cubicBezTo>
                  <a:pt x="290373" y="5595932"/>
                  <a:pt x="1242289" y="3816762"/>
                  <a:pt x="1371600" y="3298629"/>
                </a:cubicBezTo>
                <a:cubicBezTo>
                  <a:pt x="749331" y="2499259"/>
                  <a:pt x="409966" y="1968606"/>
                  <a:pt x="0" y="1445974"/>
                </a:cubicBezTo>
                <a:cubicBezTo>
                  <a:pt x="936253" y="1263493"/>
                  <a:pt x="1957156" y="966993"/>
                  <a:pt x="2743200" y="903734"/>
                </a:cubicBezTo>
                <a:cubicBezTo>
                  <a:pt x="2754205" y="770695"/>
                  <a:pt x="2784091" y="494915"/>
                  <a:pt x="2743200" y="180747"/>
                </a:cubicBezTo>
                <a:cubicBezTo>
                  <a:pt x="4562605" y="183030"/>
                  <a:pt x="6397861" y="-5703"/>
                  <a:pt x="8229600" y="180747"/>
                </a:cubicBezTo>
                <a:cubicBezTo>
                  <a:pt x="8217510" y="295628"/>
                  <a:pt x="8291686" y="661346"/>
                  <a:pt x="8229600" y="903734"/>
                </a:cubicBezTo>
                <a:cubicBezTo>
                  <a:pt x="9157924" y="1032745"/>
                  <a:pt x="10154957" y="1162242"/>
                  <a:pt x="10972800" y="1445974"/>
                </a:cubicBezTo>
                <a:cubicBezTo>
                  <a:pt x="10563065" y="2036389"/>
                  <a:pt x="10255661" y="2352816"/>
                  <a:pt x="9601200" y="3298629"/>
                </a:cubicBezTo>
                <a:cubicBezTo>
                  <a:pt x="9925781" y="3935817"/>
                  <a:pt x="10837924" y="5437245"/>
                  <a:pt x="10972800" y="5783897"/>
                </a:cubicBezTo>
                <a:cubicBezTo>
                  <a:pt x="9564774" y="5194541"/>
                  <a:pt x="8403181" y="5271815"/>
                  <a:pt x="6858000" y="5106097"/>
                </a:cubicBezTo>
                <a:cubicBezTo>
                  <a:pt x="7138582" y="4892576"/>
                  <a:pt x="7519028" y="4747513"/>
                  <a:pt x="8229600" y="4518670"/>
                </a:cubicBezTo>
                <a:cubicBezTo>
                  <a:pt x="6101002" y="4215540"/>
                  <a:pt x="4698177" y="4318535"/>
                  <a:pt x="2743200" y="4518670"/>
                </a:cubicBezTo>
                <a:cubicBezTo>
                  <a:pt x="3087973" y="4806077"/>
                  <a:pt x="3592686" y="4919301"/>
                  <a:pt x="4114800" y="5106097"/>
                </a:cubicBezTo>
                <a:cubicBezTo>
                  <a:pt x="2697182" y="5415600"/>
                  <a:pt x="1624360" y="5321099"/>
                  <a:pt x="0" y="5783897"/>
                </a:cubicBezTo>
                <a:close/>
                <a:moveTo>
                  <a:pt x="2743200" y="4518670"/>
                </a:moveTo>
                <a:cubicBezTo>
                  <a:pt x="2781833" y="3481290"/>
                  <a:pt x="2912501" y="2550665"/>
                  <a:pt x="2743200" y="903734"/>
                </a:cubicBezTo>
                <a:moveTo>
                  <a:pt x="8229600" y="903734"/>
                </a:moveTo>
                <a:cubicBezTo>
                  <a:pt x="8389120" y="1793862"/>
                  <a:pt x="8094487" y="3651550"/>
                  <a:pt x="8229600" y="4518670"/>
                </a:cubicBezTo>
                <a:moveTo>
                  <a:pt x="4114800" y="4383109"/>
                </a:moveTo>
                <a:cubicBezTo>
                  <a:pt x="4074106" y="4610663"/>
                  <a:pt x="4132466" y="4798941"/>
                  <a:pt x="4114800" y="5106097"/>
                </a:cubicBezTo>
                <a:moveTo>
                  <a:pt x="6858000" y="5106097"/>
                </a:moveTo>
                <a:cubicBezTo>
                  <a:pt x="6838626" y="4905504"/>
                  <a:pt x="6857162" y="4646302"/>
                  <a:pt x="6858000" y="4383109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07875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The End</a:t>
            </a:r>
          </a:p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it-IT" sz="32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en-US" sz="4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83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704</Words>
  <Application>Microsoft Office PowerPoint</Application>
  <PresentationFormat>Widescreen</PresentationFormat>
  <Paragraphs>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Lucida Calligraphy</vt:lpstr>
      <vt:lpstr>Times New Roman</vt:lpstr>
      <vt:lpstr>Office Theme</vt:lpstr>
      <vt:lpstr>PowerPoint Presentation</vt:lpstr>
      <vt:lpstr>Nikiforos Lytras - Self-Portrait, Date: ?, Oil on Canvas, 51,5 x 43,5 cm, National Gallery - Alexandros Soutsos Museum, Athens, Greece https://www.nationalgallery.gr/en/artist/lytras-nikephoros/      </vt:lpstr>
      <vt:lpstr>Return from the Fair, ca 1865-1872, Oil on Canvas, 100 x 66 cm, National Gallery - Alexandros Soutsos Museum, Athens, Greece https://www.nationalgallery.gr/en/artist/lytras-nikephoros </vt:lpstr>
      <vt:lpstr>   Portrait of Mrs Serpieri, 1869, Oil on Canvas, 248 x 148 cm  Portrait of Marianthi L. Charilaou,  ca 1895 – 1900, Oil on Canvas,  155 x 78 cm  National Gallery - Alexandros Soutsos Museum, Athens, Greece https://www.nationalgallery.gr/en/artist/lytras-nikephoros/      </vt:lpstr>
      <vt:lpstr>Nude, ca 1867-1870, Oil on Canvas,  86 x 118 cm, National Gallery - Alexandros Soutsos Museum, Athens, Greece https://www.nationalgallery.gr/en/artist/lytras-nikephoros/     </vt:lpstr>
      <vt:lpstr>Study for Τα Κάλαντα (Carols), 1870s, Oil on Cardboard, 17,3 x 22,5 cm, National Gallery - Alexandros Soutsos Museum, Corfu Annex, Greece https://www.nationalgallery.gr/en/artwork/study-for-carols/   </vt:lpstr>
      <vt:lpstr>Τα Κάλαντα (Carols), 1870s, Oil on Canvas, 59x90 cm, Private collection https://commons.wikimedia.org/wiki/File:Lytras_Nikiforos_Carols.jpeg  </vt:lpstr>
      <vt:lpstr>Τhe Burning of the Turkish Flagship by Kanaris, c. 1873, Oil on Canvas, Averoff Gallery, Metsovo, Greece https://el.m.wikipedia.org/wiki/%CE%91%CF%81%CF%87%CE%B5%CE%AF%CE%BF:Lytras-nikiforos-pyrpolisi-tourkikis-navarhidas-apo-kanari.jpeg  </vt:lpstr>
      <vt:lpstr>Portrait of Konstantinos M. Melas, 1879, Oil on Canvas, 117 x 83 cm, Katsigras Collection, Municipality Gallery of Larissa, Greece https://www.katsigrasmuseum.gr/uncategorized/%CF%83%CE%B1%CE%BD_%CF%83%CE%AE%CE%BC%CE%B5%CF%81%CE%B1-13-%CE%B9%CE%BF%CF%85%CE%BD%CE%AF%CE%BF%CF%85-1904-%CE%AD%CF%86%CF%85%CE%B3%CE%B5-%CE%B1%CF%80%CF%8C-%CF%84%CE%B7-%CE%B6%CF%89%CE%AE-%CE%BF/</vt:lpstr>
      <vt:lpstr>The Dirge in Psara, before 1888 Oil on Canvas, 97 x 140 cm, National Gallery - Alexandros Soutsos Museum, Athens, Greece https://www.nationalgallery.gr/en/artist/lytras-nikephoros/     </vt:lpstr>
      <vt:lpstr>Milkman Resting, 1895 Oil on Canvas, 53 x 37 cm  Monk, ca 1900-1904,  Oil on Canvas, 25,5 x 19 cm  National Gallery - Alexandros Soutsos Museum, Athens, Greece https://www.nationalgallery.gr/en/artist/lytras-nikephoros/ </vt:lpstr>
      <vt:lpstr>                      Awaiting,  ca 1895 – 1900, Oil on Canvas, 68 x 50 cm  The Kiss,  before 1878,  Oil on Canvas,  79 x 69 cm  National Gallery - Alexandros Soutsos Museum, Athens, Greece https://www.nationalgallery.gr/en/artist/lytras-nikephoros/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2023-11-21T07:05:40Z</dcterms:created>
  <dcterms:modified xsi:type="dcterms:W3CDTF">2023-11-21T08:37:11Z</dcterms:modified>
</cp:coreProperties>
</file>