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348" r:id="rId2"/>
    <p:sldId id="349" r:id="rId3"/>
    <p:sldId id="355" r:id="rId4"/>
    <p:sldId id="378" r:id="rId5"/>
    <p:sldId id="354" r:id="rId6"/>
    <p:sldId id="357" r:id="rId7"/>
    <p:sldId id="356" r:id="rId8"/>
    <p:sldId id="371" r:id="rId9"/>
    <p:sldId id="367" r:id="rId10"/>
    <p:sldId id="368" r:id="rId11"/>
    <p:sldId id="373" r:id="rId12"/>
    <p:sldId id="369" r:id="rId13"/>
    <p:sldId id="370" r:id="rId14"/>
    <p:sldId id="372" r:id="rId15"/>
    <p:sldId id="376" r:id="rId16"/>
    <p:sldId id="374" r:id="rId17"/>
    <p:sldId id="375" r:id="rId18"/>
    <p:sldId id="358" r:id="rId19"/>
    <p:sldId id="366" r:id="rId20"/>
    <p:sldId id="379" r:id="rId21"/>
    <p:sldId id="384" r:id="rId22"/>
    <p:sldId id="380" r:id="rId23"/>
    <p:sldId id="359" r:id="rId24"/>
    <p:sldId id="360" r:id="rId25"/>
    <p:sldId id="362" r:id="rId26"/>
    <p:sldId id="383" r:id="rId27"/>
    <p:sldId id="382" r:id="rId28"/>
    <p:sldId id="381" r:id="rId29"/>
    <p:sldId id="361" r:id="rId30"/>
    <p:sldId id="363"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F705726-D65F-43EB-9D28-321567DD9C73}" v="5" dt="2023-11-01T16:20:00.0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a Spiliakou" userId="f4bd6b91a0b5818a" providerId="LiveId" clId="{9F705726-D65F-43EB-9D28-321567DD9C73}"/>
    <pc:docChg chg="undo redo custSel modSld">
      <pc:chgData name="Amalia Spiliakou" userId="f4bd6b91a0b5818a" providerId="LiveId" clId="{9F705726-D65F-43EB-9D28-321567DD9C73}" dt="2023-11-01T16:20:00.047" v="39" actId="1036"/>
      <pc:docMkLst>
        <pc:docMk/>
      </pc:docMkLst>
      <pc:sldChg chg="modSp">
        <pc:chgData name="Amalia Spiliakou" userId="f4bd6b91a0b5818a" providerId="LiveId" clId="{9F705726-D65F-43EB-9D28-321567DD9C73}" dt="2023-11-01T16:20:00.047" v="39" actId="1036"/>
        <pc:sldMkLst>
          <pc:docMk/>
          <pc:sldMk cId="4247045610" sldId="357"/>
        </pc:sldMkLst>
        <pc:picChg chg="mod">
          <ac:chgData name="Amalia Spiliakou" userId="f4bd6b91a0b5818a" providerId="LiveId" clId="{9F705726-D65F-43EB-9D28-321567DD9C73}" dt="2023-11-01T16:20:00.047" v="39" actId="1036"/>
          <ac:picMkLst>
            <pc:docMk/>
            <pc:sldMk cId="4247045610" sldId="357"/>
            <ac:picMk id="7172" creationId="{FA822CD4-C2E3-FC87-A6C3-5DFBF6BE4542}"/>
          </ac:picMkLst>
        </pc:picChg>
      </pc:sldChg>
      <pc:sldChg chg="modSp mod">
        <pc:chgData name="Amalia Spiliakou" userId="f4bd6b91a0b5818a" providerId="LiveId" clId="{9F705726-D65F-43EB-9D28-321567DD9C73}" dt="2023-10-18T10:26:43.518" v="36" actId="113"/>
        <pc:sldMkLst>
          <pc:docMk/>
          <pc:sldMk cId="1097183617" sldId="366"/>
        </pc:sldMkLst>
        <pc:spChg chg="mod">
          <ac:chgData name="Amalia Spiliakou" userId="f4bd6b91a0b5818a" providerId="LiveId" clId="{9F705726-D65F-43EB-9D28-321567DD9C73}" dt="2023-10-18T10:26:43.518" v="36" actId="113"/>
          <ac:spMkLst>
            <pc:docMk/>
            <pc:sldMk cId="1097183617" sldId="366"/>
            <ac:spMk id="3" creationId="{7CC46A8E-11A2-9C65-C971-BE7999B5A2EE}"/>
          </ac:spMkLst>
        </pc:spChg>
      </pc:sldChg>
    </pc:docChg>
  </pc:docChgLst>
  <pc:docChgLst>
    <pc:chgData name="Amalia Spiliakou" userId="f4bd6b91a0b5818a" providerId="LiveId" clId="{8C725DEF-6F12-4F03-90D1-9DBC46C349DC}"/>
    <pc:docChg chg="undo redo custSel addSld delSld modSld sldOrd">
      <pc:chgData name="Amalia Spiliakou" userId="f4bd6b91a0b5818a" providerId="LiveId" clId="{8C725DEF-6F12-4F03-90D1-9DBC46C349DC}" dt="2022-11-27T06:13:49.903" v="1935"/>
      <pc:docMkLst>
        <pc:docMk/>
      </pc:docMkLst>
      <pc:sldChg chg="add del setBg">
        <pc:chgData name="Amalia Spiliakou" userId="f4bd6b91a0b5818a" providerId="LiveId" clId="{8C725DEF-6F12-4F03-90D1-9DBC46C349DC}" dt="2022-10-06T17:07:32.044" v="1186" actId="47"/>
        <pc:sldMkLst>
          <pc:docMk/>
          <pc:sldMk cId="0" sldId="285"/>
        </pc:sldMkLst>
      </pc:sldChg>
      <pc:sldChg chg="modSp add del mod setBg">
        <pc:chgData name="Amalia Spiliakou" userId="f4bd6b91a0b5818a" providerId="LiveId" clId="{8C725DEF-6F12-4F03-90D1-9DBC46C349DC}" dt="2022-10-06T17:07:32.044" v="1186" actId="47"/>
        <pc:sldMkLst>
          <pc:docMk/>
          <pc:sldMk cId="0" sldId="302"/>
        </pc:sldMkLst>
        <pc:spChg chg="mod">
          <ac:chgData name="Amalia Spiliakou" userId="f4bd6b91a0b5818a" providerId="LiveId" clId="{8C725DEF-6F12-4F03-90D1-9DBC46C349DC}" dt="2022-10-06T17:01:26.486" v="1178" actId="27636"/>
          <ac:spMkLst>
            <pc:docMk/>
            <pc:sldMk cId="0" sldId="302"/>
            <ac:spMk id="78850" creationId="{D42E62BF-B6B2-4BD6-B394-CB4CA9AEB396}"/>
          </ac:spMkLst>
        </pc:spChg>
      </pc:sldChg>
      <pc:sldChg chg="add del setBg">
        <pc:chgData name="Amalia Spiliakou" userId="f4bd6b91a0b5818a" providerId="LiveId" clId="{8C725DEF-6F12-4F03-90D1-9DBC46C349DC}" dt="2022-10-06T17:07:32.044" v="1186" actId="47"/>
        <pc:sldMkLst>
          <pc:docMk/>
          <pc:sldMk cId="0" sldId="307"/>
        </pc:sldMkLst>
      </pc:sldChg>
      <pc:sldChg chg="modSp add del mod setBg">
        <pc:chgData name="Amalia Spiliakou" userId="f4bd6b91a0b5818a" providerId="LiveId" clId="{8C725DEF-6F12-4F03-90D1-9DBC46C349DC}" dt="2022-10-06T17:07:32.044" v="1186" actId="47"/>
        <pc:sldMkLst>
          <pc:docMk/>
          <pc:sldMk cId="0" sldId="308"/>
        </pc:sldMkLst>
        <pc:spChg chg="mod">
          <ac:chgData name="Amalia Spiliakou" userId="f4bd6b91a0b5818a" providerId="LiveId" clId="{8C725DEF-6F12-4F03-90D1-9DBC46C349DC}" dt="2022-10-06T17:01:26.713" v="1184" actId="27636"/>
          <ac:spMkLst>
            <pc:docMk/>
            <pc:sldMk cId="0" sldId="308"/>
            <ac:spMk id="7" creationId="{DB1A64E7-B51B-443E-ABFC-65A07FA06E92}"/>
          </ac:spMkLst>
        </pc:spChg>
      </pc:sldChg>
      <pc:sldChg chg="modSp add del mod setBg">
        <pc:chgData name="Amalia Spiliakou" userId="f4bd6b91a0b5818a" providerId="LiveId" clId="{8C725DEF-6F12-4F03-90D1-9DBC46C349DC}" dt="2022-10-06T17:07:32.044" v="1186" actId="47"/>
        <pc:sldMkLst>
          <pc:docMk/>
          <pc:sldMk cId="0" sldId="310"/>
        </pc:sldMkLst>
        <pc:spChg chg="mod">
          <ac:chgData name="Amalia Spiliakou" userId="f4bd6b91a0b5818a" providerId="LiveId" clId="{8C725DEF-6F12-4F03-90D1-9DBC46C349DC}" dt="2022-10-06T17:01:26.328" v="1174" actId="27636"/>
          <ac:spMkLst>
            <pc:docMk/>
            <pc:sldMk cId="0" sldId="310"/>
            <ac:spMk id="70658" creationId="{C8624597-F124-4E01-8DBD-4DAFC1C6C0B0}"/>
          </ac:spMkLst>
        </pc:spChg>
      </pc:sldChg>
      <pc:sldChg chg="modSp add del mod setBg">
        <pc:chgData name="Amalia Spiliakou" userId="f4bd6b91a0b5818a" providerId="LiveId" clId="{8C725DEF-6F12-4F03-90D1-9DBC46C349DC}" dt="2022-10-06T17:07:32.044" v="1186" actId="47"/>
        <pc:sldMkLst>
          <pc:docMk/>
          <pc:sldMk cId="0" sldId="311"/>
        </pc:sldMkLst>
        <pc:spChg chg="mod">
          <ac:chgData name="Amalia Spiliakou" userId="f4bd6b91a0b5818a" providerId="LiveId" clId="{8C725DEF-6F12-4F03-90D1-9DBC46C349DC}" dt="2022-10-06T17:01:26.309" v="1173" actId="27636"/>
          <ac:spMkLst>
            <pc:docMk/>
            <pc:sldMk cId="0" sldId="311"/>
            <ac:spMk id="68610" creationId="{B9DADFD1-1996-4A70-BF23-E85CF35DCCA9}"/>
          </ac:spMkLst>
        </pc:spChg>
      </pc:sldChg>
      <pc:sldChg chg="add del setBg">
        <pc:chgData name="Amalia Spiliakou" userId="f4bd6b91a0b5818a" providerId="LiveId" clId="{8C725DEF-6F12-4F03-90D1-9DBC46C349DC}" dt="2022-10-06T17:07:32.044" v="1186" actId="47"/>
        <pc:sldMkLst>
          <pc:docMk/>
          <pc:sldMk cId="0" sldId="312"/>
        </pc:sldMkLst>
      </pc:sldChg>
      <pc:sldChg chg="modSp add del mod setBg">
        <pc:chgData name="Amalia Spiliakou" userId="f4bd6b91a0b5818a" providerId="LiveId" clId="{8C725DEF-6F12-4F03-90D1-9DBC46C349DC}" dt="2022-10-06T17:07:32.044" v="1186" actId="47"/>
        <pc:sldMkLst>
          <pc:docMk/>
          <pc:sldMk cId="0" sldId="313"/>
        </pc:sldMkLst>
        <pc:spChg chg="mod">
          <ac:chgData name="Amalia Spiliakou" userId="f4bd6b91a0b5818a" providerId="LiveId" clId="{8C725DEF-6F12-4F03-90D1-9DBC46C349DC}" dt="2022-10-06T17:01:26.389" v="1176" actId="27636"/>
          <ac:spMkLst>
            <pc:docMk/>
            <pc:sldMk cId="0" sldId="313"/>
            <ac:spMk id="74754" creationId="{94A6124C-5805-448C-B14C-8F524DF19279}"/>
          </ac:spMkLst>
        </pc:spChg>
      </pc:sldChg>
      <pc:sldChg chg="add del setBg">
        <pc:chgData name="Amalia Spiliakou" userId="f4bd6b91a0b5818a" providerId="LiveId" clId="{8C725DEF-6F12-4F03-90D1-9DBC46C349DC}" dt="2022-10-06T17:07:32.044" v="1186" actId="47"/>
        <pc:sldMkLst>
          <pc:docMk/>
          <pc:sldMk cId="0" sldId="314"/>
        </pc:sldMkLst>
      </pc:sldChg>
      <pc:sldChg chg="add del setBg">
        <pc:chgData name="Amalia Spiliakou" userId="f4bd6b91a0b5818a" providerId="LiveId" clId="{8C725DEF-6F12-4F03-90D1-9DBC46C349DC}" dt="2022-10-06T17:07:32.044" v="1186" actId="47"/>
        <pc:sldMkLst>
          <pc:docMk/>
          <pc:sldMk cId="0" sldId="315"/>
        </pc:sldMkLst>
      </pc:sldChg>
      <pc:sldChg chg="add del setBg">
        <pc:chgData name="Amalia Spiliakou" userId="f4bd6b91a0b5818a" providerId="LiveId" clId="{8C725DEF-6F12-4F03-90D1-9DBC46C349DC}" dt="2022-10-06T17:07:32.044" v="1186" actId="47"/>
        <pc:sldMkLst>
          <pc:docMk/>
          <pc:sldMk cId="0" sldId="316"/>
        </pc:sldMkLst>
      </pc:sldChg>
      <pc:sldChg chg="add del setBg">
        <pc:chgData name="Amalia Spiliakou" userId="f4bd6b91a0b5818a" providerId="LiveId" clId="{8C725DEF-6F12-4F03-90D1-9DBC46C349DC}" dt="2022-10-06T17:07:32.044" v="1186" actId="47"/>
        <pc:sldMkLst>
          <pc:docMk/>
          <pc:sldMk cId="0" sldId="317"/>
        </pc:sldMkLst>
      </pc:sldChg>
      <pc:sldChg chg="add del setBg">
        <pc:chgData name="Amalia Spiliakou" userId="f4bd6b91a0b5818a" providerId="LiveId" clId="{8C725DEF-6F12-4F03-90D1-9DBC46C349DC}" dt="2022-10-06T17:07:32.044" v="1186" actId="47"/>
        <pc:sldMkLst>
          <pc:docMk/>
          <pc:sldMk cId="0" sldId="320"/>
        </pc:sldMkLst>
      </pc:sldChg>
      <pc:sldChg chg="add del setBg">
        <pc:chgData name="Amalia Spiliakou" userId="f4bd6b91a0b5818a" providerId="LiveId" clId="{8C725DEF-6F12-4F03-90D1-9DBC46C349DC}" dt="2022-10-06T17:07:32.044" v="1186" actId="47"/>
        <pc:sldMkLst>
          <pc:docMk/>
          <pc:sldMk cId="0" sldId="322"/>
        </pc:sldMkLst>
      </pc:sldChg>
      <pc:sldChg chg="modSp add del mod setBg">
        <pc:chgData name="Amalia Spiliakou" userId="f4bd6b91a0b5818a" providerId="LiveId" clId="{8C725DEF-6F12-4F03-90D1-9DBC46C349DC}" dt="2022-10-06T17:07:32.044" v="1186" actId="47"/>
        <pc:sldMkLst>
          <pc:docMk/>
          <pc:sldMk cId="0" sldId="323"/>
        </pc:sldMkLst>
        <pc:spChg chg="mod">
          <ac:chgData name="Amalia Spiliakou" userId="f4bd6b91a0b5818a" providerId="LiveId" clId="{8C725DEF-6F12-4F03-90D1-9DBC46C349DC}" dt="2022-10-06T17:01:26.685" v="1182" actId="27636"/>
          <ac:spMkLst>
            <pc:docMk/>
            <pc:sldMk cId="0" sldId="323"/>
            <ac:spMk id="88066" creationId="{0FD75D0B-45A2-4CD5-A3E4-4C2EEBD5910A}"/>
          </ac:spMkLst>
        </pc:spChg>
      </pc:sldChg>
      <pc:sldChg chg="modSp add del mod setBg">
        <pc:chgData name="Amalia Spiliakou" userId="f4bd6b91a0b5818a" providerId="LiveId" clId="{8C725DEF-6F12-4F03-90D1-9DBC46C349DC}" dt="2022-10-06T17:07:32.044" v="1186" actId="47"/>
        <pc:sldMkLst>
          <pc:docMk/>
          <pc:sldMk cId="0" sldId="324"/>
        </pc:sldMkLst>
        <pc:spChg chg="mod">
          <ac:chgData name="Amalia Spiliakou" userId="f4bd6b91a0b5818a" providerId="LiveId" clId="{8C725DEF-6F12-4F03-90D1-9DBC46C349DC}" dt="2022-10-06T17:01:26.692" v="1183" actId="27636"/>
          <ac:spMkLst>
            <pc:docMk/>
            <pc:sldMk cId="0" sldId="324"/>
            <ac:spMk id="89090" creationId="{3C2CB7E9-36E5-4CBA-8E68-2B4589428AA9}"/>
          </ac:spMkLst>
        </pc:spChg>
      </pc:sldChg>
      <pc:sldChg chg="modSp mod">
        <pc:chgData name="Amalia Spiliakou" userId="f4bd6b91a0b5818a" providerId="LiveId" clId="{8C725DEF-6F12-4F03-90D1-9DBC46C349DC}" dt="2022-10-18T06:51:46.369" v="1278" actId="20577"/>
        <pc:sldMkLst>
          <pc:docMk/>
          <pc:sldMk cId="0" sldId="349"/>
        </pc:sldMkLst>
        <pc:spChg chg="mod">
          <ac:chgData name="Amalia Spiliakou" userId="f4bd6b91a0b5818a" providerId="LiveId" clId="{8C725DEF-6F12-4F03-90D1-9DBC46C349DC}" dt="2022-10-18T06:51:46.369" v="1278" actId="20577"/>
          <ac:spMkLst>
            <pc:docMk/>
            <pc:sldMk cId="0" sldId="349"/>
            <ac:spMk id="4" creationId="{CADA4EC1-5E1F-4863-8AFD-DA55A8168584}"/>
          </ac:spMkLst>
        </pc:spChg>
      </pc:sldChg>
      <pc:sldChg chg="modSp mod">
        <pc:chgData name="Amalia Spiliakou" userId="f4bd6b91a0b5818a" providerId="LiveId" clId="{8C725DEF-6F12-4F03-90D1-9DBC46C349DC}" dt="2022-10-18T05:44:46.128" v="1212" actId="20577"/>
        <pc:sldMkLst>
          <pc:docMk/>
          <pc:sldMk cId="0" sldId="355"/>
        </pc:sldMkLst>
        <pc:spChg chg="mod">
          <ac:chgData name="Amalia Spiliakou" userId="f4bd6b91a0b5818a" providerId="LiveId" clId="{8C725DEF-6F12-4F03-90D1-9DBC46C349DC}" dt="2022-10-18T05:44:46.128" v="1212" actId="20577"/>
          <ac:spMkLst>
            <pc:docMk/>
            <pc:sldMk cId="0" sldId="355"/>
            <ac:spMk id="4098" creationId="{30010B77-D9AB-4283-B38E-A6CF095B5FED}"/>
          </ac:spMkLst>
        </pc:spChg>
      </pc:sldChg>
      <pc:sldChg chg="addSp delSp modSp mod setBg">
        <pc:chgData name="Amalia Spiliakou" userId="f4bd6b91a0b5818a" providerId="LiveId" clId="{8C725DEF-6F12-4F03-90D1-9DBC46C349DC}" dt="2022-11-13T10:06:08.030" v="1805" actId="6549"/>
        <pc:sldMkLst>
          <pc:docMk/>
          <pc:sldMk cId="4156776550" sldId="356"/>
        </pc:sldMkLst>
        <pc:spChg chg="del mod">
          <ac:chgData name="Amalia Spiliakou" userId="f4bd6b91a0b5818a" providerId="LiveId" clId="{8C725DEF-6F12-4F03-90D1-9DBC46C349DC}" dt="2022-10-06T05:43:30.439" v="27" actId="478"/>
          <ac:spMkLst>
            <pc:docMk/>
            <pc:sldMk cId="4156776550" sldId="356"/>
            <ac:spMk id="2" creationId="{4861BFE6-5BC0-9F5B-13C1-A7EA45311F4E}"/>
          </ac:spMkLst>
        </pc:spChg>
        <pc:spChg chg="add del">
          <ac:chgData name="Amalia Spiliakou" userId="f4bd6b91a0b5818a" providerId="LiveId" clId="{8C725DEF-6F12-4F03-90D1-9DBC46C349DC}" dt="2022-10-06T05:43:30.439" v="27" actId="478"/>
          <ac:spMkLst>
            <pc:docMk/>
            <pc:sldMk cId="4156776550" sldId="356"/>
            <ac:spMk id="3" creationId="{4C1EEB63-771A-FA08-FB49-DE2021F362C6}"/>
          </ac:spMkLst>
        </pc:spChg>
        <pc:spChg chg="add del mod">
          <ac:chgData name="Amalia Spiliakou" userId="f4bd6b91a0b5818a" providerId="LiveId" clId="{8C725DEF-6F12-4F03-90D1-9DBC46C349DC}" dt="2022-11-13T10:06:08.030" v="1805" actId="6549"/>
          <ac:spMkLst>
            <pc:docMk/>
            <pc:sldMk cId="4156776550" sldId="356"/>
            <ac:spMk id="4" creationId="{426170B1-EAD1-62FB-9301-7D04CBF3815B}"/>
          </ac:spMkLst>
        </pc:spChg>
        <pc:spChg chg="add del mod">
          <ac:chgData name="Amalia Spiliakou" userId="f4bd6b91a0b5818a" providerId="LiveId" clId="{8C725DEF-6F12-4F03-90D1-9DBC46C349DC}" dt="2022-10-06T05:44:39.457" v="37"/>
          <ac:spMkLst>
            <pc:docMk/>
            <pc:sldMk cId="4156776550" sldId="356"/>
            <ac:spMk id="5" creationId="{25822AF8-7895-3FED-ACDF-9BCB57893B21}"/>
          </ac:spMkLst>
        </pc:spChg>
        <pc:spChg chg="add del">
          <ac:chgData name="Amalia Spiliakou" userId="f4bd6b91a0b5818a" providerId="LiveId" clId="{8C725DEF-6F12-4F03-90D1-9DBC46C349DC}" dt="2022-10-06T06:02:53.999" v="140"/>
          <ac:spMkLst>
            <pc:docMk/>
            <pc:sldMk cId="4156776550" sldId="356"/>
            <ac:spMk id="7" creationId="{F8C84EFF-DE20-6809-BB7B-7367229740FB}"/>
          </ac:spMkLst>
        </pc:spChg>
        <pc:graphicFrameChg chg="add del mod">
          <ac:chgData name="Amalia Spiliakou" userId="f4bd6b91a0b5818a" providerId="LiveId" clId="{8C725DEF-6F12-4F03-90D1-9DBC46C349DC}" dt="2022-10-06T05:46:17.435" v="86" actId="478"/>
          <ac:graphicFrameMkLst>
            <pc:docMk/>
            <pc:sldMk cId="4156776550" sldId="356"/>
            <ac:graphicFrameMk id="6" creationId="{A7C7799D-7BC8-71E5-FF75-ACE3D1D8A962}"/>
          </ac:graphicFrameMkLst>
        </pc:graphicFrameChg>
        <pc:picChg chg="add mod">
          <ac:chgData name="Amalia Spiliakou" userId="f4bd6b91a0b5818a" providerId="LiveId" clId="{8C725DEF-6F12-4F03-90D1-9DBC46C349DC}" dt="2022-10-06T06:03:02.512" v="142" actId="1076"/>
          <ac:picMkLst>
            <pc:docMk/>
            <pc:sldMk cId="4156776550" sldId="356"/>
            <ac:picMk id="8" creationId="{A6B88934-E2E3-1158-1DD4-B768DD4A0D3B}"/>
          </ac:picMkLst>
        </pc:picChg>
        <pc:picChg chg="add mod">
          <ac:chgData name="Amalia Spiliakou" userId="f4bd6b91a0b5818a" providerId="LiveId" clId="{8C725DEF-6F12-4F03-90D1-9DBC46C349DC}" dt="2022-10-06T05:37:51.026" v="3" actId="1076"/>
          <ac:picMkLst>
            <pc:docMk/>
            <pc:sldMk cId="4156776550" sldId="356"/>
            <ac:picMk id="1026" creationId="{8500731A-77A9-63F3-8CF6-77C5A9CA2A51}"/>
          </ac:picMkLst>
        </pc:picChg>
      </pc:sldChg>
      <pc:sldChg chg="addSp delSp modSp new mod ord setBg">
        <pc:chgData name="Amalia Spiliakou" userId="f4bd6b91a0b5818a" providerId="LiveId" clId="{8C725DEF-6F12-4F03-90D1-9DBC46C349DC}" dt="2022-10-18T08:08:10.744" v="1280"/>
        <pc:sldMkLst>
          <pc:docMk/>
          <pc:sldMk cId="4247045610" sldId="357"/>
        </pc:sldMkLst>
        <pc:spChg chg="mod">
          <ac:chgData name="Amalia Spiliakou" userId="f4bd6b91a0b5818a" providerId="LiveId" clId="{8C725DEF-6F12-4F03-90D1-9DBC46C349DC}" dt="2022-10-06T07:18:01.227" v="199" actId="255"/>
          <ac:spMkLst>
            <pc:docMk/>
            <pc:sldMk cId="4247045610" sldId="357"/>
            <ac:spMk id="2" creationId="{F28E0EBB-7EBD-A0F7-CFFB-D29AFE1B0130}"/>
          </ac:spMkLst>
        </pc:spChg>
        <pc:picChg chg="add del">
          <ac:chgData name="Amalia Spiliakou" userId="f4bd6b91a0b5818a" providerId="LiveId" clId="{8C725DEF-6F12-4F03-90D1-9DBC46C349DC}" dt="2022-10-06T07:15:47.756" v="149" actId="478"/>
          <ac:picMkLst>
            <pc:docMk/>
            <pc:sldMk cId="4247045610" sldId="357"/>
            <ac:picMk id="7170" creationId="{BD1365CE-4AAE-C0E7-8EA8-B59E20AE8FC5}"/>
          </ac:picMkLst>
        </pc:picChg>
        <pc:picChg chg="add mod">
          <ac:chgData name="Amalia Spiliakou" userId="f4bd6b91a0b5818a" providerId="LiveId" clId="{8C725DEF-6F12-4F03-90D1-9DBC46C349DC}" dt="2022-10-06T07:16:10.643" v="151" actId="1076"/>
          <ac:picMkLst>
            <pc:docMk/>
            <pc:sldMk cId="4247045610" sldId="357"/>
            <ac:picMk id="7172" creationId="{FA822CD4-C2E3-FC87-A6C3-5DFBF6BE4542}"/>
          </ac:picMkLst>
        </pc:picChg>
      </pc:sldChg>
      <pc:sldChg chg="addSp modSp new mod setBg">
        <pc:chgData name="Amalia Spiliakou" userId="f4bd6b91a0b5818a" providerId="LiveId" clId="{8C725DEF-6F12-4F03-90D1-9DBC46C349DC}" dt="2022-11-13T14:57:21.013" v="1822" actId="1076"/>
        <pc:sldMkLst>
          <pc:docMk/>
          <pc:sldMk cId="3597175334" sldId="358"/>
        </pc:sldMkLst>
        <pc:spChg chg="mod">
          <ac:chgData name="Amalia Spiliakou" userId="f4bd6b91a0b5818a" providerId="LiveId" clId="{8C725DEF-6F12-4F03-90D1-9DBC46C349DC}" dt="2022-10-18T10:03:04.374" v="1282" actId="113"/>
          <ac:spMkLst>
            <pc:docMk/>
            <pc:sldMk cId="3597175334" sldId="358"/>
            <ac:spMk id="2" creationId="{E3100B80-AF1F-CC2C-6845-825DE65B170A}"/>
          </ac:spMkLst>
        </pc:spChg>
        <pc:picChg chg="add mod">
          <ac:chgData name="Amalia Spiliakou" userId="f4bd6b91a0b5818a" providerId="LiveId" clId="{8C725DEF-6F12-4F03-90D1-9DBC46C349DC}" dt="2022-11-13T14:57:21.013" v="1822" actId="1076"/>
          <ac:picMkLst>
            <pc:docMk/>
            <pc:sldMk cId="3597175334" sldId="358"/>
            <ac:picMk id="10242" creationId="{D8011C2B-D638-BB99-DA08-0A103FDA8DE6}"/>
          </ac:picMkLst>
        </pc:picChg>
      </pc:sldChg>
      <pc:sldChg chg="addSp delSp modSp new mod setBg delDesignElem chgLayout">
        <pc:chgData name="Amalia Spiliakou" userId="f4bd6b91a0b5818a" providerId="LiveId" clId="{8C725DEF-6F12-4F03-90D1-9DBC46C349DC}" dt="2022-11-27T06:13:49.903" v="1935"/>
        <pc:sldMkLst>
          <pc:docMk/>
          <pc:sldMk cId="4240525920" sldId="359"/>
        </pc:sldMkLst>
        <pc:spChg chg="del">
          <ac:chgData name="Amalia Spiliakou" userId="f4bd6b91a0b5818a" providerId="LiveId" clId="{8C725DEF-6F12-4F03-90D1-9DBC46C349DC}" dt="2022-10-06T07:24:51.710" v="253" actId="478"/>
          <ac:spMkLst>
            <pc:docMk/>
            <pc:sldMk cId="4240525920" sldId="359"/>
            <ac:spMk id="2" creationId="{06FA58F6-E194-3028-E24C-91804FA60E23}"/>
          </ac:spMkLst>
        </pc:spChg>
        <pc:spChg chg="add mod ord">
          <ac:chgData name="Amalia Spiliakou" userId="f4bd6b91a0b5818a" providerId="LiveId" clId="{8C725DEF-6F12-4F03-90D1-9DBC46C349DC}" dt="2022-11-27T06:13:49.903" v="1935"/>
          <ac:spMkLst>
            <pc:docMk/>
            <pc:sldMk cId="4240525920" sldId="359"/>
            <ac:spMk id="3" creationId="{72677191-D686-0BCD-E741-81A08F6BA274}"/>
          </ac:spMkLst>
        </pc:spChg>
        <pc:spChg chg="add del">
          <ac:chgData name="Amalia Spiliakou" userId="f4bd6b91a0b5818a" providerId="LiveId" clId="{8C725DEF-6F12-4F03-90D1-9DBC46C349DC}" dt="2022-10-06T07:25:05.538" v="256" actId="700"/>
          <ac:spMkLst>
            <pc:docMk/>
            <pc:sldMk cId="4240525920" sldId="359"/>
            <ac:spMk id="9225" creationId="{42A4FC2C-047E-45A5-965D-8E1E3BF09BC6}"/>
          </ac:spMkLst>
        </pc:spChg>
        <pc:picChg chg="add del">
          <ac:chgData name="Amalia Spiliakou" userId="f4bd6b91a0b5818a" providerId="LiveId" clId="{8C725DEF-6F12-4F03-90D1-9DBC46C349DC}" dt="2022-10-06T07:24:50.006" v="252" actId="478"/>
          <ac:picMkLst>
            <pc:docMk/>
            <pc:sldMk cId="4240525920" sldId="359"/>
            <ac:picMk id="9218" creationId="{39422BEF-3F77-9AC1-D0CE-33174A91EA95}"/>
          </ac:picMkLst>
        </pc:picChg>
        <pc:picChg chg="add mod">
          <ac:chgData name="Amalia Spiliakou" userId="f4bd6b91a0b5818a" providerId="LiveId" clId="{8C725DEF-6F12-4F03-90D1-9DBC46C349DC}" dt="2022-10-06T07:24:57.337" v="255" actId="26606"/>
          <ac:picMkLst>
            <pc:docMk/>
            <pc:sldMk cId="4240525920" sldId="359"/>
            <ac:picMk id="9220" creationId="{4F441CE3-C07D-8EBF-6D0D-147A92B9075D}"/>
          </ac:picMkLst>
        </pc:picChg>
      </pc:sldChg>
      <pc:sldChg chg="addSp modSp new mod setBg">
        <pc:chgData name="Amalia Spiliakou" userId="f4bd6b91a0b5818a" providerId="LiveId" clId="{8C725DEF-6F12-4F03-90D1-9DBC46C349DC}" dt="2022-10-06T07:38:46.902" v="402" actId="20577"/>
        <pc:sldMkLst>
          <pc:docMk/>
          <pc:sldMk cId="65537805" sldId="360"/>
        </pc:sldMkLst>
        <pc:spChg chg="mod">
          <ac:chgData name="Amalia Spiliakou" userId="f4bd6b91a0b5818a" providerId="LiveId" clId="{8C725DEF-6F12-4F03-90D1-9DBC46C349DC}" dt="2022-10-06T07:38:46.902" v="402" actId="20577"/>
          <ac:spMkLst>
            <pc:docMk/>
            <pc:sldMk cId="65537805" sldId="360"/>
            <ac:spMk id="2" creationId="{135B8218-3B39-627B-0551-10A36EA24080}"/>
          </ac:spMkLst>
        </pc:spChg>
        <pc:picChg chg="add mod">
          <ac:chgData name="Amalia Spiliakou" userId="f4bd6b91a0b5818a" providerId="LiveId" clId="{8C725DEF-6F12-4F03-90D1-9DBC46C349DC}" dt="2022-10-06T07:18:48.960" v="208" actId="1076"/>
          <ac:picMkLst>
            <pc:docMk/>
            <pc:sldMk cId="65537805" sldId="360"/>
            <ac:picMk id="8194" creationId="{3371CD6D-95C9-F08C-95CB-181C668AB65E}"/>
          </ac:picMkLst>
        </pc:picChg>
      </pc:sldChg>
      <pc:sldChg chg="addSp delSp modSp new mod ord setBg">
        <pc:chgData name="Amalia Spiliakou" userId="f4bd6b91a0b5818a" providerId="LiveId" clId="{8C725DEF-6F12-4F03-90D1-9DBC46C349DC}" dt="2022-10-18T12:20:26.418" v="1618"/>
        <pc:sldMkLst>
          <pc:docMk/>
          <pc:sldMk cId="1506257942" sldId="361"/>
        </pc:sldMkLst>
        <pc:spChg chg="mod">
          <ac:chgData name="Amalia Spiliakou" userId="f4bd6b91a0b5818a" providerId="LiveId" clId="{8C725DEF-6F12-4F03-90D1-9DBC46C349DC}" dt="2022-10-18T11:48:48.350" v="1616" actId="20577"/>
          <ac:spMkLst>
            <pc:docMk/>
            <pc:sldMk cId="1506257942" sldId="361"/>
            <ac:spMk id="2" creationId="{39089A5C-1076-B33E-99C4-BF2147529CC1}"/>
          </ac:spMkLst>
        </pc:spChg>
        <pc:picChg chg="add mod">
          <ac:chgData name="Amalia Spiliakou" userId="f4bd6b91a0b5818a" providerId="LiveId" clId="{8C725DEF-6F12-4F03-90D1-9DBC46C349DC}" dt="2022-10-06T08:21:43.542" v="406" actId="14100"/>
          <ac:picMkLst>
            <pc:docMk/>
            <pc:sldMk cId="1506257942" sldId="361"/>
            <ac:picMk id="11266" creationId="{3178A56B-8A08-927B-BCBC-C67D4E121D7D}"/>
          </ac:picMkLst>
        </pc:picChg>
        <pc:picChg chg="add del">
          <ac:chgData name="Amalia Spiliakou" userId="f4bd6b91a0b5818a" providerId="LiveId" clId="{8C725DEF-6F12-4F03-90D1-9DBC46C349DC}" dt="2022-10-06T08:22:17.342" v="414" actId="478"/>
          <ac:picMkLst>
            <pc:docMk/>
            <pc:sldMk cId="1506257942" sldId="361"/>
            <ac:picMk id="11268" creationId="{AB0E5DFC-DA8A-B552-1239-21BDBF3DFDB6}"/>
          </ac:picMkLst>
        </pc:picChg>
        <pc:picChg chg="add mod">
          <ac:chgData name="Amalia Spiliakou" userId="f4bd6b91a0b5818a" providerId="LiveId" clId="{8C725DEF-6F12-4F03-90D1-9DBC46C349DC}" dt="2022-10-06T11:04:03.252" v="517" actId="14100"/>
          <ac:picMkLst>
            <pc:docMk/>
            <pc:sldMk cId="1506257942" sldId="361"/>
            <ac:picMk id="11270" creationId="{19D9A78B-4983-B89F-95BB-35AF312A89AF}"/>
          </ac:picMkLst>
        </pc:picChg>
      </pc:sldChg>
      <pc:sldChg chg="addSp delSp modSp new mod setBg">
        <pc:chgData name="Amalia Spiliakou" userId="f4bd6b91a0b5818a" providerId="LiveId" clId="{8C725DEF-6F12-4F03-90D1-9DBC46C349DC}" dt="2022-11-13T17:53:25.600" v="1911" actId="6549"/>
        <pc:sldMkLst>
          <pc:docMk/>
          <pc:sldMk cId="2840196887" sldId="362"/>
        </pc:sldMkLst>
        <pc:spChg chg="mod">
          <ac:chgData name="Amalia Spiliakou" userId="f4bd6b91a0b5818a" providerId="LiveId" clId="{8C725DEF-6F12-4F03-90D1-9DBC46C349DC}" dt="2022-11-13T17:53:25.600" v="1911" actId="6549"/>
          <ac:spMkLst>
            <pc:docMk/>
            <pc:sldMk cId="2840196887" sldId="362"/>
            <ac:spMk id="2" creationId="{9254EF7C-33C8-0504-F41C-DA15C356411C}"/>
          </ac:spMkLst>
        </pc:spChg>
        <pc:picChg chg="add mod">
          <ac:chgData name="Amalia Spiliakou" userId="f4bd6b91a0b5818a" providerId="LiveId" clId="{8C725DEF-6F12-4F03-90D1-9DBC46C349DC}" dt="2022-10-06T12:58:56.153" v="536" actId="1038"/>
          <ac:picMkLst>
            <pc:docMk/>
            <pc:sldMk cId="2840196887" sldId="362"/>
            <ac:picMk id="12290" creationId="{E0606FCD-FF99-EC2D-EF63-1971E4915152}"/>
          </ac:picMkLst>
        </pc:picChg>
        <pc:picChg chg="add del mod">
          <ac:chgData name="Amalia Spiliakou" userId="f4bd6b91a0b5818a" providerId="LiveId" clId="{8C725DEF-6F12-4F03-90D1-9DBC46C349DC}" dt="2022-10-06T13:02:26.638" v="596" actId="14100"/>
          <ac:picMkLst>
            <pc:docMk/>
            <pc:sldMk cId="2840196887" sldId="362"/>
            <ac:picMk id="12292" creationId="{8EFEF243-8B93-D7AC-6F30-887A56374C8F}"/>
          </ac:picMkLst>
        </pc:picChg>
      </pc:sldChg>
      <pc:sldChg chg="addSp modSp new mod setBg">
        <pc:chgData name="Amalia Spiliakou" userId="f4bd6b91a0b5818a" providerId="LiveId" clId="{8C725DEF-6F12-4F03-90D1-9DBC46C349DC}" dt="2022-10-06T13:32:42.307" v="728" actId="255"/>
        <pc:sldMkLst>
          <pc:docMk/>
          <pc:sldMk cId="957126730" sldId="363"/>
        </pc:sldMkLst>
        <pc:spChg chg="mod">
          <ac:chgData name="Amalia Spiliakou" userId="f4bd6b91a0b5818a" providerId="LiveId" clId="{8C725DEF-6F12-4F03-90D1-9DBC46C349DC}" dt="2022-10-06T13:32:42.307" v="728" actId="255"/>
          <ac:spMkLst>
            <pc:docMk/>
            <pc:sldMk cId="957126730" sldId="363"/>
            <ac:spMk id="2" creationId="{5F107A49-3441-08D8-E25A-CC5BC8A26543}"/>
          </ac:spMkLst>
        </pc:spChg>
        <pc:picChg chg="add mod">
          <ac:chgData name="Amalia Spiliakou" userId="f4bd6b91a0b5818a" providerId="LiveId" clId="{8C725DEF-6F12-4F03-90D1-9DBC46C349DC}" dt="2022-10-06T13:31:18.580" v="689" actId="14100"/>
          <ac:picMkLst>
            <pc:docMk/>
            <pc:sldMk cId="957126730" sldId="363"/>
            <ac:picMk id="15362" creationId="{25AE80B9-F696-B8B6-3D37-237D92A04C19}"/>
          </ac:picMkLst>
        </pc:picChg>
      </pc:sldChg>
      <pc:sldChg chg="addSp modSp new del mod">
        <pc:chgData name="Amalia Spiliakou" userId="f4bd6b91a0b5818a" providerId="LiveId" clId="{8C725DEF-6F12-4F03-90D1-9DBC46C349DC}" dt="2022-10-06T13:20:07.654" v="661" actId="47"/>
        <pc:sldMkLst>
          <pc:docMk/>
          <pc:sldMk cId="2395362741" sldId="363"/>
        </pc:sldMkLst>
        <pc:spChg chg="mod">
          <ac:chgData name="Amalia Spiliakou" userId="f4bd6b91a0b5818a" providerId="LiveId" clId="{8C725DEF-6F12-4F03-90D1-9DBC46C349DC}" dt="2022-10-06T13:20:04.458" v="660" actId="6549"/>
          <ac:spMkLst>
            <pc:docMk/>
            <pc:sldMk cId="2395362741" sldId="363"/>
            <ac:spMk id="2" creationId="{13CAB7D3-D100-B6B5-1034-4860B46FFED5}"/>
          </ac:spMkLst>
        </pc:spChg>
        <pc:picChg chg="add mod">
          <ac:chgData name="Amalia Spiliakou" userId="f4bd6b91a0b5818a" providerId="LiveId" clId="{8C725DEF-6F12-4F03-90D1-9DBC46C349DC}" dt="2022-10-06T13:16:11.741" v="600" actId="14100"/>
          <ac:picMkLst>
            <pc:docMk/>
            <pc:sldMk cId="2395362741" sldId="363"/>
            <ac:picMk id="13314" creationId="{76C45D67-0C14-AC28-0B4B-A2B162246287}"/>
          </ac:picMkLst>
        </pc:picChg>
      </pc:sldChg>
      <pc:sldChg chg="new del">
        <pc:chgData name="Amalia Spiliakou" userId="f4bd6b91a0b5818a" providerId="LiveId" clId="{8C725DEF-6F12-4F03-90D1-9DBC46C349DC}" dt="2022-10-06T17:07:33.550" v="1187" actId="47"/>
        <pc:sldMkLst>
          <pc:docMk/>
          <pc:sldMk cId="2071079952" sldId="364"/>
        </pc:sldMkLst>
      </pc:sldChg>
      <pc:sldChg chg="new del">
        <pc:chgData name="Amalia Spiliakou" userId="f4bd6b91a0b5818a" providerId="LiveId" clId="{8C725DEF-6F12-4F03-90D1-9DBC46C349DC}" dt="2022-10-06T17:07:34.230" v="1188" actId="47"/>
        <pc:sldMkLst>
          <pc:docMk/>
          <pc:sldMk cId="3915259349" sldId="365"/>
        </pc:sldMkLst>
      </pc:sldChg>
      <pc:sldChg chg="addSp delSp modSp new mod setBg delDesignElem chgLayout">
        <pc:chgData name="Amalia Spiliakou" userId="f4bd6b91a0b5818a" providerId="LiveId" clId="{8C725DEF-6F12-4F03-90D1-9DBC46C349DC}" dt="2022-10-06T13:22:39.179" v="676" actId="14100"/>
        <pc:sldMkLst>
          <pc:docMk/>
          <pc:sldMk cId="1097183617" sldId="366"/>
        </pc:sldMkLst>
        <pc:spChg chg="del">
          <ac:chgData name="Amalia Spiliakou" userId="f4bd6b91a0b5818a" providerId="LiveId" clId="{8C725DEF-6F12-4F03-90D1-9DBC46C349DC}" dt="2022-10-06T13:21:36.933" v="666" actId="478"/>
          <ac:spMkLst>
            <pc:docMk/>
            <pc:sldMk cId="1097183617" sldId="366"/>
            <ac:spMk id="2" creationId="{E8C1C77A-F0F7-ECED-EE4F-CCE495165790}"/>
          </ac:spMkLst>
        </pc:spChg>
        <pc:spChg chg="add mod ord">
          <ac:chgData name="Amalia Spiliakou" userId="f4bd6b91a0b5818a" providerId="LiveId" clId="{8C725DEF-6F12-4F03-90D1-9DBC46C349DC}" dt="2022-10-06T13:22:39.179" v="676" actId="14100"/>
          <ac:spMkLst>
            <pc:docMk/>
            <pc:sldMk cId="1097183617" sldId="366"/>
            <ac:spMk id="3" creationId="{7CC46A8E-11A2-9C65-C971-BE7999B5A2EE}"/>
          </ac:spMkLst>
        </pc:spChg>
        <pc:spChg chg="add del">
          <ac:chgData name="Amalia Spiliakou" userId="f4bd6b91a0b5818a" providerId="LiveId" clId="{8C725DEF-6F12-4F03-90D1-9DBC46C349DC}" dt="2022-10-06T13:21:56.463" v="669" actId="700"/>
          <ac:spMkLst>
            <pc:docMk/>
            <pc:sldMk cId="1097183617" sldId="366"/>
            <ac:spMk id="14343" creationId="{42A4FC2C-047E-45A5-965D-8E1E3BF09BC6}"/>
          </ac:spMkLst>
        </pc:spChg>
        <pc:picChg chg="add mod">
          <ac:chgData name="Amalia Spiliakou" userId="f4bd6b91a0b5818a" providerId="LiveId" clId="{8C725DEF-6F12-4F03-90D1-9DBC46C349DC}" dt="2022-10-06T13:21:45.477" v="668" actId="26606"/>
          <ac:picMkLst>
            <pc:docMk/>
            <pc:sldMk cId="1097183617" sldId="366"/>
            <ac:picMk id="14338" creationId="{BB21D397-04AA-194A-B54E-1430C258F5EA}"/>
          </ac:picMkLst>
        </pc:picChg>
      </pc:sldChg>
      <pc:sldChg chg="addSp delSp modSp new mod setBg chgLayout">
        <pc:chgData name="Amalia Spiliakou" userId="f4bd6b91a0b5818a" providerId="LiveId" clId="{8C725DEF-6F12-4F03-90D1-9DBC46C349DC}" dt="2022-10-06T16:16:23.379" v="914" actId="1076"/>
        <pc:sldMkLst>
          <pc:docMk/>
          <pc:sldMk cId="263190569" sldId="367"/>
        </pc:sldMkLst>
        <pc:spChg chg="del">
          <ac:chgData name="Amalia Spiliakou" userId="f4bd6b91a0b5818a" providerId="LiveId" clId="{8C725DEF-6F12-4F03-90D1-9DBC46C349DC}" dt="2022-10-06T15:13:19.832" v="819" actId="478"/>
          <ac:spMkLst>
            <pc:docMk/>
            <pc:sldMk cId="263190569" sldId="367"/>
            <ac:spMk id="2" creationId="{1B1D25D7-31F2-4F30-F18C-2347DE52DC36}"/>
          </ac:spMkLst>
        </pc:spChg>
        <pc:spChg chg="add mod ord">
          <ac:chgData name="Amalia Spiliakou" userId="f4bd6b91a0b5818a" providerId="LiveId" clId="{8C725DEF-6F12-4F03-90D1-9DBC46C349DC}" dt="2022-10-06T16:14:19.796" v="909" actId="14100"/>
          <ac:spMkLst>
            <pc:docMk/>
            <pc:sldMk cId="263190569" sldId="367"/>
            <ac:spMk id="3" creationId="{7A21A71A-8ED1-7941-77C9-8232A0742F58}"/>
          </ac:spMkLst>
        </pc:spChg>
        <pc:picChg chg="add mod">
          <ac:chgData name="Amalia Spiliakou" userId="f4bd6b91a0b5818a" providerId="LiveId" clId="{8C725DEF-6F12-4F03-90D1-9DBC46C349DC}" dt="2022-10-06T16:14:04.729" v="903" actId="1076"/>
          <ac:picMkLst>
            <pc:docMk/>
            <pc:sldMk cId="263190569" sldId="367"/>
            <ac:picMk id="17410" creationId="{86037D33-7C14-38B2-A45B-046E85CB772D}"/>
          </ac:picMkLst>
        </pc:picChg>
        <pc:picChg chg="add mod">
          <ac:chgData name="Amalia Spiliakou" userId="f4bd6b91a0b5818a" providerId="LiveId" clId="{8C725DEF-6F12-4F03-90D1-9DBC46C349DC}" dt="2022-10-06T16:16:23.379" v="914" actId="1076"/>
          <ac:picMkLst>
            <pc:docMk/>
            <pc:sldMk cId="263190569" sldId="367"/>
            <ac:picMk id="17412" creationId="{CD6B67AA-11F4-DECE-2AB8-BA0B335E67B3}"/>
          </ac:picMkLst>
        </pc:picChg>
      </pc:sldChg>
      <pc:sldChg chg="addSp delSp modSp new mod setBg delDesignElem chgLayout">
        <pc:chgData name="Amalia Spiliakou" userId="f4bd6b91a0b5818a" providerId="LiveId" clId="{8C725DEF-6F12-4F03-90D1-9DBC46C349DC}" dt="2022-10-19T05:41:45.826" v="1736" actId="14100"/>
        <pc:sldMkLst>
          <pc:docMk/>
          <pc:sldMk cId="4030126222" sldId="368"/>
        </pc:sldMkLst>
        <pc:spChg chg="del">
          <ac:chgData name="Amalia Spiliakou" userId="f4bd6b91a0b5818a" providerId="LiveId" clId="{8C725DEF-6F12-4F03-90D1-9DBC46C349DC}" dt="2022-10-06T16:20:15.242" v="915" actId="478"/>
          <ac:spMkLst>
            <pc:docMk/>
            <pc:sldMk cId="4030126222" sldId="368"/>
            <ac:spMk id="2" creationId="{4B3AEDBD-21E5-6B4E-395C-B5BE342B36A8}"/>
          </ac:spMkLst>
        </pc:spChg>
        <pc:spChg chg="add mod ord">
          <ac:chgData name="Amalia Spiliakou" userId="f4bd6b91a0b5818a" providerId="LiveId" clId="{8C725DEF-6F12-4F03-90D1-9DBC46C349DC}" dt="2022-10-19T05:41:35.245" v="1735" actId="20577"/>
          <ac:spMkLst>
            <pc:docMk/>
            <pc:sldMk cId="4030126222" sldId="368"/>
            <ac:spMk id="3" creationId="{8FDD82F9-F551-E5EA-AFD4-133910701D29}"/>
          </ac:spMkLst>
        </pc:spChg>
        <pc:spChg chg="add del">
          <ac:chgData name="Amalia Spiliakou" userId="f4bd6b91a0b5818a" providerId="LiveId" clId="{8C725DEF-6F12-4F03-90D1-9DBC46C349DC}" dt="2022-10-06T16:20:25.019" v="918" actId="700"/>
          <ac:spMkLst>
            <pc:docMk/>
            <pc:sldMk cId="4030126222" sldId="368"/>
            <ac:spMk id="18439" creationId="{42A4FC2C-047E-45A5-965D-8E1E3BF09BC6}"/>
          </ac:spMkLst>
        </pc:spChg>
        <pc:picChg chg="add del mod">
          <ac:chgData name="Amalia Spiliakou" userId="f4bd6b91a0b5818a" providerId="LiveId" clId="{8C725DEF-6F12-4F03-90D1-9DBC46C349DC}" dt="2022-10-19T05:40:43.799" v="1628" actId="478"/>
          <ac:picMkLst>
            <pc:docMk/>
            <pc:sldMk cId="4030126222" sldId="368"/>
            <ac:picMk id="1026" creationId="{090F05E8-411E-C1F7-C596-734ABA1D3680}"/>
          </ac:picMkLst>
        </pc:picChg>
        <pc:picChg chg="add mod">
          <ac:chgData name="Amalia Spiliakou" userId="f4bd6b91a0b5818a" providerId="LiveId" clId="{8C725DEF-6F12-4F03-90D1-9DBC46C349DC}" dt="2022-10-19T05:41:45.826" v="1736" actId="14100"/>
          <ac:picMkLst>
            <pc:docMk/>
            <pc:sldMk cId="4030126222" sldId="368"/>
            <ac:picMk id="1028" creationId="{E695888D-B91F-70D2-8282-8E57F669E2F0}"/>
          </ac:picMkLst>
        </pc:picChg>
        <pc:picChg chg="add mod">
          <ac:chgData name="Amalia Spiliakou" userId="f4bd6b91a0b5818a" providerId="LiveId" clId="{8C725DEF-6F12-4F03-90D1-9DBC46C349DC}" dt="2022-10-06T16:20:19.695" v="917" actId="26606"/>
          <ac:picMkLst>
            <pc:docMk/>
            <pc:sldMk cId="4030126222" sldId="368"/>
            <ac:picMk id="18434" creationId="{930558CB-009C-31F3-9388-0F401AA60DEB}"/>
          </ac:picMkLst>
        </pc:picChg>
      </pc:sldChg>
      <pc:sldChg chg="addSp delSp modSp new mod setBg delDesignElem chgLayout">
        <pc:chgData name="Amalia Spiliakou" userId="f4bd6b91a0b5818a" providerId="LiveId" clId="{8C725DEF-6F12-4F03-90D1-9DBC46C349DC}" dt="2022-10-06T16:28:21.590" v="967" actId="255"/>
        <pc:sldMkLst>
          <pc:docMk/>
          <pc:sldMk cId="1496120274" sldId="369"/>
        </pc:sldMkLst>
        <pc:spChg chg="del">
          <ac:chgData name="Amalia Spiliakou" userId="f4bd6b91a0b5818a" providerId="LiveId" clId="{8C725DEF-6F12-4F03-90D1-9DBC46C349DC}" dt="2022-10-06T16:24:20.712" v="926" actId="478"/>
          <ac:spMkLst>
            <pc:docMk/>
            <pc:sldMk cId="1496120274" sldId="369"/>
            <ac:spMk id="2" creationId="{BFA4BF88-7322-16FF-04A8-9E8FE7CB8DCE}"/>
          </ac:spMkLst>
        </pc:spChg>
        <pc:spChg chg="add mod ord">
          <ac:chgData name="Amalia Spiliakou" userId="f4bd6b91a0b5818a" providerId="LiveId" clId="{8C725DEF-6F12-4F03-90D1-9DBC46C349DC}" dt="2022-10-06T16:28:21.590" v="967" actId="255"/>
          <ac:spMkLst>
            <pc:docMk/>
            <pc:sldMk cId="1496120274" sldId="369"/>
            <ac:spMk id="3" creationId="{0AAC53D1-1812-72AE-8250-B70CAEEC5CDE}"/>
          </ac:spMkLst>
        </pc:spChg>
        <pc:spChg chg="add del">
          <ac:chgData name="Amalia Spiliakou" userId="f4bd6b91a0b5818a" providerId="LiveId" clId="{8C725DEF-6F12-4F03-90D1-9DBC46C349DC}" dt="2022-10-06T16:24:33.738" v="929" actId="700"/>
          <ac:spMkLst>
            <pc:docMk/>
            <pc:sldMk cId="1496120274" sldId="369"/>
            <ac:spMk id="19463" creationId="{42A4FC2C-047E-45A5-965D-8E1E3BF09BC6}"/>
          </ac:spMkLst>
        </pc:spChg>
        <pc:picChg chg="add mod">
          <ac:chgData name="Amalia Spiliakou" userId="f4bd6b91a0b5818a" providerId="LiveId" clId="{8C725DEF-6F12-4F03-90D1-9DBC46C349DC}" dt="2022-10-06T16:24:27.724" v="928" actId="26606"/>
          <ac:picMkLst>
            <pc:docMk/>
            <pc:sldMk cId="1496120274" sldId="369"/>
            <ac:picMk id="19458" creationId="{039B9CAA-0A49-9DB1-D536-D2FFFF85322D}"/>
          </ac:picMkLst>
        </pc:picChg>
        <pc:picChg chg="add del">
          <ac:chgData name="Amalia Spiliakou" userId="f4bd6b91a0b5818a" providerId="LiveId" clId="{8C725DEF-6F12-4F03-90D1-9DBC46C349DC}" dt="2022-10-06T16:25:15.388" v="935" actId="478"/>
          <ac:picMkLst>
            <pc:docMk/>
            <pc:sldMk cId="1496120274" sldId="369"/>
            <ac:picMk id="19460" creationId="{F6B3FEC5-4369-F412-0E4A-FFDC49D18036}"/>
          </ac:picMkLst>
        </pc:picChg>
      </pc:sldChg>
      <pc:sldChg chg="addSp delSp modSp new mod setBg delDesignElem chgLayout">
        <pc:chgData name="Amalia Spiliakou" userId="f4bd6b91a0b5818a" providerId="LiveId" clId="{8C725DEF-6F12-4F03-90D1-9DBC46C349DC}" dt="2022-10-06T16:30:48.279" v="980" actId="14100"/>
        <pc:sldMkLst>
          <pc:docMk/>
          <pc:sldMk cId="3517720719" sldId="370"/>
        </pc:sldMkLst>
        <pc:spChg chg="del">
          <ac:chgData name="Amalia Spiliakou" userId="f4bd6b91a0b5818a" providerId="LiveId" clId="{8C725DEF-6F12-4F03-90D1-9DBC46C349DC}" dt="2022-10-06T16:28:53.203" v="968" actId="478"/>
          <ac:spMkLst>
            <pc:docMk/>
            <pc:sldMk cId="3517720719" sldId="370"/>
            <ac:spMk id="2" creationId="{E1431D80-ABBF-3CCF-C55E-DC98DBDA56EF}"/>
          </ac:spMkLst>
        </pc:spChg>
        <pc:spChg chg="add mod ord">
          <ac:chgData name="Amalia Spiliakou" userId="f4bd6b91a0b5818a" providerId="LiveId" clId="{8C725DEF-6F12-4F03-90D1-9DBC46C349DC}" dt="2022-10-06T16:30:48.279" v="980" actId="14100"/>
          <ac:spMkLst>
            <pc:docMk/>
            <pc:sldMk cId="3517720719" sldId="370"/>
            <ac:spMk id="3" creationId="{A96828A3-59AB-4995-44B5-AE1F4B13E10B}"/>
          </ac:spMkLst>
        </pc:spChg>
        <pc:spChg chg="add del">
          <ac:chgData name="Amalia Spiliakou" userId="f4bd6b91a0b5818a" providerId="LiveId" clId="{8C725DEF-6F12-4F03-90D1-9DBC46C349DC}" dt="2022-10-06T16:29:54.853" v="971" actId="700"/>
          <ac:spMkLst>
            <pc:docMk/>
            <pc:sldMk cId="3517720719" sldId="370"/>
            <ac:spMk id="20487" creationId="{42A4FC2C-047E-45A5-965D-8E1E3BF09BC6}"/>
          </ac:spMkLst>
        </pc:spChg>
        <pc:picChg chg="add mod">
          <ac:chgData name="Amalia Spiliakou" userId="f4bd6b91a0b5818a" providerId="LiveId" clId="{8C725DEF-6F12-4F03-90D1-9DBC46C349DC}" dt="2022-10-06T16:28:57.615" v="970" actId="26606"/>
          <ac:picMkLst>
            <pc:docMk/>
            <pc:sldMk cId="3517720719" sldId="370"/>
            <ac:picMk id="20482" creationId="{698AA91A-0F5D-1FA6-A843-1DBE5F778A87}"/>
          </ac:picMkLst>
        </pc:picChg>
      </pc:sldChg>
      <pc:sldChg chg="addSp delSp modSp new mod ord setBg delDesignElem chgLayout">
        <pc:chgData name="Amalia Spiliakou" userId="f4bd6b91a0b5818a" providerId="LiveId" clId="{8C725DEF-6F12-4F03-90D1-9DBC46C349DC}" dt="2022-10-06T15:12:38.986" v="818"/>
        <pc:sldMkLst>
          <pc:docMk/>
          <pc:sldMk cId="2139450052" sldId="371"/>
        </pc:sldMkLst>
        <pc:spChg chg="del">
          <ac:chgData name="Amalia Spiliakou" userId="f4bd6b91a0b5818a" providerId="LiveId" clId="{8C725DEF-6F12-4F03-90D1-9DBC46C349DC}" dt="2022-10-06T15:02:25.846" v="734" actId="478"/>
          <ac:spMkLst>
            <pc:docMk/>
            <pc:sldMk cId="2139450052" sldId="371"/>
            <ac:spMk id="2" creationId="{6A3354E8-DD7B-B115-50B8-0AB9CDFBBCA9}"/>
          </ac:spMkLst>
        </pc:spChg>
        <pc:spChg chg="add mod ord">
          <ac:chgData name="Amalia Spiliakou" userId="f4bd6b91a0b5818a" providerId="LiveId" clId="{8C725DEF-6F12-4F03-90D1-9DBC46C349DC}" dt="2022-10-06T15:12:20.737" v="816" actId="14100"/>
          <ac:spMkLst>
            <pc:docMk/>
            <pc:sldMk cId="2139450052" sldId="371"/>
            <ac:spMk id="3" creationId="{E8DE866C-3D77-8101-152E-3D8208D7DC5F}"/>
          </ac:spMkLst>
        </pc:spChg>
        <pc:spChg chg="add del">
          <ac:chgData name="Amalia Spiliakou" userId="f4bd6b91a0b5818a" providerId="LiveId" clId="{8C725DEF-6F12-4F03-90D1-9DBC46C349DC}" dt="2022-10-06T15:02:39.522" v="737" actId="700"/>
          <ac:spMkLst>
            <pc:docMk/>
            <pc:sldMk cId="2139450052" sldId="371"/>
            <ac:spMk id="16391" creationId="{42A4FC2C-047E-45A5-965D-8E1E3BF09BC6}"/>
          </ac:spMkLst>
        </pc:spChg>
        <pc:picChg chg="add mod">
          <ac:chgData name="Amalia Spiliakou" userId="f4bd6b91a0b5818a" providerId="LiveId" clId="{8C725DEF-6F12-4F03-90D1-9DBC46C349DC}" dt="2022-10-06T15:02:33.370" v="736" actId="26606"/>
          <ac:picMkLst>
            <pc:docMk/>
            <pc:sldMk cId="2139450052" sldId="371"/>
            <ac:picMk id="16386" creationId="{FB3371EE-5DB7-C02A-5B5A-139F12BC83AA}"/>
          </ac:picMkLst>
        </pc:picChg>
      </pc:sldChg>
      <pc:sldChg chg="addSp delSp modSp new mod setBg">
        <pc:chgData name="Amalia Spiliakou" userId="f4bd6b91a0b5818a" providerId="LiveId" clId="{8C725DEF-6F12-4F03-90D1-9DBC46C349DC}" dt="2022-11-13T14:52:35.873" v="1820" actId="1076"/>
        <pc:sldMkLst>
          <pc:docMk/>
          <pc:sldMk cId="3499126391" sldId="372"/>
        </pc:sldMkLst>
        <pc:spChg chg="mod">
          <ac:chgData name="Amalia Spiliakou" userId="f4bd6b91a0b5818a" providerId="LiveId" clId="{8C725DEF-6F12-4F03-90D1-9DBC46C349DC}" dt="2022-11-13T14:52:24.461" v="1818" actId="20577"/>
          <ac:spMkLst>
            <pc:docMk/>
            <pc:sldMk cId="3499126391" sldId="372"/>
            <ac:spMk id="2" creationId="{D4C9B01B-5960-5C2E-E75F-6B419553998A}"/>
          </ac:spMkLst>
        </pc:spChg>
        <pc:picChg chg="add mod">
          <ac:chgData name="Amalia Spiliakou" userId="f4bd6b91a0b5818a" providerId="LiveId" clId="{8C725DEF-6F12-4F03-90D1-9DBC46C349DC}" dt="2022-11-13T14:52:35.873" v="1820" actId="1076"/>
          <ac:picMkLst>
            <pc:docMk/>
            <pc:sldMk cId="3499126391" sldId="372"/>
            <ac:picMk id="1026" creationId="{3DEF21FD-F094-A1B7-D6C0-492BE2F4D01E}"/>
          </ac:picMkLst>
        </pc:picChg>
        <pc:picChg chg="add mod">
          <ac:chgData name="Amalia Spiliakou" userId="f4bd6b91a0b5818a" providerId="LiveId" clId="{8C725DEF-6F12-4F03-90D1-9DBC46C349DC}" dt="2022-10-06T16:32:43.718" v="987" actId="1076"/>
          <ac:picMkLst>
            <pc:docMk/>
            <pc:sldMk cId="3499126391" sldId="372"/>
            <ac:picMk id="21506" creationId="{BB8A5277-B93C-AFE9-44CD-77F70AFE17E4}"/>
          </ac:picMkLst>
        </pc:picChg>
        <pc:picChg chg="add del mod">
          <ac:chgData name="Amalia Spiliakou" userId="f4bd6b91a0b5818a" providerId="LiveId" clId="{8C725DEF-6F12-4F03-90D1-9DBC46C349DC}" dt="2022-11-13T14:51:46.560" v="1813" actId="478"/>
          <ac:picMkLst>
            <pc:docMk/>
            <pc:sldMk cId="3499126391" sldId="372"/>
            <ac:picMk id="21508" creationId="{5C4CE664-FDEE-BD85-92D2-EA5E624E0880}"/>
          </ac:picMkLst>
        </pc:picChg>
      </pc:sldChg>
      <pc:sldChg chg="addSp delSp modSp new mod ord setBg chgLayout">
        <pc:chgData name="Amalia Spiliakou" userId="f4bd6b91a0b5818a" providerId="LiveId" clId="{8C725DEF-6F12-4F03-90D1-9DBC46C349DC}" dt="2022-10-06T16:41:27.129" v="1056"/>
        <pc:sldMkLst>
          <pc:docMk/>
          <pc:sldMk cId="104005761" sldId="373"/>
        </pc:sldMkLst>
        <pc:spChg chg="del">
          <ac:chgData name="Amalia Spiliakou" userId="f4bd6b91a0b5818a" providerId="LiveId" clId="{8C725DEF-6F12-4F03-90D1-9DBC46C349DC}" dt="2022-10-06T16:36:49.036" v="999" actId="478"/>
          <ac:spMkLst>
            <pc:docMk/>
            <pc:sldMk cId="104005761" sldId="373"/>
            <ac:spMk id="2" creationId="{CF1FBE83-3A9E-E210-E28C-2C6383D4F3FA}"/>
          </ac:spMkLst>
        </pc:spChg>
        <pc:spChg chg="add mod ord">
          <ac:chgData name="Amalia Spiliakou" userId="f4bd6b91a0b5818a" providerId="LiveId" clId="{8C725DEF-6F12-4F03-90D1-9DBC46C349DC}" dt="2022-10-06T16:40:14.465" v="1054" actId="255"/>
          <ac:spMkLst>
            <pc:docMk/>
            <pc:sldMk cId="104005761" sldId="373"/>
            <ac:spMk id="3" creationId="{4F1BB037-ACEF-73C5-C282-FDB1F860EC0D}"/>
          </ac:spMkLst>
        </pc:spChg>
        <pc:picChg chg="add mod">
          <ac:chgData name="Amalia Spiliakou" userId="f4bd6b91a0b5818a" providerId="LiveId" clId="{8C725DEF-6F12-4F03-90D1-9DBC46C349DC}" dt="2022-10-06T16:37:36.899" v="1001" actId="1076"/>
          <ac:picMkLst>
            <pc:docMk/>
            <pc:sldMk cId="104005761" sldId="373"/>
            <ac:picMk id="22530" creationId="{9B2E4CDA-8C52-B21F-C644-9677EBD68C1D}"/>
          </ac:picMkLst>
        </pc:picChg>
      </pc:sldChg>
      <pc:sldChg chg="addSp modSp new mod setBg">
        <pc:chgData name="Amalia Spiliakou" userId="f4bd6b91a0b5818a" providerId="LiveId" clId="{8C725DEF-6F12-4F03-90D1-9DBC46C349DC}" dt="2022-10-06T16:46:21.128" v="1122" actId="255"/>
        <pc:sldMkLst>
          <pc:docMk/>
          <pc:sldMk cId="267775098" sldId="374"/>
        </pc:sldMkLst>
        <pc:spChg chg="mod">
          <ac:chgData name="Amalia Spiliakou" userId="f4bd6b91a0b5818a" providerId="LiveId" clId="{8C725DEF-6F12-4F03-90D1-9DBC46C349DC}" dt="2022-10-06T16:46:21.128" v="1122" actId="255"/>
          <ac:spMkLst>
            <pc:docMk/>
            <pc:sldMk cId="267775098" sldId="374"/>
            <ac:spMk id="2" creationId="{7A87E1D6-80E0-0C56-8D92-F1CD3FB35ABC}"/>
          </ac:spMkLst>
        </pc:spChg>
        <pc:picChg chg="add mod">
          <ac:chgData name="Amalia Spiliakou" userId="f4bd6b91a0b5818a" providerId="LiveId" clId="{8C725DEF-6F12-4F03-90D1-9DBC46C349DC}" dt="2022-10-06T16:44:03.337" v="1100" actId="1076"/>
          <ac:picMkLst>
            <pc:docMk/>
            <pc:sldMk cId="267775098" sldId="374"/>
            <ac:picMk id="23554" creationId="{9C845637-7AA5-420C-1595-414D27C0434E}"/>
          </ac:picMkLst>
        </pc:picChg>
      </pc:sldChg>
      <pc:sldChg chg="addSp delSp modSp new mod setBg delDesignElem chgLayout">
        <pc:chgData name="Amalia Spiliakou" userId="f4bd6b91a0b5818a" providerId="LiveId" clId="{8C725DEF-6F12-4F03-90D1-9DBC46C349DC}" dt="2022-10-06T16:52:00.467" v="1139" actId="14100"/>
        <pc:sldMkLst>
          <pc:docMk/>
          <pc:sldMk cId="4075684711" sldId="375"/>
        </pc:sldMkLst>
        <pc:spChg chg="del">
          <ac:chgData name="Amalia Spiliakou" userId="f4bd6b91a0b5818a" providerId="LiveId" clId="{8C725DEF-6F12-4F03-90D1-9DBC46C349DC}" dt="2022-10-06T16:50:48.815" v="1127" actId="478"/>
          <ac:spMkLst>
            <pc:docMk/>
            <pc:sldMk cId="4075684711" sldId="375"/>
            <ac:spMk id="2" creationId="{F300FDFF-7B86-58D1-085C-A3DD26BBB434}"/>
          </ac:spMkLst>
        </pc:spChg>
        <pc:spChg chg="add mod ord">
          <ac:chgData name="Amalia Spiliakou" userId="f4bd6b91a0b5818a" providerId="LiveId" clId="{8C725DEF-6F12-4F03-90D1-9DBC46C349DC}" dt="2022-10-06T16:52:00.467" v="1139" actId="14100"/>
          <ac:spMkLst>
            <pc:docMk/>
            <pc:sldMk cId="4075684711" sldId="375"/>
            <ac:spMk id="3" creationId="{DFA67AB0-0CD9-C6BB-DCAF-FC6DBB76F3D2}"/>
          </ac:spMkLst>
        </pc:spChg>
        <pc:spChg chg="add del">
          <ac:chgData name="Amalia Spiliakou" userId="f4bd6b91a0b5818a" providerId="LiveId" clId="{8C725DEF-6F12-4F03-90D1-9DBC46C349DC}" dt="2022-10-06T16:51:06.218" v="1130" actId="700"/>
          <ac:spMkLst>
            <pc:docMk/>
            <pc:sldMk cId="4075684711" sldId="375"/>
            <ac:spMk id="24585" creationId="{42A4FC2C-047E-45A5-965D-8E1E3BF09BC6}"/>
          </ac:spMkLst>
        </pc:spChg>
        <pc:picChg chg="add del mod">
          <ac:chgData name="Amalia Spiliakou" userId="f4bd6b91a0b5818a" providerId="LiveId" clId="{8C725DEF-6F12-4F03-90D1-9DBC46C349DC}" dt="2022-10-06T16:50:45.516" v="1126" actId="478"/>
          <ac:picMkLst>
            <pc:docMk/>
            <pc:sldMk cId="4075684711" sldId="375"/>
            <ac:picMk id="24578" creationId="{A0FF06A0-10C2-23AF-407D-236EF88EB77C}"/>
          </ac:picMkLst>
        </pc:picChg>
        <pc:picChg chg="add mod">
          <ac:chgData name="Amalia Spiliakou" userId="f4bd6b91a0b5818a" providerId="LiveId" clId="{8C725DEF-6F12-4F03-90D1-9DBC46C349DC}" dt="2022-10-06T16:50:53.794" v="1129" actId="26606"/>
          <ac:picMkLst>
            <pc:docMk/>
            <pc:sldMk cId="4075684711" sldId="375"/>
            <ac:picMk id="24580" creationId="{040039D8-542D-3290-A249-A3976568C1FF}"/>
          </ac:picMkLst>
        </pc:picChg>
      </pc:sldChg>
      <pc:sldChg chg="addSp delSp modSp new mod setBg delDesignElem chgLayout">
        <pc:chgData name="Amalia Spiliakou" userId="f4bd6b91a0b5818a" providerId="LiveId" clId="{8C725DEF-6F12-4F03-90D1-9DBC46C349DC}" dt="2022-10-06T16:57:16.407" v="1167" actId="122"/>
        <pc:sldMkLst>
          <pc:docMk/>
          <pc:sldMk cId="2866121203" sldId="376"/>
        </pc:sldMkLst>
        <pc:spChg chg="del mod">
          <ac:chgData name="Amalia Spiliakou" userId="f4bd6b91a0b5818a" providerId="LiveId" clId="{8C725DEF-6F12-4F03-90D1-9DBC46C349DC}" dt="2022-10-06T16:55:25.110" v="1145" actId="478"/>
          <ac:spMkLst>
            <pc:docMk/>
            <pc:sldMk cId="2866121203" sldId="376"/>
            <ac:spMk id="2" creationId="{78D83523-8FAA-3AB1-AD4A-8F017105F4B0}"/>
          </ac:spMkLst>
        </pc:spChg>
        <pc:spChg chg="add mod ord">
          <ac:chgData name="Amalia Spiliakou" userId="f4bd6b91a0b5818a" providerId="LiveId" clId="{8C725DEF-6F12-4F03-90D1-9DBC46C349DC}" dt="2022-10-06T16:57:16.407" v="1167" actId="122"/>
          <ac:spMkLst>
            <pc:docMk/>
            <pc:sldMk cId="2866121203" sldId="376"/>
            <ac:spMk id="3" creationId="{C65D7377-91A9-4EFC-48D8-4601A6392115}"/>
          </ac:spMkLst>
        </pc:spChg>
        <pc:spChg chg="add del">
          <ac:chgData name="Amalia Spiliakou" userId="f4bd6b91a0b5818a" providerId="LiveId" clId="{8C725DEF-6F12-4F03-90D1-9DBC46C349DC}" dt="2022-10-06T16:55:39.351" v="1149" actId="700"/>
          <ac:spMkLst>
            <pc:docMk/>
            <pc:sldMk cId="2866121203" sldId="376"/>
            <ac:spMk id="25609" creationId="{42A4FC2C-047E-45A5-965D-8E1E3BF09BC6}"/>
          </ac:spMkLst>
        </pc:spChg>
        <pc:picChg chg="add del mod">
          <ac:chgData name="Amalia Spiliakou" userId="f4bd6b91a0b5818a" providerId="LiveId" clId="{8C725DEF-6F12-4F03-90D1-9DBC46C349DC}" dt="2022-10-06T16:55:26.544" v="1146" actId="478"/>
          <ac:picMkLst>
            <pc:docMk/>
            <pc:sldMk cId="2866121203" sldId="376"/>
            <ac:picMk id="25602" creationId="{AC82A260-F999-AEA0-C531-5411FF6D1D90}"/>
          </ac:picMkLst>
        </pc:picChg>
        <pc:picChg chg="add mod">
          <ac:chgData name="Amalia Spiliakou" userId="f4bd6b91a0b5818a" providerId="LiveId" clId="{8C725DEF-6F12-4F03-90D1-9DBC46C349DC}" dt="2022-10-06T16:55:30.384" v="1148" actId="26606"/>
          <ac:picMkLst>
            <pc:docMk/>
            <pc:sldMk cId="2866121203" sldId="376"/>
            <ac:picMk id="25604" creationId="{A90EA5DF-EC41-7998-C882-5459812A2995}"/>
          </ac:picMkLst>
        </pc:picChg>
      </pc:sldChg>
      <pc:sldChg chg="modSp new del mod">
        <pc:chgData name="Amalia Spiliakou" userId="f4bd6b91a0b5818a" providerId="LiveId" clId="{8C725DEF-6F12-4F03-90D1-9DBC46C349DC}" dt="2022-10-18T06:04:34.393" v="1270" actId="47"/>
        <pc:sldMkLst>
          <pc:docMk/>
          <pc:sldMk cId="3659313590" sldId="377"/>
        </pc:sldMkLst>
        <pc:spChg chg="mod">
          <ac:chgData name="Amalia Spiliakou" userId="f4bd6b91a0b5818a" providerId="LiveId" clId="{8C725DEF-6F12-4F03-90D1-9DBC46C349DC}" dt="2022-10-18T05:57:18.088" v="1238" actId="6549"/>
          <ac:spMkLst>
            <pc:docMk/>
            <pc:sldMk cId="3659313590" sldId="377"/>
            <ac:spMk id="2" creationId="{8DF0C88C-4ADF-8FB9-5E6D-3203CF88A160}"/>
          </ac:spMkLst>
        </pc:spChg>
      </pc:sldChg>
      <pc:sldChg chg="addSp delSp modSp new mod setBg chgLayout">
        <pc:chgData name="Amalia Spiliakou" userId="f4bd6b91a0b5818a" providerId="LiveId" clId="{8C725DEF-6F12-4F03-90D1-9DBC46C349DC}" dt="2022-10-18T06:04:10.887" v="1269" actId="14100"/>
        <pc:sldMkLst>
          <pc:docMk/>
          <pc:sldMk cId="3736848992" sldId="378"/>
        </pc:sldMkLst>
        <pc:spChg chg="del">
          <ac:chgData name="Amalia Spiliakou" userId="f4bd6b91a0b5818a" providerId="LiveId" clId="{8C725DEF-6F12-4F03-90D1-9DBC46C349DC}" dt="2022-10-18T06:01:57.409" v="1240" actId="478"/>
          <ac:spMkLst>
            <pc:docMk/>
            <pc:sldMk cId="3736848992" sldId="378"/>
            <ac:spMk id="2" creationId="{1A3F1EC2-986E-F488-FB07-782296038CFC}"/>
          </ac:spMkLst>
        </pc:spChg>
        <pc:spChg chg="add mod ord">
          <ac:chgData name="Amalia Spiliakou" userId="f4bd6b91a0b5818a" providerId="LiveId" clId="{8C725DEF-6F12-4F03-90D1-9DBC46C349DC}" dt="2022-10-18T06:04:10.887" v="1269" actId="14100"/>
          <ac:spMkLst>
            <pc:docMk/>
            <pc:sldMk cId="3736848992" sldId="378"/>
            <ac:spMk id="3" creationId="{ABE2B1A2-F59C-7A48-6549-3C79EB30D8D3}"/>
          </ac:spMkLst>
        </pc:spChg>
        <pc:picChg chg="add">
          <ac:chgData name="Amalia Spiliakou" userId="f4bd6b91a0b5818a" providerId="LiveId" clId="{8C725DEF-6F12-4F03-90D1-9DBC46C349DC}" dt="2022-10-18T06:02:03.994" v="1241"/>
          <ac:picMkLst>
            <pc:docMk/>
            <pc:sldMk cId="3736848992" sldId="378"/>
            <ac:picMk id="1026" creationId="{22E3AFD8-D028-F179-B9BB-AAC86FD741D6}"/>
          </ac:picMkLst>
        </pc:picChg>
      </pc:sldChg>
      <pc:sldChg chg="addSp delSp modSp new mod setBg">
        <pc:chgData name="Amalia Spiliakou" userId="f4bd6b91a0b5818a" providerId="LiveId" clId="{8C725DEF-6F12-4F03-90D1-9DBC46C349DC}" dt="2022-10-18T11:32:16.316" v="1609" actId="1035"/>
        <pc:sldMkLst>
          <pc:docMk/>
          <pc:sldMk cId="873318844" sldId="379"/>
        </pc:sldMkLst>
        <pc:spChg chg="mod">
          <ac:chgData name="Amalia Spiliakou" userId="f4bd6b91a0b5818a" providerId="LiveId" clId="{8C725DEF-6F12-4F03-90D1-9DBC46C349DC}" dt="2022-10-18T11:32:03.426" v="1596" actId="20577"/>
          <ac:spMkLst>
            <pc:docMk/>
            <pc:sldMk cId="873318844" sldId="379"/>
            <ac:spMk id="2" creationId="{FC279DB1-6BDF-AA96-D5D3-C7A465415AF7}"/>
          </ac:spMkLst>
        </pc:spChg>
        <pc:spChg chg="add del">
          <ac:chgData name="Amalia Spiliakou" userId="f4bd6b91a0b5818a" providerId="LiveId" clId="{8C725DEF-6F12-4F03-90D1-9DBC46C349DC}" dt="2022-10-18T10:48:59.973" v="1559" actId="478"/>
          <ac:spMkLst>
            <pc:docMk/>
            <pc:sldMk cId="873318844" sldId="379"/>
            <ac:spMk id="4" creationId="{CBBD007E-3A62-0BD0-9843-DCA84CE89626}"/>
          </ac:spMkLst>
        </pc:spChg>
        <pc:picChg chg="add mod">
          <ac:chgData name="Amalia Spiliakou" userId="f4bd6b91a0b5818a" providerId="LiveId" clId="{8C725DEF-6F12-4F03-90D1-9DBC46C349DC}" dt="2022-10-18T11:31:18.950" v="1587" actId="1076"/>
          <ac:picMkLst>
            <pc:docMk/>
            <pc:sldMk cId="873318844" sldId="379"/>
            <ac:picMk id="5" creationId="{C0FCD578-CC43-9732-0BB1-98AB4B199B6A}"/>
          </ac:picMkLst>
        </pc:picChg>
        <pc:picChg chg="add mod">
          <ac:chgData name="Amalia Spiliakou" userId="f4bd6b91a0b5818a" providerId="LiveId" clId="{8C725DEF-6F12-4F03-90D1-9DBC46C349DC}" dt="2022-10-18T11:29:09.228" v="1566" actId="1076"/>
          <ac:picMkLst>
            <pc:docMk/>
            <pc:sldMk cId="873318844" sldId="379"/>
            <ac:picMk id="1026" creationId="{BE01AEC2-0640-5B21-E871-79AD9FE80696}"/>
          </ac:picMkLst>
        </pc:picChg>
        <pc:picChg chg="add mod">
          <ac:chgData name="Amalia Spiliakou" userId="f4bd6b91a0b5818a" providerId="LiveId" clId="{8C725DEF-6F12-4F03-90D1-9DBC46C349DC}" dt="2022-10-18T11:32:16.316" v="1609" actId="1035"/>
          <ac:picMkLst>
            <pc:docMk/>
            <pc:sldMk cId="873318844" sldId="379"/>
            <ac:picMk id="1028" creationId="{149449DC-DD5C-E00D-E1B6-0CDC27BB4ADF}"/>
          </ac:picMkLst>
        </pc:picChg>
        <pc:picChg chg="add del mod">
          <ac:chgData name="Amalia Spiliakou" userId="f4bd6b91a0b5818a" providerId="LiveId" clId="{8C725DEF-6F12-4F03-90D1-9DBC46C349DC}" dt="2022-10-18T10:39:13.653" v="1372" actId="478"/>
          <ac:picMkLst>
            <pc:docMk/>
            <pc:sldMk cId="873318844" sldId="379"/>
            <ac:picMk id="2050" creationId="{478FB17F-DA06-EB6A-A3D7-08AD4A4CFC89}"/>
          </ac:picMkLst>
        </pc:picChg>
        <pc:picChg chg="add del">
          <ac:chgData name="Amalia Spiliakou" userId="f4bd6b91a0b5818a" providerId="LiveId" clId="{8C725DEF-6F12-4F03-90D1-9DBC46C349DC}" dt="2022-10-18T10:39:18.146" v="1374" actId="478"/>
          <ac:picMkLst>
            <pc:docMk/>
            <pc:sldMk cId="873318844" sldId="379"/>
            <ac:picMk id="2052" creationId="{8A7A1EE0-8D77-A47C-21F8-F247DCD275BF}"/>
          </ac:picMkLst>
        </pc:picChg>
        <pc:picChg chg="add del mod">
          <ac:chgData name="Amalia Spiliakou" userId="f4bd6b91a0b5818a" providerId="LiveId" clId="{8C725DEF-6F12-4F03-90D1-9DBC46C349DC}" dt="2022-10-18T10:49:21.407" v="1560" actId="478"/>
          <ac:picMkLst>
            <pc:docMk/>
            <pc:sldMk cId="873318844" sldId="379"/>
            <ac:picMk id="2054" creationId="{2C0CF289-1AC1-B738-9A3B-4CD0F901F4E6}"/>
          </ac:picMkLst>
        </pc:picChg>
      </pc:sldChg>
      <pc:sldChg chg="addSp modSp new mod setBg">
        <pc:chgData name="Amalia Spiliakou" userId="f4bd6b91a0b5818a" providerId="LiveId" clId="{8C725DEF-6F12-4F03-90D1-9DBC46C349DC}" dt="2022-10-18T10:44:01.233" v="1463"/>
        <pc:sldMkLst>
          <pc:docMk/>
          <pc:sldMk cId="767359735" sldId="380"/>
        </pc:sldMkLst>
        <pc:spChg chg="mod">
          <ac:chgData name="Amalia Spiliakou" userId="f4bd6b91a0b5818a" providerId="LiveId" clId="{8C725DEF-6F12-4F03-90D1-9DBC46C349DC}" dt="2022-10-18T10:43:45.105" v="1462" actId="20577"/>
          <ac:spMkLst>
            <pc:docMk/>
            <pc:sldMk cId="767359735" sldId="380"/>
            <ac:spMk id="2" creationId="{64B4936D-E33C-2730-086B-D6CCF18E83C5}"/>
          </ac:spMkLst>
        </pc:spChg>
        <pc:picChg chg="add mod">
          <ac:chgData name="Amalia Spiliakou" userId="f4bd6b91a0b5818a" providerId="LiveId" clId="{8C725DEF-6F12-4F03-90D1-9DBC46C349DC}" dt="2022-10-18T10:43:26.109" v="1396" actId="14100"/>
          <ac:picMkLst>
            <pc:docMk/>
            <pc:sldMk cId="767359735" sldId="380"/>
            <ac:picMk id="3074" creationId="{B8B35A9C-20D2-30B4-DA6C-522730BF4CAF}"/>
          </ac:picMkLst>
        </pc:picChg>
      </pc:sldChg>
      <pc:sldChg chg="addSp modSp new del mod setBg">
        <pc:chgData name="Amalia Spiliakou" userId="f4bd6b91a0b5818a" providerId="LiveId" clId="{8C725DEF-6F12-4F03-90D1-9DBC46C349DC}" dt="2022-10-18T11:31:36.744" v="1588" actId="47"/>
        <pc:sldMkLst>
          <pc:docMk/>
          <pc:sldMk cId="1233119697" sldId="381"/>
        </pc:sldMkLst>
        <pc:spChg chg="mod">
          <ac:chgData name="Amalia Spiliakou" userId="f4bd6b91a0b5818a" providerId="LiveId" clId="{8C725DEF-6F12-4F03-90D1-9DBC46C349DC}" dt="2022-10-18T10:45:50.698" v="1546" actId="20577"/>
          <ac:spMkLst>
            <pc:docMk/>
            <pc:sldMk cId="1233119697" sldId="381"/>
            <ac:spMk id="2" creationId="{A6DDB187-123E-DC0D-9BB5-B7638598A174}"/>
          </ac:spMkLst>
        </pc:spChg>
        <pc:picChg chg="add mod">
          <ac:chgData name="Amalia Spiliakou" userId="f4bd6b91a0b5818a" providerId="LiveId" clId="{8C725DEF-6F12-4F03-90D1-9DBC46C349DC}" dt="2022-10-18T10:45:07.087" v="1472" actId="1076"/>
          <ac:picMkLst>
            <pc:docMk/>
            <pc:sldMk cId="1233119697" sldId="381"/>
            <ac:picMk id="4098" creationId="{7AED0AFF-3E8D-FD17-4180-8915B00BC87A}"/>
          </ac:picMkLst>
        </pc:picChg>
      </pc:sldChg>
      <pc:sldChg chg="addSp delSp modSp new del mod chgLayout">
        <pc:chgData name="Amalia Spiliakou" userId="f4bd6b91a0b5818a" providerId="LiveId" clId="{8C725DEF-6F12-4F03-90D1-9DBC46C349DC}" dt="2022-10-19T08:41:16.256" v="1759" actId="47"/>
        <pc:sldMkLst>
          <pc:docMk/>
          <pc:sldMk cId="2764385460" sldId="381"/>
        </pc:sldMkLst>
        <pc:spChg chg="del">
          <ac:chgData name="Amalia Spiliakou" userId="f4bd6b91a0b5818a" providerId="LiveId" clId="{8C725DEF-6F12-4F03-90D1-9DBC46C349DC}" dt="2022-10-19T08:38:21.696" v="1738" actId="478"/>
          <ac:spMkLst>
            <pc:docMk/>
            <pc:sldMk cId="2764385460" sldId="381"/>
            <ac:spMk id="2" creationId="{D209DC0B-C03D-6D88-0C8D-3BE24421BED9}"/>
          </ac:spMkLst>
        </pc:spChg>
        <pc:spChg chg="add mod ord">
          <ac:chgData name="Amalia Spiliakou" userId="f4bd6b91a0b5818a" providerId="LiveId" clId="{8C725DEF-6F12-4F03-90D1-9DBC46C349DC}" dt="2022-10-19T08:40:16.376" v="1757" actId="2711"/>
          <ac:spMkLst>
            <pc:docMk/>
            <pc:sldMk cId="2764385460" sldId="381"/>
            <ac:spMk id="3" creationId="{B1C28CD2-6792-D482-EB9F-B37AE8EF2DC5}"/>
          </ac:spMkLst>
        </pc:spChg>
        <pc:picChg chg="add del mod">
          <ac:chgData name="Amalia Spiliakou" userId="f4bd6b91a0b5818a" providerId="LiveId" clId="{8C725DEF-6F12-4F03-90D1-9DBC46C349DC}" dt="2022-10-19T08:41:13.146" v="1758" actId="478"/>
          <ac:picMkLst>
            <pc:docMk/>
            <pc:sldMk cId="2764385460" sldId="381"/>
            <ac:picMk id="1026" creationId="{A0305AA5-8EA2-2109-1FD2-5F087D1CFA9C}"/>
          </ac:picMkLst>
        </pc:picChg>
      </pc:sldChg>
      <pc:sldChg chg="addSp modSp new mod setBg">
        <pc:chgData name="Amalia Spiliakou" userId="f4bd6b91a0b5818a" providerId="LiveId" clId="{8C725DEF-6F12-4F03-90D1-9DBC46C349DC}" dt="2022-11-13T17:26:28.456" v="1848"/>
        <pc:sldMkLst>
          <pc:docMk/>
          <pc:sldMk cId="3033509781" sldId="381"/>
        </pc:sldMkLst>
        <pc:spChg chg="mod">
          <ac:chgData name="Amalia Spiliakou" userId="f4bd6b91a0b5818a" providerId="LiveId" clId="{8C725DEF-6F12-4F03-90D1-9DBC46C349DC}" dt="2022-11-13T17:26:05.022" v="1847" actId="20577"/>
          <ac:spMkLst>
            <pc:docMk/>
            <pc:sldMk cId="3033509781" sldId="381"/>
            <ac:spMk id="2" creationId="{328FE852-911D-0481-386C-D4710BCA0F97}"/>
          </ac:spMkLst>
        </pc:spChg>
        <pc:picChg chg="add mod">
          <ac:chgData name="Amalia Spiliakou" userId="f4bd6b91a0b5818a" providerId="LiveId" clId="{8C725DEF-6F12-4F03-90D1-9DBC46C349DC}" dt="2022-11-13T17:25:53.876" v="1844" actId="14100"/>
          <ac:picMkLst>
            <pc:docMk/>
            <pc:sldMk cId="3033509781" sldId="381"/>
            <ac:picMk id="2050" creationId="{1CBA4094-03F4-168D-3876-34E832EAAB47}"/>
          </ac:picMkLst>
        </pc:picChg>
        <pc:picChg chg="add mod">
          <ac:chgData name="Amalia Spiliakou" userId="f4bd6b91a0b5818a" providerId="LiveId" clId="{8C725DEF-6F12-4F03-90D1-9DBC46C349DC}" dt="2022-11-13T17:25:49.025" v="1843" actId="1076"/>
          <ac:picMkLst>
            <pc:docMk/>
            <pc:sldMk cId="3033509781" sldId="381"/>
            <ac:picMk id="2052" creationId="{86450695-220F-BCFE-C9C4-604D0BC2E191}"/>
          </ac:picMkLst>
        </pc:picChg>
      </pc:sldChg>
      <pc:sldChg chg="addSp delSp modSp new mod setBg">
        <pc:chgData name="Amalia Spiliakou" userId="f4bd6b91a0b5818a" providerId="LiveId" clId="{8C725DEF-6F12-4F03-90D1-9DBC46C349DC}" dt="2022-11-13T17:43:10.032" v="1888" actId="20577"/>
        <pc:sldMkLst>
          <pc:docMk/>
          <pc:sldMk cId="692621391" sldId="382"/>
        </pc:sldMkLst>
        <pc:spChg chg="mod">
          <ac:chgData name="Amalia Spiliakou" userId="f4bd6b91a0b5818a" providerId="LiveId" clId="{8C725DEF-6F12-4F03-90D1-9DBC46C349DC}" dt="2022-11-13T17:43:10.032" v="1888" actId="20577"/>
          <ac:spMkLst>
            <pc:docMk/>
            <pc:sldMk cId="692621391" sldId="382"/>
            <ac:spMk id="2" creationId="{5F29E723-BD68-FA1E-3DC4-97211563854C}"/>
          </ac:spMkLst>
        </pc:spChg>
        <pc:spChg chg="add del">
          <ac:chgData name="Amalia Spiliakou" userId="f4bd6b91a0b5818a" providerId="LiveId" clId="{8C725DEF-6F12-4F03-90D1-9DBC46C349DC}" dt="2022-11-13T17:34:26.436" v="1851" actId="478"/>
          <ac:spMkLst>
            <pc:docMk/>
            <pc:sldMk cId="692621391" sldId="382"/>
            <ac:spMk id="4" creationId="{24D1F28C-8765-3A10-BC6A-68E3B377BD24}"/>
          </ac:spMkLst>
        </pc:spChg>
        <pc:picChg chg="add mod">
          <ac:chgData name="Amalia Spiliakou" userId="f4bd6b91a0b5818a" providerId="LiveId" clId="{8C725DEF-6F12-4F03-90D1-9DBC46C349DC}" dt="2022-11-13T17:35:27.525" v="1860" actId="1038"/>
          <ac:picMkLst>
            <pc:docMk/>
            <pc:sldMk cId="692621391" sldId="382"/>
            <ac:picMk id="3074" creationId="{775A70C9-6105-C77A-A086-E8ECF89594CE}"/>
          </ac:picMkLst>
        </pc:picChg>
        <pc:picChg chg="add del">
          <ac:chgData name="Amalia Spiliakou" userId="f4bd6b91a0b5818a" providerId="LiveId" clId="{8C725DEF-6F12-4F03-90D1-9DBC46C349DC}" dt="2022-11-13T17:37:01.931" v="1871" actId="478"/>
          <ac:picMkLst>
            <pc:docMk/>
            <pc:sldMk cId="692621391" sldId="382"/>
            <ac:picMk id="3076" creationId="{DC0E6C50-8DE3-00D0-D4BA-C27EA3DC52BC}"/>
          </ac:picMkLst>
        </pc:picChg>
        <pc:picChg chg="add mod">
          <ac:chgData name="Amalia Spiliakou" userId="f4bd6b91a0b5818a" providerId="LiveId" clId="{8C725DEF-6F12-4F03-90D1-9DBC46C349DC}" dt="2022-11-13T17:40:39.195" v="1878" actId="14100"/>
          <ac:picMkLst>
            <pc:docMk/>
            <pc:sldMk cId="692621391" sldId="382"/>
            <ac:picMk id="3078" creationId="{A56B8A0A-2900-B77E-0DF0-DFB3A8911BD7}"/>
          </ac:picMkLst>
        </pc:picChg>
        <pc:picChg chg="add mod">
          <ac:chgData name="Amalia Spiliakou" userId="f4bd6b91a0b5818a" providerId="LiveId" clId="{8C725DEF-6F12-4F03-90D1-9DBC46C349DC}" dt="2022-11-13T17:41:03.721" v="1881" actId="14100"/>
          <ac:picMkLst>
            <pc:docMk/>
            <pc:sldMk cId="692621391" sldId="382"/>
            <ac:picMk id="3080" creationId="{7A34D777-D8E5-30B8-174F-5519E6A4748B}"/>
          </ac:picMkLst>
        </pc:picChg>
      </pc:sldChg>
      <pc:sldChg chg="addSp modSp new del mod">
        <pc:chgData name="Amalia Spiliakou" userId="f4bd6b91a0b5818a" providerId="LiveId" clId="{8C725DEF-6F12-4F03-90D1-9DBC46C349DC}" dt="2022-10-18T11:37:29.253" v="1610" actId="47"/>
        <pc:sldMkLst>
          <pc:docMk/>
          <pc:sldMk cId="3702984283" sldId="382"/>
        </pc:sldMkLst>
        <pc:spChg chg="mod">
          <ac:chgData name="Amalia Spiliakou" userId="f4bd6b91a0b5818a" providerId="LiveId" clId="{8C725DEF-6F12-4F03-90D1-9DBC46C349DC}" dt="2022-10-18T11:31:48.133" v="1589" actId="6549"/>
          <ac:spMkLst>
            <pc:docMk/>
            <pc:sldMk cId="3702984283" sldId="382"/>
            <ac:spMk id="2" creationId="{A139DFAC-F026-324C-0D80-70ADB073CF20}"/>
          </ac:spMkLst>
        </pc:spChg>
        <pc:picChg chg="add mod">
          <ac:chgData name="Amalia Spiliakou" userId="f4bd6b91a0b5818a" providerId="LiveId" clId="{8C725DEF-6F12-4F03-90D1-9DBC46C349DC}" dt="2022-10-18T10:46:43.980" v="1551" actId="1076"/>
          <ac:picMkLst>
            <pc:docMk/>
            <pc:sldMk cId="3702984283" sldId="382"/>
            <ac:picMk id="5122" creationId="{A4881869-279F-A5EB-2DBD-99FC1EB16049}"/>
          </ac:picMkLst>
        </pc:picChg>
      </pc:sldChg>
      <pc:sldChg chg="addSp modSp new mod setBg">
        <pc:chgData name="Amalia Spiliakou" userId="f4bd6b91a0b5818a" providerId="LiveId" clId="{8C725DEF-6F12-4F03-90D1-9DBC46C349DC}" dt="2022-11-13T17:53:41.741" v="1912"/>
        <pc:sldMkLst>
          <pc:docMk/>
          <pc:sldMk cId="2770656557" sldId="383"/>
        </pc:sldMkLst>
        <pc:spChg chg="mod">
          <ac:chgData name="Amalia Spiliakou" userId="f4bd6b91a0b5818a" providerId="LiveId" clId="{8C725DEF-6F12-4F03-90D1-9DBC46C349DC}" dt="2022-11-13T17:51:27.614" v="1907" actId="20577"/>
          <ac:spMkLst>
            <pc:docMk/>
            <pc:sldMk cId="2770656557" sldId="383"/>
            <ac:spMk id="2" creationId="{EA379F1E-95DA-BF91-49F2-193050068460}"/>
          </ac:spMkLst>
        </pc:spChg>
        <pc:picChg chg="add mod">
          <ac:chgData name="Amalia Spiliakou" userId="f4bd6b91a0b5818a" providerId="LiveId" clId="{8C725DEF-6F12-4F03-90D1-9DBC46C349DC}" dt="2022-11-13T17:47:58.374" v="1892" actId="1076"/>
          <ac:picMkLst>
            <pc:docMk/>
            <pc:sldMk cId="2770656557" sldId="383"/>
            <ac:picMk id="4098" creationId="{CF54107B-7653-B8AB-EA4D-03E748A3D87A}"/>
          </ac:picMkLst>
        </pc:picChg>
        <pc:picChg chg="add mod">
          <ac:chgData name="Amalia Spiliakou" userId="f4bd6b91a0b5818a" providerId="LiveId" clId="{8C725DEF-6F12-4F03-90D1-9DBC46C349DC}" dt="2022-11-13T17:50:29.326" v="1904" actId="14100"/>
          <ac:picMkLst>
            <pc:docMk/>
            <pc:sldMk cId="2770656557" sldId="383"/>
            <ac:picMk id="4100" creationId="{CB2D0E65-7727-DA23-0846-BC43B3EFE10E}"/>
          </ac:picMkLst>
        </pc:picChg>
      </pc:sldChg>
      <pc:sldChg chg="addSp delSp modSp new mod setBg">
        <pc:chgData name="Amalia Spiliakou" userId="f4bd6b91a0b5818a" providerId="LiveId" clId="{8C725DEF-6F12-4F03-90D1-9DBC46C349DC}" dt="2022-11-14T04:11:27.155" v="1933" actId="1076"/>
        <pc:sldMkLst>
          <pc:docMk/>
          <pc:sldMk cId="1486389466" sldId="384"/>
        </pc:sldMkLst>
        <pc:spChg chg="mod">
          <ac:chgData name="Amalia Spiliakou" userId="f4bd6b91a0b5818a" providerId="LiveId" clId="{8C725DEF-6F12-4F03-90D1-9DBC46C349DC}" dt="2022-11-14T04:11:03.051" v="1931" actId="20577"/>
          <ac:spMkLst>
            <pc:docMk/>
            <pc:sldMk cId="1486389466" sldId="384"/>
            <ac:spMk id="2" creationId="{B6174690-36E5-E36C-E144-BF878D46716C}"/>
          </ac:spMkLst>
        </pc:spChg>
        <pc:picChg chg="add del mod">
          <ac:chgData name="Amalia Spiliakou" userId="f4bd6b91a0b5818a" providerId="LiveId" clId="{8C725DEF-6F12-4F03-90D1-9DBC46C349DC}" dt="2022-11-14T04:10:03.704" v="1920" actId="478"/>
          <ac:picMkLst>
            <pc:docMk/>
            <pc:sldMk cId="1486389466" sldId="384"/>
            <ac:picMk id="1026" creationId="{00D3A6AB-39D7-408F-9ACA-5369635D90DE}"/>
          </ac:picMkLst>
        </pc:picChg>
        <pc:picChg chg="add del mod">
          <ac:chgData name="Amalia Spiliakou" userId="f4bd6b91a0b5818a" providerId="LiveId" clId="{8C725DEF-6F12-4F03-90D1-9DBC46C349DC}" dt="2022-11-14T04:10:05.097" v="1921" actId="478"/>
          <ac:picMkLst>
            <pc:docMk/>
            <pc:sldMk cId="1486389466" sldId="384"/>
            <ac:picMk id="1028" creationId="{9B167E1E-6D25-1443-D170-70F243F82DF2}"/>
          </ac:picMkLst>
        </pc:picChg>
        <pc:picChg chg="add mod">
          <ac:chgData name="Amalia Spiliakou" userId="f4bd6b91a0b5818a" providerId="LiveId" clId="{8C725DEF-6F12-4F03-90D1-9DBC46C349DC}" dt="2022-11-14T04:11:27.155" v="1933" actId="1076"/>
          <ac:picMkLst>
            <pc:docMk/>
            <pc:sldMk cId="1486389466" sldId="384"/>
            <ac:picMk id="1030" creationId="{FCA3113F-4734-9C84-68A7-27515D1188A2}"/>
          </ac:picMkLst>
        </pc:picChg>
      </pc:sldChg>
      <pc:sldChg chg="modSp add del mod setBg">
        <pc:chgData name="Amalia Spiliakou" userId="f4bd6b91a0b5818a" providerId="LiveId" clId="{8C725DEF-6F12-4F03-90D1-9DBC46C349DC}" dt="2022-10-06T17:07:32.044" v="1186" actId="47"/>
        <pc:sldMkLst>
          <pc:docMk/>
          <pc:sldMk cId="0" sldId="389"/>
        </pc:sldMkLst>
        <pc:spChg chg="mod">
          <ac:chgData name="Amalia Spiliakou" userId="f4bd6b91a0b5818a" providerId="LiveId" clId="{8C725DEF-6F12-4F03-90D1-9DBC46C349DC}" dt="2022-10-06T17:01:26.356" v="1175" actId="27636"/>
          <ac:spMkLst>
            <pc:docMk/>
            <pc:sldMk cId="0" sldId="389"/>
            <ac:spMk id="2" creationId="{2F1A2BFF-9B1C-4108-B936-4DD4BD234E39}"/>
          </ac:spMkLst>
        </pc:spChg>
      </pc:sldChg>
      <pc:sldChg chg="add del setBg">
        <pc:chgData name="Amalia Spiliakou" userId="f4bd6b91a0b5818a" providerId="LiveId" clId="{8C725DEF-6F12-4F03-90D1-9DBC46C349DC}" dt="2022-10-06T17:07:32.044" v="1186" actId="47"/>
        <pc:sldMkLst>
          <pc:docMk/>
          <pc:sldMk cId="0" sldId="390"/>
        </pc:sldMkLst>
      </pc:sldChg>
      <pc:sldChg chg="add del setBg">
        <pc:chgData name="Amalia Spiliakou" userId="f4bd6b91a0b5818a" providerId="LiveId" clId="{8C725DEF-6F12-4F03-90D1-9DBC46C349DC}" dt="2022-10-06T17:07:32.044" v="1186" actId="47"/>
        <pc:sldMkLst>
          <pc:docMk/>
          <pc:sldMk cId="0" sldId="391"/>
        </pc:sldMkLst>
      </pc:sldChg>
      <pc:sldChg chg="add del setBg">
        <pc:chgData name="Amalia Spiliakou" userId="f4bd6b91a0b5818a" providerId="LiveId" clId="{8C725DEF-6F12-4F03-90D1-9DBC46C349DC}" dt="2022-10-06T17:07:32.044" v="1186" actId="47"/>
        <pc:sldMkLst>
          <pc:docMk/>
          <pc:sldMk cId="0" sldId="392"/>
        </pc:sldMkLst>
      </pc:sldChg>
      <pc:sldChg chg="modSp add del mod setBg">
        <pc:chgData name="Amalia Spiliakou" userId="f4bd6b91a0b5818a" providerId="LiveId" clId="{8C725DEF-6F12-4F03-90D1-9DBC46C349DC}" dt="2022-10-06T17:07:32.044" v="1186" actId="47"/>
        <pc:sldMkLst>
          <pc:docMk/>
          <pc:sldMk cId="0" sldId="393"/>
        </pc:sldMkLst>
        <pc:spChg chg="mod">
          <ac:chgData name="Amalia Spiliakou" userId="f4bd6b91a0b5818a" providerId="LiveId" clId="{8C725DEF-6F12-4F03-90D1-9DBC46C349DC}" dt="2022-10-06T17:01:26.441" v="1177" actId="27636"/>
          <ac:spMkLst>
            <pc:docMk/>
            <pc:sldMk cId="0" sldId="393"/>
            <ac:spMk id="2" creationId="{D0F765A9-3F49-413B-94EC-E483DE6F8711}"/>
          </ac:spMkLst>
        </pc:spChg>
      </pc:sldChg>
      <pc:sldChg chg="modSp add del mod setBg">
        <pc:chgData name="Amalia Spiliakou" userId="f4bd6b91a0b5818a" providerId="LiveId" clId="{8C725DEF-6F12-4F03-90D1-9DBC46C349DC}" dt="2022-10-06T17:07:32.044" v="1186" actId="47"/>
        <pc:sldMkLst>
          <pc:docMk/>
          <pc:sldMk cId="0" sldId="394"/>
        </pc:sldMkLst>
        <pc:spChg chg="mod">
          <ac:chgData name="Amalia Spiliakou" userId="f4bd6b91a0b5818a" providerId="LiveId" clId="{8C725DEF-6F12-4F03-90D1-9DBC46C349DC}" dt="2022-10-06T17:01:26.530" v="1179" actId="27636"/>
          <ac:spMkLst>
            <pc:docMk/>
            <pc:sldMk cId="0" sldId="394"/>
            <ac:spMk id="2" creationId="{8B00C6C8-E0A4-4FDC-9DAF-B6095AB09D67}"/>
          </ac:spMkLst>
        </pc:spChg>
      </pc:sldChg>
      <pc:sldChg chg="modSp add del mod setBg">
        <pc:chgData name="Amalia Spiliakou" userId="f4bd6b91a0b5818a" providerId="LiveId" clId="{8C725DEF-6F12-4F03-90D1-9DBC46C349DC}" dt="2022-10-06T17:07:32.044" v="1186" actId="47"/>
        <pc:sldMkLst>
          <pc:docMk/>
          <pc:sldMk cId="0" sldId="395"/>
        </pc:sldMkLst>
        <pc:spChg chg="mod">
          <ac:chgData name="Amalia Spiliakou" userId="f4bd6b91a0b5818a" providerId="LiveId" clId="{8C725DEF-6F12-4F03-90D1-9DBC46C349DC}" dt="2022-10-06T17:01:26.643" v="1180" actId="27636"/>
          <ac:spMkLst>
            <pc:docMk/>
            <pc:sldMk cId="0" sldId="395"/>
            <ac:spMk id="82946" creationId="{C7ACF077-004B-4FA2-B330-F50A12AF4AFB}"/>
          </ac:spMkLst>
        </pc:spChg>
      </pc:sldChg>
      <pc:sldChg chg="modSp add del mod setBg">
        <pc:chgData name="Amalia Spiliakou" userId="f4bd6b91a0b5818a" providerId="LiveId" clId="{8C725DEF-6F12-4F03-90D1-9DBC46C349DC}" dt="2022-10-06T17:07:32.044" v="1186" actId="47"/>
        <pc:sldMkLst>
          <pc:docMk/>
          <pc:sldMk cId="0" sldId="396"/>
        </pc:sldMkLst>
        <pc:spChg chg="mod">
          <ac:chgData name="Amalia Spiliakou" userId="f4bd6b91a0b5818a" providerId="LiveId" clId="{8C725DEF-6F12-4F03-90D1-9DBC46C349DC}" dt="2022-10-06T17:01:26.668" v="1181" actId="27636"/>
          <ac:spMkLst>
            <pc:docMk/>
            <pc:sldMk cId="0" sldId="396"/>
            <ac:spMk id="4" creationId="{EAEFAA28-328E-47BA-9E7C-1B484A1C5941}"/>
          </ac:spMkLst>
        </pc:spChg>
      </pc:sldChg>
      <pc:sldChg chg="add del setBg">
        <pc:chgData name="Amalia Spiliakou" userId="f4bd6b91a0b5818a" providerId="LiveId" clId="{8C725DEF-6F12-4F03-90D1-9DBC46C349DC}" dt="2022-10-06T17:07:32.044" v="1186" actId="47"/>
        <pc:sldMkLst>
          <pc:docMk/>
          <pc:sldMk cId="0" sldId="397"/>
        </pc:sldMkLst>
      </pc:sldChg>
      <pc:sldChg chg="modSp add del mod setBg">
        <pc:chgData name="Amalia Spiliakou" userId="f4bd6b91a0b5818a" providerId="LiveId" clId="{8C725DEF-6F12-4F03-90D1-9DBC46C349DC}" dt="2022-10-06T17:07:32.044" v="1186" actId="47"/>
        <pc:sldMkLst>
          <pc:docMk/>
          <pc:sldMk cId="0" sldId="398"/>
        </pc:sldMkLst>
        <pc:spChg chg="mod">
          <ac:chgData name="Amalia Spiliakou" userId="f4bd6b91a0b5818a" providerId="LiveId" clId="{8C725DEF-6F12-4F03-90D1-9DBC46C349DC}" dt="2022-10-06T17:01:26.764" v="1185" actId="27636"/>
          <ac:spMkLst>
            <pc:docMk/>
            <pc:sldMk cId="0" sldId="398"/>
            <ac:spMk id="2" creationId="{41BDD6A5-65B3-4D0D-9BF1-8A057451A9FF}"/>
          </ac:spMkLst>
        </pc:spChg>
      </pc:sldChg>
      <pc:sldChg chg="modSp add del mod setBg">
        <pc:chgData name="Amalia Spiliakou" userId="f4bd6b91a0b5818a" providerId="LiveId" clId="{8C725DEF-6F12-4F03-90D1-9DBC46C349DC}" dt="2022-10-06T17:07:32.044" v="1186" actId="47"/>
        <pc:sldMkLst>
          <pc:docMk/>
          <pc:sldMk cId="0" sldId="400"/>
        </pc:sldMkLst>
        <pc:spChg chg="mod">
          <ac:chgData name="Amalia Spiliakou" userId="f4bd6b91a0b5818a" providerId="LiveId" clId="{8C725DEF-6F12-4F03-90D1-9DBC46C349DC}" dt="2022-10-06T17:01:26.296" v="1172" actId="27636"/>
          <ac:spMkLst>
            <pc:docMk/>
            <pc:sldMk cId="0" sldId="400"/>
            <ac:spMk id="2" creationId="{5C14511B-B418-4AE6-BB51-F0E4088B9E88}"/>
          </ac:spMkLst>
        </pc:spChg>
      </pc:sldChg>
      <pc:sldChg chg="add del setBg">
        <pc:chgData name="Amalia Spiliakou" userId="f4bd6b91a0b5818a" providerId="LiveId" clId="{8C725DEF-6F12-4F03-90D1-9DBC46C349DC}" dt="2022-10-06T17:07:32.044" v="1186" actId="47"/>
        <pc:sldMkLst>
          <pc:docMk/>
          <pc:sldMk cId="0" sldId="403"/>
        </pc:sldMkLst>
      </pc:sldChg>
      <pc:sldChg chg="modSp add del mod setBg">
        <pc:chgData name="Amalia Spiliakou" userId="f4bd6b91a0b5818a" providerId="LiveId" clId="{8C725DEF-6F12-4F03-90D1-9DBC46C349DC}" dt="2022-10-06T17:07:32.044" v="1186" actId="47"/>
        <pc:sldMkLst>
          <pc:docMk/>
          <pc:sldMk cId="0" sldId="404"/>
        </pc:sldMkLst>
        <pc:spChg chg="mod">
          <ac:chgData name="Amalia Spiliakou" userId="f4bd6b91a0b5818a" providerId="LiveId" clId="{8C725DEF-6F12-4F03-90D1-9DBC46C349DC}" dt="2022-10-06T17:01:26.223" v="1171" actId="27636"/>
          <ac:spMkLst>
            <pc:docMk/>
            <pc:sldMk cId="0" sldId="404"/>
            <ac:spMk id="4" creationId="{52A48522-122A-4D48-9EC0-B7E4A8D6F02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7601B4-A995-4BFB-A2DB-6157FDAA5375}" type="datetimeFigureOut">
              <a:rPr lang="en-US" smtClean="0"/>
              <a:t>11/1/2023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DBD7CE-291A-4806-B77B-879AFFAA1C4B}" type="slidenum">
              <a:rPr lang="en-US" smtClean="0"/>
              <a:t>‹#›</a:t>
            </a:fld>
            <a:endParaRPr lang="en-US"/>
          </a:p>
        </p:txBody>
      </p:sp>
    </p:spTree>
    <p:extLst>
      <p:ext uri="{BB962C8B-B14F-4D97-AF65-F5344CB8AC3E}">
        <p14:creationId xmlns:p14="http://schemas.microsoft.com/office/powerpoint/2010/main" val="6881519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CFA57-33E1-B178-2517-6B4C046EB99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2B49EF2-AAF9-6329-8000-8363ECCE033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9C25E45-2ABA-9137-6509-DDF78D6AC343}"/>
              </a:ext>
            </a:extLst>
          </p:cNvPr>
          <p:cNvSpPr>
            <a:spLocks noGrp="1"/>
          </p:cNvSpPr>
          <p:nvPr>
            <p:ph type="dt" sz="half" idx="10"/>
          </p:nvPr>
        </p:nvSpPr>
        <p:spPr/>
        <p:txBody>
          <a:bodyPr/>
          <a:lstStyle/>
          <a:p>
            <a:fld id="{FFE9C98F-CA9B-497D-AB59-6F6A3694F1FC}" type="datetimeFigureOut">
              <a:rPr lang="en-US" smtClean="0"/>
              <a:t>11/1/2023</a:t>
            </a:fld>
            <a:endParaRPr lang="en-US"/>
          </a:p>
        </p:txBody>
      </p:sp>
      <p:sp>
        <p:nvSpPr>
          <p:cNvPr id="5" name="Footer Placeholder 4">
            <a:extLst>
              <a:ext uri="{FF2B5EF4-FFF2-40B4-BE49-F238E27FC236}">
                <a16:creationId xmlns:a16="http://schemas.microsoft.com/office/drawing/2014/main" id="{30C158F7-814E-CDC1-0FAB-467D310F27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09A425-4524-CD6C-19AF-E37F389DDC05}"/>
              </a:ext>
            </a:extLst>
          </p:cNvPr>
          <p:cNvSpPr>
            <a:spLocks noGrp="1"/>
          </p:cNvSpPr>
          <p:nvPr>
            <p:ph type="sldNum" sz="quarter" idx="12"/>
          </p:nvPr>
        </p:nvSpPr>
        <p:spPr/>
        <p:txBody>
          <a:bodyPr/>
          <a:lstStyle/>
          <a:p>
            <a:fld id="{47056ACD-02BC-4724-9E41-428F7FEA7BB8}" type="slidenum">
              <a:rPr lang="en-US" smtClean="0"/>
              <a:t>‹#›</a:t>
            </a:fld>
            <a:endParaRPr lang="en-US"/>
          </a:p>
        </p:txBody>
      </p:sp>
    </p:spTree>
    <p:extLst>
      <p:ext uri="{BB962C8B-B14F-4D97-AF65-F5344CB8AC3E}">
        <p14:creationId xmlns:p14="http://schemas.microsoft.com/office/powerpoint/2010/main" val="15502292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B4598-69F2-CF59-DAEC-8A4F645F9B5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9146200-D494-895B-9A9E-A4A4570A6F0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45C44C-F9B0-6FDB-4BE0-C866D16BE695}"/>
              </a:ext>
            </a:extLst>
          </p:cNvPr>
          <p:cNvSpPr>
            <a:spLocks noGrp="1"/>
          </p:cNvSpPr>
          <p:nvPr>
            <p:ph type="dt" sz="half" idx="10"/>
          </p:nvPr>
        </p:nvSpPr>
        <p:spPr/>
        <p:txBody>
          <a:bodyPr/>
          <a:lstStyle/>
          <a:p>
            <a:fld id="{FFE9C98F-CA9B-497D-AB59-6F6A3694F1FC}" type="datetimeFigureOut">
              <a:rPr lang="en-US" smtClean="0"/>
              <a:t>11/1/2023</a:t>
            </a:fld>
            <a:endParaRPr lang="en-US"/>
          </a:p>
        </p:txBody>
      </p:sp>
      <p:sp>
        <p:nvSpPr>
          <p:cNvPr id="5" name="Footer Placeholder 4">
            <a:extLst>
              <a:ext uri="{FF2B5EF4-FFF2-40B4-BE49-F238E27FC236}">
                <a16:creationId xmlns:a16="http://schemas.microsoft.com/office/drawing/2014/main" id="{83A1CB6F-B1EA-BF6D-3D39-D2DCEE0486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AF9A9B-3625-7582-BD08-6E92EEFD87C1}"/>
              </a:ext>
            </a:extLst>
          </p:cNvPr>
          <p:cNvSpPr>
            <a:spLocks noGrp="1"/>
          </p:cNvSpPr>
          <p:nvPr>
            <p:ph type="sldNum" sz="quarter" idx="12"/>
          </p:nvPr>
        </p:nvSpPr>
        <p:spPr/>
        <p:txBody>
          <a:bodyPr/>
          <a:lstStyle/>
          <a:p>
            <a:fld id="{47056ACD-02BC-4724-9E41-428F7FEA7BB8}" type="slidenum">
              <a:rPr lang="en-US" smtClean="0"/>
              <a:t>‹#›</a:t>
            </a:fld>
            <a:endParaRPr lang="en-US"/>
          </a:p>
        </p:txBody>
      </p:sp>
    </p:spTree>
    <p:extLst>
      <p:ext uri="{BB962C8B-B14F-4D97-AF65-F5344CB8AC3E}">
        <p14:creationId xmlns:p14="http://schemas.microsoft.com/office/powerpoint/2010/main" val="40706582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C34A1-0E25-637E-A446-8EB60DD3A2C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036FF4E-D79A-5810-BFEE-813EB56077B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04F6046-0BEC-94F2-88E1-613215A7B09B}"/>
              </a:ext>
            </a:extLst>
          </p:cNvPr>
          <p:cNvSpPr>
            <a:spLocks noGrp="1"/>
          </p:cNvSpPr>
          <p:nvPr>
            <p:ph type="dt" sz="half" idx="10"/>
          </p:nvPr>
        </p:nvSpPr>
        <p:spPr/>
        <p:txBody>
          <a:bodyPr/>
          <a:lstStyle/>
          <a:p>
            <a:fld id="{FFE9C98F-CA9B-497D-AB59-6F6A3694F1FC}" type="datetimeFigureOut">
              <a:rPr lang="en-US" smtClean="0"/>
              <a:t>11/1/2023</a:t>
            </a:fld>
            <a:endParaRPr lang="en-US"/>
          </a:p>
        </p:txBody>
      </p:sp>
      <p:sp>
        <p:nvSpPr>
          <p:cNvPr id="5" name="Footer Placeholder 4">
            <a:extLst>
              <a:ext uri="{FF2B5EF4-FFF2-40B4-BE49-F238E27FC236}">
                <a16:creationId xmlns:a16="http://schemas.microsoft.com/office/drawing/2014/main" id="{617560C2-15A7-45FB-0357-3410506EFD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4EF6F3-30AD-5D1C-32E9-158D183F4AD2}"/>
              </a:ext>
            </a:extLst>
          </p:cNvPr>
          <p:cNvSpPr>
            <a:spLocks noGrp="1"/>
          </p:cNvSpPr>
          <p:nvPr>
            <p:ph type="sldNum" sz="quarter" idx="12"/>
          </p:nvPr>
        </p:nvSpPr>
        <p:spPr/>
        <p:txBody>
          <a:bodyPr/>
          <a:lstStyle/>
          <a:p>
            <a:fld id="{47056ACD-02BC-4724-9E41-428F7FEA7BB8}" type="slidenum">
              <a:rPr lang="en-US" smtClean="0"/>
              <a:t>‹#›</a:t>
            </a:fld>
            <a:endParaRPr lang="en-US"/>
          </a:p>
        </p:txBody>
      </p:sp>
    </p:spTree>
    <p:extLst>
      <p:ext uri="{BB962C8B-B14F-4D97-AF65-F5344CB8AC3E}">
        <p14:creationId xmlns:p14="http://schemas.microsoft.com/office/powerpoint/2010/main" val="14956042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8A9A1-9307-AC4B-DCEB-FCA35FE0EB5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E74B43-18AC-AA67-6949-099A8DC7CE1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48A95C3-DE7C-01B4-D7FF-A3AA86D4F10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D0F20B0-50AF-4483-07EB-33AC20B40326}"/>
              </a:ext>
            </a:extLst>
          </p:cNvPr>
          <p:cNvSpPr>
            <a:spLocks noGrp="1"/>
          </p:cNvSpPr>
          <p:nvPr>
            <p:ph type="dt" sz="half" idx="10"/>
          </p:nvPr>
        </p:nvSpPr>
        <p:spPr/>
        <p:txBody>
          <a:bodyPr/>
          <a:lstStyle/>
          <a:p>
            <a:fld id="{FFE9C98F-CA9B-497D-AB59-6F6A3694F1FC}" type="datetimeFigureOut">
              <a:rPr lang="en-US" smtClean="0"/>
              <a:t>11/1/2023</a:t>
            </a:fld>
            <a:endParaRPr lang="en-US"/>
          </a:p>
        </p:txBody>
      </p:sp>
      <p:sp>
        <p:nvSpPr>
          <p:cNvPr id="6" name="Footer Placeholder 5">
            <a:extLst>
              <a:ext uri="{FF2B5EF4-FFF2-40B4-BE49-F238E27FC236}">
                <a16:creationId xmlns:a16="http://schemas.microsoft.com/office/drawing/2014/main" id="{017161C4-24C4-969C-1144-6E9CF1A2E4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F3F250-E8DC-EA6D-E4DB-E1D7A32958E8}"/>
              </a:ext>
            </a:extLst>
          </p:cNvPr>
          <p:cNvSpPr>
            <a:spLocks noGrp="1"/>
          </p:cNvSpPr>
          <p:nvPr>
            <p:ph type="sldNum" sz="quarter" idx="12"/>
          </p:nvPr>
        </p:nvSpPr>
        <p:spPr/>
        <p:txBody>
          <a:bodyPr/>
          <a:lstStyle/>
          <a:p>
            <a:fld id="{47056ACD-02BC-4724-9E41-428F7FEA7BB8}" type="slidenum">
              <a:rPr lang="en-US" smtClean="0"/>
              <a:t>‹#›</a:t>
            </a:fld>
            <a:endParaRPr lang="en-US"/>
          </a:p>
        </p:txBody>
      </p:sp>
    </p:spTree>
    <p:extLst>
      <p:ext uri="{BB962C8B-B14F-4D97-AF65-F5344CB8AC3E}">
        <p14:creationId xmlns:p14="http://schemas.microsoft.com/office/powerpoint/2010/main" val="36011789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F770C-F7A9-2F27-2755-B4EA0F4A309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65BA196-F7B2-D93C-CF9D-9D7D2FE4A0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E33ED59-EB56-E104-003C-722F537A749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B55D83-33A5-A070-0CE8-9C098CE205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A6B9E7-9ACD-36F2-742A-FFCA5C482B1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9633351-61BB-47B5-A594-9724287B2034}"/>
              </a:ext>
            </a:extLst>
          </p:cNvPr>
          <p:cNvSpPr>
            <a:spLocks noGrp="1"/>
          </p:cNvSpPr>
          <p:nvPr>
            <p:ph type="dt" sz="half" idx="10"/>
          </p:nvPr>
        </p:nvSpPr>
        <p:spPr/>
        <p:txBody>
          <a:bodyPr/>
          <a:lstStyle/>
          <a:p>
            <a:fld id="{FFE9C98F-CA9B-497D-AB59-6F6A3694F1FC}" type="datetimeFigureOut">
              <a:rPr lang="en-US" smtClean="0"/>
              <a:t>11/1/2023</a:t>
            </a:fld>
            <a:endParaRPr lang="en-US"/>
          </a:p>
        </p:txBody>
      </p:sp>
      <p:sp>
        <p:nvSpPr>
          <p:cNvPr id="8" name="Footer Placeholder 7">
            <a:extLst>
              <a:ext uri="{FF2B5EF4-FFF2-40B4-BE49-F238E27FC236}">
                <a16:creationId xmlns:a16="http://schemas.microsoft.com/office/drawing/2014/main" id="{225551A0-BCA4-D4BC-6561-E90337CBADB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F01B7D6-9F5D-008D-B875-A4C493C2F994}"/>
              </a:ext>
            </a:extLst>
          </p:cNvPr>
          <p:cNvSpPr>
            <a:spLocks noGrp="1"/>
          </p:cNvSpPr>
          <p:nvPr>
            <p:ph type="sldNum" sz="quarter" idx="12"/>
          </p:nvPr>
        </p:nvSpPr>
        <p:spPr/>
        <p:txBody>
          <a:bodyPr/>
          <a:lstStyle/>
          <a:p>
            <a:fld id="{47056ACD-02BC-4724-9E41-428F7FEA7BB8}" type="slidenum">
              <a:rPr lang="en-US" smtClean="0"/>
              <a:t>‹#›</a:t>
            </a:fld>
            <a:endParaRPr lang="en-US"/>
          </a:p>
        </p:txBody>
      </p:sp>
    </p:spTree>
    <p:extLst>
      <p:ext uri="{BB962C8B-B14F-4D97-AF65-F5344CB8AC3E}">
        <p14:creationId xmlns:p14="http://schemas.microsoft.com/office/powerpoint/2010/main" val="2309257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085FA-E395-0E1A-7171-F4A1309D869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0DF667D-61F6-8821-C30D-76DA1F30777E}"/>
              </a:ext>
            </a:extLst>
          </p:cNvPr>
          <p:cNvSpPr>
            <a:spLocks noGrp="1"/>
          </p:cNvSpPr>
          <p:nvPr>
            <p:ph type="dt" sz="half" idx="10"/>
          </p:nvPr>
        </p:nvSpPr>
        <p:spPr/>
        <p:txBody>
          <a:bodyPr/>
          <a:lstStyle/>
          <a:p>
            <a:fld id="{FFE9C98F-CA9B-497D-AB59-6F6A3694F1FC}" type="datetimeFigureOut">
              <a:rPr lang="en-US" smtClean="0"/>
              <a:t>11/1/2023</a:t>
            </a:fld>
            <a:endParaRPr lang="en-US"/>
          </a:p>
        </p:txBody>
      </p:sp>
      <p:sp>
        <p:nvSpPr>
          <p:cNvPr id="4" name="Footer Placeholder 3">
            <a:extLst>
              <a:ext uri="{FF2B5EF4-FFF2-40B4-BE49-F238E27FC236}">
                <a16:creationId xmlns:a16="http://schemas.microsoft.com/office/drawing/2014/main" id="{B6E4E331-04D1-0F39-AEC1-441492C6665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F2C21E0-33C8-9167-7FFF-DA8A8DA0BF43}"/>
              </a:ext>
            </a:extLst>
          </p:cNvPr>
          <p:cNvSpPr>
            <a:spLocks noGrp="1"/>
          </p:cNvSpPr>
          <p:nvPr>
            <p:ph type="sldNum" sz="quarter" idx="12"/>
          </p:nvPr>
        </p:nvSpPr>
        <p:spPr/>
        <p:txBody>
          <a:bodyPr/>
          <a:lstStyle/>
          <a:p>
            <a:fld id="{47056ACD-02BC-4724-9E41-428F7FEA7BB8}" type="slidenum">
              <a:rPr lang="en-US" smtClean="0"/>
              <a:t>‹#›</a:t>
            </a:fld>
            <a:endParaRPr lang="en-US"/>
          </a:p>
        </p:txBody>
      </p:sp>
    </p:spTree>
    <p:extLst>
      <p:ext uri="{BB962C8B-B14F-4D97-AF65-F5344CB8AC3E}">
        <p14:creationId xmlns:p14="http://schemas.microsoft.com/office/powerpoint/2010/main" val="3931160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3850A1-5FB5-BB0D-C76D-3BDDCB446DAB}"/>
              </a:ext>
            </a:extLst>
          </p:cNvPr>
          <p:cNvSpPr>
            <a:spLocks noGrp="1"/>
          </p:cNvSpPr>
          <p:nvPr>
            <p:ph type="dt" sz="half" idx="10"/>
          </p:nvPr>
        </p:nvSpPr>
        <p:spPr/>
        <p:txBody>
          <a:bodyPr/>
          <a:lstStyle/>
          <a:p>
            <a:fld id="{FFE9C98F-CA9B-497D-AB59-6F6A3694F1FC}" type="datetimeFigureOut">
              <a:rPr lang="en-US" smtClean="0"/>
              <a:t>11/1/2023</a:t>
            </a:fld>
            <a:endParaRPr lang="en-US"/>
          </a:p>
        </p:txBody>
      </p:sp>
      <p:sp>
        <p:nvSpPr>
          <p:cNvPr id="3" name="Footer Placeholder 2">
            <a:extLst>
              <a:ext uri="{FF2B5EF4-FFF2-40B4-BE49-F238E27FC236}">
                <a16:creationId xmlns:a16="http://schemas.microsoft.com/office/drawing/2014/main" id="{A38F0279-48FC-4F88-D214-C2D116BF9FA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92EA199-D4C0-8887-66A8-ADEC8193E43E}"/>
              </a:ext>
            </a:extLst>
          </p:cNvPr>
          <p:cNvSpPr>
            <a:spLocks noGrp="1"/>
          </p:cNvSpPr>
          <p:nvPr>
            <p:ph type="sldNum" sz="quarter" idx="12"/>
          </p:nvPr>
        </p:nvSpPr>
        <p:spPr/>
        <p:txBody>
          <a:bodyPr/>
          <a:lstStyle/>
          <a:p>
            <a:fld id="{47056ACD-02BC-4724-9E41-428F7FEA7BB8}" type="slidenum">
              <a:rPr lang="en-US" smtClean="0"/>
              <a:t>‹#›</a:t>
            </a:fld>
            <a:endParaRPr lang="en-US"/>
          </a:p>
        </p:txBody>
      </p:sp>
    </p:spTree>
    <p:extLst>
      <p:ext uri="{BB962C8B-B14F-4D97-AF65-F5344CB8AC3E}">
        <p14:creationId xmlns:p14="http://schemas.microsoft.com/office/powerpoint/2010/main" val="3893590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03EAC-0E14-4BFB-40E4-8351926ACD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8C94421-3CE6-66D3-D004-A403528FF8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480B1D3-784C-54E9-2F8A-0C850AEE3C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78A417-6069-21FE-F50D-4CBF3CB86EE4}"/>
              </a:ext>
            </a:extLst>
          </p:cNvPr>
          <p:cNvSpPr>
            <a:spLocks noGrp="1"/>
          </p:cNvSpPr>
          <p:nvPr>
            <p:ph type="dt" sz="half" idx="10"/>
          </p:nvPr>
        </p:nvSpPr>
        <p:spPr/>
        <p:txBody>
          <a:bodyPr/>
          <a:lstStyle/>
          <a:p>
            <a:fld id="{FFE9C98F-CA9B-497D-AB59-6F6A3694F1FC}" type="datetimeFigureOut">
              <a:rPr lang="en-US" smtClean="0"/>
              <a:t>11/1/2023</a:t>
            </a:fld>
            <a:endParaRPr lang="en-US"/>
          </a:p>
        </p:txBody>
      </p:sp>
      <p:sp>
        <p:nvSpPr>
          <p:cNvPr id="6" name="Footer Placeholder 5">
            <a:extLst>
              <a:ext uri="{FF2B5EF4-FFF2-40B4-BE49-F238E27FC236}">
                <a16:creationId xmlns:a16="http://schemas.microsoft.com/office/drawing/2014/main" id="{ED7779ED-E544-6C6D-CD37-89180C0740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BE02AF-B9EC-CBDE-8E52-624A1E1511E0}"/>
              </a:ext>
            </a:extLst>
          </p:cNvPr>
          <p:cNvSpPr>
            <a:spLocks noGrp="1"/>
          </p:cNvSpPr>
          <p:nvPr>
            <p:ph type="sldNum" sz="quarter" idx="12"/>
          </p:nvPr>
        </p:nvSpPr>
        <p:spPr/>
        <p:txBody>
          <a:bodyPr/>
          <a:lstStyle/>
          <a:p>
            <a:fld id="{47056ACD-02BC-4724-9E41-428F7FEA7BB8}" type="slidenum">
              <a:rPr lang="en-US" smtClean="0"/>
              <a:t>‹#›</a:t>
            </a:fld>
            <a:endParaRPr lang="en-US"/>
          </a:p>
        </p:txBody>
      </p:sp>
    </p:spTree>
    <p:extLst>
      <p:ext uri="{BB962C8B-B14F-4D97-AF65-F5344CB8AC3E}">
        <p14:creationId xmlns:p14="http://schemas.microsoft.com/office/powerpoint/2010/main" val="1384772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9E02C-EFB6-B687-512B-EF1011F8BE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6F6852F-B00C-44D4-BEA1-7AD32FD3C0C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931EE2C-A0A6-57DF-4BCC-9AA5E366FC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E147DB-019D-8019-7107-D7C6F78B901A}"/>
              </a:ext>
            </a:extLst>
          </p:cNvPr>
          <p:cNvSpPr>
            <a:spLocks noGrp="1"/>
          </p:cNvSpPr>
          <p:nvPr>
            <p:ph type="dt" sz="half" idx="10"/>
          </p:nvPr>
        </p:nvSpPr>
        <p:spPr/>
        <p:txBody>
          <a:bodyPr/>
          <a:lstStyle/>
          <a:p>
            <a:fld id="{FFE9C98F-CA9B-497D-AB59-6F6A3694F1FC}" type="datetimeFigureOut">
              <a:rPr lang="en-US" smtClean="0"/>
              <a:t>11/1/2023</a:t>
            </a:fld>
            <a:endParaRPr lang="en-US"/>
          </a:p>
        </p:txBody>
      </p:sp>
      <p:sp>
        <p:nvSpPr>
          <p:cNvPr id="6" name="Footer Placeholder 5">
            <a:extLst>
              <a:ext uri="{FF2B5EF4-FFF2-40B4-BE49-F238E27FC236}">
                <a16:creationId xmlns:a16="http://schemas.microsoft.com/office/drawing/2014/main" id="{54441725-23B3-F428-B3C5-46CD9A0FDA3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93C18E-A6DE-B1F6-7C29-41FAA054AB68}"/>
              </a:ext>
            </a:extLst>
          </p:cNvPr>
          <p:cNvSpPr>
            <a:spLocks noGrp="1"/>
          </p:cNvSpPr>
          <p:nvPr>
            <p:ph type="sldNum" sz="quarter" idx="12"/>
          </p:nvPr>
        </p:nvSpPr>
        <p:spPr/>
        <p:txBody>
          <a:bodyPr/>
          <a:lstStyle/>
          <a:p>
            <a:fld id="{47056ACD-02BC-4724-9E41-428F7FEA7BB8}" type="slidenum">
              <a:rPr lang="en-US" smtClean="0"/>
              <a:t>‹#›</a:t>
            </a:fld>
            <a:endParaRPr lang="en-US"/>
          </a:p>
        </p:txBody>
      </p:sp>
    </p:spTree>
    <p:extLst>
      <p:ext uri="{BB962C8B-B14F-4D97-AF65-F5344CB8AC3E}">
        <p14:creationId xmlns:p14="http://schemas.microsoft.com/office/powerpoint/2010/main" val="9110442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17BB3-1325-43FA-3D22-185A65DACDF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C2914A-7181-BE45-3A85-9E65054F548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45F9E4-8335-14CB-CCAA-AF8CCB7F17BA}"/>
              </a:ext>
            </a:extLst>
          </p:cNvPr>
          <p:cNvSpPr>
            <a:spLocks noGrp="1"/>
          </p:cNvSpPr>
          <p:nvPr>
            <p:ph type="dt" sz="half" idx="10"/>
          </p:nvPr>
        </p:nvSpPr>
        <p:spPr/>
        <p:txBody>
          <a:bodyPr/>
          <a:lstStyle/>
          <a:p>
            <a:fld id="{FFE9C98F-CA9B-497D-AB59-6F6A3694F1FC}" type="datetimeFigureOut">
              <a:rPr lang="en-US" smtClean="0"/>
              <a:t>11/1/2023</a:t>
            </a:fld>
            <a:endParaRPr lang="en-US"/>
          </a:p>
        </p:txBody>
      </p:sp>
      <p:sp>
        <p:nvSpPr>
          <p:cNvPr id="5" name="Footer Placeholder 4">
            <a:extLst>
              <a:ext uri="{FF2B5EF4-FFF2-40B4-BE49-F238E27FC236}">
                <a16:creationId xmlns:a16="http://schemas.microsoft.com/office/drawing/2014/main" id="{4DB697FF-068C-AE07-733B-020FF9E20B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09263E-67F8-8326-A2FB-55A71A92C210}"/>
              </a:ext>
            </a:extLst>
          </p:cNvPr>
          <p:cNvSpPr>
            <a:spLocks noGrp="1"/>
          </p:cNvSpPr>
          <p:nvPr>
            <p:ph type="sldNum" sz="quarter" idx="12"/>
          </p:nvPr>
        </p:nvSpPr>
        <p:spPr/>
        <p:txBody>
          <a:bodyPr/>
          <a:lstStyle/>
          <a:p>
            <a:fld id="{47056ACD-02BC-4724-9E41-428F7FEA7BB8}" type="slidenum">
              <a:rPr lang="en-US" smtClean="0"/>
              <a:t>‹#›</a:t>
            </a:fld>
            <a:endParaRPr lang="en-US"/>
          </a:p>
        </p:txBody>
      </p:sp>
    </p:spTree>
    <p:extLst>
      <p:ext uri="{BB962C8B-B14F-4D97-AF65-F5344CB8AC3E}">
        <p14:creationId xmlns:p14="http://schemas.microsoft.com/office/powerpoint/2010/main" val="2075674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46655DA-BECD-7882-9E1D-7ACF0404E55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3FB6627-B969-6DAC-C3F1-A852A81CD25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AE6772-1799-792C-153B-CBC4E8B97861}"/>
              </a:ext>
            </a:extLst>
          </p:cNvPr>
          <p:cNvSpPr>
            <a:spLocks noGrp="1"/>
          </p:cNvSpPr>
          <p:nvPr>
            <p:ph type="dt" sz="half" idx="10"/>
          </p:nvPr>
        </p:nvSpPr>
        <p:spPr/>
        <p:txBody>
          <a:bodyPr/>
          <a:lstStyle/>
          <a:p>
            <a:fld id="{FFE9C98F-CA9B-497D-AB59-6F6A3694F1FC}" type="datetimeFigureOut">
              <a:rPr lang="en-US" smtClean="0"/>
              <a:t>11/1/2023</a:t>
            </a:fld>
            <a:endParaRPr lang="en-US"/>
          </a:p>
        </p:txBody>
      </p:sp>
      <p:sp>
        <p:nvSpPr>
          <p:cNvPr id="5" name="Footer Placeholder 4">
            <a:extLst>
              <a:ext uri="{FF2B5EF4-FFF2-40B4-BE49-F238E27FC236}">
                <a16:creationId xmlns:a16="http://schemas.microsoft.com/office/drawing/2014/main" id="{EAEF7C05-8BB0-43EE-43C1-95A2AED8DF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FE35BE-2B56-209E-8842-3917CF70AA8F}"/>
              </a:ext>
            </a:extLst>
          </p:cNvPr>
          <p:cNvSpPr>
            <a:spLocks noGrp="1"/>
          </p:cNvSpPr>
          <p:nvPr>
            <p:ph type="sldNum" sz="quarter" idx="12"/>
          </p:nvPr>
        </p:nvSpPr>
        <p:spPr/>
        <p:txBody>
          <a:bodyPr/>
          <a:lstStyle/>
          <a:p>
            <a:fld id="{47056ACD-02BC-4724-9E41-428F7FEA7BB8}" type="slidenum">
              <a:rPr lang="en-US" smtClean="0"/>
              <a:t>‹#›</a:t>
            </a:fld>
            <a:endParaRPr lang="en-US"/>
          </a:p>
        </p:txBody>
      </p:sp>
    </p:spTree>
    <p:extLst>
      <p:ext uri="{BB962C8B-B14F-4D97-AF65-F5344CB8AC3E}">
        <p14:creationId xmlns:p14="http://schemas.microsoft.com/office/powerpoint/2010/main" val="27538224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1CC6994-1277-544E-D4CA-0F02973C3EF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C01E138-1C20-16F5-9FFF-72B8742805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757DAD-798E-C4EB-0F27-198F9676CEE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9C98F-CA9B-497D-AB59-6F6A3694F1FC}" type="datetimeFigureOut">
              <a:rPr lang="en-US" smtClean="0"/>
              <a:t>11/1/2023</a:t>
            </a:fld>
            <a:endParaRPr lang="en-US"/>
          </a:p>
        </p:txBody>
      </p:sp>
      <p:sp>
        <p:nvSpPr>
          <p:cNvPr id="5" name="Footer Placeholder 4">
            <a:extLst>
              <a:ext uri="{FF2B5EF4-FFF2-40B4-BE49-F238E27FC236}">
                <a16:creationId xmlns:a16="http://schemas.microsoft.com/office/drawing/2014/main" id="{6545E600-66FF-6501-FC9B-E67F0E48E1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131D76E-D7CE-8D40-6F6F-C6B47CF521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056ACD-02BC-4724-9E41-428F7FEA7BB8}" type="slidenum">
              <a:rPr lang="en-US" smtClean="0"/>
              <a:t>‹#›</a:t>
            </a:fld>
            <a:endParaRPr lang="en-US"/>
          </a:p>
        </p:txBody>
      </p:sp>
    </p:spTree>
    <p:extLst>
      <p:ext uri="{BB962C8B-B14F-4D97-AF65-F5344CB8AC3E}">
        <p14:creationId xmlns:p14="http://schemas.microsoft.com/office/powerpoint/2010/main" val="38951566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en.wikipedia.org/wiki/Migration_Period" TargetMode="Externa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commons.wikimedia.org/wiki/File:Merovingian_dynasty.jpg" TargetMode="Externa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hyperlink" Target="https://commons.wikimedia.org/wiki/File:Gr%C3%A9goire_de_Tours,_Histoire_des_Francs,_livres_1_%C3%A0_6,_page_de_frontispice.jpg" TargetMode="External"/><Relationship Id="rId2" Type="http://schemas.openxmlformats.org/officeDocument/2006/relationships/image" Target="../media/image9.jpeg"/><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hyperlink" Target="https://www.medievalists.net/2009/04/wars-and-warriors-in-gregory-of-tours-histories-i-iv/"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commons.wikimedia.org/wiki/File:Alpes-de-Haute-Provence_-_Baptist%C3%A8re_de_Riez_-_02.jpg" TargetMode="External"/><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https://commons.wikimedia.org/wiki/File:Fr%C3%A9jus_Cath%C3%A9drale_Saint_L%C3%A9once_02.jpg" TargetMode="External"/><Relationship Id="rId2" Type="http://schemas.openxmlformats.org/officeDocument/2006/relationships/image" Target="../media/image12.jpeg"/><Relationship Id="rId1" Type="http://schemas.openxmlformats.org/officeDocument/2006/relationships/slideLayout" Target="../slideLayouts/slideLayout6.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hyperlink" Target="https://en.wikipedia.org/wiki/Fr%C3%A9jus_Cathedral#/media/File:Fr%C3%A9jusBattist.Cupola.jpg" TargetMode="External"/><Relationship Id="rId2" Type="http://schemas.openxmlformats.org/officeDocument/2006/relationships/image" Target="../media/image14.jpeg"/><Relationship Id="rId1" Type="http://schemas.openxmlformats.org/officeDocument/2006/relationships/slideLayout" Target="../slideLayouts/slideLayout6.xml"/><Relationship Id="rId5" Type="http://schemas.openxmlformats.org/officeDocument/2006/relationships/image" Target="../media/image15.jpeg"/><Relationship Id="rId4" Type="http://schemas.openxmlformats.org/officeDocument/2006/relationships/hyperlink" Target="https://en.wikipedia.org/wiki/Fr%C3%A9jus_Cathedral#/media/File:12_PAC_-_Var_-_Fr%C3%A9jus_-_Cathedrale_Saint-Leonce_(2012-06-07_12-31-40).jpg"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commons.wikimedia.org/wiki/File:Mus%C3%A9e_arch%C3%A9ologique2_-_Grenoble.JPG" TargetMode="External"/><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hyperlink" Target="https://commons.wikimedia.org/wiki/File:Le_mus%C3%A9e_arch%C3%A9ologique_de_Grenoble.jpg" TargetMode="External"/><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https://en.wikipedia.org/wiki/Grenoble_Archaeological_Museum#/media/File:126_Mus%C3%A9e_arch%C3%A9ologique_de_Grenoble.jpg" TargetMode="External"/><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hyperlink" Target="https://www.grenoble-tourisme.com/en/catalog/detail/musee-archeologique-saint-laurent-grenoble-ferme-214472/" TargetMode="External"/><Relationship Id="rId2" Type="http://schemas.openxmlformats.org/officeDocument/2006/relationships/hyperlink" Target="https://en.wikipedia.org/wiki/Merovingian_art_and_architecture" TargetMode="External"/><Relationship Id="rId1" Type="http://schemas.openxmlformats.org/officeDocument/2006/relationships/slideLayout" Target="../slideLayouts/slideLayout6.xml"/><Relationship Id="rId5" Type="http://schemas.openxmlformats.org/officeDocument/2006/relationships/image" Target="../media/image20.jpeg"/><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3" Type="http://schemas.openxmlformats.org/officeDocument/2006/relationships/hyperlink" Target="https://visitpoitiers.fr/en/activity/baptistere-saint-jean/" TargetMode="External"/><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https://en.wikipedia.org/wiki/Baptist%C3%A8re_Saint-Jean#/media/File:312_Poitiers_baptisterio.JPG" TargetMode="Externa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s://en.wikipedia.org/wiki/Gelasian_Sacramentary" TargetMode="Externa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hyperlink" Target="https://archivesetmanuscrits.bnf.fr/ark:/12148/cc34697k" TargetMode="External"/><Relationship Id="rId2" Type="http://schemas.openxmlformats.org/officeDocument/2006/relationships/image" Target="../media/image25.jpeg"/><Relationship Id="rId1" Type="http://schemas.openxmlformats.org/officeDocument/2006/relationships/slideLayout" Target="../slideLayouts/slideLayout6.xml"/><Relationship Id="rId4" Type="http://schemas.openxmlformats.org/officeDocument/2006/relationships/hyperlink" Target="https://www.medieval.eu/the-merovingian-times/"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gr.pinterest.com/pin/455848793529220985/" TargetMode="External"/><Relationship Id="rId7" Type="http://schemas.openxmlformats.org/officeDocument/2006/relationships/image" Target="../media/image28.jpeg"/><Relationship Id="rId2" Type="http://schemas.openxmlformats.org/officeDocument/2006/relationships/hyperlink" Target="https://twitter.com/caitlinrgreen/status/826771331106689024" TargetMode="External"/><Relationship Id="rId1" Type="http://schemas.openxmlformats.org/officeDocument/2006/relationships/slideLayout" Target="../slideLayouts/slideLayout6.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hyperlink" Target="http://www.thehistoryblog.com/wp-content/uploads/2015/07/Childeric-hilt-of-double-edged-sword-or-spatha-and-fittings-from-scramasax-scabbard.jpg"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hyperlink" Target="https://barbarzynskie-tsunami.muzeum.szczecin.pl/wystawa-barbarzynskie-tsunami/wielkie-sprzatanie.html#fancybox-14" TargetMode="Externa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hyperlink" Target="https://www.hhantiquejewelry.com/napoleon-bees-jewelry-tomb-childeric-i-symbols-empire/" TargetMode="Externa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hyperlink" Target="https://fr.wikipedia.org/wiki/Tr%C3%A9sor_de_Gourdon" TargetMode="External"/><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hyperlink" Target="https://fr.wikipedia.org/wiki/Tr%C3%A9sor_de_Gourdon" TargetMode="External"/><Relationship Id="rId2" Type="http://schemas.openxmlformats.org/officeDocument/2006/relationships/hyperlink" Target="https://commons.wikimedia.org/wiki/File:Tr%C3%A9sor_de_Gourdon_04.JPG" TargetMode="External"/><Relationship Id="rId1" Type="http://schemas.openxmlformats.org/officeDocument/2006/relationships/slideLayout" Target="../slideLayouts/slideLayout6.xml"/><Relationship Id="rId4" Type="http://schemas.openxmlformats.org/officeDocument/2006/relationships/image" Target="../media/image32.jpeg"/></Relationships>
</file>

<file path=ppt/slides/_rels/slide2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hyperlink" Target="https://archeologie.culture.gouv.fr/saint-denis/en/queen-arnegunde-510520-580590" TargetMode="External"/><Relationship Id="rId1" Type="http://schemas.openxmlformats.org/officeDocument/2006/relationships/slideLayout" Target="../slideLayouts/slideLayout6.xml"/><Relationship Id="rId4" Type="http://schemas.openxmlformats.org/officeDocument/2006/relationships/image" Target="../media/image34.jpeg"/></Relationships>
</file>

<file path=ppt/slides/_rels/slide26.xml.rels><?xml version="1.0" encoding="UTF-8" standalone="yes"?>
<Relationships xmlns="http://schemas.openxmlformats.org/package/2006/relationships"><Relationship Id="rId3" Type="http://schemas.openxmlformats.org/officeDocument/2006/relationships/hyperlink" Target="https://panoramadelart.com/parure-de-la-reine-aregonde" TargetMode="External"/><Relationship Id="rId2" Type="http://schemas.openxmlformats.org/officeDocument/2006/relationships/hyperlink" Target="https://archeologie.culture.gouv.fr/saint-denis/en/queen-arnegunde-510520-580590" TargetMode="External"/><Relationship Id="rId1" Type="http://schemas.openxmlformats.org/officeDocument/2006/relationships/slideLayout" Target="../slideLayouts/slideLayout6.xml"/><Relationship Id="rId5" Type="http://schemas.openxmlformats.org/officeDocument/2006/relationships/image" Target="../media/image36.jpeg"/><Relationship Id="rId4" Type="http://schemas.openxmlformats.org/officeDocument/2006/relationships/image" Target="../media/image35.jpeg"/></Relationships>
</file>

<file path=ppt/slides/_rels/slide27.xml.rels><?xml version="1.0" encoding="UTF-8" standalone="yes"?>
<Relationships xmlns="http://schemas.openxmlformats.org/package/2006/relationships"><Relationship Id="rId3" Type="http://schemas.openxmlformats.org/officeDocument/2006/relationships/hyperlink" Target="https://arula.hypotheses.org/557" TargetMode="External"/><Relationship Id="rId7" Type="http://schemas.openxmlformats.org/officeDocument/2006/relationships/image" Target="../media/image39.png"/><Relationship Id="rId2" Type="http://schemas.openxmlformats.org/officeDocument/2006/relationships/hyperlink" Target="https://docplayer.org/55386822-Die-menschen-im-fruehmittelalter.html" TargetMode="External"/><Relationship Id="rId1" Type="http://schemas.openxmlformats.org/officeDocument/2006/relationships/slideLayout" Target="../slideLayouts/slideLayout6.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hyperlink" Target="https://m.facebook.com/471707109534948/photos/the-tomb-of-queen-arnegunde-aregundhttpbenedanteblogspotca201311the-tomb-of-quee/771866432852346/"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s://shoemuseum.ch/dossiers/2533-2/" TargetMode="External"/><Relationship Id="rId1" Type="http://schemas.openxmlformats.org/officeDocument/2006/relationships/slideLayout" Target="../slideLayouts/slideLayout6.xml"/><Relationship Id="rId4" Type="http://schemas.openxmlformats.org/officeDocument/2006/relationships/image" Target="../media/image41.png"/></Relationships>
</file>

<file path=ppt/slides/_rels/slide2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hyperlink" Target="https://fr.m.wikipedia.org/wiki/Fichier:Merovingian_fibula_CdM.jpg" TargetMode="External"/><Relationship Id="rId1" Type="http://schemas.openxmlformats.org/officeDocument/2006/relationships/slideLayout" Target="../slideLayouts/slideLayout6.xml"/><Relationship Id="rId4" Type="http://schemas.openxmlformats.org/officeDocument/2006/relationships/image" Target="../media/image43.jpeg"/></Relationships>
</file>

<file path=ppt/slides/_rels/slide3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hyperlink" Target="https://quizlet.com/334524889/ap-art-history-unit-3-flash-cards/"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4" name="Callout: Down Arrow 3">
            <a:extLst>
              <a:ext uri="{FF2B5EF4-FFF2-40B4-BE49-F238E27FC236}">
                <a16:creationId xmlns:a16="http://schemas.microsoft.com/office/drawing/2014/main" id="{CADA4EC1-5E1F-4863-8AFD-DA55A8168584}"/>
              </a:ext>
            </a:extLst>
          </p:cNvPr>
          <p:cNvSpPr/>
          <p:nvPr/>
        </p:nvSpPr>
        <p:spPr>
          <a:xfrm>
            <a:off x="485312" y="440668"/>
            <a:ext cx="11221375" cy="5976664"/>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400" b="1" dirty="0">
                <a:ln w="22225">
                  <a:solidFill>
                    <a:schemeClr val="accent2">
                      <a:lumMod val="60000"/>
                      <a:lumOff val="40000"/>
                    </a:schemeClr>
                  </a:solidFill>
                  <a:prstDash val="solid"/>
                </a:ln>
                <a:solidFill>
                  <a:schemeClr val="tx2">
                    <a:lumMod val="20000"/>
                    <a:lumOff val="80000"/>
                  </a:schemeClr>
                </a:solidFill>
                <a:effectLst>
                  <a:glow rad="228600">
                    <a:schemeClr val="accent3">
                      <a:satMod val="175000"/>
                      <a:alpha val="40000"/>
                    </a:schemeClr>
                  </a:glow>
                </a:effectLst>
              </a:rPr>
              <a:t>The Middle Ages</a:t>
            </a:r>
          </a:p>
          <a:p>
            <a:pPr algn="ctr">
              <a:defRPr/>
            </a:pPr>
            <a:r>
              <a:rPr lang="en-US" sz="4400" b="1" dirty="0">
                <a:ln w="22225">
                  <a:solidFill>
                    <a:schemeClr val="accent2">
                      <a:lumMod val="60000"/>
                      <a:lumOff val="40000"/>
                    </a:schemeClr>
                  </a:solidFill>
                  <a:prstDash val="solid"/>
                </a:ln>
                <a:solidFill>
                  <a:schemeClr val="tx2">
                    <a:lumMod val="20000"/>
                    <a:lumOff val="80000"/>
                  </a:schemeClr>
                </a:solidFill>
                <a:effectLst>
                  <a:glow rad="228600">
                    <a:schemeClr val="accent3">
                      <a:satMod val="175000"/>
                      <a:alpha val="40000"/>
                    </a:schemeClr>
                  </a:glow>
                </a:effectLst>
              </a:rPr>
              <a:t>Western Europe</a:t>
            </a:r>
          </a:p>
          <a:p>
            <a:pPr algn="ctr">
              <a:defRPr/>
            </a:pPr>
            <a:r>
              <a:rPr lang="en-US" sz="4400" b="1" dirty="0">
                <a:ln w="22225">
                  <a:solidFill>
                    <a:schemeClr val="accent2">
                      <a:lumMod val="60000"/>
                      <a:lumOff val="40000"/>
                    </a:schemeClr>
                  </a:solidFill>
                  <a:prstDash val="solid"/>
                </a:ln>
                <a:solidFill>
                  <a:schemeClr val="tx2">
                    <a:lumMod val="20000"/>
                    <a:lumOff val="80000"/>
                  </a:schemeClr>
                </a:solidFill>
                <a:effectLst>
                  <a:glow rad="228600">
                    <a:schemeClr val="accent3">
                      <a:satMod val="175000"/>
                      <a:alpha val="40000"/>
                    </a:schemeClr>
                  </a:glow>
                </a:effectLst>
              </a:rPr>
              <a:t>from the 4</a:t>
            </a:r>
            <a:r>
              <a:rPr lang="en-US" sz="4400" b="1" baseline="30000" dirty="0">
                <a:ln w="22225">
                  <a:solidFill>
                    <a:schemeClr val="accent2">
                      <a:lumMod val="60000"/>
                      <a:lumOff val="40000"/>
                    </a:schemeClr>
                  </a:solidFill>
                  <a:prstDash val="solid"/>
                </a:ln>
                <a:solidFill>
                  <a:schemeClr val="tx2">
                    <a:lumMod val="20000"/>
                    <a:lumOff val="80000"/>
                  </a:schemeClr>
                </a:solidFill>
                <a:effectLst>
                  <a:glow rad="228600">
                    <a:schemeClr val="accent3">
                      <a:satMod val="175000"/>
                      <a:alpha val="40000"/>
                    </a:schemeClr>
                  </a:glow>
                </a:effectLst>
              </a:rPr>
              <a:t>th</a:t>
            </a:r>
            <a:r>
              <a:rPr lang="en-US" sz="4400" b="1" dirty="0">
                <a:ln w="22225">
                  <a:solidFill>
                    <a:schemeClr val="accent2">
                      <a:lumMod val="60000"/>
                      <a:lumOff val="40000"/>
                    </a:schemeClr>
                  </a:solidFill>
                  <a:prstDash val="solid"/>
                </a:ln>
                <a:solidFill>
                  <a:schemeClr val="tx2">
                    <a:lumMod val="20000"/>
                    <a:lumOff val="80000"/>
                  </a:schemeClr>
                </a:solidFill>
                <a:effectLst>
                  <a:glow rad="228600">
                    <a:schemeClr val="accent3">
                      <a:satMod val="175000"/>
                      <a:alpha val="40000"/>
                    </a:schemeClr>
                  </a:glow>
                </a:effectLst>
              </a:rPr>
              <a:t> to the</a:t>
            </a:r>
            <a:r>
              <a:rPr lang="en-US" sz="4400" b="1" baseline="30000" dirty="0">
                <a:ln w="22225">
                  <a:solidFill>
                    <a:schemeClr val="accent2">
                      <a:lumMod val="60000"/>
                      <a:lumOff val="40000"/>
                    </a:schemeClr>
                  </a:solidFill>
                  <a:prstDash val="solid"/>
                </a:ln>
                <a:solidFill>
                  <a:schemeClr val="tx2">
                    <a:lumMod val="20000"/>
                    <a:lumOff val="80000"/>
                  </a:schemeClr>
                </a:solidFill>
                <a:effectLst>
                  <a:glow rad="228600">
                    <a:schemeClr val="accent3">
                      <a:satMod val="175000"/>
                      <a:alpha val="40000"/>
                    </a:schemeClr>
                  </a:glow>
                </a:effectLst>
              </a:rPr>
              <a:t> </a:t>
            </a:r>
            <a:r>
              <a:rPr lang="en-US" sz="4400" b="1" dirty="0">
                <a:ln w="22225">
                  <a:solidFill>
                    <a:schemeClr val="accent2">
                      <a:lumMod val="60000"/>
                      <a:lumOff val="40000"/>
                    </a:schemeClr>
                  </a:solidFill>
                  <a:prstDash val="solid"/>
                </a:ln>
                <a:solidFill>
                  <a:schemeClr val="tx2">
                    <a:lumMod val="20000"/>
                    <a:lumOff val="80000"/>
                  </a:schemeClr>
                </a:solidFill>
                <a:effectLst>
                  <a:glow rad="228600">
                    <a:schemeClr val="accent3">
                      <a:satMod val="175000"/>
                      <a:alpha val="40000"/>
                    </a:schemeClr>
                  </a:glow>
                </a:effectLst>
              </a:rPr>
              <a:t>15</a:t>
            </a:r>
            <a:r>
              <a:rPr lang="en-US" sz="4400" b="1" baseline="30000" dirty="0">
                <a:ln w="22225">
                  <a:solidFill>
                    <a:schemeClr val="accent2">
                      <a:lumMod val="60000"/>
                      <a:lumOff val="40000"/>
                    </a:schemeClr>
                  </a:solidFill>
                  <a:prstDash val="solid"/>
                </a:ln>
                <a:solidFill>
                  <a:schemeClr val="tx2">
                    <a:lumMod val="20000"/>
                    <a:lumOff val="80000"/>
                  </a:schemeClr>
                </a:solidFill>
                <a:effectLst>
                  <a:glow rad="228600">
                    <a:schemeClr val="accent3">
                      <a:satMod val="175000"/>
                      <a:alpha val="40000"/>
                    </a:schemeClr>
                  </a:glow>
                </a:effectLst>
              </a:rPr>
              <a:t>th</a:t>
            </a:r>
            <a:r>
              <a:rPr lang="en-US" sz="4400" b="1" dirty="0">
                <a:ln w="22225">
                  <a:solidFill>
                    <a:schemeClr val="accent2">
                      <a:lumMod val="60000"/>
                      <a:lumOff val="40000"/>
                    </a:schemeClr>
                  </a:solidFill>
                  <a:prstDash val="solid"/>
                </a:ln>
                <a:solidFill>
                  <a:schemeClr val="tx2">
                    <a:lumMod val="20000"/>
                    <a:lumOff val="80000"/>
                  </a:schemeClr>
                </a:solidFill>
                <a:effectLst>
                  <a:glow rad="228600">
                    <a:schemeClr val="accent3">
                      <a:satMod val="175000"/>
                      <a:alpha val="40000"/>
                    </a:schemeClr>
                  </a:glow>
                </a:effectLst>
              </a:rPr>
              <a:t> century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4" name="Callout: Down Arrow 3">
            <a:extLst>
              <a:ext uri="{FF2B5EF4-FFF2-40B4-BE49-F238E27FC236}">
                <a16:creationId xmlns:a16="http://schemas.microsoft.com/office/drawing/2014/main" id="{CADA4EC1-5E1F-4863-8AFD-DA55A8168584}"/>
              </a:ext>
            </a:extLst>
          </p:cNvPr>
          <p:cNvSpPr/>
          <p:nvPr/>
        </p:nvSpPr>
        <p:spPr>
          <a:xfrm>
            <a:off x="525262" y="440668"/>
            <a:ext cx="11141475" cy="5976664"/>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400" b="1" dirty="0">
                <a:ln w="22225">
                  <a:solidFill>
                    <a:schemeClr val="accent2">
                      <a:lumMod val="60000"/>
                      <a:lumOff val="40000"/>
                    </a:schemeClr>
                  </a:solidFill>
                  <a:prstDash val="solid"/>
                </a:ln>
                <a:solidFill>
                  <a:schemeClr val="tx2">
                    <a:lumMod val="20000"/>
                    <a:lumOff val="80000"/>
                  </a:schemeClr>
                </a:solidFill>
                <a:effectLst>
                  <a:glow rad="228600">
                    <a:schemeClr val="accent3">
                      <a:satMod val="175000"/>
                      <a:alpha val="40000"/>
                    </a:schemeClr>
                  </a:glow>
                </a:effectLst>
              </a:rPr>
              <a:t>The Middle Ages</a:t>
            </a:r>
          </a:p>
          <a:p>
            <a:pPr algn="ctr">
              <a:defRPr/>
            </a:pPr>
            <a:r>
              <a:rPr lang="en-US" sz="4400" b="1" dirty="0">
                <a:ln w="22225">
                  <a:solidFill>
                    <a:schemeClr val="accent2">
                      <a:lumMod val="60000"/>
                      <a:lumOff val="40000"/>
                    </a:schemeClr>
                  </a:solidFill>
                  <a:prstDash val="solid"/>
                </a:ln>
                <a:solidFill>
                  <a:schemeClr val="tx2">
                    <a:lumMod val="20000"/>
                    <a:lumOff val="80000"/>
                  </a:schemeClr>
                </a:solidFill>
                <a:effectLst>
                  <a:glow rad="228600">
                    <a:schemeClr val="accent3">
                      <a:satMod val="175000"/>
                      <a:alpha val="40000"/>
                    </a:schemeClr>
                  </a:glow>
                </a:effectLst>
              </a:rPr>
              <a:t>France</a:t>
            </a:r>
          </a:p>
          <a:p>
            <a:pPr algn="ctr">
              <a:defRPr/>
            </a:pPr>
            <a:r>
              <a:rPr lang="en-US" sz="4400" b="1" dirty="0">
                <a:ln w="22225">
                  <a:solidFill>
                    <a:schemeClr val="accent2">
                      <a:lumMod val="60000"/>
                      <a:lumOff val="40000"/>
                    </a:schemeClr>
                  </a:solidFill>
                  <a:prstDash val="solid"/>
                </a:ln>
                <a:solidFill>
                  <a:schemeClr val="tx2">
                    <a:lumMod val="20000"/>
                    <a:lumOff val="80000"/>
                  </a:schemeClr>
                </a:solidFill>
                <a:effectLst>
                  <a:glow rad="228600">
                    <a:schemeClr val="accent3">
                      <a:satMod val="175000"/>
                      <a:alpha val="40000"/>
                    </a:schemeClr>
                  </a:glow>
                </a:effectLst>
              </a:rPr>
              <a:t>The Migration Period</a:t>
            </a:r>
          </a:p>
          <a:p>
            <a:pPr algn="ctr">
              <a:defRPr/>
            </a:pPr>
            <a:r>
              <a:rPr lang="en-US" sz="4400" b="1" dirty="0">
                <a:ln w="22225">
                  <a:solidFill>
                    <a:schemeClr val="accent2">
                      <a:lumMod val="60000"/>
                      <a:lumOff val="40000"/>
                    </a:schemeClr>
                  </a:solidFill>
                  <a:prstDash val="solid"/>
                </a:ln>
                <a:solidFill>
                  <a:schemeClr val="tx2">
                    <a:lumMod val="20000"/>
                    <a:lumOff val="80000"/>
                  </a:schemeClr>
                </a:solidFill>
                <a:effectLst>
                  <a:glow rad="228600">
                    <a:schemeClr val="accent3">
                      <a:satMod val="175000"/>
                      <a:alpha val="40000"/>
                    </a:schemeClr>
                  </a:glow>
                </a:effectLst>
              </a:rPr>
              <a:t>4</a:t>
            </a:r>
            <a:r>
              <a:rPr lang="en-US" sz="4400" b="1" baseline="30000" dirty="0">
                <a:ln w="22225">
                  <a:solidFill>
                    <a:schemeClr val="accent2">
                      <a:lumMod val="60000"/>
                      <a:lumOff val="40000"/>
                    </a:schemeClr>
                  </a:solidFill>
                  <a:prstDash val="solid"/>
                </a:ln>
                <a:solidFill>
                  <a:schemeClr val="tx2">
                    <a:lumMod val="20000"/>
                    <a:lumOff val="80000"/>
                  </a:schemeClr>
                </a:solidFill>
                <a:effectLst>
                  <a:glow rad="228600">
                    <a:schemeClr val="accent3">
                      <a:satMod val="175000"/>
                      <a:alpha val="40000"/>
                    </a:schemeClr>
                  </a:glow>
                </a:effectLst>
              </a:rPr>
              <a:t>th</a:t>
            </a:r>
            <a:r>
              <a:rPr lang="en-US" sz="4400" b="1" dirty="0">
                <a:ln w="22225">
                  <a:solidFill>
                    <a:schemeClr val="accent2">
                      <a:lumMod val="60000"/>
                      <a:lumOff val="40000"/>
                    </a:schemeClr>
                  </a:solidFill>
                  <a:prstDash val="solid"/>
                </a:ln>
                <a:solidFill>
                  <a:schemeClr val="tx2">
                    <a:lumMod val="20000"/>
                    <a:lumOff val="80000"/>
                  </a:schemeClr>
                </a:solidFill>
                <a:effectLst>
                  <a:glow rad="228600">
                    <a:schemeClr val="accent3">
                      <a:satMod val="175000"/>
                      <a:alpha val="40000"/>
                    </a:schemeClr>
                  </a:glow>
                </a:effectLst>
              </a:rPr>
              <a:t> century to 8</a:t>
            </a:r>
            <a:r>
              <a:rPr lang="en-US" sz="4400" b="1" baseline="30000" dirty="0">
                <a:ln w="22225">
                  <a:solidFill>
                    <a:schemeClr val="accent2">
                      <a:lumMod val="60000"/>
                      <a:lumOff val="40000"/>
                    </a:schemeClr>
                  </a:solidFill>
                  <a:prstDash val="solid"/>
                </a:ln>
                <a:solidFill>
                  <a:schemeClr val="tx2">
                    <a:lumMod val="20000"/>
                    <a:lumOff val="80000"/>
                  </a:schemeClr>
                </a:solidFill>
                <a:effectLst>
                  <a:glow rad="228600">
                    <a:schemeClr val="accent3">
                      <a:satMod val="175000"/>
                      <a:alpha val="40000"/>
                    </a:schemeClr>
                  </a:glow>
                </a:effectLst>
              </a:rPr>
              <a:t>th</a:t>
            </a:r>
            <a:r>
              <a:rPr lang="en-US" sz="4400" b="1" dirty="0">
                <a:ln w="22225">
                  <a:solidFill>
                    <a:schemeClr val="accent2">
                      <a:lumMod val="60000"/>
                      <a:lumOff val="40000"/>
                    </a:schemeClr>
                  </a:solidFill>
                  <a:prstDash val="solid"/>
                </a:ln>
                <a:solidFill>
                  <a:schemeClr val="tx2">
                    <a:lumMod val="20000"/>
                    <a:lumOff val="80000"/>
                  </a:schemeClr>
                </a:solidFill>
                <a:effectLst>
                  <a:glow rad="228600">
                    <a:schemeClr val="accent3">
                      <a:satMod val="175000"/>
                      <a:alpha val="40000"/>
                    </a:schemeClr>
                  </a:glow>
                </a:effectLst>
              </a:rPr>
              <a:t> century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4098" name="Title 3">
            <a:extLst>
              <a:ext uri="{FF2B5EF4-FFF2-40B4-BE49-F238E27FC236}">
                <a16:creationId xmlns:a16="http://schemas.microsoft.com/office/drawing/2014/main" id="{30010B77-D9AB-4283-B38E-A6CF095B5FED}"/>
              </a:ext>
            </a:extLst>
          </p:cNvPr>
          <p:cNvSpPr>
            <a:spLocks noGrp="1"/>
          </p:cNvSpPr>
          <p:nvPr>
            <p:ph type="title"/>
          </p:nvPr>
        </p:nvSpPr>
        <p:spPr>
          <a:xfrm>
            <a:off x="221940" y="365125"/>
            <a:ext cx="2370340" cy="1325563"/>
          </a:xfrm>
        </p:spPr>
        <p:txBody>
          <a:bodyPr>
            <a:normAutofit fontScale="90000"/>
          </a:bodyPr>
          <a:lstStyle/>
          <a:p>
            <a:pPr eaLnBrk="1" hangingPunct="1">
              <a:buFont typeface="Arial" panose="020B0604020202020204" pitchFamily="34" charset="0"/>
              <a:buNone/>
              <a:defRPr/>
            </a:pPr>
            <a:br>
              <a:rPr lang="el-GR" altLang="en-US" sz="2000" b="1" dirty="0">
                <a:solidFill>
                  <a:schemeClr val="accent4">
                    <a:lumMod val="50000"/>
                    <a:lumOff val="50000"/>
                  </a:schemeClr>
                </a:solidFill>
                <a:latin typeface="Lucida Handwriting" panose="03010101010101010101" pitchFamily="66" charset="0"/>
              </a:rPr>
            </a:br>
            <a:br>
              <a:rPr lang="el-GR" altLang="en-US" sz="2000" b="1" dirty="0">
                <a:solidFill>
                  <a:schemeClr val="accent4">
                    <a:lumMod val="50000"/>
                    <a:lumOff val="50000"/>
                  </a:schemeClr>
                </a:solidFill>
                <a:latin typeface="Lucida Handwriting" panose="03010101010101010101" pitchFamily="66" charset="0"/>
              </a:rPr>
            </a:br>
            <a:br>
              <a:rPr lang="el-GR" altLang="en-US" sz="2000" b="1" dirty="0">
                <a:solidFill>
                  <a:schemeClr val="accent4">
                    <a:lumMod val="50000"/>
                    <a:lumOff val="50000"/>
                  </a:schemeClr>
                </a:solidFill>
                <a:latin typeface="Lucida Handwriting" panose="03010101010101010101" pitchFamily="66" charset="0"/>
              </a:rPr>
            </a:br>
            <a:br>
              <a:rPr lang="el-GR" altLang="en-US" sz="2000" b="1" dirty="0">
                <a:solidFill>
                  <a:schemeClr val="accent4">
                    <a:lumMod val="50000"/>
                    <a:lumOff val="50000"/>
                  </a:schemeClr>
                </a:solidFill>
                <a:latin typeface="Lucida Handwriting" panose="03010101010101010101" pitchFamily="66" charset="0"/>
              </a:rPr>
            </a:br>
            <a:br>
              <a:rPr lang="el-GR" altLang="en-US" sz="2000" b="1" dirty="0">
                <a:solidFill>
                  <a:schemeClr val="accent4">
                    <a:lumMod val="50000"/>
                    <a:lumOff val="50000"/>
                  </a:schemeClr>
                </a:solidFill>
                <a:latin typeface="Lucida Handwriting" panose="03010101010101010101" pitchFamily="66" charset="0"/>
              </a:rPr>
            </a:br>
            <a:br>
              <a:rPr lang="el-GR" altLang="en-US" sz="2000" b="1" dirty="0">
                <a:solidFill>
                  <a:schemeClr val="accent4">
                    <a:lumMod val="50000"/>
                    <a:lumOff val="50000"/>
                  </a:schemeClr>
                </a:solidFill>
                <a:latin typeface="Lucida Handwriting" panose="03010101010101010101" pitchFamily="66" charset="0"/>
              </a:rPr>
            </a:br>
            <a:br>
              <a:rPr lang="el-GR" altLang="en-US" sz="2000" b="1" dirty="0">
                <a:solidFill>
                  <a:schemeClr val="accent4">
                    <a:lumMod val="50000"/>
                    <a:lumOff val="50000"/>
                  </a:schemeClr>
                </a:solidFill>
                <a:latin typeface="Lucida Handwriting" panose="03010101010101010101" pitchFamily="66" charset="0"/>
              </a:rPr>
            </a:br>
            <a:br>
              <a:rPr lang="el-GR" altLang="en-US" sz="2000" b="1" dirty="0">
                <a:solidFill>
                  <a:schemeClr val="accent4">
                    <a:lumMod val="50000"/>
                    <a:lumOff val="50000"/>
                  </a:schemeClr>
                </a:solidFill>
                <a:latin typeface="Lucida Handwriting" panose="03010101010101010101" pitchFamily="66" charset="0"/>
              </a:rPr>
            </a:br>
            <a:br>
              <a:rPr lang="el-GR" altLang="en-US" sz="2000" b="1" dirty="0">
                <a:solidFill>
                  <a:schemeClr val="accent4">
                    <a:lumMod val="50000"/>
                    <a:lumOff val="50000"/>
                  </a:schemeClr>
                </a:solidFill>
                <a:latin typeface="Lucida Handwriting" panose="03010101010101010101" pitchFamily="66" charset="0"/>
              </a:rPr>
            </a:br>
            <a:br>
              <a:rPr lang="el-GR" altLang="en-US" sz="2000" b="1" dirty="0">
                <a:solidFill>
                  <a:schemeClr val="accent4">
                    <a:lumMod val="50000"/>
                    <a:lumOff val="50000"/>
                  </a:schemeClr>
                </a:solidFill>
                <a:latin typeface="Lucida Handwriting" panose="03010101010101010101" pitchFamily="66" charset="0"/>
              </a:rPr>
            </a:br>
            <a:br>
              <a:rPr lang="el-GR" altLang="en-US" sz="2000" b="1" dirty="0">
                <a:solidFill>
                  <a:schemeClr val="accent4">
                    <a:lumMod val="50000"/>
                    <a:lumOff val="50000"/>
                  </a:schemeClr>
                </a:solidFill>
                <a:latin typeface="Lucida Handwriting" panose="03010101010101010101" pitchFamily="66" charset="0"/>
              </a:rPr>
            </a:br>
            <a:br>
              <a:rPr lang="el-GR" altLang="en-US" sz="2000" b="1" dirty="0">
                <a:solidFill>
                  <a:schemeClr val="accent4">
                    <a:lumMod val="50000"/>
                    <a:lumOff val="50000"/>
                  </a:schemeClr>
                </a:solidFill>
                <a:latin typeface="Lucida Handwriting" panose="03010101010101010101" pitchFamily="66" charset="0"/>
              </a:rPr>
            </a:br>
            <a:br>
              <a:rPr lang="el-GR" altLang="en-US" sz="2000" b="1" dirty="0">
                <a:solidFill>
                  <a:schemeClr val="accent4">
                    <a:lumMod val="50000"/>
                    <a:lumOff val="50000"/>
                  </a:schemeClr>
                </a:solidFill>
                <a:latin typeface="Lucida Handwriting" panose="03010101010101010101" pitchFamily="66" charset="0"/>
              </a:rPr>
            </a:br>
            <a:br>
              <a:rPr lang="el-GR" altLang="en-US" sz="2000" b="1" dirty="0">
                <a:solidFill>
                  <a:schemeClr val="accent4">
                    <a:lumMod val="50000"/>
                    <a:lumOff val="50000"/>
                  </a:schemeClr>
                </a:solidFill>
                <a:latin typeface="Lucida Handwriting" panose="03010101010101010101" pitchFamily="66" charset="0"/>
              </a:rPr>
            </a:br>
            <a:br>
              <a:rPr lang="el-GR" altLang="en-US" sz="2000" b="1" dirty="0">
                <a:solidFill>
                  <a:schemeClr val="accent4">
                    <a:lumMod val="50000"/>
                    <a:lumOff val="50000"/>
                  </a:schemeClr>
                </a:solidFill>
                <a:latin typeface="Lucida Handwriting" panose="03010101010101010101" pitchFamily="66" charset="0"/>
              </a:rPr>
            </a:br>
            <a:br>
              <a:rPr lang="el-GR" altLang="en-US" sz="2000" b="1" dirty="0">
                <a:solidFill>
                  <a:schemeClr val="accent4">
                    <a:lumMod val="50000"/>
                    <a:lumOff val="50000"/>
                  </a:schemeClr>
                </a:solidFill>
                <a:latin typeface="Lucida Handwriting" panose="03010101010101010101" pitchFamily="66" charset="0"/>
              </a:rPr>
            </a:br>
            <a:br>
              <a:rPr lang="el-GR" altLang="en-US" sz="2000" b="1" dirty="0">
                <a:solidFill>
                  <a:schemeClr val="accent4">
                    <a:lumMod val="50000"/>
                    <a:lumOff val="50000"/>
                  </a:schemeClr>
                </a:solidFill>
                <a:latin typeface="Lucida Handwriting" panose="03010101010101010101" pitchFamily="66" charset="0"/>
              </a:rPr>
            </a:br>
            <a:br>
              <a:rPr lang="el-GR" altLang="en-US" sz="2000" b="1" dirty="0">
                <a:solidFill>
                  <a:schemeClr val="accent4">
                    <a:lumMod val="50000"/>
                    <a:lumOff val="50000"/>
                  </a:schemeClr>
                </a:solidFill>
                <a:latin typeface="Lucida Handwriting" panose="03010101010101010101" pitchFamily="66" charset="0"/>
              </a:rPr>
            </a:br>
            <a:br>
              <a:rPr lang="el-GR" altLang="en-US" sz="2000" b="1" dirty="0">
                <a:solidFill>
                  <a:schemeClr val="accent4">
                    <a:lumMod val="50000"/>
                    <a:lumOff val="50000"/>
                  </a:schemeClr>
                </a:solidFill>
                <a:latin typeface="Lucida Handwriting" panose="03010101010101010101" pitchFamily="66" charset="0"/>
              </a:rPr>
            </a:br>
            <a:br>
              <a:rPr lang="el-GR" altLang="en-US" sz="2000" b="1" dirty="0">
                <a:solidFill>
                  <a:schemeClr val="accent4">
                    <a:lumMod val="50000"/>
                    <a:lumOff val="50000"/>
                  </a:schemeClr>
                </a:solidFill>
                <a:latin typeface="Lucida Handwriting" panose="03010101010101010101" pitchFamily="66" charset="0"/>
              </a:rPr>
            </a:br>
            <a:br>
              <a:rPr lang="el-GR" altLang="en-US" sz="2000" b="1" dirty="0">
                <a:solidFill>
                  <a:schemeClr val="accent4">
                    <a:lumMod val="50000"/>
                    <a:lumOff val="50000"/>
                  </a:schemeClr>
                </a:solidFill>
                <a:latin typeface="Lucida Handwriting" panose="03010101010101010101" pitchFamily="66" charset="0"/>
              </a:rPr>
            </a:br>
            <a:br>
              <a:rPr lang="el-GR" altLang="en-US" sz="2000" b="1" dirty="0">
                <a:solidFill>
                  <a:schemeClr val="accent4">
                    <a:lumMod val="50000"/>
                    <a:lumOff val="50000"/>
                  </a:schemeClr>
                </a:solidFill>
                <a:latin typeface="Lucida Handwriting" panose="03010101010101010101" pitchFamily="66" charset="0"/>
              </a:rPr>
            </a:br>
            <a:br>
              <a:rPr lang="el-GR" altLang="en-US" sz="2000" b="1" dirty="0">
                <a:solidFill>
                  <a:schemeClr val="accent4">
                    <a:lumMod val="50000"/>
                    <a:lumOff val="50000"/>
                  </a:schemeClr>
                </a:solidFill>
                <a:latin typeface="Lucida Handwriting" panose="03010101010101010101" pitchFamily="66" charset="0"/>
              </a:rPr>
            </a:br>
            <a:br>
              <a:rPr lang="en-US" altLang="en-US" sz="2000" b="1" dirty="0">
                <a:solidFill>
                  <a:schemeClr val="accent4">
                    <a:lumMod val="50000"/>
                    <a:lumOff val="50000"/>
                  </a:schemeClr>
                </a:solidFill>
                <a:latin typeface="Lucida Handwriting" panose="03010101010101010101" pitchFamily="66" charset="0"/>
              </a:rPr>
            </a:br>
            <a:br>
              <a:rPr lang="en-US" altLang="en-US" sz="2000" b="1" dirty="0">
                <a:solidFill>
                  <a:schemeClr val="accent4">
                    <a:lumMod val="50000"/>
                    <a:lumOff val="50000"/>
                  </a:schemeClr>
                </a:solidFill>
                <a:latin typeface="Lucida Handwriting" panose="03010101010101010101" pitchFamily="66" charset="0"/>
              </a:rPr>
            </a:br>
            <a:br>
              <a:rPr lang="en-US" altLang="en-US" sz="2000" b="1" dirty="0">
                <a:solidFill>
                  <a:schemeClr val="accent4">
                    <a:lumMod val="50000"/>
                    <a:lumOff val="50000"/>
                  </a:schemeClr>
                </a:solidFill>
                <a:latin typeface="Lucida Handwriting" panose="03010101010101010101" pitchFamily="66" charset="0"/>
              </a:rPr>
            </a:br>
            <a:br>
              <a:rPr lang="el-GR" altLang="en-US" sz="2000" b="1" dirty="0">
                <a:solidFill>
                  <a:schemeClr val="accent4">
                    <a:lumMod val="50000"/>
                    <a:lumOff val="50000"/>
                  </a:schemeClr>
                </a:solidFill>
                <a:latin typeface="Lucida Handwriting" panose="03010101010101010101" pitchFamily="66" charset="0"/>
              </a:rPr>
            </a:br>
            <a:r>
              <a:rPr lang="en-US" altLang="en-US" sz="2700" b="1" dirty="0">
                <a:solidFill>
                  <a:schemeClr val="accent2">
                    <a:lumMod val="20000"/>
                    <a:lumOff val="80000"/>
                  </a:schemeClr>
                </a:solidFill>
                <a:latin typeface="Lucida Handwriting" panose="03010101010101010101" pitchFamily="66" charset="0"/>
              </a:rPr>
              <a:t>Migration Period, 5</a:t>
            </a:r>
            <a:r>
              <a:rPr lang="en-US" altLang="en-US" sz="2700" b="1" baseline="30000" dirty="0">
                <a:solidFill>
                  <a:schemeClr val="accent2">
                    <a:lumMod val="20000"/>
                    <a:lumOff val="80000"/>
                  </a:schemeClr>
                </a:solidFill>
                <a:latin typeface="Lucida Handwriting" panose="03010101010101010101" pitchFamily="66" charset="0"/>
              </a:rPr>
              <a:t>th</a:t>
            </a:r>
            <a:r>
              <a:rPr lang="en-US" altLang="en-US" sz="2700" b="1" dirty="0">
                <a:solidFill>
                  <a:schemeClr val="accent2">
                    <a:lumMod val="20000"/>
                    <a:lumOff val="80000"/>
                  </a:schemeClr>
                </a:solidFill>
                <a:latin typeface="Lucida Handwriting" panose="03010101010101010101" pitchFamily="66" charset="0"/>
              </a:rPr>
              <a:t> cent.-800 AD</a:t>
            </a:r>
            <a:br>
              <a:rPr lang="el-GR" altLang="en-US" sz="2000" b="1" dirty="0">
                <a:solidFill>
                  <a:schemeClr val="accent2">
                    <a:lumMod val="20000"/>
                    <a:lumOff val="80000"/>
                  </a:schemeClr>
                </a:solidFill>
                <a:latin typeface="Lucida Handwriting" panose="03010101010101010101" pitchFamily="66" charset="0"/>
              </a:rPr>
            </a:br>
            <a:br>
              <a:rPr lang="el-GR" altLang="en-US" sz="2000" b="1" dirty="0">
                <a:solidFill>
                  <a:schemeClr val="accent2">
                    <a:lumMod val="20000"/>
                    <a:lumOff val="80000"/>
                  </a:schemeClr>
                </a:solidFill>
                <a:latin typeface="Lucida Handwriting" panose="03010101010101010101" pitchFamily="66" charset="0"/>
              </a:rPr>
            </a:br>
            <a:r>
              <a:rPr lang="en-US" altLang="en-US" sz="2000" b="1" dirty="0">
                <a:solidFill>
                  <a:schemeClr val="accent2">
                    <a:lumMod val="20000"/>
                    <a:lumOff val="80000"/>
                  </a:schemeClr>
                </a:solidFill>
                <a:latin typeface="Lucida Handwriting" panose="03010101010101010101" pitchFamily="66" charset="0"/>
              </a:rPr>
              <a:t>Ostrogoths </a:t>
            </a:r>
            <a:br>
              <a:rPr lang="en-US" altLang="en-US" sz="1800" b="1" dirty="0">
                <a:solidFill>
                  <a:schemeClr val="accent2">
                    <a:lumMod val="20000"/>
                    <a:lumOff val="80000"/>
                  </a:schemeClr>
                </a:solidFill>
                <a:latin typeface="Lucida Handwriting" panose="03010101010101010101" pitchFamily="66" charset="0"/>
              </a:rPr>
            </a:br>
            <a:br>
              <a:rPr lang="el-GR" altLang="en-US" sz="1800" b="1" dirty="0">
                <a:solidFill>
                  <a:schemeClr val="accent2">
                    <a:lumMod val="20000"/>
                    <a:lumOff val="80000"/>
                  </a:schemeClr>
                </a:solidFill>
                <a:latin typeface="Lucida Handwriting" panose="03010101010101010101" pitchFamily="66" charset="0"/>
              </a:rPr>
            </a:br>
            <a:r>
              <a:rPr lang="en-US" altLang="en-US" sz="2000" b="1" dirty="0">
                <a:solidFill>
                  <a:schemeClr val="accent2">
                    <a:lumMod val="20000"/>
                    <a:lumOff val="80000"/>
                  </a:schemeClr>
                </a:solidFill>
                <a:latin typeface="Lucida Handwriting" panose="03010101010101010101" pitchFamily="66" charset="0"/>
              </a:rPr>
              <a:t>Visigoths </a:t>
            </a:r>
            <a:br>
              <a:rPr lang="en-US" altLang="en-US" sz="1800" b="1" dirty="0">
                <a:solidFill>
                  <a:schemeClr val="accent2">
                    <a:lumMod val="20000"/>
                    <a:lumOff val="80000"/>
                  </a:schemeClr>
                </a:solidFill>
                <a:latin typeface="Lucida Handwriting" panose="03010101010101010101" pitchFamily="66" charset="0"/>
              </a:rPr>
            </a:br>
            <a:br>
              <a:rPr lang="el-GR" altLang="en-US" sz="1800" b="1" dirty="0">
                <a:solidFill>
                  <a:schemeClr val="accent2">
                    <a:lumMod val="20000"/>
                    <a:lumOff val="80000"/>
                  </a:schemeClr>
                </a:solidFill>
                <a:latin typeface="Lucida Handwriting" panose="03010101010101010101" pitchFamily="66" charset="0"/>
              </a:rPr>
            </a:br>
            <a:r>
              <a:rPr lang="en-US" altLang="en-US" sz="2000" b="1" dirty="0">
                <a:solidFill>
                  <a:schemeClr val="accent2">
                    <a:lumMod val="20000"/>
                    <a:lumOff val="80000"/>
                  </a:schemeClr>
                </a:solidFill>
                <a:latin typeface="Lucida Handwriting" panose="03010101010101010101" pitchFamily="66" charset="0"/>
              </a:rPr>
              <a:t>Franks</a:t>
            </a:r>
            <a:br>
              <a:rPr lang="en-US" altLang="en-US" sz="1800" b="1" dirty="0">
                <a:solidFill>
                  <a:schemeClr val="accent2">
                    <a:lumMod val="20000"/>
                    <a:lumOff val="80000"/>
                  </a:schemeClr>
                </a:solidFill>
                <a:latin typeface="Lucida Handwriting" panose="03010101010101010101" pitchFamily="66" charset="0"/>
              </a:rPr>
            </a:br>
            <a:br>
              <a:rPr lang="el-GR" altLang="en-US" sz="1800" b="1" dirty="0">
                <a:solidFill>
                  <a:schemeClr val="accent2">
                    <a:lumMod val="20000"/>
                    <a:lumOff val="80000"/>
                  </a:schemeClr>
                </a:solidFill>
                <a:latin typeface="Lucida Handwriting" panose="03010101010101010101" pitchFamily="66" charset="0"/>
              </a:rPr>
            </a:br>
            <a:r>
              <a:rPr lang="en-US" altLang="en-US" sz="1800" b="1" dirty="0">
                <a:solidFill>
                  <a:schemeClr val="accent2">
                    <a:lumMod val="20000"/>
                    <a:lumOff val="80000"/>
                  </a:schemeClr>
                </a:solidFill>
                <a:latin typeface="Lucida Handwriting" panose="03010101010101010101" pitchFamily="66" charset="0"/>
              </a:rPr>
              <a:t>Anglo Saxons</a:t>
            </a:r>
            <a:br>
              <a:rPr lang="en-US" altLang="en-US" sz="1800" b="1" dirty="0">
                <a:solidFill>
                  <a:schemeClr val="accent2">
                    <a:lumMod val="20000"/>
                    <a:lumOff val="80000"/>
                  </a:schemeClr>
                </a:solidFill>
                <a:latin typeface="Lucida Handwriting" panose="03010101010101010101" pitchFamily="66" charset="0"/>
              </a:rPr>
            </a:br>
            <a:br>
              <a:rPr lang="el-GR" altLang="en-US" sz="1800" b="1" dirty="0">
                <a:solidFill>
                  <a:schemeClr val="accent2">
                    <a:lumMod val="20000"/>
                    <a:lumOff val="80000"/>
                  </a:schemeClr>
                </a:solidFill>
                <a:latin typeface="Lucida Handwriting" panose="03010101010101010101" pitchFamily="66" charset="0"/>
              </a:rPr>
            </a:br>
            <a:r>
              <a:rPr lang="en-US" altLang="en-US" sz="2000" b="1" dirty="0">
                <a:solidFill>
                  <a:schemeClr val="accent2">
                    <a:lumMod val="20000"/>
                    <a:lumOff val="80000"/>
                  </a:schemeClr>
                </a:solidFill>
                <a:latin typeface="Lucida Handwriting" panose="03010101010101010101" pitchFamily="66" charset="0"/>
              </a:rPr>
              <a:t>Vandals</a:t>
            </a:r>
            <a:br>
              <a:rPr lang="en-US" altLang="en-US" sz="2000" b="1" dirty="0">
                <a:solidFill>
                  <a:schemeClr val="accent2">
                    <a:lumMod val="20000"/>
                    <a:lumOff val="80000"/>
                  </a:schemeClr>
                </a:solidFill>
                <a:latin typeface="Lucida Handwriting" panose="03010101010101010101" pitchFamily="66" charset="0"/>
              </a:rPr>
            </a:br>
            <a:br>
              <a:rPr lang="en-US" altLang="en-US" sz="2000" b="1" dirty="0">
                <a:solidFill>
                  <a:schemeClr val="accent2">
                    <a:lumMod val="20000"/>
                    <a:lumOff val="80000"/>
                  </a:schemeClr>
                </a:solidFill>
                <a:latin typeface="Lucida Handwriting" panose="03010101010101010101" pitchFamily="66" charset="0"/>
              </a:rPr>
            </a:br>
            <a:r>
              <a:rPr lang="en-US" altLang="en-US" sz="1300" b="1" dirty="0">
                <a:solidFill>
                  <a:schemeClr val="accent2">
                    <a:lumMod val="20000"/>
                    <a:lumOff val="80000"/>
                  </a:schemeClr>
                </a:solidFill>
                <a:latin typeface="Lucida Handwriting" panose="03010101010101010101" pitchFamily="66" charset="0"/>
                <a:hlinkClick r:id="rId2"/>
              </a:rPr>
              <a:t>https://en.wikipedia.org/wiki/Migration_Period</a:t>
            </a:r>
            <a:r>
              <a:rPr lang="en-US" altLang="en-US" sz="1300" b="1" dirty="0">
                <a:solidFill>
                  <a:schemeClr val="accent2">
                    <a:lumMod val="20000"/>
                    <a:lumOff val="80000"/>
                  </a:schemeClr>
                </a:solidFill>
                <a:latin typeface="Lucida Handwriting" panose="03010101010101010101" pitchFamily="66" charset="0"/>
              </a:rPr>
              <a:t> </a:t>
            </a:r>
            <a:br>
              <a:rPr lang="en-US" altLang="en-US" sz="1300" b="1" dirty="0">
                <a:solidFill>
                  <a:schemeClr val="accent2">
                    <a:lumMod val="20000"/>
                    <a:lumOff val="80000"/>
                  </a:schemeClr>
                </a:solidFill>
                <a:latin typeface="Lucida Handwriting" panose="03010101010101010101" pitchFamily="66" charset="0"/>
              </a:rPr>
            </a:br>
            <a:br>
              <a:rPr lang="en-US" altLang="en-US" sz="1300" b="1" dirty="0">
                <a:solidFill>
                  <a:schemeClr val="accent4">
                    <a:lumMod val="50000"/>
                    <a:lumOff val="50000"/>
                  </a:schemeClr>
                </a:solidFill>
                <a:latin typeface="Lucida Handwriting" panose="03010101010101010101" pitchFamily="66" charset="0"/>
              </a:rPr>
            </a:br>
            <a:br>
              <a:rPr lang="en-US" altLang="en-US" sz="2000" b="1" dirty="0">
                <a:solidFill>
                  <a:srgbClr val="D5AC59"/>
                </a:solidFill>
                <a:latin typeface="Lucida Handwriting" panose="03010101010101010101" pitchFamily="66" charset="0"/>
              </a:rPr>
            </a:br>
            <a:br>
              <a:rPr lang="en-US" altLang="en-US" sz="2000" b="1" dirty="0">
                <a:solidFill>
                  <a:srgbClr val="D5AC59"/>
                </a:solidFill>
                <a:latin typeface="Lucida Handwriting" panose="03010101010101010101" pitchFamily="66" charset="0"/>
              </a:rPr>
            </a:br>
            <a:br>
              <a:rPr lang="en-US" altLang="en-US" sz="2000" b="1" dirty="0">
                <a:latin typeface="Lucida Handwriting" panose="03010101010101010101" pitchFamily="66" charset="0"/>
              </a:rPr>
            </a:br>
            <a:endParaRPr lang="en-US" altLang="en-US" sz="2000" b="1" dirty="0">
              <a:latin typeface="Lucida Handwriting" panose="03010101010101010101" pitchFamily="66" charset="0"/>
            </a:endParaRPr>
          </a:p>
        </p:txBody>
      </p:sp>
      <p:pic>
        <p:nvPicPr>
          <p:cNvPr id="6147" name="Picture 4" descr="Invasions_of_the_Roman_Empire3.jpg">
            <a:extLst>
              <a:ext uri="{FF2B5EF4-FFF2-40B4-BE49-F238E27FC236}">
                <a16:creationId xmlns:a16="http://schemas.microsoft.com/office/drawing/2014/main" id="{4A23F7E4-A6AE-CB30-211C-332BACF0FFE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98530" y="195309"/>
            <a:ext cx="9271530" cy="6480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22E3AFD8-D028-F179-B9BB-AAC86FD741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533400"/>
            <a:ext cx="10972800" cy="57912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ABE2B1A2-F59C-7A48-6549-3C79EB30D8D3}"/>
              </a:ext>
            </a:extLst>
          </p:cNvPr>
          <p:cNvSpPr>
            <a:spLocks noGrp="1"/>
          </p:cNvSpPr>
          <p:nvPr>
            <p:ph type="title"/>
          </p:nvPr>
        </p:nvSpPr>
        <p:spPr>
          <a:xfrm>
            <a:off x="208721" y="365125"/>
            <a:ext cx="11777869" cy="1325563"/>
          </a:xfrm>
        </p:spPr>
        <p:txBody>
          <a:bodyPr>
            <a:noAutofit/>
          </a:bodyPr>
          <a:lstStyle/>
          <a:p>
            <a:pPr algn="ctr"/>
            <a:br>
              <a:rPr lang="en-US" sz="2800" dirty="0">
                <a:solidFill>
                  <a:schemeClr val="bg1"/>
                </a:solidFill>
                <a:latin typeface="Lucida Handwriting" panose="03010101010101010101" pitchFamily="66" charset="0"/>
              </a:rPr>
            </a:br>
            <a:br>
              <a:rPr lang="en-US" sz="2800" dirty="0">
                <a:solidFill>
                  <a:schemeClr val="bg1"/>
                </a:solidFill>
                <a:latin typeface="Lucida Handwriting" panose="03010101010101010101" pitchFamily="66" charset="0"/>
              </a:rPr>
            </a:br>
            <a:br>
              <a:rPr lang="en-US" sz="2800" dirty="0">
                <a:solidFill>
                  <a:schemeClr val="bg1"/>
                </a:solidFill>
                <a:latin typeface="Lucida Handwriting" panose="03010101010101010101" pitchFamily="66" charset="0"/>
              </a:rPr>
            </a:br>
            <a:br>
              <a:rPr lang="en-US" sz="2800" dirty="0">
                <a:solidFill>
                  <a:schemeClr val="bg1"/>
                </a:solidFill>
                <a:latin typeface="Lucida Handwriting" panose="03010101010101010101" pitchFamily="66" charset="0"/>
              </a:rPr>
            </a:br>
            <a:br>
              <a:rPr lang="en-US" sz="2800" dirty="0">
                <a:solidFill>
                  <a:schemeClr val="bg1"/>
                </a:solidFill>
                <a:latin typeface="Lucida Handwriting" panose="03010101010101010101" pitchFamily="66" charset="0"/>
              </a:rPr>
            </a:br>
            <a:br>
              <a:rPr lang="en-US" sz="2800" dirty="0">
                <a:solidFill>
                  <a:schemeClr val="bg1"/>
                </a:solidFill>
                <a:latin typeface="Lucida Handwriting" panose="03010101010101010101" pitchFamily="66" charset="0"/>
              </a:rPr>
            </a:br>
            <a:br>
              <a:rPr lang="en-US" sz="2800" dirty="0">
                <a:solidFill>
                  <a:schemeClr val="bg1"/>
                </a:solidFill>
                <a:latin typeface="Lucida Handwriting" panose="03010101010101010101" pitchFamily="66" charset="0"/>
              </a:rPr>
            </a:br>
            <a:br>
              <a:rPr lang="en-US" sz="2800" dirty="0">
                <a:solidFill>
                  <a:schemeClr val="bg1"/>
                </a:solidFill>
                <a:latin typeface="Lucida Handwriting" panose="03010101010101010101" pitchFamily="66" charset="0"/>
              </a:rPr>
            </a:br>
            <a:br>
              <a:rPr lang="en-US" sz="2800" dirty="0">
                <a:solidFill>
                  <a:schemeClr val="bg1"/>
                </a:solidFill>
                <a:latin typeface="Lucida Handwriting" panose="03010101010101010101" pitchFamily="66" charset="0"/>
              </a:rPr>
            </a:br>
            <a:br>
              <a:rPr lang="en-US" sz="2800" dirty="0">
                <a:solidFill>
                  <a:schemeClr val="bg1"/>
                </a:solidFill>
                <a:latin typeface="Lucida Handwriting" panose="03010101010101010101" pitchFamily="66" charset="0"/>
              </a:rPr>
            </a:br>
            <a:br>
              <a:rPr lang="en-US" sz="2800" dirty="0">
                <a:solidFill>
                  <a:schemeClr val="bg1"/>
                </a:solidFill>
                <a:latin typeface="Lucida Handwriting" panose="03010101010101010101" pitchFamily="66" charset="0"/>
              </a:rPr>
            </a:br>
            <a:br>
              <a:rPr lang="en-US" sz="2800" dirty="0">
                <a:solidFill>
                  <a:schemeClr val="bg1"/>
                </a:solidFill>
                <a:latin typeface="Lucida Handwriting" panose="03010101010101010101" pitchFamily="66" charset="0"/>
              </a:rPr>
            </a:br>
            <a:br>
              <a:rPr lang="en-US" sz="2800" dirty="0">
                <a:solidFill>
                  <a:schemeClr val="bg1"/>
                </a:solidFill>
                <a:latin typeface="Lucida Handwriting" panose="03010101010101010101" pitchFamily="66" charset="0"/>
              </a:rPr>
            </a:br>
            <a:r>
              <a:rPr lang="en-US" sz="2800" dirty="0">
                <a:solidFill>
                  <a:schemeClr val="bg1"/>
                </a:solidFill>
                <a:latin typeface="Lucida Handwriting" panose="03010101010101010101" pitchFamily="66" charset="0"/>
              </a:rPr>
              <a:t>The Migration Period was a period in European history marked by large-scale migrations that saw the fall of the Western Roman Empire and subsequent settlement of its former territories by various tribes. The term refers to the important role played by the migration, invasion and settlement of various tribes, notably the Franks, Goths, Alemanni, Alans, Huns, the early Slavs, Pannonian </a:t>
            </a:r>
            <a:r>
              <a:rPr lang="en-US" sz="2800" dirty="0" err="1">
                <a:solidFill>
                  <a:schemeClr val="bg1"/>
                </a:solidFill>
                <a:latin typeface="Lucida Handwriting" panose="03010101010101010101" pitchFamily="66" charset="0"/>
              </a:rPr>
              <a:t>Avars</a:t>
            </a:r>
            <a:r>
              <a:rPr lang="en-US" sz="2800" dirty="0">
                <a:solidFill>
                  <a:schemeClr val="bg1"/>
                </a:solidFill>
                <a:latin typeface="Lucida Handwriting" panose="03010101010101010101" pitchFamily="66" charset="0"/>
              </a:rPr>
              <a:t>, Magyars, and Bulgars within or into the former Western Empire and Eastern Europe. The period is traditionally taken to have begun in AD 375 (possibly as early as 300) and ended in 568. Various factors contributed to this phenomenon of migration and invasion, and their role and significance are still widely discussed.</a:t>
            </a:r>
          </a:p>
        </p:txBody>
      </p:sp>
    </p:spTree>
    <p:extLst>
      <p:ext uri="{BB962C8B-B14F-4D97-AF65-F5344CB8AC3E}">
        <p14:creationId xmlns:p14="http://schemas.microsoft.com/office/powerpoint/2010/main" val="37368489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122" name="Title 4">
            <a:extLst>
              <a:ext uri="{FF2B5EF4-FFF2-40B4-BE49-F238E27FC236}">
                <a16:creationId xmlns:a16="http://schemas.microsoft.com/office/drawing/2014/main" id="{3129DB74-A4BA-40BD-8505-F3C3B8C5D802}"/>
              </a:ext>
            </a:extLst>
          </p:cNvPr>
          <p:cNvSpPr>
            <a:spLocks noGrp="1"/>
          </p:cNvSpPr>
          <p:nvPr>
            <p:ph type="title"/>
          </p:nvPr>
        </p:nvSpPr>
        <p:spPr>
          <a:xfrm>
            <a:off x="193677" y="274638"/>
            <a:ext cx="5181600" cy="1143000"/>
          </a:xfrm>
        </p:spPr>
        <p:txBody>
          <a:bodyPr/>
          <a:lstStyle/>
          <a:p>
            <a:pPr eaLnBrk="1" hangingPunct="1">
              <a:defRPr/>
            </a:pPr>
            <a:r>
              <a:rPr lang="en-US" altLang="en-US" sz="2400" b="1" dirty="0">
                <a:solidFill>
                  <a:schemeClr val="accent4">
                    <a:lumMod val="50000"/>
                    <a:lumOff val="50000"/>
                  </a:schemeClr>
                </a:solidFill>
                <a:latin typeface="Lucida Handwriting" panose="03010101010101010101" pitchFamily="66" charset="0"/>
              </a:rPr>
              <a:t>Migration Period</a:t>
            </a:r>
            <a:br>
              <a:rPr lang="en-US" altLang="en-US" sz="2400" b="1" dirty="0">
                <a:solidFill>
                  <a:schemeClr val="accent4">
                    <a:lumMod val="50000"/>
                    <a:lumOff val="50000"/>
                  </a:schemeClr>
                </a:solidFill>
                <a:latin typeface="Lucida Handwriting" panose="03010101010101010101" pitchFamily="66" charset="0"/>
              </a:rPr>
            </a:br>
            <a:r>
              <a:rPr lang="en-US" altLang="en-US" sz="2400" b="1" dirty="0">
                <a:solidFill>
                  <a:schemeClr val="accent4">
                    <a:lumMod val="50000"/>
                    <a:lumOff val="50000"/>
                  </a:schemeClr>
                </a:solidFill>
                <a:latin typeface="Lucida Handwriting" panose="03010101010101010101" pitchFamily="66" charset="0"/>
              </a:rPr>
              <a:t>400-800 AD</a:t>
            </a:r>
          </a:p>
        </p:txBody>
      </p:sp>
      <p:sp>
        <p:nvSpPr>
          <p:cNvPr id="5123" name="Content Placeholder 5">
            <a:extLst>
              <a:ext uri="{FF2B5EF4-FFF2-40B4-BE49-F238E27FC236}">
                <a16:creationId xmlns:a16="http://schemas.microsoft.com/office/drawing/2014/main" id="{331123A9-CE8C-4047-A56C-F487CECFB5B7}"/>
              </a:ext>
            </a:extLst>
          </p:cNvPr>
          <p:cNvSpPr>
            <a:spLocks noGrp="1"/>
          </p:cNvSpPr>
          <p:nvPr>
            <p:ph sz="half" idx="1"/>
          </p:nvPr>
        </p:nvSpPr>
        <p:spPr>
          <a:xfrm>
            <a:off x="193678" y="2019300"/>
            <a:ext cx="2584634" cy="4419599"/>
          </a:xfrm>
        </p:spPr>
        <p:txBody>
          <a:bodyPr>
            <a:normAutofit/>
          </a:bodyPr>
          <a:lstStyle/>
          <a:p>
            <a:pPr eaLnBrk="1" hangingPunct="1">
              <a:buFont typeface="Arial" panose="020B0604020202020204" pitchFamily="34" charset="0"/>
              <a:buNone/>
              <a:defRPr/>
            </a:pPr>
            <a:r>
              <a:rPr lang="en-US" altLang="en-US" sz="2000" b="1" dirty="0">
                <a:solidFill>
                  <a:schemeClr val="accent4">
                    <a:lumMod val="50000"/>
                    <a:lumOff val="50000"/>
                  </a:schemeClr>
                </a:solidFill>
                <a:latin typeface="Lucida Handwriting" panose="03010101010101010101" pitchFamily="66" charset="0"/>
              </a:rPr>
              <a:t>Anglo Saxon</a:t>
            </a:r>
          </a:p>
          <a:p>
            <a:pPr eaLnBrk="1" hangingPunct="1">
              <a:buFont typeface="Arial" panose="020B0604020202020204" pitchFamily="34" charset="0"/>
              <a:buNone/>
              <a:defRPr/>
            </a:pPr>
            <a:r>
              <a:rPr lang="en-US" altLang="en-US" sz="1400" b="1" dirty="0">
                <a:solidFill>
                  <a:schemeClr val="accent4">
                    <a:lumMod val="50000"/>
                    <a:lumOff val="50000"/>
                  </a:schemeClr>
                </a:solidFill>
                <a:latin typeface="Lucida Handwriting" panose="03010101010101010101" pitchFamily="66" charset="0"/>
              </a:rPr>
              <a:t>Sutton </a:t>
            </a:r>
            <a:r>
              <a:rPr lang="en-US" altLang="en-US" sz="1400" b="1" dirty="0" err="1">
                <a:solidFill>
                  <a:schemeClr val="accent4">
                    <a:lumMod val="50000"/>
                    <a:lumOff val="50000"/>
                  </a:schemeClr>
                </a:solidFill>
                <a:latin typeface="Lucida Handwriting" panose="03010101010101010101" pitchFamily="66" charset="0"/>
              </a:rPr>
              <a:t>Hoo</a:t>
            </a:r>
            <a:r>
              <a:rPr lang="en-US" altLang="en-US" sz="1400" b="1" dirty="0">
                <a:solidFill>
                  <a:schemeClr val="accent4">
                    <a:lumMod val="50000"/>
                    <a:lumOff val="50000"/>
                  </a:schemeClr>
                </a:solidFill>
                <a:latin typeface="Lucida Handwriting" panose="03010101010101010101" pitchFamily="66" charset="0"/>
              </a:rPr>
              <a:t> Ship Burial</a:t>
            </a:r>
          </a:p>
          <a:p>
            <a:pPr eaLnBrk="1" hangingPunct="1">
              <a:buFont typeface="Arial" panose="020B0604020202020204" pitchFamily="34" charset="0"/>
              <a:buNone/>
              <a:defRPr/>
            </a:pPr>
            <a:r>
              <a:rPr lang="en-US" altLang="en-US" sz="2000" b="1" dirty="0">
                <a:solidFill>
                  <a:schemeClr val="accent4">
                    <a:lumMod val="50000"/>
                    <a:lumOff val="50000"/>
                  </a:schemeClr>
                </a:solidFill>
                <a:latin typeface="Lucida Handwriting" panose="03010101010101010101" pitchFamily="66" charset="0"/>
              </a:rPr>
              <a:t>Ostrogoths </a:t>
            </a:r>
          </a:p>
          <a:p>
            <a:pPr eaLnBrk="1" hangingPunct="1">
              <a:buFont typeface="Arial" panose="020B0604020202020204" pitchFamily="34" charset="0"/>
              <a:buNone/>
              <a:defRPr/>
            </a:pPr>
            <a:r>
              <a:rPr lang="en-US" altLang="en-US" sz="1400" b="1" dirty="0">
                <a:solidFill>
                  <a:schemeClr val="accent4">
                    <a:lumMod val="50000"/>
                    <a:lumOff val="50000"/>
                  </a:schemeClr>
                </a:solidFill>
                <a:latin typeface="Lucida Handwriting" panose="03010101010101010101" pitchFamily="66" charset="0"/>
              </a:rPr>
              <a:t>Mausoleum of Theodoric in  Ravenna</a:t>
            </a:r>
          </a:p>
          <a:p>
            <a:pPr eaLnBrk="1" hangingPunct="1">
              <a:buFont typeface="Arial" panose="020B0604020202020204" pitchFamily="34" charset="0"/>
              <a:buNone/>
              <a:defRPr/>
            </a:pPr>
            <a:r>
              <a:rPr lang="en-US" altLang="en-US" sz="2000" b="1" dirty="0">
                <a:solidFill>
                  <a:schemeClr val="accent4">
                    <a:lumMod val="50000"/>
                    <a:lumOff val="50000"/>
                  </a:schemeClr>
                </a:solidFill>
                <a:latin typeface="Lucida Handwriting" panose="03010101010101010101" pitchFamily="66" charset="0"/>
              </a:rPr>
              <a:t>Vandals</a:t>
            </a:r>
          </a:p>
          <a:p>
            <a:pPr eaLnBrk="1" hangingPunct="1">
              <a:buFont typeface="Arial" panose="020B0604020202020204" pitchFamily="34" charset="0"/>
              <a:buNone/>
              <a:defRPr/>
            </a:pPr>
            <a:r>
              <a:rPr lang="en-US" altLang="en-US" sz="1500" b="1" dirty="0">
                <a:solidFill>
                  <a:schemeClr val="accent4">
                    <a:lumMod val="50000"/>
                    <a:lumOff val="50000"/>
                  </a:schemeClr>
                </a:solidFill>
                <a:latin typeface="Lucida Handwriting" panose="03010101010101010101" pitchFamily="66" charset="0"/>
              </a:rPr>
              <a:t>Jewelry</a:t>
            </a:r>
          </a:p>
          <a:p>
            <a:pPr eaLnBrk="1" hangingPunct="1">
              <a:buFont typeface="Arial" panose="020B0604020202020204" pitchFamily="34" charset="0"/>
              <a:buNone/>
              <a:defRPr/>
            </a:pPr>
            <a:r>
              <a:rPr lang="en-US" altLang="en-US" sz="2000" b="1" dirty="0">
                <a:solidFill>
                  <a:schemeClr val="accent4">
                    <a:lumMod val="50000"/>
                    <a:lumOff val="50000"/>
                  </a:schemeClr>
                </a:solidFill>
                <a:latin typeface="Lucida Handwriting" panose="03010101010101010101" pitchFamily="66" charset="0"/>
              </a:rPr>
              <a:t>Franks</a:t>
            </a:r>
          </a:p>
          <a:p>
            <a:pPr eaLnBrk="1" hangingPunct="1">
              <a:buFont typeface="Arial" panose="020B0604020202020204" pitchFamily="34" charset="0"/>
              <a:buNone/>
              <a:defRPr/>
            </a:pPr>
            <a:r>
              <a:rPr lang="en-US" altLang="en-US" sz="1400" b="1" dirty="0" err="1">
                <a:solidFill>
                  <a:schemeClr val="accent4">
                    <a:lumMod val="50000"/>
                    <a:lumOff val="50000"/>
                  </a:schemeClr>
                </a:solidFill>
                <a:latin typeface="Lucida Handwriting" panose="03010101010101010101" pitchFamily="66" charset="0"/>
              </a:rPr>
              <a:t>Gelsian</a:t>
            </a:r>
            <a:r>
              <a:rPr lang="en-US" altLang="en-US" sz="1400" b="1" dirty="0">
                <a:solidFill>
                  <a:schemeClr val="accent4">
                    <a:lumMod val="50000"/>
                    <a:lumOff val="50000"/>
                  </a:schemeClr>
                </a:solidFill>
                <a:latin typeface="Lucida Handwriting" panose="03010101010101010101" pitchFamily="66" charset="0"/>
              </a:rPr>
              <a:t> </a:t>
            </a:r>
            <a:r>
              <a:rPr lang="en-US" altLang="en-US" sz="1400" b="1" dirty="0" err="1">
                <a:solidFill>
                  <a:schemeClr val="accent4">
                    <a:lumMod val="50000"/>
                    <a:lumOff val="50000"/>
                  </a:schemeClr>
                </a:solidFill>
                <a:latin typeface="Lucida Handwriting" panose="03010101010101010101" pitchFamily="66" charset="0"/>
              </a:rPr>
              <a:t>Scramentary</a:t>
            </a:r>
            <a:endParaRPr lang="en-US" altLang="en-US" sz="1400" b="1" dirty="0">
              <a:solidFill>
                <a:schemeClr val="accent4">
                  <a:lumMod val="50000"/>
                  <a:lumOff val="50000"/>
                </a:schemeClr>
              </a:solidFill>
              <a:latin typeface="Lucida Handwriting" panose="03010101010101010101" pitchFamily="66" charset="0"/>
            </a:endParaRPr>
          </a:p>
          <a:p>
            <a:pPr eaLnBrk="1" hangingPunct="1">
              <a:buFont typeface="Arial" panose="020B0604020202020204" pitchFamily="34" charset="0"/>
              <a:buNone/>
              <a:defRPr/>
            </a:pPr>
            <a:r>
              <a:rPr lang="en-US" altLang="en-US" sz="2000" b="1" dirty="0">
                <a:solidFill>
                  <a:schemeClr val="accent4">
                    <a:lumMod val="50000"/>
                    <a:lumOff val="50000"/>
                  </a:schemeClr>
                </a:solidFill>
                <a:latin typeface="Lucida Handwriting" panose="03010101010101010101" pitchFamily="66" charset="0"/>
              </a:rPr>
              <a:t>Visigoths </a:t>
            </a:r>
          </a:p>
          <a:p>
            <a:pPr eaLnBrk="1" hangingPunct="1">
              <a:buFont typeface="Arial" panose="020B0604020202020204" pitchFamily="34" charset="0"/>
              <a:buNone/>
              <a:defRPr/>
            </a:pPr>
            <a:r>
              <a:rPr lang="en-US" altLang="en-US" sz="1400" b="1" dirty="0">
                <a:solidFill>
                  <a:schemeClr val="accent4">
                    <a:lumMod val="50000"/>
                    <a:lumOff val="50000"/>
                  </a:schemeClr>
                </a:solidFill>
                <a:latin typeface="Lucida Handwriting" panose="03010101010101010101" pitchFamily="66" charset="0"/>
              </a:rPr>
              <a:t>Votive Crown of </a:t>
            </a:r>
            <a:r>
              <a:rPr lang="en-US" altLang="en-US" sz="1400" b="1" dirty="0" err="1">
                <a:solidFill>
                  <a:schemeClr val="accent4">
                    <a:lumMod val="50000"/>
                    <a:lumOff val="50000"/>
                  </a:schemeClr>
                </a:solidFill>
                <a:latin typeface="Lucida Handwriting" panose="03010101010101010101" pitchFamily="66" charset="0"/>
              </a:rPr>
              <a:t>Recceswinth</a:t>
            </a:r>
            <a:endParaRPr lang="en-US" altLang="en-US" sz="1400" b="1" dirty="0">
              <a:solidFill>
                <a:schemeClr val="accent4">
                  <a:lumMod val="50000"/>
                  <a:lumOff val="50000"/>
                </a:schemeClr>
              </a:solidFill>
              <a:latin typeface="Lucida Handwriting" panose="03010101010101010101" pitchFamily="66" charset="0"/>
            </a:endParaRPr>
          </a:p>
          <a:p>
            <a:pPr eaLnBrk="1" hangingPunct="1">
              <a:buFont typeface="Arial" panose="020B0604020202020204" pitchFamily="34" charset="0"/>
              <a:buNone/>
              <a:defRPr/>
            </a:pPr>
            <a:endParaRPr lang="en-US" altLang="en-US" sz="1400" dirty="0"/>
          </a:p>
          <a:p>
            <a:pPr eaLnBrk="1" hangingPunct="1">
              <a:buFont typeface="Arial" panose="020B0604020202020204" pitchFamily="34" charset="0"/>
              <a:buNone/>
              <a:defRPr/>
            </a:pPr>
            <a:endParaRPr lang="en-US" altLang="en-US" sz="1400" dirty="0"/>
          </a:p>
          <a:p>
            <a:pPr eaLnBrk="1" hangingPunct="1">
              <a:buFont typeface="Arial" panose="020B0604020202020204" pitchFamily="34" charset="0"/>
              <a:buNone/>
              <a:defRPr/>
            </a:pPr>
            <a:endParaRPr lang="en-US" altLang="en-US" sz="1400" dirty="0"/>
          </a:p>
          <a:p>
            <a:pPr eaLnBrk="1" hangingPunct="1">
              <a:buFont typeface="Arial" panose="020B0604020202020204" pitchFamily="34" charset="0"/>
              <a:buNone/>
              <a:defRPr/>
            </a:pPr>
            <a:endParaRPr lang="en-US" altLang="en-US" sz="1400" dirty="0"/>
          </a:p>
          <a:p>
            <a:pPr eaLnBrk="1" hangingPunct="1">
              <a:buFont typeface="Arial" panose="020B0604020202020204" pitchFamily="34" charset="0"/>
              <a:buNone/>
              <a:defRPr/>
            </a:pPr>
            <a:endParaRPr lang="en-US" altLang="en-US" sz="1400" dirty="0"/>
          </a:p>
        </p:txBody>
      </p:sp>
      <p:pic>
        <p:nvPicPr>
          <p:cNvPr id="5124" name="Content Placeholder 7" descr="220px-RavennaMausoleum.jpg">
            <a:extLst>
              <a:ext uri="{FF2B5EF4-FFF2-40B4-BE49-F238E27FC236}">
                <a16:creationId xmlns:a16="http://schemas.microsoft.com/office/drawing/2014/main" id="{3E856952-DB0E-6433-926B-1480DBDFBBA6}"/>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912016" y="241300"/>
            <a:ext cx="3054309" cy="3124408"/>
          </a:xfrm>
        </p:spPr>
      </p:pic>
      <p:pic>
        <p:nvPicPr>
          <p:cNvPr id="5125" name="Picture 8" descr="150px-Tesoro_de_Guarrazar_(M.A.N._Madrid)_01.jpg">
            <a:extLst>
              <a:ext uri="{FF2B5EF4-FFF2-40B4-BE49-F238E27FC236}">
                <a16:creationId xmlns:a16="http://schemas.microsoft.com/office/drawing/2014/main" id="{7B442A32-C670-4421-CF8B-7F114C5AA85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017123" y="241300"/>
            <a:ext cx="1981200" cy="640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6" name="Picture 9" descr="200px-Sacr_Gelasianum_131v_132.jpg">
            <a:extLst>
              <a:ext uri="{FF2B5EF4-FFF2-40B4-BE49-F238E27FC236}">
                <a16:creationId xmlns:a16="http://schemas.microsoft.com/office/drawing/2014/main" id="{876EEB4E-700E-3DDE-820A-E75C8C9D7EF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44817" y="3502197"/>
            <a:ext cx="4195004" cy="31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Picture 10" descr="220px-KHM_Wien_VIIb_133_-_Golden_Vandal_necklace,_c._300_AD.jpg">
            <a:extLst>
              <a:ext uri="{FF2B5EF4-FFF2-40B4-BE49-F238E27FC236}">
                <a16:creationId xmlns:a16="http://schemas.microsoft.com/office/drawing/2014/main" id="{39E95B2C-895B-ACFC-1690-433A5F9AC6E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855613" y="4194313"/>
            <a:ext cx="2811902" cy="2454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5" descr="ps269095_l.jpg">
            <a:extLst>
              <a:ext uri="{FF2B5EF4-FFF2-40B4-BE49-F238E27FC236}">
                <a16:creationId xmlns:a16="http://schemas.microsoft.com/office/drawing/2014/main" id="{72203223-00F3-1F7C-E448-7D53A791108D}"/>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715814" y="241299"/>
            <a:ext cx="3124407" cy="3124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E0EBB-7EBD-A0F7-CFFB-D29AFE1B0130}"/>
              </a:ext>
            </a:extLst>
          </p:cNvPr>
          <p:cNvSpPr>
            <a:spLocks noGrp="1"/>
          </p:cNvSpPr>
          <p:nvPr>
            <p:ph type="title"/>
          </p:nvPr>
        </p:nvSpPr>
        <p:spPr>
          <a:xfrm>
            <a:off x="193054" y="365125"/>
            <a:ext cx="4239798" cy="1325563"/>
          </a:xfrm>
        </p:spPr>
        <p:txBody>
          <a:bodyPr>
            <a:normAutofit fontScale="90000"/>
          </a:bodyPr>
          <a:lstStyle/>
          <a:p>
            <a:pPr algn="ct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r>
              <a:rPr lang="en-US" sz="2200" dirty="0">
                <a:solidFill>
                  <a:schemeClr val="accent2">
                    <a:lumMod val="20000"/>
                    <a:lumOff val="80000"/>
                  </a:schemeClr>
                </a:solidFill>
                <a:latin typeface="Lucida Handwriting" panose="03010101010101010101" pitchFamily="66" charset="0"/>
              </a:rPr>
              <a:t>The Merovingian kingdoms at their height</a:t>
            </a:r>
            <a:br>
              <a:rPr lang="en-US" sz="2200" dirty="0">
                <a:solidFill>
                  <a:schemeClr val="accent2">
                    <a:lumMod val="20000"/>
                    <a:lumOff val="80000"/>
                  </a:schemeClr>
                </a:solidFill>
                <a:latin typeface="Lucida Handwriting" panose="03010101010101010101" pitchFamily="66" charset="0"/>
              </a:rPr>
            </a:br>
            <a:r>
              <a:rPr lang="en-US" sz="1600" dirty="0">
                <a:solidFill>
                  <a:schemeClr val="accent2">
                    <a:lumMod val="20000"/>
                    <a:lumOff val="80000"/>
                  </a:schemeClr>
                </a:solidFill>
                <a:latin typeface="Lucida Handwriting" panose="03010101010101010101" pitchFamily="66" charset="0"/>
                <a:hlinkClick r:id="rId2"/>
              </a:rPr>
              <a:t>https://commons.wikimedia.org/wiki/File:Merovingian_dynasty.jpg</a:t>
            </a:r>
            <a:r>
              <a:rPr lang="en-US" sz="1600" dirty="0">
                <a:solidFill>
                  <a:schemeClr val="accent2">
                    <a:lumMod val="20000"/>
                    <a:lumOff val="80000"/>
                  </a:schemeClr>
                </a:solidFill>
                <a:latin typeface="Lucida Handwriting" panose="03010101010101010101" pitchFamily="66" charset="0"/>
              </a:rPr>
              <a:t> </a:t>
            </a:r>
          </a:p>
        </p:txBody>
      </p:sp>
      <p:pic>
        <p:nvPicPr>
          <p:cNvPr id="7172" name="Picture 4">
            <a:extLst>
              <a:ext uri="{FF2B5EF4-FFF2-40B4-BE49-F238E27FC236}">
                <a16:creationId xmlns:a16="http://schemas.microsoft.com/office/drawing/2014/main" id="{FA822CD4-C2E3-FC87-A6C3-5DFBF6BE45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4683" y="30480"/>
            <a:ext cx="74342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70456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8500731A-77A9-63F3-8CF6-77C5A9CA2A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278" y="152456"/>
            <a:ext cx="5155096" cy="6553088"/>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426170B1-EAD1-62FB-9301-7D04CBF3815B}"/>
              </a:ext>
            </a:extLst>
          </p:cNvPr>
          <p:cNvSpPr>
            <a:spLocks noGrp="1"/>
          </p:cNvSpPr>
          <p:nvPr>
            <p:ph type="title"/>
          </p:nvPr>
        </p:nvSpPr>
        <p:spPr>
          <a:xfrm>
            <a:off x="5495924" y="365125"/>
            <a:ext cx="6523797" cy="1325563"/>
          </a:xfrm>
        </p:spPr>
        <p:txBody>
          <a:bodyPr>
            <a:normAutofit fontScale="90000"/>
          </a:bodyPr>
          <a:lstStyle/>
          <a:p>
            <a:pPr algn="ctr"/>
            <a:br>
              <a:rPr lang="da-DK" sz="2000" dirty="0">
                <a:solidFill>
                  <a:schemeClr val="accent2">
                    <a:lumMod val="20000"/>
                    <a:lumOff val="80000"/>
                  </a:schemeClr>
                </a:solidFill>
                <a:latin typeface="Lucida Handwriting" panose="03010101010101010101" pitchFamily="66" charset="0"/>
              </a:rPr>
            </a:br>
            <a:br>
              <a:rPr lang="da-DK" sz="2000" dirty="0">
                <a:solidFill>
                  <a:schemeClr val="accent2">
                    <a:lumMod val="20000"/>
                    <a:lumOff val="80000"/>
                  </a:schemeClr>
                </a:solidFill>
                <a:latin typeface="Lucida Handwriting" panose="03010101010101010101" pitchFamily="66" charset="0"/>
              </a:rPr>
            </a:br>
            <a:br>
              <a:rPr lang="da-DK" sz="2000" dirty="0">
                <a:solidFill>
                  <a:schemeClr val="accent2">
                    <a:lumMod val="20000"/>
                    <a:lumOff val="80000"/>
                  </a:schemeClr>
                </a:solidFill>
                <a:latin typeface="Lucida Handwriting" panose="03010101010101010101" pitchFamily="66" charset="0"/>
              </a:rPr>
            </a:br>
            <a:br>
              <a:rPr lang="da-DK" sz="2000" dirty="0">
                <a:solidFill>
                  <a:schemeClr val="accent2">
                    <a:lumMod val="20000"/>
                    <a:lumOff val="80000"/>
                  </a:schemeClr>
                </a:solidFill>
                <a:latin typeface="Lucida Handwriting" panose="03010101010101010101" pitchFamily="66" charset="0"/>
              </a:rPr>
            </a:br>
            <a:br>
              <a:rPr lang="da-DK" sz="2000" dirty="0">
                <a:solidFill>
                  <a:schemeClr val="accent2">
                    <a:lumMod val="20000"/>
                    <a:lumOff val="80000"/>
                  </a:schemeClr>
                </a:solidFill>
                <a:latin typeface="Lucida Handwriting" panose="03010101010101010101" pitchFamily="66" charset="0"/>
              </a:rPr>
            </a:br>
            <a:br>
              <a:rPr lang="da-DK" sz="2000" dirty="0">
                <a:solidFill>
                  <a:schemeClr val="accent2">
                    <a:lumMod val="20000"/>
                    <a:lumOff val="80000"/>
                  </a:schemeClr>
                </a:solidFill>
                <a:latin typeface="Lucida Handwriting" panose="03010101010101010101" pitchFamily="66" charset="0"/>
              </a:rPr>
            </a:br>
            <a:br>
              <a:rPr lang="da-DK" sz="2000" dirty="0">
                <a:solidFill>
                  <a:schemeClr val="accent2">
                    <a:lumMod val="20000"/>
                    <a:lumOff val="80000"/>
                  </a:schemeClr>
                </a:solidFill>
                <a:latin typeface="Lucida Handwriting" panose="03010101010101010101" pitchFamily="66" charset="0"/>
              </a:rPr>
            </a:br>
            <a:br>
              <a:rPr lang="da-DK" sz="2000" dirty="0">
                <a:solidFill>
                  <a:schemeClr val="accent2">
                    <a:lumMod val="20000"/>
                    <a:lumOff val="80000"/>
                  </a:schemeClr>
                </a:solidFill>
                <a:latin typeface="Lucida Handwriting" panose="03010101010101010101" pitchFamily="66" charset="0"/>
              </a:rPr>
            </a:br>
            <a:br>
              <a:rPr lang="da-DK" sz="2000" dirty="0">
                <a:solidFill>
                  <a:schemeClr val="accent2">
                    <a:lumMod val="20000"/>
                    <a:lumOff val="80000"/>
                  </a:schemeClr>
                </a:solidFill>
                <a:latin typeface="Lucida Handwriting" panose="03010101010101010101" pitchFamily="66" charset="0"/>
              </a:rPr>
            </a:br>
            <a:br>
              <a:rPr lang="da-DK" sz="2000" dirty="0">
                <a:solidFill>
                  <a:schemeClr val="accent2">
                    <a:lumMod val="20000"/>
                    <a:lumOff val="80000"/>
                  </a:schemeClr>
                </a:solidFill>
                <a:latin typeface="Lucida Handwriting" panose="03010101010101010101" pitchFamily="66" charset="0"/>
              </a:rPr>
            </a:br>
            <a:br>
              <a:rPr lang="da-DK" sz="2000" dirty="0">
                <a:solidFill>
                  <a:schemeClr val="accent2">
                    <a:lumMod val="20000"/>
                    <a:lumOff val="80000"/>
                  </a:schemeClr>
                </a:solidFill>
                <a:latin typeface="Lucida Handwriting" panose="03010101010101010101" pitchFamily="66" charset="0"/>
              </a:rPr>
            </a:br>
            <a:br>
              <a:rPr lang="da-DK" sz="2000" dirty="0">
                <a:solidFill>
                  <a:schemeClr val="accent2">
                    <a:lumMod val="20000"/>
                    <a:lumOff val="80000"/>
                  </a:schemeClr>
                </a:solidFill>
                <a:latin typeface="Lucida Handwriting" panose="03010101010101010101" pitchFamily="66" charset="0"/>
              </a:rPr>
            </a:br>
            <a:br>
              <a:rPr lang="da-DK" sz="2000" dirty="0">
                <a:solidFill>
                  <a:schemeClr val="accent2">
                    <a:lumMod val="20000"/>
                    <a:lumOff val="80000"/>
                  </a:schemeClr>
                </a:solidFill>
                <a:latin typeface="Lucida Handwriting" panose="03010101010101010101" pitchFamily="66" charset="0"/>
              </a:rPr>
            </a:br>
            <a:br>
              <a:rPr lang="da-DK" sz="2000" dirty="0">
                <a:solidFill>
                  <a:schemeClr val="accent2">
                    <a:lumMod val="20000"/>
                    <a:lumOff val="80000"/>
                  </a:schemeClr>
                </a:solidFill>
                <a:latin typeface="Lucida Handwriting" panose="03010101010101010101" pitchFamily="66" charset="0"/>
              </a:rPr>
            </a:br>
            <a:br>
              <a:rPr lang="da-DK" sz="2000" dirty="0">
                <a:solidFill>
                  <a:schemeClr val="accent2">
                    <a:lumMod val="20000"/>
                    <a:lumOff val="80000"/>
                  </a:schemeClr>
                </a:solidFill>
                <a:latin typeface="Lucida Handwriting" panose="03010101010101010101" pitchFamily="66" charset="0"/>
              </a:rPr>
            </a:br>
            <a:br>
              <a:rPr lang="da-DK" sz="2000" dirty="0">
                <a:solidFill>
                  <a:schemeClr val="accent2">
                    <a:lumMod val="20000"/>
                    <a:lumOff val="80000"/>
                  </a:schemeClr>
                </a:solidFill>
                <a:latin typeface="Lucida Handwriting" panose="03010101010101010101" pitchFamily="66" charset="0"/>
              </a:rPr>
            </a:br>
            <a:br>
              <a:rPr lang="da-DK" sz="2000" dirty="0">
                <a:solidFill>
                  <a:schemeClr val="accent2">
                    <a:lumMod val="20000"/>
                    <a:lumOff val="80000"/>
                  </a:schemeClr>
                </a:solidFill>
                <a:latin typeface="Lucida Handwriting" panose="03010101010101010101" pitchFamily="66" charset="0"/>
              </a:rPr>
            </a:br>
            <a:br>
              <a:rPr lang="da-DK" sz="2000" dirty="0">
                <a:solidFill>
                  <a:schemeClr val="accent2">
                    <a:lumMod val="20000"/>
                    <a:lumOff val="80000"/>
                  </a:schemeClr>
                </a:solidFill>
                <a:latin typeface="Lucida Handwriting" panose="03010101010101010101" pitchFamily="66" charset="0"/>
              </a:rPr>
            </a:br>
            <a:br>
              <a:rPr lang="da-DK" sz="2000" dirty="0">
                <a:solidFill>
                  <a:schemeClr val="accent2">
                    <a:lumMod val="20000"/>
                    <a:lumOff val="80000"/>
                  </a:schemeClr>
                </a:solidFill>
                <a:latin typeface="Lucida Handwriting" panose="03010101010101010101" pitchFamily="66" charset="0"/>
              </a:rPr>
            </a:br>
            <a:br>
              <a:rPr lang="da-DK" sz="2000" dirty="0">
                <a:solidFill>
                  <a:schemeClr val="accent2">
                    <a:lumMod val="20000"/>
                    <a:lumOff val="80000"/>
                  </a:schemeClr>
                </a:solidFill>
                <a:latin typeface="Lucida Handwriting" panose="03010101010101010101" pitchFamily="66" charset="0"/>
              </a:rPr>
            </a:br>
            <a:br>
              <a:rPr lang="da-DK" sz="2000" dirty="0">
                <a:solidFill>
                  <a:schemeClr val="accent2">
                    <a:lumMod val="20000"/>
                    <a:lumOff val="80000"/>
                  </a:schemeClr>
                </a:solidFill>
                <a:latin typeface="Lucida Handwriting" panose="03010101010101010101" pitchFamily="66" charset="0"/>
              </a:rPr>
            </a:br>
            <a:br>
              <a:rPr lang="da-DK" sz="2000" dirty="0">
                <a:solidFill>
                  <a:schemeClr val="accent2">
                    <a:lumMod val="20000"/>
                    <a:lumOff val="80000"/>
                  </a:schemeClr>
                </a:solidFill>
                <a:latin typeface="Lucida Handwriting" panose="03010101010101010101" pitchFamily="66" charset="0"/>
              </a:rPr>
            </a:br>
            <a:br>
              <a:rPr lang="da-DK" sz="2000" dirty="0">
                <a:solidFill>
                  <a:schemeClr val="accent2">
                    <a:lumMod val="20000"/>
                    <a:lumOff val="80000"/>
                  </a:schemeClr>
                </a:solidFill>
                <a:latin typeface="Lucida Handwriting" panose="03010101010101010101" pitchFamily="66" charset="0"/>
              </a:rPr>
            </a:br>
            <a:br>
              <a:rPr lang="da-DK" sz="2000" dirty="0">
                <a:solidFill>
                  <a:schemeClr val="accent2">
                    <a:lumMod val="20000"/>
                    <a:lumOff val="80000"/>
                  </a:schemeClr>
                </a:solidFill>
                <a:latin typeface="Lucida Handwriting" panose="03010101010101010101" pitchFamily="66" charset="0"/>
              </a:rPr>
            </a:br>
            <a:br>
              <a:rPr lang="da-DK" sz="2000" dirty="0">
                <a:solidFill>
                  <a:schemeClr val="accent2">
                    <a:lumMod val="20000"/>
                    <a:lumOff val="80000"/>
                  </a:schemeClr>
                </a:solidFill>
                <a:latin typeface="Lucida Handwriting" panose="03010101010101010101" pitchFamily="66" charset="0"/>
              </a:rPr>
            </a:br>
            <a:br>
              <a:rPr lang="da-DK" sz="2000" dirty="0">
                <a:solidFill>
                  <a:schemeClr val="accent2">
                    <a:lumMod val="20000"/>
                    <a:lumOff val="80000"/>
                  </a:schemeClr>
                </a:solidFill>
                <a:latin typeface="Lucida Handwriting" panose="03010101010101010101" pitchFamily="66" charset="0"/>
              </a:rPr>
            </a:br>
            <a:br>
              <a:rPr lang="da-DK" sz="2000" dirty="0">
                <a:solidFill>
                  <a:schemeClr val="accent2">
                    <a:lumMod val="20000"/>
                    <a:lumOff val="80000"/>
                  </a:schemeClr>
                </a:solidFill>
                <a:latin typeface="Lucida Handwriting" panose="03010101010101010101" pitchFamily="66" charset="0"/>
              </a:rPr>
            </a:br>
            <a:br>
              <a:rPr lang="da-DK" sz="2000" dirty="0">
                <a:solidFill>
                  <a:schemeClr val="accent2">
                    <a:lumMod val="20000"/>
                    <a:lumOff val="80000"/>
                  </a:schemeClr>
                </a:solidFill>
                <a:latin typeface="Lucida Handwriting" panose="03010101010101010101" pitchFamily="66" charset="0"/>
              </a:rPr>
            </a:br>
            <a:br>
              <a:rPr lang="da-DK" sz="2000" dirty="0">
                <a:solidFill>
                  <a:schemeClr val="accent2">
                    <a:lumMod val="20000"/>
                    <a:lumOff val="80000"/>
                  </a:schemeClr>
                </a:solidFill>
                <a:latin typeface="Lucida Handwriting" panose="03010101010101010101" pitchFamily="66" charset="0"/>
              </a:rPr>
            </a:br>
            <a:br>
              <a:rPr lang="da-DK" sz="2000" dirty="0">
                <a:solidFill>
                  <a:schemeClr val="accent2">
                    <a:lumMod val="20000"/>
                    <a:lumOff val="80000"/>
                  </a:schemeClr>
                </a:solidFill>
                <a:latin typeface="Lucida Handwriting" panose="03010101010101010101" pitchFamily="66" charset="0"/>
              </a:rPr>
            </a:br>
            <a:br>
              <a:rPr lang="da-DK" sz="2000" dirty="0">
                <a:solidFill>
                  <a:schemeClr val="accent2">
                    <a:lumMod val="20000"/>
                    <a:lumOff val="80000"/>
                  </a:schemeClr>
                </a:solidFill>
                <a:latin typeface="Lucida Handwriting" panose="03010101010101010101" pitchFamily="66" charset="0"/>
              </a:rPr>
            </a:br>
            <a:br>
              <a:rPr lang="da-DK" sz="2000" dirty="0">
                <a:solidFill>
                  <a:schemeClr val="accent2">
                    <a:lumMod val="20000"/>
                    <a:lumOff val="80000"/>
                  </a:schemeClr>
                </a:solidFill>
                <a:latin typeface="Lucida Handwriting" panose="03010101010101010101" pitchFamily="66" charset="0"/>
              </a:rPr>
            </a:br>
            <a:br>
              <a:rPr lang="da-DK" sz="2000" dirty="0">
                <a:solidFill>
                  <a:schemeClr val="accent2">
                    <a:lumMod val="20000"/>
                    <a:lumOff val="80000"/>
                  </a:schemeClr>
                </a:solidFill>
                <a:latin typeface="Lucida Handwriting" panose="03010101010101010101" pitchFamily="66" charset="0"/>
              </a:rPr>
            </a:br>
            <a:br>
              <a:rPr lang="da-DK" sz="2000" dirty="0">
                <a:solidFill>
                  <a:schemeClr val="accent2">
                    <a:lumMod val="20000"/>
                    <a:lumOff val="80000"/>
                  </a:schemeClr>
                </a:solidFill>
                <a:latin typeface="Lucida Handwriting" panose="03010101010101010101" pitchFamily="66" charset="0"/>
              </a:rPr>
            </a:br>
            <a:br>
              <a:rPr lang="da-DK" sz="2000" dirty="0">
                <a:solidFill>
                  <a:schemeClr val="accent2">
                    <a:lumMod val="20000"/>
                    <a:lumOff val="80000"/>
                  </a:schemeClr>
                </a:solidFill>
                <a:latin typeface="Lucida Handwriting" panose="03010101010101010101" pitchFamily="66" charset="0"/>
              </a:rPr>
            </a:br>
            <a:r>
              <a:rPr lang="da-DK" sz="2200" dirty="0">
                <a:solidFill>
                  <a:schemeClr val="accent2">
                    <a:lumMod val="20000"/>
                    <a:lumOff val="80000"/>
                  </a:schemeClr>
                </a:solidFill>
                <a:latin typeface="Lucida Handwriting" panose="03010101010101010101" pitchFamily="66" charset="0"/>
              </a:rPr>
              <a:t>Gregory of Tours (c. 538 – 594 AD), </a:t>
            </a:r>
            <a:r>
              <a:rPr lang="en-US" sz="2200" dirty="0">
                <a:solidFill>
                  <a:schemeClr val="accent2">
                    <a:lumMod val="20000"/>
                    <a:lumOff val="80000"/>
                  </a:schemeClr>
                </a:solidFill>
                <a:latin typeface="Lucida Handwriting" panose="03010101010101010101" pitchFamily="66" charset="0"/>
              </a:rPr>
              <a:t>History of the Franks, books 1 to 6, Frontispiece page., 7</a:t>
            </a:r>
            <a:r>
              <a:rPr lang="en-US" sz="2200" baseline="30000" dirty="0">
                <a:solidFill>
                  <a:schemeClr val="accent2">
                    <a:lumMod val="20000"/>
                    <a:lumOff val="80000"/>
                  </a:schemeClr>
                </a:solidFill>
                <a:latin typeface="Lucida Handwriting" panose="03010101010101010101" pitchFamily="66" charset="0"/>
              </a:rPr>
              <a:t>th</a:t>
            </a:r>
            <a:r>
              <a:rPr lang="en-US" sz="2200" dirty="0">
                <a:solidFill>
                  <a:schemeClr val="accent2">
                    <a:lumMod val="20000"/>
                    <a:lumOff val="80000"/>
                  </a:schemeClr>
                </a:solidFill>
                <a:latin typeface="Lucida Handwriting" panose="03010101010101010101" pitchFamily="66" charset="0"/>
              </a:rPr>
              <a:t> century, </a:t>
            </a:r>
            <a:r>
              <a:rPr lang="en-US" sz="2200" dirty="0" err="1">
                <a:solidFill>
                  <a:schemeClr val="accent2">
                    <a:lumMod val="20000"/>
                    <a:lumOff val="80000"/>
                  </a:schemeClr>
                </a:solidFill>
                <a:latin typeface="Lucida Handwriting" panose="03010101010101010101" pitchFamily="66" charset="0"/>
              </a:rPr>
              <a:t>Bibliothèque</a:t>
            </a:r>
            <a:r>
              <a:rPr lang="en-US" sz="2200" dirty="0">
                <a:solidFill>
                  <a:schemeClr val="accent2">
                    <a:lumMod val="20000"/>
                    <a:lumOff val="80000"/>
                  </a:schemeClr>
                </a:solidFill>
                <a:latin typeface="Lucida Handwriting" panose="03010101010101010101" pitchFamily="66" charset="0"/>
              </a:rPr>
              <a:t> </a:t>
            </a:r>
            <a:r>
              <a:rPr lang="en-US" sz="2200" dirty="0" err="1">
                <a:solidFill>
                  <a:schemeClr val="accent2">
                    <a:lumMod val="20000"/>
                    <a:lumOff val="80000"/>
                  </a:schemeClr>
                </a:solidFill>
                <a:latin typeface="Lucida Handwriting" panose="03010101010101010101" pitchFamily="66" charset="0"/>
              </a:rPr>
              <a:t>Nationale</a:t>
            </a:r>
            <a:r>
              <a:rPr lang="en-US" sz="2200" dirty="0">
                <a:solidFill>
                  <a:schemeClr val="accent2">
                    <a:lumMod val="20000"/>
                    <a:lumOff val="80000"/>
                  </a:schemeClr>
                </a:solidFill>
                <a:latin typeface="Lucida Handwriting" panose="03010101010101010101" pitchFamily="66" charset="0"/>
              </a:rPr>
              <a:t> de France </a:t>
            </a:r>
            <a:r>
              <a:rPr lang="en-US" sz="1600" dirty="0">
                <a:solidFill>
                  <a:schemeClr val="accent2">
                    <a:lumMod val="20000"/>
                    <a:lumOff val="80000"/>
                  </a:schemeClr>
                </a:solidFill>
                <a:latin typeface="Lucida Handwriting" panose="03010101010101010101" pitchFamily="66" charset="0"/>
                <a:hlinkClick r:id="rId3"/>
              </a:rPr>
              <a:t>https://commons.wikimedia.org/wiki/File:Gr%C3%A9goire_de_Tours,_Histoire_des_Francs,_livres_1_%C3%A0_6,_page_de_frontispice.jpg</a:t>
            </a:r>
            <a:r>
              <a:rPr lang="en-US" sz="1600" dirty="0">
                <a:solidFill>
                  <a:schemeClr val="accent2">
                    <a:lumMod val="20000"/>
                    <a:lumOff val="80000"/>
                  </a:schemeClr>
                </a:solidFill>
                <a:latin typeface="Lucida Handwriting" panose="03010101010101010101" pitchFamily="66" charset="0"/>
              </a:rPr>
              <a:t> </a:t>
            </a:r>
            <a:br>
              <a:rPr lang="en-US" sz="1600" dirty="0">
                <a:solidFill>
                  <a:schemeClr val="accent2">
                    <a:lumMod val="20000"/>
                    <a:lumOff val="80000"/>
                  </a:schemeClr>
                </a:solidFill>
                <a:latin typeface="Lucida Handwriting" panose="03010101010101010101" pitchFamily="66" charset="0"/>
              </a:rPr>
            </a:br>
            <a:r>
              <a:rPr lang="en-US" sz="1600" dirty="0">
                <a:solidFill>
                  <a:schemeClr val="accent2">
                    <a:lumMod val="20000"/>
                    <a:lumOff val="80000"/>
                  </a:schemeClr>
                </a:solidFill>
                <a:latin typeface="Lucida Handwriting" panose="03010101010101010101" pitchFamily="66" charset="0"/>
                <a:hlinkClick r:id="rId4"/>
              </a:rPr>
              <a:t>https://www.medievalists.net/2009/04/wars-and-warriors-in-gregory-of-tours-histories-i-iv/</a:t>
            </a:r>
            <a:r>
              <a:rPr lang="en-US" sz="1600" dirty="0">
                <a:solidFill>
                  <a:schemeClr val="accent2">
                    <a:lumMod val="20000"/>
                    <a:lumOff val="80000"/>
                  </a:schemeClr>
                </a:solidFill>
                <a:latin typeface="Lucida Handwriting" panose="03010101010101010101" pitchFamily="66" charset="0"/>
              </a:rPr>
              <a:t> </a:t>
            </a:r>
          </a:p>
        </p:txBody>
      </p:sp>
      <p:pic>
        <p:nvPicPr>
          <p:cNvPr id="8" name="Picture 7">
            <a:extLst>
              <a:ext uri="{FF2B5EF4-FFF2-40B4-BE49-F238E27FC236}">
                <a16:creationId xmlns:a16="http://schemas.microsoft.com/office/drawing/2014/main" id="{A6B88934-E2E3-1158-1DD4-B768DD4A0D3B}"/>
              </a:ext>
            </a:extLst>
          </p:cNvPr>
          <p:cNvPicPr>
            <a:picLocks noChangeAspect="1"/>
          </p:cNvPicPr>
          <p:nvPr/>
        </p:nvPicPr>
        <p:blipFill>
          <a:blip r:embed="rId5"/>
          <a:stretch>
            <a:fillRect/>
          </a:stretch>
        </p:blipFill>
        <p:spPr>
          <a:xfrm>
            <a:off x="6271797" y="365125"/>
            <a:ext cx="4972050" cy="3676650"/>
          </a:xfrm>
          <a:prstGeom prst="rect">
            <a:avLst/>
          </a:prstGeom>
        </p:spPr>
      </p:pic>
    </p:spTree>
    <p:extLst>
      <p:ext uri="{BB962C8B-B14F-4D97-AF65-F5344CB8AC3E}">
        <p14:creationId xmlns:p14="http://schemas.microsoft.com/office/powerpoint/2010/main" val="41567765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386" name="Picture 2" descr="Baptistery of Riez">
            <a:extLst>
              <a:ext uri="{FF2B5EF4-FFF2-40B4-BE49-F238E27FC236}">
                <a16:creationId xmlns:a16="http://schemas.microsoft.com/office/drawing/2014/main" id="{FB3371EE-5DB7-C02A-5B5A-139F12BC83A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021" b="8725"/>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E8DE866C-3D77-8101-152E-3D8208D7DC5F}"/>
              </a:ext>
            </a:extLst>
          </p:cNvPr>
          <p:cNvSpPr>
            <a:spLocks noGrp="1"/>
          </p:cNvSpPr>
          <p:nvPr>
            <p:ph type="title"/>
          </p:nvPr>
        </p:nvSpPr>
        <p:spPr>
          <a:xfrm>
            <a:off x="257176" y="3857625"/>
            <a:ext cx="2324100" cy="2733675"/>
          </a:xfrm>
        </p:spPr>
        <p:txBody>
          <a:bodyPr>
            <a:noAutofit/>
          </a:bodyPr>
          <a:lstStyle/>
          <a:p>
            <a:pPr algn="ctr"/>
            <a:r>
              <a:rPr lang="en-US" sz="2000" dirty="0">
                <a:solidFill>
                  <a:schemeClr val="bg1"/>
                </a:solidFill>
                <a:latin typeface="Lucida Handwriting" panose="03010101010101010101" pitchFamily="66" charset="0"/>
              </a:rPr>
              <a:t>Baptistery of </a:t>
            </a:r>
            <a:r>
              <a:rPr lang="en-US" sz="2000" dirty="0" err="1">
                <a:solidFill>
                  <a:schemeClr val="bg1"/>
                </a:solidFill>
                <a:latin typeface="Lucida Handwriting" panose="03010101010101010101" pitchFamily="66" charset="0"/>
              </a:rPr>
              <a:t>Riez</a:t>
            </a:r>
            <a:r>
              <a:rPr lang="en-US" sz="2000" dirty="0">
                <a:solidFill>
                  <a:schemeClr val="bg1"/>
                </a:solidFill>
                <a:latin typeface="Lucida Handwriting" panose="03010101010101010101" pitchFamily="66" charset="0"/>
              </a:rPr>
              <a:t>, 5</a:t>
            </a:r>
            <a:r>
              <a:rPr lang="en-US" sz="2000" baseline="30000" dirty="0">
                <a:solidFill>
                  <a:schemeClr val="bg1"/>
                </a:solidFill>
                <a:latin typeface="Lucida Handwriting" panose="03010101010101010101" pitchFamily="66" charset="0"/>
              </a:rPr>
              <a:t>th</a:t>
            </a:r>
            <a:r>
              <a:rPr lang="en-US" sz="2000" dirty="0">
                <a:solidFill>
                  <a:schemeClr val="bg1"/>
                </a:solidFill>
                <a:latin typeface="Lucida Handwriting" panose="03010101010101010101" pitchFamily="66" charset="0"/>
              </a:rPr>
              <a:t> century, 12</a:t>
            </a:r>
            <a:r>
              <a:rPr lang="en-US" sz="2000" baseline="30000" dirty="0">
                <a:solidFill>
                  <a:schemeClr val="bg1"/>
                </a:solidFill>
                <a:latin typeface="Lucida Handwriting" panose="03010101010101010101" pitchFamily="66" charset="0"/>
              </a:rPr>
              <a:t>th</a:t>
            </a:r>
            <a:r>
              <a:rPr lang="en-US" sz="2000" dirty="0">
                <a:solidFill>
                  <a:schemeClr val="bg1"/>
                </a:solidFill>
                <a:latin typeface="Lucida Handwriting" panose="03010101010101010101" pitchFamily="66" charset="0"/>
              </a:rPr>
              <a:t> century dome, Alpes-de-Haute-Provence</a:t>
            </a:r>
            <a:br>
              <a:rPr lang="en-US" sz="2000" dirty="0">
                <a:solidFill>
                  <a:schemeClr val="bg1"/>
                </a:solidFill>
                <a:latin typeface="Lucida Handwriting" panose="03010101010101010101" pitchFamily="66" charset="0"/>
              </a:rPr>
            </a:br>
            <a:r>
              <a:rPr lang="en-US" sz="1400" dirty="0">
                <a:solidFill>
                  <a:schemeClr val="bg1"/>
                </a:solidFill>
                <a:latin typeface="Lucida Handwriting" panose="03010101010101010101" pitchFamily="66" charset="0"/>
                <a:hlinkClick r:id="rId3"/>
              </a:rPr>
              <a:t>https://commons.wikimedia.org/wiki/File:Alpes-de-Haute-Provence_-_Baptist%C3%A8re_de_Riez_-_02.jpg</a:t>
            </a:r>
            <a:r>
              <a:rPr lang="en-US" sz="1400" dirty="0">
                <a:solidFill>
                  <a:schemeClr val="bg1"/>
                </a:solidFill>
                <a:latin typeface="Lucida Handwriting" panose="03010101010101010101" pitchFamily="66" charset="0"/>
              </a:rPr>
              <a:t> </a:t>
            </a:r>
            <a:br>
              <a:rPr lang="en-US" sz="2000" dirty="0">
                <a:solidFill>
                  <a:schemeClr val="bg1"/>
                </a:solidFill>
                <a:latin typeface="Lucida Handwriting" panose="03010101010101010101" pitchFamily="66" charset="0"/>
              </a:rPr>
            </a:br>
            <a:endParaRPr lang="en-US" sz="2000" dirty="0">
              <a:solidFill>
                <a:schemeClr val="bg1"/>
              </a:solidFill>
              <a:latin typeface="Lucida Handwriting" panose="03010101010101010101" pitchFamily="66" charset="0"/>
            </a:endParaRPr>
          </a:p>
        </p:txBody>
      </p:sp>
    </p:spTree>
    <p:extLst>
      <p:ext uri="{BB962C8B-B14F-4D97-AF65-F5344CB8AC3E}">
        <p14:creationId xmlns:p14="http://schemas.microsoft.com/office/powerpoint/2010/main" val="21394500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7410" name="Picture 2">
            <a:extLst>
              <a:ext uri="{FF2B5EF4-FFF2-40B4-BE49-F238E27FC236}">
                <a16:creationId xmlns:a16="http://schemas.microsoft.com/office/drawing/2014/main" id="{86037D33-7C14-38B2-A45B-046E85CB77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1050" y="114266"/>
            <a:ext cx="7444340" cy="6629467"/>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7A21A71A-8ED1-7941-77C9-8232A0742F58}"/>
              </a:ext>
            </a:extLst>
          </p:cNvPr>
          <p:cNvSpPr>
            <a:spLocks noGrp="1"/>
          </p:cNvSpPr>
          <p:nvPr>
            <p:ph type="title"/>
          </p:nvPr>
        </p:nvSpPr>
        <p:spPr>
          <a:xfrm>
            <a:off x="156610" y="365125"/>
            <a:ext cx="4434440" cy="1325563"/>
          </a:xfrm>
        </p:spPr>
        <p:txBody>
          <a:bodyPr>
            <a:normAutofit fontScale="90000"/>
          </a:bodyPr>
          <a:lstStyle/>
          <a:p>
            <a:br>
              <a:rPr lang="fr-FR" sz="2000" dirty="0">
                <a:solidFill>
                  <a:schemeClr val="bg1"/>
                </a:solidFill>
                <a:latin typeface="Lucida Handwriting" panose="03010101010101010101" pitchFamily="66" charset="0"/>
              </a:rPr>
            </a:br>
            <a:br>
              <a:rPr lang="fr-FR" sz="2000" dirty="0">
                <a:solidFill>
                  <a:schemeClr val="bg1"/>
                </a:solidFill>
                <a:latin typeface="Lucida Handwriting" panose="03010101010101010101" pitchFamily="66" charset="0"/>
              </a:rPr>
            </a:br>
            <a:br>
              <a:rPr lang="fr-FR" sz="2000" dirty="0">
                <a:solidFill>
                  <a:schemeClr val="bg1"/>
                </a:solidFill>
                <a:latin typeface="Lucida Handwriting" panose="03010101010101010101" pitchFamily="66" charset="0"/>
              </a:rPr>
            </a:br>
            <a:br>
              <a:rPr lang="fr-FR" sz="2000" dirty="0">
                <a:solidFill>
                  <a:schemeClr val="bg1"/>
                </a:solidFill>
                <a:latin typeface="Lucida Handwriting" panose="03010101010101010101" pitchFamily="66" charset="0"/>
              </a:rPr>
            </a:br>
            <a:br>
              <a:rPr lang="fr-FR" sz="2000" dirty="0">
                <a:solidFill>
                  <a:schemeClr val="bg1"/>
                </a:solidFill>
                <a:latin typeface="Lucida Handwriting" panose="03010101010101010101" pitchFamily="66" charset="0"/>
              </a:rPr>
            </a:br>
            <a:br>
              <a:rPr lang="fr-FR" sz="2000" dirty="0">
                <a:solidFill>
                  <a:schemeClr val="bg1"/>
                </a:solidFill>
                <a:latin typeface="Lucida Handwriting" panose="03010101010101010101" pitchFamily="66" charset="0"/>
              </a:rPr>
            </a:br>
            <a:br>
              <a:rPr lang="fr-FR" sz="2000" dirty="0">
                <a:solidFill>
                  <a:schemeClr val="bg1"/>
                </a:solidFill>
                <a:latin typeface="Lucida Handwriting" panose="03010101010101010101" pitchFamily="66" charset="0"/>
              </a:rPr>
            </a:br>
            <a:br>
              <a:rPr lang="fr-FR" sz="2000" dirty="0">
                <a:solidFill>
                  <a:schemeClr val="bg1"/>
                </a:solidFill>
                <a:latin typeface="Lucida Handwriting" panose="03010101010101010101" pitchFamily="66" charset="0"/>
              </a:rPr>
            </a:br>
            <a:br>
              <a:rPr lang="fr-FR" sz="2000" dirty="0">
                <a:solidFill>
                  <a:schemeClr val="bg1"/>
                </a:solidFill>
                <a:latin typeface="Lucida Handwriting" panose="03010101010101010101" pitchFamily="66" charset="0"/>
              </a:rPr>
            </a:br>
            <a:br>
              <a:rPr lang="fr-FR" sz="2000" dirty="0">
                <a:solidFill>
                  <a:schemeClr val="bg1"/>
                </a:solidFill>
                <a:latin typeface="Lucida Handwriting" panose="03010101010101010101" pitchFamily="66" charset="0"/>
              </a:rPr>
            </a:br>
            <a:br>
              <a:rPr lang="fr-FR" sz="2000" dirty="0">
                <a:solidFill>
                  <a:schemeClr val="bg1"/>
                </a:solidFill>
                <a:latin typeface="Lucida Handwriting" panose="03010101010101010101" pitchFamily="66" charset="0"/>
              </a:rPr>
            </a:br>
            <a:br>
              <a:rPr lang="fr-FR" sz="2000" dirty="0">
                <a:solidFill>
                  <a:schemeClr val="bg1"/>
                </a:solidFill>
                <a:latin typeface="Lucida Handwriting" panose="03010101010101010101" pitchFamily="66" charset="0"/>
              </a:rPr>
            </a:br>
            <a:br>
              <a:rPr lang="fr-FR" sz="2000" dirty="0">
                <a:solidFill>
                  <a:schemeClr val="bg1"/>
                </a:solidFill>
                <a:latin typeface="Lucida Handwriting" panose="03010101010101010101" pitchFamily="66" charset="0"/>
              </a:rPr>
            </a:br>
            <a:br>
              <a:rPr lang="fr-FR" sz="2000" dirty="0">
                <a:solidFill>
                  <a:schemeClr val="bg1"/>
                </a:solidFill>
                <a:latin typeface="Lucida Handwriting" panose="03010101010101010101" pitchFamily="66" charset="0"/>
              </a:rPr>
            </a:br>
            <a:br>
              <a:rPr lang="fr-FR" sz="2000" dirty="0">
                <a:solidFill>
                  <a:schemeClr val="bg1"/>
                </a:solidFill>
                <a:latin typeface="Lucida Handwriting" panose="03010101010101010101" pitchFamily="66" charset="0"/>
              </a:rPr>
            </a:br>
            <a:br>
              <a:rPr lang="fr-FR" sz="2000" dirty="0">
                <a:solidFill>
                  <a:schemeClr val="bg1"/>
                </a:solidFill>
                <a:latin typeface="Lucida Handwriting" panose="03010101010101010101" pitchFamily="66" charset="0"/>
              </a:rPr>
            </a:br>
            <a:br>
              <a:rPr lang="fr-FR" sz="2000" dirty="0">
                <a:solidFill>
                  <a:schemeClr val="bg1"/>
                </a:solidFill>
                <a:latin typeface="Lucida Handwriting" panose="03010101010101010101" pitchFamily="66" charset="0"/>
              </a:rPr>
            </a:br>
            <a:br>
              <a:rPr lang="fr-FR" sz="2000" dirty="0">
                <a:solidFill>
                  <a:schemeClr val="bg1"/>
                </a:solidFill>
                <a:latin typeface="Lucida Handwriting" panose="03010101010101010101" pitchFamily="66" charset="0"/>
              </a:rPr>
            </a:br>
            <a:br>
              <a:rPr lang="fr-FR" sz="2000" dirty="0">
                <a:solidFill>
                  <a:schemeClr val="bg1"/>
                </a:solidFill>
                <a:latin typeface="Lucida Handwriting" panose="03010101010101010101" pitchFamily="66" charset="0"/>
              </a:rPr>
            </a:br>
            <a:br>
              <a:rPr lang="fr-FR" sz="2000" dirty="0">
                <a:solidFill>
                  <a:schemeClr val="bg1"/>
                </a:solidFill>
                <a:latin typeface="Lucida Handwriting" panose="03010101010101010101" pitchFamily="66" charset="0"/>
              </a:rPr>
            </a:br>
            <a:br>
              <a:rPr lang="fr-FR" sz="2000" dirty="0">
                <a:solidFill>
                  <a:schemeClr val="bg1"/>
                </a:solidFill>
                <a:latin typeface="Lucida Handwriting" panose="03010101010101010101" pitchFamily="66" charset="0"/>
              </a:rPr>
            </a:br>
            <a:br>
              <a:rPr lang="fr-FR" sz="2000" dirty="0">
                <a:solidFill>
                  <a:schemeClr val="bg1"/>
                </a:solidFill>
                <a:latin typeface="Lucida Handwriting" panose="03010101010101010101" pitchFamily="66" charset="0"/>
              </a:rPr>
            </a:br>
            <a:br>
              <a:rPr lang="fr-FR" sz="2000" dirty="0">
                <a:solidFill>
                  <a:schemeClr val="bg1"/>
                </a:solidFill>
                <a:latin typeface="Lucida Handwriting" panose="03010101010101010101" pitchFamily="66" charset="0"/>
              </a:rPr>
            </a:br>
            <a:br>
              <a:rPr lang="fr-FR" sz="2000" dirty="0">
                <a:solidFill>
                  <a:schemeClr val="bg1"/>
                </a:solidFill>
                <a:latin typeface="Lucida Handwriting" panose="03010101010101010101" pitchFamily="66" charset="0"/>
              </a:rPr>
            </a:br>
            <a:br>
              <a:rPr lang="fr-FR" sz="2000" dirty="0">
                <a:solidFill>
                  <a:schemeClr val="bg1"/>
                </a:solidFill>
                <a:latin typeface="Lucida Handwriting" panose="03010101010101010101" pitchFamily="66" charset="0"/>
              </a:rPr>
            </a:br>
            <a:br>
              <a:rPr lang="fr-FR" sz="2000" dirty="0">
                <a:solidFill>
                  <a:schemeClr val="bg1"/>
                </a:solidFill>
                <a:latin typeface="Lucida Handwriting" panose="03010101010101010101" pitchFamily="66" charset="0"/>
              </a:rPr>
            </a:br>
            <a:br>
              <a:rPr lang="fr-FR" sz="2000" dirty="0">
                <a:solidFill>
                  <a:schemeClr val="bg1"/>
                </a:solidFill>
                <a:latin typeface="Lucida Handwriting" panose="03010101010101010101" pitchFamily="66" charset="0"/>
              </a:rPr>
            </a:br>
            <a:br>
              <a:rPr lang="fr-FR" sz="2000" dirty="0">
                <a:solidFill>
                  <a:schemeClr val="bg1"/>
                </a:solidFill>
                <a:latin typeface="Lucida Handwriting" panose="03010101010101010101" pitchFamily="66" charset="0"/>
              </a:rPr>
            </a:br>
            <a:br>
              <a:rPr lang="fr-FR" sz="2000" dirty="0">
                <a:solidFill>
                  <a:schemeClr val="bg1"/>
                </a:solidFill>
                <a:latin typeface="Lucida Handwriting" panose="03010101010101010101" pitchFamily="66" charset="0"/>
              </a:rPr>
            </a:br>
            <a:br>
              <a:rPr lang="fr-FR" sz="2000" dirty="0">
                <a:solidFill>
                  <a:schemeClr val="bg1"/>
                </a:solidFill>
                <a:latin typeface="Lucida Handwriting" panose="03010101010101010101" pitchFamily="66" charset="0"/>
              </a:rPr>
            </a:br>
            <a:br>
              <a:rPr lang="fr-FR" sz="2000" dirty="0">
                <a:solidFill>
                  <a:schemeClr val="bg1"/>
                </a:solidFill>
                <a:latin typeface="Lucida Handwriting" panose="03010101010101010101" pitchFamily="66" charset="0"/>
              </a:rPr>
            </a:br>
            <a:br>
              <a:rPr lang="fr-FR" sz="2000" dirty="0">
                <a:solidFill>
                  <a:schemeClr val="bg1"/>
                </a:solidFill>
                <a:latin typeface="Lucida Handwriting" panose="03010101010101010101" pitchFamily="66" charset="0"/>
              </a:rPr>
            </a:br>
            <a:br>
              <a:rPr lang="fr-FR" sz="2000" dirty="0">
                <a:solidFill>
                  <a:schemeClr val="bg1"/>
                </a:solidFill>
                <a:latin typeface="Lucida Handwriting" panose="03010101010101010101" pitchFamily="66" charset="0"/>
              </a:rPr>
            </a:br>
            <a:br>
              <a:rPr lang="fr-FR" sz="2000" dirty="0">
                <a:solidFill>
                  <a:schemeClr val="bg1"/>
                </a:solidFill>
                <a:latin typeface="Lucida Handwriting" panose="03010101010101010101" pitchFamily="66" charset="0"/>
              </a:rPr>
            </a:br>
            <a:br>
              <a:rPr lang="fr-FR" sz="2000" dirty="0">
                <a:solidFill>
                  <a:schemeClr val="bg1"/>
                </a:solidFill>
                <a:latin typeface="Lucida Handwriting" panose="03010101010101010101" pitchFamily="66" charset="0"/>
              </a:rPr>
            </a:br>
            <a:r>
              <a:rPr lang="fr-FR" sz="2200" dirty="0" err="1">
                <a:solidFill>
                  <a:schemeClr val="bg1"/>
                </a:solidFill>
                <a:latin typeface="Lucida Handwriting" panose="03010101010101010101" pitchFamily="66" charset="0"/>
              </a:rPr>
              <a:t>Cathedral</a:t>
            </a:r>
            <a:r>
              <a:rPr lang="fr-FR" sz="2200" dirty="0">
                <a:solidFill>
                  <a:schemeClr val="bg1"/>
                </a:solidFill>
                <a:latin typeface="Lucida Handwriting" panose="03010101010101010101" pitchFamily="66" charset="0"/>
              </a:rPr>
              <a:t> of  Saint Léonce, Fréjus, Var, France</a:t>
            </a:r>
            <a:br>
              <a:rPr lang="fr-FR" sz="2200" dirty="0">
                <a:solidFill>
                  <a:schemeClr val="bg1"/>
                </a:solidFill>
                <a:latin typeface="Lucida Handwriting" panose="03010101010101010101" pitchFamily="66" charset="0"/>
              </a:rPr>
            </a:br>
            <a:r>
              <a:rPr lang="fr-FR" sz="1600" dirty="0">
                <a:solidFill>
                  <a:schemeClr val="bg1"/>
                </a:solidFill>
                <a:latin typeface="Lucida Handwriting" panose="03010101010101010101" pitchFamily="66" charset="0"/>
                <a:hlinkClick r:id="rId3"/>
              </a:rPr>
              <a:t>https://commons.wikimedia.org/wiki/File:Fr%C3%A9jus_Cath%C3%A9drale_Saint_L%C3%A9once_02.jpg</a:t>
            </a:r>
            <a:r>
              <a:rPr lang="fr-FR" sz="1600" dirty="0">
                <a:solidFill>
                  <a:schemeClr val="bg1"/>
                </a:solidFill>
                <a:latin typeface="Lucida Handwriting" panose="03010101010101010101" pitchFamily="66" charset="0"/>
              </a:rPr>
              <a:t> </a:t>
            </a:r>
            <a:endParaRPr lang="en-US" sz="1600" dirty="0">
              <a:solidFill>
                <a:schemeClr val="bg1"/>
              </a:solidFill>
              <a:latin typeface="Lucida Handwriting" panose="03010101010101010101" pitchFamily="66" charset="0"/>
            </a:endParaRPr>
          </a:p>
        </p:txBody>
      </p:sp>
      <p:pic>
        <p:nvPicPr>
          <p:cNvPr id="17412" name="Picture 4" descr="The baptismal font, large enough for a person to be immersed">
            <a:extLst>
              <a:ext uri="{FF2B5EF4-FFF2-40B4-BE49-F238E27FC236}">
                <a16:creationId xmlns:a16="http://schemas.microsoft.com/office/drawing/2014/main" id="{CD6B67AA-11F4-DECE-2AB8-BA0B335E67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6610" y="365125"/>
            <a:ext cx="5139532"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1905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434" name="Picture 2" descr="Cupola of the baptistery">
            <a:extLst>
              <a:ext uri="{FF2B5EF4-FFF2-40B4-BE49-F238E27FC236}">
                <a16:creationId xmlns:a16="http://schemas.microsoft.com/office/drawing/2014/main" id="{930558CB-009C-31F3-9388-0F401AA60DE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56" b="15190"/>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8FDD82F9-F551-E5EA-AFD4-133910701D29}"/>
              </a:ext>
            </a:extLst>
          </p:cNvPr>
          <p:cNvSpPr>
            <a:spLocks noGrp="1"/>
          </p:cNvSpPr>
          <p:nvPr>
            <p:ph type="title"/>
          </p:nvPr>
        </p:nvSpPr>
        <p:spPr>
          <a:xfrm>
            <a:off x="838200" y="5513033"/>
            <a:ext cx="10515600" cy="1171852"/>
          </a:xfrm>
        </p:spPr>
        <p:txBody>
          <a:bodyPr>
            <a:normAutofit/>
          </a:bodyPr>
          <a:lstStyle/>
          <a:p>
            <a:br>
              <a:rPr lang="en-US" sz="1400" dirty="0">
                <a:solidFill>
                  <a:schemeClr val="bg1"/>
                </a:solidFill>
                <a:latin typeface="Lucida Handwriting" panose="03010101010101010101" pitchFamily="66" charset="0"/>
                <a:hlinkClick r:id="rId3"/>
              </a:rPr>
            </a:br>
            <a:br>
              <a:rPr lang="en-US" sz="1400" dirty="0">
                <a:solidFill>
                  <a:schemeClr val="bg1"/>
                </a:solidFill>
                <a:latin typeface="Lucida Handwriting" panose="03010101010101010101" pitchFamily="66" charset="0"/>
                <a:hlinkClick r:id="rId3"/>
              </a:rPr>
            </a:br>
            <a:r>
              <a:rPr lang="en-US" sz="1400" dirty="0">
                <a:solidFill>
                  <a:schemeClr val="bg1"/>
                </a:solidFill>
                <a:latin typeface="Lucida Handwriting" panose="03010101010101010101" pitchFamily="66" charset="0"/>
                <a:hlinkClick r:id="rId3"/>
              </a:rPr>
              <a:t>https://en.wikipedia.org/wiki/Fr%C3%A9jus_Cathedral#/media/File:Fr%C3%A9jusBattist.Cupola.jpg</a:t>
            </a:r>
            <a:br>
              <a:rPr lang="en-US" sz="1400" dirty="0">
                <a:solidFill>
                  <a:schemeClr val="bg1"/>
                </a:solidFill>
                <a:latin typeface="Lucida Handwriting" panose="03010101010101010101" pitchFamily="66" charset="0"/>
              </a:rPr>
            </a:br>
            <a:r>
              <a:rPr lang="en-US" sz="1400" dirty="0">
                <a:solidFill>
                  <a:schemeClr val="bg1"/>
                </a:solidFill>
                <a:latin typeface="Lucida Handwriting" panose="03010101010101010101" pitchFamily="66" charset="0"/>
                <a:hlinkClick r:id="rId4"/>
              </a:rPr>
              <a:t>https://en.wikipedia.org/wiki/Fr%C3%A9jus_Cathedral#/media/File:12_PAC_-_Var_-_Fr%C3%A9jus_-_Cathedrale_Saint-Leonce_(2012-06-07_12-31-40).jpg</a:t>
            </a:r>
            <a:r>
              <a:rPr lang="en-US" sz="1400" dirty="0">
                <a:solidFill>
                  <a:schemeClr val="bg1"/>
                </a:solidFill>
                <a:latin typeface="Lucida Handwriting" panose="03010101010101010101" pitchFamily="66" charset="0"/>
              </a:rPr>
              <a:t>  </a:t>
            </a:r>
          </a:p>
        </p:txBody>
      </p:sp>
      <p:pic>
        <p:nvPicPr>
          <p:cNvPr id="1028" name="Picture 4" descr="The cloister (13th c.)">
            <a:extLst>
              <a:ext uri="{FF2B5EF4-FFF2-40B4-BE49-F238E27FC236}">
                <a16:creationId xmlns:a16="http://schemas.microsoft.com/office/drawing/2014/main" id="{E695888D-B91F-70D2-8282-8E57F669E2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399" y="132517"/>
            <a:ext cx="6428297" cy="48212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01262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2530" name="Picture 2" descr="Grenoble Archaeological Museum, Saint-Laurent Church">
            <a:extLst>
              <a:ext uri="{FF2B5EF4-FFF2-40B4-BE49-F238E27FC236}">
                <a16:creationId xmlns:a16="http://schemas.microsoft.com/office/drawing/2014/main" id="{9B2E4CDA-8C52-B21F-C644-9677EBD68C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4F1BB037-ACEF-73C5-C282-FDB1F860EC0D}"/>
              </a:ext>
            </a:extLst>
          </p:cNvPr>
          <p:cNvSpPr>
            <a:spLocks noGrp="1"/>
          </p:cNvSpPr>
          <p:nvPr>
            <p:ph type="title"/>
          </p:nvPr>
        </p:nvSpPr>
        <p:spPr>
          <a:xfrm>
            <a:off x="228600" y="365125"/>
            <a:ext cx="2390775" cy="1325563"/>
          </a:xfrm>
        </p:spPr>
        <p:txBody>
          <a:bodyPr>
            <a:normAutofit fontScale="90000"/>
          </a:bodyPr>
          <a:lstStyle/>
          <a:p>
            <a:pPr algn="ctr"/>
            <a:br>
              <a:rPr lang="en-US" sz="2000" dirty="0">
                <a:solidFill>
                  <a:schemeClr val="bg1"/>
                </a:solidFill>
                <a:latin typeface="Lucida Handwriting" panose="03010101010101010101" pitchFamily="66" charset="0"/>
              </a:rPr>
            </a:br>
            <a:br>
              <a:rPr lang="en-US" sz="2000" dirty="0">
                <a:solidFill>
                  <a:schemeClr val="bg1"/>
                </a:solidFill>
                <a:latin typeface="Lucida Handwriting" panose="03010101010101010101" pitchFamily="66" charset="0"/>
              </a:rPr>
            </a:br>
            <a:br>
              <a:rPr lang="en-US" sz="2000" dirty="0">
                <a:solidFill>
                  <a:schemeClr val="bg1"/>
                </a:solidFill>
                <a:latin typeface="Lucida Handwriting" panose="03010101010101010101" pitchFamily="66" charset="0"/>
              </a:rPr>
            </a:br>
            <a:br>
              <a:rPr lang="en-US" sz="2000" dirty="0">
                <a:solidFill>
                  <a:schemeClr val="bg1"/>
                </a:solidFill>
                <a:latin typeface="Lucida Handwriting" panose="03010101010101010101" pitchFamily="66" charset="0"/>
              </a:rPr>
            </a:br>
            <a:br>
              <a:rPr lang="en-US" sz="2000" dirty="0">
                <a:solidFill>
                  <a:schemeClr val="bg1"/>
                </a:solidFill>
                <a:latin typeface="Lucida Handwriting" panose="03010101010101010101" pitchFamily="66" charset="0"/>
              </a:rPr>
            </a:br>
            <a:br>
              <a:rPr lang="en-US" sz="2000" dirty="0">
                <a:solidFill>
                  <a:schemeClr val="bg1"/>
                </a:solidFill>
                <a:latin typeface="Lucida Handwriting" panose="03010101010101010101" pitchFamily="66" charset="0"/>
              </a:rPr>
            </a:br>
            <a:br>
              <a:rPr lang="en-US" sz="2000" dirty="0">
                <a:solidFill>
                  <a:schemeClr val="bg1"/>
                </a:solidFill>
                <a:latin typeface="Lucida Handwriting" panose="03010101010101010101" pitchFamily="66" charset="0"/>
              </a:rPr>
            </a:br>
            <a:br>
              <a:rPr lang="en-US" sz="2000" dirty="0">
                <a:solidFill>
                  <a:schemeClr val="bg1"/>
                </a:solidFill>
                <a:latin typeface="Lucida Handwriting" panose="03010101010101010101" pitchFamily="66" charset="0"/>
              </a:rPr>
            </a:br>
            <a:br>
              <a:rPr lang="en-US" sz="2000" dirty="0">
                <a:solidFill>
                  <a:schemeClr val="bg1"/>
                </a:solidFill>
                <a:latin typeface="Lucida Handwriting" panose="03010101010101010101" pitchFamily="66" charset="0"/>
              </a:rPr>
            </a:br>
            <a:br>
              <a:rPr lang="en-US" sz="2000" dirty="0">
                <a:solidFill>
                  <a:schemeClr val="bg1"/>
                </a:solidFill>
                <a:latin typeface="Lucida Handwriting" panose="03010101010101010101" pitchFamily="66" charset="0"/>
              </a:rPr>
            </a:br>
            <a:br>
              <a:rPr lang="en-US" sz="2000" dirty="0">
                <a:solidFill>
                  <a:schemeClr val="bg1"/>
                </a:solidFill>
                <a:latin typeface="Lucida Handwriting" panose="03010101010101010101" pitchFamily="66" charset="0"/>
              </a:rPr>
            </a:br>
            <a:br>
              <a:rPr lang="en-US" sz="2000" dirty="0">
                <a:solidFill>
                  <a:schemeClr val="bg1"/>
                </a:solidFill>
                <a:latin typeface="Lucida Handwriting" panose="03010101010101010101" pitchFamily="66" charset="0"/>
              </a:rPr>
            </a:br>
            <a:br>
              <a:rPr lang="en-US" sz="2000" dirty="0">
                <a:solidFill>
                  <a:schemeClr val="bg1"/>
                </a:solidFill>
                <a:latin typeface="Lucida Handwriting" panose="03010101010101010101" pitchFamily="66" charset="0"/>
              </a:rPr>
            </a:br>
            <a:br>
              <a:rPr lang="en-US" sz="2000" dirty="0">
                <a:solidFill>
                  <a:schemeClr val="bg1"/>
                </a:solidFill>
                <a:latin typeface="Lucida Handwriting" panose="03010101010101010101" pitchFamily="66" charset="0"/>
              </a:rPr>
            </a:br>
            <a:br>
              <a:rPr lang="en-US" sz="2000" dirty="0">
                <a:solidFill>
                  <a:schemeClr val="bg1"/>
                </a:solidFill>
                <a:latin typeface="Lucida Handwriting" panose="03010101010101010101" pitchFamily="66" charset="0"/>
              </a:rPr>
            </a:br>
            <a:br>
              <a:rPr lang="en-US" sz="2000" dirty="0">
                <a:solidFill>
                  <a:schemeClr val="bg1"/>
                </a:solidFill>
                <a:latin typeface="Lucida Handwriting" panose="03010101010101010101" pitchFamily="66" charset="0"/>
              </a:rPr>
            </a:br>
            <a:br>
              <a:rPr lang="en-US" sz="2000" dirty="0">
                <a:solidFill>
                  <a:schemeClr val="bg1"/>
                </a:solidFill>
                <a:latin typeface="Lucida Handwriting" panose="03010101010101010101" pitchFamily="66" charset="0"/>
              </a:rPr>
            </a:br>
            <a:br>
              <a:rPr lang="en-US" sz="2000" dirty="0">
                <a:solidFill>
                  <a:schemeClr val="bg1"/>
                </a:solidFill>
                <a:latin typeface="Lucida Handwriting" panose="03010101010101010101" pitchFamily="66" charset="0"/>
              </a:rPr>
            </a:br>
            <a:br>
              <a:rPr lang="en-US" sz="2000" dirty="0">
                <a:solidFill>
                  <a:schemeClr val="bg1"/>
                </a:solidFill>
                <a:latin typeface="Lucida Handwriting" panose="03010101010101010101" pitchFamily="66" charset="0"/>
              </a:rPr>
            </a:br>
            <a:br>
              <a:rPr lang="en-US" sz="2000" dirty="0">
                <a:solidFill>
                  <a:schemeClr val="bg1"/>
                </a:solidFill>
                <a:latin typeface="Lucida Handwriting" panose="03010101010101010101" pitchFamily="66" charset="0"/>
              </a:rPr>
            </a:br>
            <a:br>
              <a:rPr lang="en-US" sz="2000" dirty="0">
                <a:solidFill>
                  <a:schemeClr val="bg1"/>
                </a:solidFill>
                <a:latin typeface="Lucida Handwriting" panose="03010101010101010101" pitchFamily="66" charset="0"/>
              </a:rPr>
            </a:br>
            <a:br>
              <a:rPr lang="en-US" sz="2000" dirty="0">
                <a:solidFill>
                  <a:schemeClr val="bg1"/>
                </a:solidFill>
                <a:latin typeface="Lucida Handwriting" panose="03010101010101010101" pitchFamily="66" charset="0"/>
              </a:rPr>
            </a:br>
            <a:br>
              <a:rPr lang="en-US" sz="2000" dirty="0">
                <a:solidFill>
                  <a:schemeClr val="bg1"/>
                </a:solidFill>
                <a:latin typeface="Lucida Handwriting" panose="03010101010101010101" pitchFamily="66" charset="0"/>
              </a:rPr>
            </a:br>
            <a:br>
              <a:rPr lang="en-US" sz="2000" dirty="0">
                <a:solidFill>
                  <a:schemeClr val="bg1"/>
                </a:solidFill>
                <a:latin typeface="Lucida Handwriting" panose="03010101010101010101" pitchFamily="66" charset="0"/>
              </a:rPr>
            </a:br>
            <a:br>
              <a:rPr lang="en-US" sz="2000" dirty="0">
                <a:solidFill>
                  <a:schemeClr val="bg1"/>
                </a:solidFill>
                <a:latin typeface="Lucida Handwriting" panose="03010101010101010101" pitchFamily="66" charset="0"/>
              </a:rPr>
            </a:br>
            <a:br>
              <a:rPr lang="en-US" sz="2000" dirty="0">
                <a:solidFill>
                  <a:schemeClr val="bg1"/>
                </a:solidFill>
                <a:latin typeface="Lucida Handwriting" panose="03010101010101010101" pitchFamily="66" charset="0"/>
              </a:rPr>
            </a:br>
            <a:br>
              <a:rPr lang="en-US" sz="2000" dirty="0">
                <a:solidFill>
                  <a:schemeClr val="bg1"/>
                </a:solidFill>
                <a:latin typeface="Lucida Handwriting" panose="03010101010101010101" pitchFamily="66" charset="0"/>
              </a:rPr>
            </a:br>
            <a:br>
              <a:rPr lang="en-US" sz="2000" dirty="0">
                <a:solidFill>
                  <a:schemeClr val="bg1"/>
                </a:solidFill>
                <a:latin typeface="Lucida Handwriting" panose="03010101010101010101" pitchFamily="66" charset="0"/>
              </a:rPr>
            </a:br>
            <a:br>
              <a:rPr lang="en-US" sz="2000" dirty="0">
                <a:solidFill>
                  <a:schemeClr val="bg1"/>
                </a:solidFill>
                <a:latin typeface="Lucida Handwriting" panose="03010101010101010101" pitchFamily="66" charset="0"/>
              </a:rPr>
            </a:br>
            <a:br>
              <a:rPr lang="en-US" sz="2000" dirty="0">
                <a:solidFill>
                  <a:schemeClr val="bg1"/>
                </a:solidFill>
                <a:latin typeface="Lucida Handwriting" panose="03010101010101010101" pitchFamily="66" charset="0"/>
              </a:rPr>
            </a:br>
            <a:br>
              <a:rPr lang="en-US" sz="2000" dirty="0">
                <a:solidFill>
                  <a:schemeClr val="bg1"/>
                </a:solidFill>
                <a:latin typeface="Lucida Handwriting" panose="03010101010101010101" pitchFamily="66" charset="0"/>
              </a:rPr>
            </a:br>
            <a:br>
              <a:rPr lang="en-US" sz="2000" dirty="0">
                <a:solidFill>
                  <a:schemeClr val="bg1"/>
                </a:solidFill>
                <a:latin typeface="Lucida Handwriting" panose="03010101010101010101" pitchFamily="66" charset="0"/>
              </a:rPr>
            </a:br>
            <a:r>
              <a:rPr lang="en-US" sz="2200" dirty="0">
                <a:solidFill>
                  <a:schemeClr val="bg1"/>
                </a:solidFill>
                <a:latin typeface="Lucida Handwriting" panose="03010101010101010101" pitchFamily="66" charset="0"/>
              </a:rPr>
              <a:t>Grenoble Archaeological Museum, Saint-Laurent Church</a:t>
            </a:r>
            <a:br>
              <a:rPr lang="en-US" sz="2200" dirty="0">
                <a:solidFill>
                  <a:schemeClr val="bg1"/>
                </a:solidFill>
                <a:latin typeface="Lucida Handwriting" panose="03010101010101010101" pitchFamily="66" charset="0"/>
              </a:rPr>
            </a:br>
            <a:r>
              <a:rPr lang="en-US" sz="1600" dirty="0">
                <a:solidFill>
                  <a:schemeClr val="bg1"/>
                </a:solidFill>
                <a:latin typeface="Lucida Handwriting" panose="03010101010101010101" pitchFamily="66" charset="0"/>
                <a:hlinkClick r:id="rId3"/>
              </a:rPr>
              <a:t>https://commons.wikimedia.org/wiki/File:Mus%C3%A9e_arch%C3%A9ologique2_-_Grenoble.JPG</a:t>
            </a:r>
            <a:r>
              <a:rPr lang="en-US" sz="1600" dirty="0">
                <a:solidFill>
                  <a:schemeClr val="bg1"/>
                </a:solidFill>
                <a:latin typeface="Lucida Handwriting" panose="03010101010101010101" pitchFamily="66" charset="0"/>
              </a:rPr>
              <a:t> </a:t>
            </a:r>
          </a:p>
        </p:txBody>
      </p:sp>
    </p:spTree>
    <p:extLst>
      <p:ext uri="{BB962C8B-B14F-4D97-AF65-F5344CB8AC3E}">
        <p14:creationId xmlns:p14="http://schemas.microsoft.com/office/powerpoint/2010/main" val="1040057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9458" name="Picture 2">
            <a:extLst>
              <a:ext uri="{FF2B5EF4-FFF2-40B4-BE49-F238E27FC236}">
                <a16:creationId xmlns:a16="http://schemas.microsoft.com/office/drawing/2014/main" id="{039B9CAA-0A49-9DB1-D536-D2FFFF85322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739" b="14556"/>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0AAC53D1-1812-72AE-8250-B70CAEEC5CDE}"/>
              </a:ext>
            </a:extLst>
          </p:cNvPr>
          <p:cNvSpPr>
            <a:spLocks noGrp="1"/>
          </p:cNvSpPr>
          <p:nvPr>
            <p:ph type="title"/>
          </p:nvPr>
        </p:nvSpPr>
        <p:spPr/>
        <p:txBody>
          <a:bodyPr>
            <a:normAutofit/>
          </a:bodyPr>
          <a:lstStyle/>
          <a:p>
            <a:pPr algn="ctr"/>
            <a:r>
              <a:rPr lang="en-US" sz="2000" dirty="0">
                <a:solidFill>
                  <a:schemeClr val="bg1"/>
                </a:solidFill>
                <a:latin typeface="Lucida Handwriting" panose="03010101010101010101" pitchFamily="66" charset="0"/>
              </a:rPr>
              <a:t>Saint-Laurent à Grenoble, 6</a:t>
            </a:r>
            <a:r>
              <a:rPr lang="en-US" sz="2000" baseline="30000" dirty="0">
                <a:solidFill>
                  <a:schemeClr val="bg1"/>
                </a:solidFill>
                <a:latin typeface="Lucida Handwriting" panose="03010101010101010101" pitchFamily="66" charset="0"/>
              </a:rPr>
              <a:t>th</a:t>
            </a:r>
            <a:r>
              <a:rPr lang="en-US" sz="2000" dirty="0">
                <a:solidFill>
                  <a:schemeClr val="bg1"/>
                </a:solidFill>
                <a:latin typeface="Lucida Handwriting" panose="03010101010101010101" pitchFamily="66" charset="0"/>
              </a:rPr>
              <a:t> century, France</a:t>
            </a:r>
            <a:br>
              <a:rPr lang="en-US" sz="2000" dirty="0">
                <a:solidFill>
                  <a:schemeClr val="bg1"/>
                </a:solidFill>
                <a:latin typeface="Lucida Handwriting" panose="03010101010101010101" pitchFamily="66" charset="0"/>
              </a:rPr>
            </a:br>
            <a:r>
              <a:rPr lang="en-US" sz="1400" dirty="0">
                <a:solidFill>
                  <a:schemeClr val="bg1"/>
                </a:solidFill>
                <a:latin typeface="Lucida Handwriting" panose="03010101010101010101" pitchFamily="66" charset="0"/>
                <a:hlinkClick r:id="rId3"/>
              </a:rPr>
              <a:t>https://commons.wikimedia.org/wiki/File:Le_mus%C3%A9e_arch%C3%A9ologique_de_Grenoble.jpg</a:t>
            </a:r>
            <a:r>
              <a:rPr lang="en-US" sz="1400" dirty="0">
                <a:solidFill>
                  <a:schemeClr val="bg1"/>
                </a:solidFill>
                <a:latin typeface="Lucida Handwriting" panose="03010101010101010101" pitchFamily="66" charset="0"/>
              </a:rPr>
              <a:t> </a:t>
            </a:r>
            <a:br>
              <a:rPr lang="en-US" sz="2000" dirty="0">
                <a:solidFill>
                  <a:schemeClr val="bg1"/>
                </a:solidFill>
                <a:latin typeface="Lucida Handwriting" panose="03010101010101010101" pitchFamily="66" charset="0"/>
              </a:rPr>
            </a:br>
            <a:endParaRPr lang="en-US" sz="2000" dirty="0">
              <a:solidFill>
                <a:schemeClr val="bg1"/>
              </a:solidFill>
              <a:latin typeface="Lucida Handwriting" panose="03010101010101010101" pitchFamily="66" charset="0"/>
            </a:endParaRPr>
          </a:p>
        </p:txBody>
      </p:sp>
    </p:spTree>
    <p:extLst>
      <p:ext uri="{BB962C8B-B14F-4D97-AF65-F5344CB8AC3E}">
        <p14:creationId xmlns:p14="http://schemas.microsoft.com/office/powerpoint/2010/main" val="14961202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482" name="Picture 2">
            <a:extLst>
              <a:ext uri="{FF2B5EF4-FFF2-40B4-BE49-F238E27FC236}">
                <a16:creationId xmlns:a16="http://schemas.microsoft.com/office/drawing/2014/main" id="{698AA91A-0F5D-1FA6-A843-1DBE5F778A8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077" b="5353"/>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A96828A3-59AB-4995-44B5-AE1F4B13E10B}"/>
              </a:ext>
            </a:extLst>
          </p:cNvPr>
          <p:cNvSpPr>
            <a:spLocks noGrp="1"/>
          </p:cNvSpPr>
          <p:nvPr>
            <p:ph type="title"/>
          </p:nvPr>
        </p:nvSpPr>
        <p:spPr>
          <a:xfrm>
            <a:off x="838200" y="5681709"/>
            <a:ext cx="10515600" cy="1012054"/>
          </a:xfrm>
        </p:spPr>
        <p:txBody>
          <a:bodyPr>
            <a:normAutofit/>
          </a:bodyPr>
          <a:lstStyle/>
          <a:p>
            <a:pPr algn="ctr"/>
            <a:r>
              <a:rPr lang="en-US" sz="1400" dirty="0">
                <a:solidFill>
                  <a:schemeClr val="bg1"/>
                </a:solidFill>
                <a:latin typeface="Lucida Handwriting" panose="03010101010101010101" pitchFamily="66" charset="0"/>
                <a:hlinkClick r:id="rId3"/>
              </a:rPr>
              <a:t>https://en.wikipedia.org/wiki/Grenoble_Archaeological_Museum#/media/File:126_Mus%C3%A9e_arch%C3%A9ologique_de_Grenoble.jpg</a:t>
            </a:r>
            <a:r>
              <a:rPr lang="en-US" sz="1400" dirty="0">
                <a:solidFill>
                  <a:schemeClr val="bg1"/>
                </a:solidFill>
                <a:latin typeface="Lucida Handwriting" panose="03010101010101010101" pitchFamily="66" charset="0"/>
              </a:rPr>
              <a:t> </a:t>
            </a:r>
          </a:p>
        </p:txBody>
      </p:sp>
    </p:spTree>
    <p:extLst>
      <p:ext uri="{BB962C8B-B14F-4D97-AF65-F5344CB8AC3E}">
        <p14:creationId xmlns:p14="http://schemas.microsoft.com/office/powerpoint/2010/main" val="35177207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9B01B-5960-5C2E-E75F-6B419553998A}"/>
              </a:ext>
            </a:extLst>
          </p:cNvPr>
          <p:cNvSpPr>
            <a:spLocks noGrp="1"/>
          </p:cNvSpPr>
          <p:nvPr>
            <p:ph type="title"/>
          </p:nvPr>
        </p:nvSpPr>
        <p:spPr>
          <a:xfrm>
            <a:off x="4730750" y="4696287"/>
            <a:ext cx="7305674" cy="1713391"/>
          </a:xfrm>
        </p:spPr>
        <p:txBody>
          <a:bodyPr>
            <a:normAutofit/>
          </a:bodyPr>
          <a:lstStyle/>
          <a:p>
            <a:pPr algn="ctr"/>
            <a:r>
              <a:rPr lang="en-US" sz="1400" dirty="0">
                <a:latin typeface="Lucida Handwriting" panose="03010101010101010101" pitchFamily="66" charset="0"/>
                <a:hlinkClick r:id="rId2"/>
              </a:rPr>
              <a:t>https://en.wikipedia.org/wiki/Merovingian_art_and_architecture</a:t>
            </a:r>
            <a:r>
              <a:rPr lang="en-US" sz="1400" dirty="0">
                <a:latin typeface="Lucida Handwriting" panose="03010101010101010101" pitchFamily="66" charset="0"/>
              </a:rPr>
              <a:t> </a:t>
            </a:r>
            <a:br>
              <a:rPr lang="en-US" sz="1400" dirty="0">
                <a:latin typeface="Lucida Handwriting" panose="03010101010101010101" pitchFamily="66" charset="0"/>
              </a:rPr>
            </a:br>
            <a:r>
              <a:rPr lang="en-US" sz="1400" dirty="0">
                <a:latin typeface="Lucida Handwriting" panose="03010101010101010101" pitchFamily="66" charset="0"/>
                <a:hlinkClick r:id="rId3"/>
              </a:rPr>
              <a:t>https://www.grenoble-tourisme.com/en/catalog/detail/musee-archeologique-saint-laurent-grenoble-ferme-214472/</a:t>
            </a:r>
            <a:r>
              <a:rPr lang="en-US" sz="1400" dirty="0">
                <a:latin typeface="Lucida Handwriting" panose="03010101010101010101" pitchFamily="66" charset="0"/>
              </a:rPr>
              <a:t> </a:t>
            </a:r>
          </a:p>
        </p:txBody>
      </p:sp>
      <p:pic>
        <p:nvPicPr>
          <p:cNvPr id="21506" name="Picture 2" descr="Crypt of Notre-Dame de Jouarre and sarcophagi">
            <a:extLst>
              <a:ext uri="{FF2B5EF4-FFF2-40B4-BE49-F238E27FC236}">
                <a16:creationId xmlns:a16="http://schemas.microsoft.com/office/drawing/2014/main" id="{BB8A5277-B93C-AFE9-44CD-77F70AFE17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576" y="0"/>
            <a:ext cx="4575175"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Saint-Laurent Archaeological Museum, Grenoble - Grenoble France">
            <a:extLst>
              <a:ext uri="{FF2B5EF4-FFF2-40B4-BE49-F238E27FC236}">
                <a16:creationId xmlns:a16="http://schemas.microsoft.com/office/drawing/2014/main" id="{3DEF21FD-F094-A1B7-D6C0-492BE2F4D01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98669" y="618003"/>
            <a:ext cx="7137756" cy="42529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91263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5604" name="Picture 4" descr="St. John's Baptistery - Visit Poitiers">
            <a:extLst>
              <a:ext uri="{FF2B5EF4-FFF2-40B4-BE49-F238E27FC236}">
                <a16:creationId xmlns:a16="http://schemas.microsoft.com/office/drawing/2014/main" id="{A90EA5DF-EC41-7998-C882-5459812A299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5746"/>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C65D7377-91A9-4EFC-48D8-4601A6392115}"/>
              </a:ext>
            </a:extLst>
          </p:cNvPr>
          <p:cNvSpPr>
            <a:spLocks noGrp="1"/>
          </p:cNvSpPr>
          <p:nvPr>
            <p:ph type="title"/>
          </p:nvPr>
        </p:nvSpPr>
        <p:spPr>
          <a:xfrm>
            <a:off x="9135122" y="4083728"/>
            <a:ext cx="2929630" cy="2663302"/>
          </a:xfrm>
        </p:spPr>
        <p:txBody>
          <a:bodyPr>
            <a:normAutofit/>
          </a:bodyPr>
          <a:lstStyle/>
          <a:p>
            <a:pPr algn="ctr"/>
            <a:r>
              <a:rPr lang="en-US" sz="2000" dirty="0">
                <a:solidFill>
                  <a:schemeClr val="bg1"/>
                </a:solidFill>
                <a:latin typeface="Lucida Handwriting" panose="03010101010101010101" pitchFamily="66" charset="0"/>
              </a:rPr>
              <a:t>Baptistery of St. John in Poitiers, 6</a:t>
            </a:r>
            <a:r>
              <a:rPr lang="en-US" sz="2000" baseline="30000" dirty="0">
                <a:solidFill>
                  <a:schemeClr val="bg1"/>
                </a:solidFill>
                <a:latin typeface="Lucida Handwriting" panose="03010101010101010101" pitchFamily="66" charset="0"/>
              </a:rPr>
              <a:t>th</a:t>
            </a:r>
            <a:r>
              <a:rPr lang="en-US" sz="2000" dirty="0">
                <a:solidFill>
                  <a:schemeClr val="bg1"/>
                </a:solidFill>
                <a:latin typeface="Lucida Handwriting" panose="03010101010101010101" pitchFamily="66" charset="0"/>
              </a:rPr>
              <a:t> century,  France</a:t>
            </a:r>
            <a:br>
              <a:rPr lang="en-US" sz="2000" dirty="0">
                <a:solidFill>
                  <a:schemeClr val="bg1"/>
                </a:solidFill>
                <a:latin typeface="Lucida Handwriting" panose="03010101010101010101" pitchFamily="66" charset="0"/>
              </a:rPr>
            </a:br>
            <a:r>
              <a:rPr lang="en-US" sz="1400" dirty="0">
                <a:solidFill>
                  <a:schemeClr val="bg1"/>
                </a:solidFill>
                <a:latin typeface="Lucida Handwriting" panose="03010101010101010101" pitchFamily="66" charset="0"/>
                <a:hlinkClick r:id="rId3"/>
              </a:rPr>
              <a:t>https://visitpoitiers.fr/en/activity/baptistere-saint-jean/</a:t>
            </a:r>
            <a:r>
              <a:rPr lang="en-US" sz="1400" dirty="0">
                <a:solidFill>
                  <a:schemeClr val="bg1"/>
                </a:solidFill>
                <a:latin typeface="Lucida Handwriting" panose="03010101010101010101" pitchFamily="66" charset="0"/>
              </a:rPr>
              <a:t> </a:t>
            </a:r>
            <a:br>
              <a:rPr lang="en-US" sz="2000" dirty="0">
                <a:solidFill>
                  <a:schemeClr val="bg1"/>
                </a:solidFill>
                <a:latin typeface="Lucida Handwriting" panose="03010101010101010101" pitchFamily="66" charset="0"/>
              </a:rPr>
            </a:br>
            <a:endParaRPr lang="en-US" sz="2000" dirty="0">
              <a:solidFill>
                <a:schemeClr val="bg1"/>
              </a:solidFill>
              <a:latin typeface="Lucida Handwriting" panose="03010101010101010101" pitchFamily="66" charset="0"/>
            </a:endParaRPr>
          </a:p>
        </p:txBody>
      </p:sp>
    </p:spTree>
    <p:extLst>
      <p:ext uri="{BB962C8B-B14F-4D97-AF65-F5344CB8AC3E}">
        <p14:creationId xmlns:p14="http://schemas.microsoft.com/office/powerpoint/2010/main" val="28661212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7E1D6-80E0-0C56-8D92-F1CD3FB35ABC}"/>
              </a:ext>
            </a:extLst>
          </p:cNvPr>
          <p:cNvSpPr>
            <a:spLocks noGrp="1"/>
          </p:cNvSpPr>
          <p:nvPr>
            <p:ph type="title"/>
          </p:nvPr>
        </p:nvSpPr>
        <p:spPr>
          <a:xfrm>
            <a:off x="209550" y="3343275"/>
            <a:ext cx="2628900" cy="3276600"/>
          </a:xfrm>
        </p:spPr>
        <p:txBody>
          <a:bodyPr>
            <a:normAutofit/>
          </a:bodyPr>
          <a:lstStyle/>
          <a:p>
            <a:r>
              <a:rPr lang="en-US" sz="2000" dirty="0">
                <a:solidFill>
                  <a:schemeClr val="bg1"/>
                </a:solidFill>
                <a:latin typeface="Lucida Handwriting" panose="03010101010101010101" pitchFamily="66" charset="0"/>
              </a:rPr>
              <a:t>Baptistery of St. John in Poitiers, 6</a:t>
            </a:r>
            <a:r>
              <a:rPr lang="en-US" sz="2000" baseline="30000" dirty="0">
                <a:solidFill>
                  <a:schemeClr val="bg1"/>
                </a:solidFill>
                <a:latin typeface="Lucida Handwriting" panose="03010101010101010101" pitchFamily="66" charset="0"/>
              </a:rPr>
              <a:t>th</a:t>
            </a:r>
            <a:r>
              <a:rPr lang="en-US" sz="2000" dirty="0">
                <a:solidFill>
                  <a:schemeClr val="bg1"/>
                </a:solidFill>
                <a:latin typeface="Lucida Handwriting" panose="03010101010101010101" pitchFamily="66" charset="0"/>
              </a:rPr>
              <a:t> century,  France</a:t>
            </a:r>
            <a:br>
              <a:rPr lang="en-US" sz="2000" dirty="0">
                <a:solidFill>
                  <a:schemeClr val="bg1"/>
                </a:solidFill>
                <a:latin typeface="Lucida Handwriting" panose="03010101010101010101" pitchFamily="66" charset="0"/>
              </a:rPr>
            </a:br>
            <a:r>
              <a:rPr lang="en-US" sz="1400" dirty="0">
                <a:solidFill>
                  <a:schemeClr val="bg1"/>
                </a:solidFill>
                <a:latin typeface="Lucida Handwriting" panose="03010101010101010101" pitchFamily="66" charset="0"/>
                <a:hlinkClick r:id="rId2"/>
              </a:rPr>
              <a:t>https://en.wikipedia.org/wiki/Baptist%C3%A8re_Saint-Jean#/media/File:312_Poitiers_baptisterio.JPG</a:t>
            </a:r>
            <a:r>
              <a:rPr lang="en-US" sz="1400" dirty="0">
                <a:solidFill>
                  <a:schemeClr val="bg1"/>
                </a:solidFill>
                <a:latin typeface="Lucida Handwriting" panose="03010101010101010101" pitchFamily="66" charset="0"/>
              </a:rPr>
              <a:t> </a:t>
            </a:r>
          </a:p>
        </p:txBody>
      </p:sp>
      <p:pic>
        <p:nvPicPr>
          <p:cNvPr id="23554" name="Picture 2">
            <a:extLst>
              <a:ext uri="{FF2B5EF4-FFF2-40B4-BE49-F238E27FC236}">
                <a16:creationId xmlns:a16="http://schemas.microsoft.com/office/drawing/2014/main" id="{9C845637-7AA5-420C-1595-414D27C043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845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7750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4580" name="Picture 4" descr="Baptistere St-Jean attraction reviews - Baptistere St-Jean tickets -  Baptistere St-Jean discounts - Baptistere St-Jean transportation, address,  opening hours - attractions, hotels, and food near Baptistere St-Jean -  Trip.com">
            <a:extLst>
              <a:ext uri="{FF2B5EF4-FFF2-40B4-BE49-F238E27FC236}">
                <a16:creationId xmlns:a16="http://schemas.microsoft.com/office/drawing/2014/main" id="{040039D8-542D-3290-A249-A3976568C1F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5746"/>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DFA67AB0-0CD9-C6BB-DCAF-FC6DBB76F3D2}"/>
              </a:ext>
            </a:extLst>
          </p:cNvPr>
          <p:cNvSpPr>
            <a:spLocks noGrp="1"/>
          </p:cNvSpPr>
          <p:nvPr>
            <p:ph type="title"/>
          </p:nvPr>
        </p:nvSpPr>
        <p:spPr>
          <a:xfrm>
            <a:off x="838200" y="5921405"/>
            <a:ext cx="10515600" cy="772357"/>
          </a:xfrm>
        </p:spPr>
        <p:txBody>
          <a:bodyPr>
            <a:normAutofit/>
          </a:bodyPr>
          <a:lstStyle/>
          <a:p>
            <a:pPr algn="ctr"/>
            <a:r>
              <a:rPr lang="en-US" sz="1400" dirty="0">
                <a:solidFill>
                  <a:schemeClr val="bg1"/>
                </a:solidFill>
                <a:latin typeface="Lucida Handwriting" panose="03010101010101010101" pitchFamily="66" charset="0"/>
              </a:rPr>
              <a:t>https://www.trip.com/travel-guide/attraction/bordeaux/baptistere-st-jean-23026609/</a:t>
            </a:r>
          </a:p>
        </p:txBody>
      </p:sp>
    </p:spTree>
    <p:extLst>
      <p:ext uri="{BB962C8B-B14F-4D97-AF65-F5344CB8AC3E}">
        <p14:creationId xmlns:p14="http://schemas.microsoft.com/office/powerpoint/2010/main" val="40756847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00B80-AF1F-CC2C-6845-825DE65B170A}"/>
              </a:ext>
            </a:extLst>
          </p:cNvPr>
          <p:cNvSpPr>
            <a:spLocks noGrp="1"/>
          </p:cNvSpPr>
          <p:nvPr>
            <p:ph type="title"/>
          </p:nvPr>
        </p:nvSpPr>
        <p:spPr>
          <a:xfrm>
            <a:off x="9362661" y="365125"/>
            <a:ext cx="2726219" cy="1325563"/>
          </a:xfrm>
        </p:spPr>
        <p:txBody>
          <a:bodyPr>
            <a:normAutofit fontScale="90000"/>
          </a:bodyPr>
          <a:lstStyle/>
          <a:p>
            <a:pPr algn="ct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r>
              <a:rPr lang="en-US" sz="2000" b="1" dirty="0">
                <a:solidFill>
                  <a:schemeClr val="accent2">
                    <a:lumMod val="20000"/>
                    <a:lumOff val="80000"/>
                  </a:schemeClr>
                </a:solidFill>
                <a:latin typeface="Lucida Handwriting" panose="03010101010101010101" pitchFamily="66" charset="0"/>
              </a:rPr>
              <a:t>Gelasian Sacramentary</a:t>
            </a:r>
            <a:r>
              <a:rPr lang="en-US" sz="2000" dirty="0">
                <a:solidFill>
                  <a:schemeClr val="accent2">
                    <a:lumMod val="20000"/>
                    <a:lumOff val="80000"/>
                  </a:schemeClr>
                </a:solidFill>
                <a:latin typeface="Lucida Handwriting" panose="03010101010101010101" pitchFamily="66" charset="0"/>
              </a:rPr>
              <a:t>, around 750, Illuminated Manuscript in Vellum, 26x33.4 cm, Vatican Library, Italy</a:t>
            </a:r>
            <a:br>
              <a:rPr lang="en-US" sz="2000" dirty="0">
                <a:solidFill>
                  <a:schemeClr val="accent2">
                    <a:lumMod val="20000"/>
                    <a:lumOff val="80000"/>
                  </a:schemeClr>
                </a:solidFill>
                <a:latin typeface="Lucida Handwriting" panose="03010101010101010101" pitchFamily="66" charset="0"/>
              </a:rPr>
            </a:br>
            <a:r>
              <a:rPr lang="en-US" sz="1600" dirty="0">
                <a:solidFill>
                  <a:schemeClr val="accent2">
                    <a:lumMod val="20000"/>
                    <a:lumOff val="80000"/>
                  </a:schemeClr>
                </a:solidFill>
                <a:latin typeface="Lucida Handwriting" panose="03010101010101010101" pitchFamily="66" charset="0"/>
                <a:hlinkClick r:id="rId2"/>
              </a:rPr>
              <a:t>https://en.wikipedia.org/wiki/Gelasian_Sacramentary</a:t>
            </a:r>
            <a:r>
              <a:rPr lang="en-US" sz="1600" dirty="0">
                <a:solidFill>
                  <a:schemeClr val="accent2">
                    <a:lumMod val="20000"/>
                    <a:lumOff val="80000"/>
                  </a:schemeClr>
                </a:solidFill>
                <a:latin typeface="Lucida Handwriting" panose="03010101010101010101" pitchFamily="66" charset="0"/>
              </a:rPr>
              <a:t> </a:t>
            </a:r>
          </a:p>
        </p:txBody>
      </p:sp>
      <p:pic>
        <p:nvPicPr>
          <p:cNvPr id="10242" name="Picture 2">
            <a:extLst>
              <a:ext uri="{FF2B5EF4-FFF2-40B4-BE49-F238E27FC236}">
                <a16:creationId xmlns:a16="http://schemas.microsoft.com/office/drawing/2014/main" id="{D8011C2B-D638-BB99-DA08-0A103FDA8D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120" y="0"/>
            <a:ext cx="91630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71753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338" name="Picture 2" descr="St. Augustine, Laon c. 750. Paris, BnF ms. Latin 12168">
            <a:extLst>
              <a:ext uri="{FF2B5EF4-FFF2-40B4-BE49-F238E27FC236}">
                <a16:creationId xmlns:a16="http://schemas.microsoft.com/office/drawing/2014/main" id="{BB21D397-04AA-194A-B54E-1430C258F5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152" b="10594"/>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7CC46A8E-11A2-9C65-C971-BE7999B5A2EE}"/>
              </a:ext>
            </a:extLst>
          </p:cNvPr>
          <p:cNvSpPr>
            <a:spLocks noGrp="1"/>
          </p:cNvSpPr>
          <p:nvPr>
            <p:ph type="title"/>
          </p:nvPr>
        </p:nvSpPr>
        <p:spPr>
          <a:xfrm>
            <a:off x="0" y="5364480"/>
            <a:ext cx="12192000" cy="1341120"/>
          </a:xfrm>
        </p:spPr>
        <p:txBody>
          <a:bodyPr>
            <a:normAutofit fontScale="90000"/>
          </a:bodyPr>
          <a:lstStyle/>
          <a:p>
            <a:pPr algn="ctr"/>
            <a:r>
              <a:rPr lang="en-US" sz="2000" b="1" dirty="0" err="1">
                <a:solidFill>
                  <a:schemeClr val="accent4">
                    <a:lumMod val="20000"/>
                    <a:lumOff val="80000"/>
                  </a:schemeClr>
                </a:solidFill>
                <a:latin typeface="Lucida Calligraphy" panose="03010101010101010101" pitchFamily="66" charset="0"/>
              </a:rPr>
              <a:t>Augustinus</a:t>
            </a:r>
            <a:r>
              <a:rPr lang="en-US" sz="2000" b="1" dirty="0">
                <a:solidFill>
                  <a:schemeClr val="accent4">
                    <a:lumMod val="20000"/>
                    <a:lumOff val="80000"/>
                  </a:schemeClr>
                </a:solidFill>
                <a:latin typeface="Lucida Calligraphy" panose="03010101010101010101" pitchFamily="66" charset="0"/>
              </a:rPr>
              <a:t> </a:t>
            </a:r>
            <a:r>
              <a:rPr lang="en-US" sz="2000" b="1" dirty="0" err="1">
                <a:solidFill>
                  <a:schemeClr val="accent4">
                    <a:lumMod val="20000"/>
                    <a:lumOff val="80000"/>
                  </a:schemeClr>
                </a:solidFill>
                <a:latin typeface="Lucida Calligraphy" panose="03010101010101010101" pitchFamily="66" charset="0"/>
              </a:rPr>
              <a:t>Hipponensis</a:t>
            </a:r>
            <a:r>
              <a:rPr lang="en-US" sz="2000" b="1" dirty="0">
                <a:solidFill>
                  <a:schemeClr val="accent4">
                    <a:lumMod val="20000"/>
                    <a:lumOff val="80000"/>
                  </a:schemeClr>
                </a:solidFill>
                <a:latin typeface="Lucida Calligraphy" panose="03010101010101010101" pitchFamily="66" charset="0"/>
              </a:rPr>
              <a:t>, Quaestiones et </a:t>
            </a:r>
            <a:r>
              <a:rPr lang="en-US" sz="2000" b="1" dirty="0" err="1">
                <a:solidFill>
                  <a:schemeClr val="accent4">
                    <a:lumMod val="20000"/>
                    <a:lumOff val="80000"/>
                  </a:schemeClr>
                </a:solidFill>
                <a:latin typeface="Lucida Calligraphy" panose="03010101010101010101" pitchFamily="66" charset="0"/>
              </a:rPr>
              <a:t>locutiones</a:t>
            </a:r>
            <a:r>
              <a:rPr lang="en-US" sz="2000" b="1" dirty="0">
                <a:solidFill>
                  <a:schemeClr val="accent4">
                    <a:lumMod val="20000"/>
                    <a:lumOff val="80000"/>
                  </a:schemeClr>
                </a:solidFill>
                <a:latin typeface="Lucida Calligraphy" panose="03010101010101010101" pitchFamily="66" charset="0"/>
              </a:rPr>
              <a:t> in </a:t>
            </a:r>
            <a:r>
              <a:rPr lang="en-US" sz="2000" b="1" dirty="0" err="1">
                <a:solidFill>
                  <a:schemeClr val="accent4">
                    <a:lumMod val="20000"/>
                    <a:lumOff val="80000"/>
                  </a:schemeClr>
                </a:solidFill>
                <a:latin typeface="Lucida Calligraphy" panose="03010101010101010101" pitchFamily="66" charset="0"/>
              </a:rPr>
              <a:t>Heptateuchum</a:t>
            </a:r>
            <a:r>
              <a:rPr lang="en-US" sz="2000" b="1" dirty="0">
                <a:solidFill>
                  <a:schemeClr val="accent4">
                    <a:lumMod val="20000"/>
                    <a:lumOff val="80000"/>
                  </a:schemeClr>
                </a:solidFill>
                <a:latin typeface="Lucida Calligraphy" panose="03010101010101010101" pitchFamily="66" charset="0"/>
              </a:rPr>
              <a:t>, livres I-IV</a:t>
            </a:r>
            <a:r>
              <a:rPr lang="en-US" sz="2000" dirty="0">
                <a:solidFill>
                  <a:schemeClr val="accent4">
                    <a:lumMod val="20000"/>
                    <a:lumOff val="80000"/>
                  </a:schemeClr>
                </a:solidFill>
                <a:latin typeface="Lucida Calligraphy" panose="03010101010101010101" pitchFamily="66" charset="0"/>
              </a:rPr>
              <a:t>, 8th century. (around 750-770?), Cv-1r, Illuminated Manuscript, 305 x 220 mm, </a:t>
            </a:r>
            <a:r>
              <a:rPr lang="en-US" sz="2000" dirty="0" err="1">
                <a:solidFill>
                  <a:schemeClr val="accent4">
                    <a:lumMod val="20000"/>
                    <a:lumOff val="80000"/>
                  </a:schemeClr>
                </a:solidFill>
                <a:latin typeface="Lucida Calligraphy" panose="03010101010101010101" pitchFamily="66" charset="0"/>
              </a:rPr>
              <a:t>BnF</a:t>
            </a:r>
            <a:r>
              <a:rPr lang="en-US" sz="2000" dirty="0">
                <a:solidFill>
                  <a:schemeClr val="accent4">
                    <a:lumMod val="20000"/>
                    <a:lumOff val="80000"/>
                  </a:schemeClr>
                </a:solidFill>
                <a:latin typeface="Lucida Calligraphy" panose="03010101010101010101" pitchFamily="66" charset="0"/>
              </a:rPr>
              <a:t>, </a:t>
            </a:r>
            <a:r>
              <a:rPr lang="en-US" sz="2000" dirty="0" err="1">
                <a:solidFill>
                  <a:schemeClr val="accent4">
                    <a:lumMod val="20000"/>
                    <a:lumOff val="80000"/>
                  </a:schemeClr>
                </a:solidFill>
                <a:latin typeface="Lucida Calligraphy" panose="03010101010101010101" pitchFamily="66" charset="0"/>
              </a:rPr>
              <a:t>ms.</a:t>
            </a:r>
            <a:r>
              <a:rPr lang="en-US" sz="2000" dirty="0">
                <a:solidFill>
                  <a:schemeClr val="accent4">
                    <a:lumMod val="20000"/>
                    <a:lumOff val="80000"/>
                  </a:schemeClr>
                </a:solidFill>
                <a:latin typeface="Lucida Calligraphy" panose="03010101010101010101" pitchFamily="66" charset="0"/>
              </a:rPr>
              <a:t> Latin 12168, France </a:t>
            </a:r>
            <a:br>
              <a:rPr lang="en-US" sz="1400" dirty="0">
                <a:solidFill>
                  <a:schemeClr val="accent4">
                    <a:lumMod val="20000"/>
                    <a:lumOff val="80000"/>
                  </a:schemeClr>
                </a:solidFill>
                <a:latin typeface="Lucida Calligraphy" panose="03010101010101010101" pitchFamily="66" charset="0"/>
              </a:rPr>
            </a:br>
            <a:r>
              <a:rPr lang="en-US" sz="1800" u="sng" kern="100"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3"/>
              </a:rPr>
              <a:t>https://archivesetmanuscrits.bnf.fr/ark:/12148/cc34697k</a:t>
            </a:r>
            <a:r>
              <a:rPr lang="en-US" sz="18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kern="100" dirty="0">
                <a:solidFill>
                  <a:schemeClr val="accent4">
                    <a:lumMod val="20000"/>
                    <a:lumOff val="80000"/>
                  </a:schemeClr>
                </a:solidFill>
                <a:effectLst/>
                <a:latin typeface="Times New Roman" panose="02020603050405020304" pitchFamily="18" charset="0"/>
                <a:ea typeface="Calibri" panose="020F0502020204030204" pitchFamily="34" charset="0"/>
                <a:cs typeface="Times New Roman" panose="02020603050405020304" pitchFamily="18" charset="0"/>
              </a:rPr>
              <a:t>and</a:t>
            </a:r>
            <a:r>
              <a:rPr lang="en-US" sz="18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kern="100"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4"/>
              </a:rPr>
              <a:t>https://www.medieval.eu/the-merovingian-times/</a:t>
            </a:r>
            <a:r>
              <a:rPr lang="en-US" sz="1800" kern="100" dirty="0">
                <a:effectLst/>
                <a:latin typeface="Times New Roman" panose="02020603050405020304" pitchFamily="18" charset="0"/>
                <a:ea typeface="Calibri" panose="020F0502020204030204" pitchFamily="34" charset="0"/>
                <a:cs typeface="Times New Roman" panose="02020603050405020304" pitchFamily="18" charset="0"/>
              </a:rPr>
              <a:t> </a:t>
            </a:r>
            <a:br>
              <a:rPr lang="el-GR" sz="1800" kern="100" dirty="0">
                <a:effectLst/>
                <a:latin typeface="Calibri" panose="020F0502020204030204" pitchFamily="34" charset="0"/>
                <a:ea typeface="Calibri" panose="020F0502020204030204" pitchFamily="34" charset="0"/>
                <a:cs typeface="Times New Roman" panose="02020603050405020304" pitchFamily="18" charset="0"/>
              </a:rPr>
            </a:b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br>
              <a:rPr lang="en-US" sz="2000" dirty="0">
                <a:latin typeface="Lucida Calligraphy" panose="03010101010101010101" pitchFamily="66" charset="0"/>
              </a:rPr>
            </a:br>
            <a:r>
              <a:rPr lang="en-US" sz="1600" dirty="0">
                <a:latin typeface="Lucida Calligraphy" panose="03010101010101010101" pitchFamily="66" charset="0"/>
              </a:rPr>
              <a:t>/ </a:t>
            </a:r>
          </a:p>
        </p:txBody>
      </p:sp>
    </p:spTree>
    <p:extLst>
      <p:ext uri="{BB962C8B-B14F-4D97-AF65-F5344CB8AC3E}">
        <p14:creationId xmlns:p14="http://schemas.microsoft.com/office/powerpoint/2010/main" val="10971836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79DB1-6BDF-AA96-D5D3-C7A465415AF7}"/>
              </a:ext>
            </a:extLst>
          </p:cNvPr>
          <p:cNvSpPr>
            <a:spLocks noGrp="1"/>
          </p:cNvSpPr>
          <p:nvPr>
            <p:ph type="title"/>
          </p:nvPr>
        </p:nvSpPr>
        <p:spPr>
          <a:xfrm>
            <a:off x="162339" y="365125"/>
            <a:ext cx="5571711" cy="1325563"/>
          </a:xfrm>
        </p:spPr>
        <p:txBody>
          <a:bodyPr>
            <a:normAutofit fontScale="90000"/>
          </a:bodyPr>
          <a:lstStyle/>
          <a:p>
            <a:br>
              <a:rPr lang="en-US" sz="2000" dirty="0">
                <a:latin typeface="Lucida Handwriting" panose="03010101010101010101" pitchFamily="66" charset="0"/>
              </a:rPr>
            </a:br>
            <a:br>
              <a:rPr lang="en-US" sz="2000" dirty="0">
                <a:latin typeface="Lucida Handwriting" panose="03010101010101010101" pitchFamily="66" charset="0"/>
              </a:rPr>
            </a:br>
            <a:br>
              <a:rPr lang="en-US" sz="2000" dirty="0">
                <a:latin typeface="Lucida Handwriting" panose="03010101010101010101" pitchFamily="66" charset="0"/>
              </a:rPr>
            </a:br>
            <a:br>
              <a:rPr lang="en-US" sz="2000" dirty="0">
                <a:latin typeface="Lucida Handwriting" panose="03010101010101010101" pitchFamily="66" charset="0"/>
              </a:rPr>
            </a:br>
            <a:br>
              <a:rPr lang="en-US" sz="2000" dirty="0">
                <a:latin typeface="Lucida Handwriting" panose="03010101010101010101" pitchFamily="66" charset="0"/>
              </a:rPr>
            </a:br>
            <a:br>
              <a:rPr lang="en-US" sz="2000" dirty="0">
                <a:latin typeface="Lucida Handwriting" panose="03010101010101010101" pitchFamily="66" charset="0"/>
              </a:rPr>
            </a:br>
            <a:br>
              <a:rPr lang="en-US" sz="2000" dirty="0">
                <a:latin typeface="Lucida Handwriting" panose="03010101010101010101" pitchFamily="66" charset="0"/>
              </a:rPr>
            </a:br>
            <a:br>
              <a:rPr lang="en-US" sz="2000" dirty="0">
                <a:latin typeface="Lucida Handwriting" panose="03010101010101010101" pitchFamily="66" charset="0"/>
              </a:rPr>
            </a:br>
            <a:br>
              <a:rPr lang="en-US" sz="2000" dirty="0">
                <a:latin typeface="Lucida Handwriting" panose="03010101010101010101" pitchFamily="66" charset="0"/>
              </a:rPr>
            </a:br>
            <a:br>
              <a:rPr lang="en-US" sz="2000" dirty="0">
                <a:latin typeface="Lucida Handwriting" panose="03010101010101010101" pitchFamily="66" charset="0"/>
              </a:rPr>
            </a:br>
            <a:br>
              <a:rPr lang="en-US" sz="2000" dirty="0">
                <a:latin typeface="Lucida Handwriting" panose="03010101010101010101" pitchFamily="66" charset="0"/>
              </a:rPr>
            </a:br>
            <a:br>
              <a:rPr lang="en-US" sz="2000" dirty="0">
                <a:latin typeface="Lucida Handwriting" panose="03010101010101010101" pitchFamily="66" charset="0"/>
              </a:rPr>
            </a:br>
            <a:br>
              <a:rPr lang="en-US" sz="2000" dirty="0">
                <a:latin typeface="Lucida Handwriting" panose="03010101010101010101" pitchFamily="66" charset="0"/>
              </a:rPr>
            </a:br>
            <a:br>
              <a:rPr lang="en-US" sz="2000" dirty="0">
                <a:latin typeface="Lucida Handwriting" panose="03010101010101010101" pitchFamily="66" charset="0"/>
              </a:rPr>
            </a:br>
            <a:br>
              <a:rPr lang="en-US" sz="2000" dirty="0">
                <a:latin typeface="Lucida Handwriting" panose="03010101010101010101" pitchFamily="66" charset="0"/>
              </a:rPr>
            </a:br>
            <a:br>
              <a:rPr lang="en-US" sz="2000" dirty="0">
                <a:latin typeface="Lucida Handwriting" panose="03010101010101010101" pitchFamily="66" charset="0"/>
              </a:rPr>
            </a:br>
            <a:br>
              <a:rPr lang="en-US" sz="2000" dirty="0">
                <a:latin typeface="Lucida Handwriting" panose="03010101010101010101" pitchFamily="66" charset="0"/>
              </a:rPr>
            </a:br>
            <a:br>
              <a:rPr lang="en-US" sz="2000" dirty="0">
                <a:latin typeface="Lucida Handwriting" panose="03010101010101010101" pitchFamily="66" charset="0"/>
              </a:rPr>
            </a:br>
            <a:br>
              <a:rPr lang="en-US" sz="2000" dirty="0">
                <a:latin typeface="Lucida Handwriting" panose="03010101010101010101" pitchFamily="66" charset="0"/>
              </a:rPr>
            </a:br>
            <a:br>
              <a:rPr lang="en-US" sz="2000" dirty="0">
                <a:latin typeface="Lucida Handwriting" panose="03010101010101010101" pitchFamily="66" charset="0"/>
              </a:rPr>
            </a:br>
            <a:br>
              <a:rPr lang="en-US" sz="2000" dirty="0">
                <a:latin typeface="Lucida Handwriting" panose="03010101010101010101" pitchFamily="66" charset="0"/>
              </a:rPr>
            </a:br>
            <a:br>
              <a:rPr lang="en-US" sz="2000" dirty="0">
                <a:latin typeface="Lucida Handwriting" panose="03010101010101010101" pitchFamily="66" charset="0"/>
              </a:rPr>
            </a:br>
            <a:br>
              <a:rPr lang="en-US" sz="2000" dirty="0">
                <a:latin typeface="Lucida Handwriting" panose="03010101010101010101" pitchFamily="66" charset="0"/>
              </a:rPr>
            </a:br>
            <a:br>
              <a:rPr lang="en-US" sz="2000" dirty="0">
                <a:latin typeface="Lucida Handwriting" panose="03010101010101010101" pitchFamily="66" charset="0"/>
              </a:rPr>
            </a:br>
            <a:br>
              <a:rPr lang="en-US" sz="2000" dirty="0">
                <a:latin typeface="Lucida Handwriting" panose="03010101010101010101" pitchFamily="66" charset="0"/>
              </a:rPr>
            </a:br>
            <a:br>
              <a:rPr lang="en-US" sz="2000" dirty="0">
                <a:latin typeface="Lucida Handwriting" panose="03010101010101010101" pitchFamily="66" charset="0"/>
              </a:rPr>
            </a:br>
            <a:br>
              <a:rPr lang="en-US" sz="2000" dirty="0">
                <a:latin typeface="Lucida Handwriting" panose="03010101010101010101" pitchFamily="66" charset="0"/>
              </a:rPr>
            </a:br>
            <a:br>
              <a:rPr lang="en-US" sz="2000" dirty="0">
                <a:latin typeface="Lucida Handwriting" panose="03010101010101010101" pitchFamily="66" charset="0"/>
              </a:rPr>
            </a:br>
            <a:br>
              <a:rPr lang="en-US" sz="2000" dirty="0">
                <a:latin typeface="Lucida Handwriting" panose="03010101010101010101" pitchFamily="66" charset="0"/>
              </a:rPr>
            </a:br>
            <a:br>
              <a:rPr lang="en-US" sz="2000" dirty="0">
                <a:latin typeface="Lucida Handwriting" panose="03010101010101010101" pitchFamily="66" charset="0"/>
              </a:rPr>
            </a:br>
            <a:br>
              <a:rPr lang="en-US" sz="2000" dirty="0">
                <a:latin typeface="Lucida Handwriting" panose="03010101010101010101" pitchFamily="66" charset="0"/>
              </a:rPr>
            </a:br>
            <a:br>
              <a:rPr lang="en-US" sz="2000" dirty="0">
                <a:latin typeface="Lucida Handwriting" panose="03010101010101010101" pitchFamily="66" charset="0"/>
              </a:rPr>
            </a:br>
            <a:br>
              <a:rPr lang="en-US" sz="2000" dirty="0">
                <a:latin typeface="Lucida Handwriting" panose="03010101010101010101" pitchFamily="66" charset="0"/>
              </a:rPr>
            </a:br>
            <a:br>
              <a:rPr lang="en-US" sz="2000" dirty="0">
                <a:latin typeface="Lucida Handwriting" panose="03010101010101010101" pitchFamily="66" charset="0"/>
              </a:rPr>
            </a:br>
            <a:br>
              <a:rPr lang="en-US" sz="2000" dirty="0">
                <a:latin typeface="Lucida Handwriting" panose="03010101010101010101" pitchFamily="66" charset="0"/>
              </a:rPr>
            </a:br>
            <a:r>
              <a:rPr lang="en-US" sz="2000" dirty="0">
                <a:solidFill>
                  <a:schemeClr val="accent4">
                    <a:lumMod val="20000"/>
                    <a:lumOff val="80000"/>
                  </a:schemeClr>
                </a:solidFill>
                <a:latin typeface="Lucida Handwriting" panose="03010101010101010101" pitchFamily="66" charset="0"/>
              </a:rPr>
              <a:t>Among the greatest discoveries of lost objects was the 1653 accidental uncovering of </a:t>
            </a:r>
            <a:r>
              <a:rPr lang="en-US" sz="2000" b="1" dirty="0">
                <a:solidFill>
                  <a:schemeClr val="accent4">
                    <a:lumMod val="20000"/>
                    <a:lumOff val="80000"/>
                  </a:schemeClr>
                </a:solidFill>
                <a:latin typeface="Lucida Handwriting" panose="03010101010101010101" pitchFamily="66" charset="0"/>
              </a:rPr>
              <a:t>Childeric I’s Tomb (ruled  473–480) </a:t>
            </a:r>
            <a:r>
              <a:rPr lang="en-US" sz="2000" dirty="0">
                <a:solidFill>
                  <a:schemeClr val="accent4">
                    <a:lumMod val="20000"/>
                    <a:lumOff val="80000"/>
                  </a:schemeClr>
                </a:solidFill>
                <a:latin typeface="Lucida Handwriting" panose="03010101010101010101" pitchFamily="66" charset="0"/>
              </a:rPr>
              <a:t>in the church of </a:t>
            </a:r>
            <a:r>
              <a:rPr lang="en-US" sz="2000" b="1" dirty="0">
                <a:solidFill>
                  <a:schemeClr val="accent4">
                    <a:lumMod val="20000"/>
                    <a:lumOff val="80000"/>
                  </a:schemeClr>
                </a:solidFill>
                <a:latin typeface="Lucida Handwriting" panose="03010101010101010101" pitchFamily="66" charset="0"/>
              </a:rPr>
              <a:t>Saint Brice in Tournai. </a:t>
            </a:r>
            <a:br>
              <a:rPr lang="en-US" sz="2000" b="1" dirty="0">
                <a:solidFill>
                  <a:schemeClr val="accent4">
                    <a:lumMod val="20000"/>
                    <a:lumOff val="80000"/>
                  </a:schemeClr>
                </a:solidFill>
                <a:latin typeface="Lucida Handwriting" panose="03010101010101010101" pitchFamily="66" charset="0"/>
              </a:rPr>
            </a:br>
            <a:r>
              <a:rPr lang="en-US" sz="2000" dirty="0">
                <a:solidFill>
                  <a:schemeClr val="accent4">
                    <a:lumMod val="20000"/>
                    <a:lumOff val="80000"/>
                  </a:schemeClr>
                </a:solidFill>
                <a:latin typeface="Lucida Handwriting" panose="03010101010101010101" pitchFamily="66" charset="0"/>
              </a:rPr>
              <a:t>The grave objects included a golden bull's head and the famous golden insects (perhaps bees, cicadas, aphids, or flies) on which Napoleon modelled his coronation cloak</a:t>
            </a:r>
            <a:r>
              <a:rPr lang="en-US" sz="1300" dirty="0">
                <a:solidFill>
                  <a:schemeClr val="accent4">
                    <a:lumMod val="20000"/>
                    <a:lumOff val="80000"/>
                  </a:schemeClr>
                </a:solidFill>
                <a:latin typeface="Lucida Handwriting" panose="03010101010101010101" pitchFamily="66" charset="0"/>
              </a:rPr>
              <a:t>. </a:t>
            </a:r>
            <a:r>
              <a:rPr lang="en-US" sz="1400" dirty="0">
                <a:latin typeface="Lucida Handwriting" panose="03010101010101010101" pitchFamily="66" charset="0"/>
                <a:hlinkClick r:id="rId2"/>
              </a:rPr>
              <a:t>https://twitter.com/caitlinrgreen/status/826771331106689024</a:t>
            </a:r>
            <a:r>
              <a:rPr lang="en-US" sz="1400" dirty="0">
                <a:latin typeface="Lucida Handwriting" panose="03010101010101010101" pitchFamily="66" charset="0"/>
              </a:rPr>
              <a:t>  </a:t>
            </a:r>
            <a:r>
              <a:rPr lang="en-US" sz="1400" dirty="0">
                <a:solidFill>
                  <a:schemeClr val="accent4">
                    <a:lumMod val="20000"/>
                    <a:lumOff val="80000"/>
                  </a:schemeClr>
                </a:solidFill>
                <a:latin typeface="Lucida Handwriting" panose="03010101010101010101" pitchFamily="66" charset="0"/>
              </a:rPr>
              <a:t>and </a:t>
            </a:r>
            <a:r>
              <a:rPr lang="en-US" sz="1300" dirty="0">
                <a:solidFill>
                  <a:schemeClr val="accent4">
                    <a:lumMod val="20000"/>
                    <a:lumOff val="80000"/>
                  </a:schemeClr>
                </a:solidFill>
                <a:latin typeface="Lucida Handwriting" panose="03010101010101010101" pitchFamily="66" charset="0"/>
              </a:rPr>
              <a:t> </a:t>
            </a:r>
            <a:r>
              <a:rPr lang="en-US" sz="1300" dirty="0">
                <a:solidFill>
                  <a:schemeClr val="accent4">
                    <a:lumMod val="20000"/>
                    <a:lumOff val="80000"/>
                  </a:schemeClr>
                </a:solidFill>
                <a:latin typeface="Lucida Handwriting" panose="03010101010101010101" pitchFamily="66" charset="0"/>
                <a:hlinkClick r:id="rId3"/>
              </a:rPr>
              <a:t>https://gr.pinterest.com/pin/455848793529220985/</a:t>
            </a:r>
            <a:r>
              <a:rPr lang="en-US" sz="1300" dirty="0">
                <a:solidFill>
                  <a:schemeClr val="accent4">
                    <a:lumMod val="20000"/>
                    <a:lumOff val="80000"/>
                  </a:schemeClr>
                </a:solidFill>
                <a:latin typeface="Lucida Handwriting" panose="03010101010101010101" pitchFamily="66" charset="0"/>
              </a:rPr>
              <a:t>  and  </a:t>
            </a:r>
            <a:r>
              <a:rPr lang="en-US" sz="1300" dirty="0">
                <a:solidFill>
                  <a:schemeClr val="accent4">
                    <a:lumMod val="20000"/>
                    <a:lumOff val="80000"/>
                  </a:schemeClr>
                </a:solidFill>
                <a:latin typeface="Lucida Handwriting" panose="03010101010101010101" pitchFamily="66" charset="0"/>
                <a:hlinkClick r:id="rId4"/>
              </a:rPr>
              <a:t>http://www.thehistoryblog.com/wp-content/uploads/2015/07/Childeric-hilt-of-double-edged-sword-or-spatha-and-fittings-from-scramasax-scabbard.jpg</a:t>
            </a:r>
            <a:r>
              <a:rPr lang="en-US" sz="1300" dirty="0">
                <a:solidFill>
                  <a:schemeClr val="accent4">
                    <a:lumMod val="20000"/>
                    <a:lumOff val="80000"/>
                  </a:schemeClr>
                </a:solidFill>
                <a:latin typeface="Lucida Handwriting" panose="03010101010101010101" pitchFamily="66" charset="0"/>
              </a:rPr>
              <a:t> </a:t>
            </a:r>
            <a:br>
              <a:rPr lang="en-US" sz="1300" dirty="0">
                <a:solidFill>
                  <a:schemeClr val="accent4">
                    <a:lumMod val="20000"/>
                    <a:lumOff val="80000"/>
                  </a:schemeClr>
                </a:solidFill>
                <a:latin typeface="Lucida Handwriting" panose="03010101010101010101" pitchFamily="66" charset="0"/>
              </a:rPr>
            </a:br>
            <a:br>
              <a:rPr lang="en-US" sz="1300" dirty="0">
                <a:solidFill>
                  <a:schemeClr val="accent4">
                    <a:lumMod val="20000"/>
                    <a:lumOff val="80000"/>
                  </a:schemeClr>
                </a:solidFill>
                <a:latin typeface="Lucida Handwriting" panose="03010101010101010101" pitchFamily="66" charset="0"/>
              </a:rPr>
            </a:br>
            <a:br>
              <a:rPr lang="en-US" sz="1300" dirty="0">
                <a:solidFill>
                  <a:schemeClr val="accent4">
                    <a:lumMod val="20000"/>
                    <a:lumOff val="80000"/>
                  </a:schemeClr>
                </a:solidFill>
                <a:latin typeface="Lucida Handwriting" panose="03010101010101010101" pitchFamily="66" charset="0"/>
              </a:rPr>
            </a:br>
            <a:br>
              <a:rPr lang="en-US" sz="1300" dirty="0">
                <a:solidFill>
                  <a:schemeClr val="accent4">
                    <a:lumMod val="20000"/>
                    <a:lumOff val="80000"/>
                  </a:schemeClr>
                </a:solidFill>
                <a:latin typeface="Lucida Handwriting" panose="03010101010101010101" pitchFamily="66" charset="0"/>
              </a:rPr>
            </a:br>
            <a:br>
              <a:rPr lang="en-US" sz="1300" dirty="0">
                <a:solidFill>
                  <a:schemeClr val="accent4">
                    <a:lumMod val="20000"/>
                    <a:lumOff val="80000"/>
                  </a:schemeClr>
                </a:solidFill>
                <a:latin typeface="Lucida Handwriting" panose="03010101010101010101" pitchFamily="66" charset="0"/>
              </a:rPr>
            </a:br>
            <a:endParaRPr lang="en-US" sz="1300" dirty="0">
              <a:solidFill>
                <a:schemeClr val="accent4">
                  <a:lumMod val="20000"/>
                  <a:lumOff val="80000"/>
                </a:schemeClr>
              </a:solidFill>
              <a:latin typeface="Lucida Handwriting" panose="03010101010101010101" pitchFamily="66" charset="0"/>
            </a:endParaRPr>
          </a:p>
        </p:txBody>
      </p:sp>
      <p:pic>
        <p:nvPicPr>
          <p:cNvPr id="5" name="Picture 2">
            <a:extLst>
              <a:ext uri="{FF2B5EF4-FFF2-40B4-BE49-F238E27FC236}">
                <a16:creationId xmlns:a16="http://schemas.microsoft.com/office/drawing/2014/main" id="{C0FCD578-CC43-9732-0BB1-98AB4B199B6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79001" y="102207"/>
            <a:ext cx="4506223" cy="665307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BE01AEC2-0640-5B21-E871-79AD9FE8069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04038" y="-257"/>
            <a:ext cx="1704975"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149449DC-DD5C-E00D-E1B6-0CDC27BB4AD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25406" y="249711"/>
            <a:ext cx="3708738" cy="28196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33188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74690-36E5-E36C-E144-BF878D46716C}"/>
              </a:ext>
            </a:extLst>
          </p:cNvPr>
          <p:cNvSpPr>
            <a:spLocks noGrp="1"/>
          </p:cNvSpPr>
          <p:nvPr>
            <p:ph type="title"/>
          </p:nvPr>
        </p:nvSpPr>
        <p:spPr/>
        <p:txBody>
          <a:bodyPr>
            <a:normAutofit/>
          </a:bodyPr>
          <a:lstStyle/>
          <a:p>
            <a:pPr algn="ctr"/>
            <a:r>
              <a:rPr lang="en-US" sz="1200" dirty="0">
                <a:latin typeface="Lucida Handwriting" panose="03010101010101010101" pitchFamily="66" charset="0"/>
                <a:hlinkClick r:id="rId2"/>
              </a:rPr>
              <a:t>https://barbarzynskie-tsunami.muzeum.szczecin.pl/wystawa-barbarzynskie-tsunami/wielkie-sprzatanie.html#fancybox-14</a:t>
            </a:r>
            <a:br>
              <a:rPr lang="en-US" sz="1200" dirty="0">
                <a:latin typeface="Lucida Handwriting" panose="03010101010101010101" pitchFamily="66" charset="0"/>
              </a:rPr>
            </a:br>
            <a:br>
              <a:rPr lang="en-US" sz="1200" dirty="0">
                <a:latin typeface="Lucida Handwriting" panose="03010101010101010101" pitchFamily="66" charset="0"/>
              </a:rPr>
            </a:br>
            <a:br>
              <a:rPr lang="en-US" sz="1200" dirty="0">
                <a:latin typeface="Lucida Handwriting" panose="03010101010101010101" pitchFamily="66" charset="0"/>
              </a:rPr>
            </a:br>
            <a:br>
              <a:rPr lang="en-US" sz="1200" dirty="0">
                <a:latin typeface="Lucida Handwriting" panose="03010101010101010101" pitchFamily="66" charset="0"/>
              </a:rPr>
            </a:br>
            <a:endParaRPr lang="en-US" sz="1200" dirty="0">
              <a:latin typeface="Lucida Handwriting" panose="03010101010101010101" pitchFamily="66" charset="0"/>
            </a:endParaRPr>
          </a:p>
        </p:txBody>
      </p:sp>
      <p:pic>
        <p:nvPicPr>
          <p:cNvPr id="1030" name="Picture 6">
            <a:extLst>
              <a:ext uri="{FF2B5EF4-FFF2-40B4-BE49-F238E27FC236}">
                <a16:creationId xmlns:a16="http://schemas.microsoft.com/office/drawing/2014/main" id="{FCA3113F-4734-9C84-68A7-27515D1188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027906"/>
            <a:ext cx="11430000"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63894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4936D-E33C-2730-086B-D6CCF18E83C5}"/>
              </a:ext>
            </a:extLst>
          </p:cNvPr>
          <p:cNvSpPr>
            <a:spLocks noGrp="1"/>
          </p:cNvSpPr>
          <p:nvPr>
            <p:ph type="title"/>
          </p:nvPr>
        </p:nvSpPr>
        <p:spPr>
          <a:xfrm>
            <a:off x="92918" y="365125"/>
            <a:ext cx="1931826" cy="1325563"/>
          </a:xfrm>
        </p:spPr>
        <p:txBody>
          <a:bodyPr>
            <a:normAutofit fontScale="90000"/>
          </a:bodyPr>
          <a:lstStyle/>
          <a:p>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br>
              <a:rPr lang="en-US" sz="1200" dirty="0">
                <a:latin typeface="Lucida Handwriting" panose="03010101010101010101" pitchFamily="66" charset="0"/>
                <a:hlinkClick r:id="rId2"/>
              </a:rPr>
            </a:br>
            <a:r>
              <a:rPr lang="en-US" sz="1200" dirty="0">
                <a:latin typeface="Lucida Handwriting" panose="03010101010101010101" pitchFamily="66" charset="0"/>
                <a:hlinkClick r:id="rId2"/>
              </a:rPr>
              <a:t>https://www.hhantiquejewelry.com/napoleon-bees-jewelry-tomb-childeric-i-symbols-empire/</a:t>
            </a:r>
            <a:r>
              <a:rPr lang="en-US" sz="1200" dirty="0">
                <a:latin typeface="Lucida Handwriting" panose="03010101010101010101" pitchFamily="66" charset="0"/>
              </a:rPr>
              <a:t> </a:t>
            </a:r>
          </a:p>
        </p:txBody>
      </p:sp>
      <p:pic>
        <p:nvPicPr>
          <p:cNvPr id="3074" name="Picture 2" descr="Napoleon and the Bees: How 5th Century Jewelry From the Tomb of Childeric I  Became a Symbol of Empire — Heart of Hearts Jewels">
            <a:extLst>
              <a:ext uri="{FF2B5EF4-FFF2-40B4-BE49-F238E27FC236}">
                <a16:creationId xmlns:a16="http://schemas.microsoft.com/office/drawing/2014/main" id="{B8B35A9C-20D2-30B4-DA6C-522730BF4C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1442" y="74645"/>
            <a:ext cx="9997641" cy="66873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73597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220" name="Picture 4">
            <a:extLst>
              <a:ext uri="{FF2B5EF4-FFF2-40B4-BE49-F238E27FC236}">
                <a16:creationId xmlns:a16="http://schemas.microsoft.com/office/drawing/2014/main" id="{4F441CE3-C07D-8EBF-6D0D-147A92B9075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5480"/>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72677191-D686-0BCD-E741-81A08F6BA274}"/>
              </a:ext>
            </a:extLst>
          </p:cNvPr>
          <p:cNvSpPr>
            <a:spLocks noGrp="1"/>
          </p:cNvSpPr>
          <p:nvPr>
            <p:ph type="title"/>
          </p:nvPr>
        </p:nvSpPr>
        <p:spPr>
          <a:xfrm>
            <a:off x="838200" y="5625548"/>
            <a:ext cx="10515600" cy="1093304"/>
          </a:xfrm>
        </p:spPr>
        <p:txBody>
          <a:bodyPr>
            <a:normAutofit fontScale="90000"/>
          </a:bodyPr>
          <a:lstStyle/>
          <a:p>
            <a:pPr algn="ctr"/>
            <a:r>
              <a:rPr lang="en-US" sz="2000" b="1" dirty="0" err="1">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t>Trésor</a:t>
            </a:r>
            <a:r>
              <a:rPr lang="en-US" sz="2000" b="1" dirty="0">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t> de </a:t>
            </a:r>
            <a:r>
              <a:rPr lang="en-US" sz="2000" b="1" dirty="0" err="1">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t>Gourdon</a:t>
            </a:r>
            <a:r>
              <a:rPr lang="en-US" sz="2000" b="1" dirty="0">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t>, </a:t>
            </a:r>
            <a:r>
              <a:rPr lang="en-US" sz="2000" dirty="0">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t>5</a:t>
            </a:r>
            <a:r>
              <a:rPr lang="en-US" sz="2000" baseline="30000" dirty="0">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t>th</a:t>
            </a:r>
            <a:r>
              <a:rPr lang="en-US" sz="2000" dirty="0">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t> to 6</a:t>
            </a:r>
            <a:r>
              <a:rPr lang="en-US" sz="2000" baseline="30000" dirty="0">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t>th</a:t>
            </a:r>
            <a:r>
              <a:rPr lang="en-US" sz="2000" dirty="0">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t> centuries, Chalice and Paten, Gold, turquoise et cloisonné garnets, Chalice H.: 7,5 cm, Paten: 7,5x19,5 cm; Cabinet des </a:t>
            </a:r>
            <a:r>
              <a:rPr lang="en-US" sz="2000" dirty="0" err="1">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t>Médailles</a:t>
            </a:r>
            <a:r>
              <a:rPr lang="en-US" sz="2000" dirty="0">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t>, Paris, France</a:t>
            </a:r>
            <a:br>
              <a:rPr lang="en-US" sz="2000" dirty="0">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br>
            <a:r>
              <a:rPr lang="en-US" sz="1600" dirty="0">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hlinkClick r:id="rId3"/>
              </a:rPr>
              <a:t>https://fr.wikipedia.org/wiki/Tr%C3%A9sor_de_Gourdon</a:t>
            </a:r>
            <a:r>
              <a:rPr lang="en-US" sz="1600" dirty="0">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t> </a:t>
            </a:r>
            <a:endParaRPr lang="en-US" sz="1600" dirty="0">
              <a:latin typeface="Lucida Handwriting" panose="03010101010101010101" pitchFamily="66" charset="0"/>
            </a:endParaRPr>
          </a:p>
        </p:txBody>
      </p:sp>
    </p:spTree>
    <p:extLst>
      <p:ext uri="{BB962C8B-B14F-4D97-AF65-F5344CB8AC3E}">
        <p14:creationId xmlns:p14="http://schemas.microsoft.com/office/powerpoint/2010/main" val="42405259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B8218-3B39-627B-0551-10A36EA24080}"/>
              </a:ext>
            </a:extLst>
          </p:cNvPr>
          <p:cNvSpPr>
            <a:spLocks noGrp="1"/>
          </p:cNvSpPr>
          <p:nvPr>
            <p:ph type="title"/>
          </p:nvPr>
        </p:nvSpPr>
        <p:spPr>
          <a:xfrm>
            <a:off x="189396" y="365125"/>
            <a:ext cx="6261100" cy="1325563"/>
          </a:xfrm>
        </p:spPr>
        <p:txBody>
          <a:bodyPr>
            <a:normAutofit fontScale="90000"/>
          </a:bodyPr>
          <a:lstStyle/>
          <a:p>
            <a:pPr algn="ctr"/>
            <a:br>
              <a:rPr lang="en-US" sz="2400" b="1" dirty="0">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br>
            <a:br>
              <a:rPr lang="en-US" sz="2400" b="1" dirty="0">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br>
            <a:br>
              <a:rPr lang="en-US" sz="2400" b="1" dirty="0">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br>
            <a:br>
              <a:rPr lang="en-US" sz="2400" b="1" dirty="0">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br>
            <a:br>
              <a:rPr lang="en-US" sz="2400" b="1" dirty="0">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br>
            <a:br>
              <a:rPr lang="en-US" sz="2400" b="1" dirty="0">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br>
            <a:br>
              <a:rPr lang="en-US" sz="2400" b="1" dirty="0">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br>
            <a:br>
              <a:rPr lang="en-US" sz="2400" b="1" dirty="0">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br>
            <a:br>
              <a:rPr lang="en-US" sz="2400" b="1" dirty="0">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br>
            <a:br>
              <a:rPr lang="en-US" sz="2400" b="1" dirty="0">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br>
            <a:br>
              <a:rPr lang="en-US" sz="2400" b="1" dirty="0">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br>
            <a:br>
              <a:rPr lang="en-US" sz="2400" b="1" dirty="0">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br>
            <a:br>
              <a:rPr lang="en-US" sz="2400" b="1" dirty="0">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br>
            <a:br>
              <a:rPr lang="en-US" sz="2400" b="1" dirty="0">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br>
            <a:br>
              <a:rPr lang="en-US" sz="2400" b="1" dirty="0">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br>
            <a:br>
              <a:rPr lang="en-US" sz="2400" b="1" dirty="0">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br>
            <a:br>
              <a:rPr lang="en-US" sz="2400" b="1" dirty="0">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br>
            <a:br>
              <a:rPr lang="en-US" sz="2400" b="1" dirty="0">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br>
            <a:br>
              <a:rPr lang="en-US" sz="2400" b="1" dirty="0">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br>
            <a:br>
              <a:rPr lang="en-US" sz="2400" b="1" dirty="0">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br>
            <a:br>
              <a:rPr lang="en-US" sz="2400" b="1" dirty="0">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br>
            <a:br>
              <a:rPr lang="en-US" sz="2400" b="1" dirty="0">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br>
            <a:br>
              <a:rPr lang="en-US" sz="2400" b="1" dirty="0">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br>
            <a:br>
              <a:rPr lang="en-US" sz="2400" b="1" dirty="0">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br>
            <a:br>
              <a:rPr lang="en-US" sz="2400" b="1" dirty="0">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br>
            <a:br>
              <a:rPr lang="en-US" sz="2400" b="1" dirty="0">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br>
            <a:r>
              <a:rPr lang="en-US" sz="2200" b="1" dirty="0" err="1">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t>Trésor</a:t>
            </a:r>
            <a:r>
              <a:rPr lang="en-US" sz="2200" b="1" dirty="0">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t> de </a:t>
            </a:r>
            <a:r>
              <a:rPr lang="en-US" sz="2200" b="1" dirty="0" err="1">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t>Gourdon</a:t>
            </a:r>
            <a:r>
              <a:rPr lang="en-US" sz="2200" b="1" dirty="0">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t>, Chalice</a:t>
            </a:r>
            <a:r>
              <a:rPr lang="en-US" sz="2200" dirty="0">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t>, 5</a:t>
            </a:r>
            <a:r>
              <a:rPr lang="en-US" sz="2200" baseline="30000" dirty="0">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t>th</a:t>
            </a:r>
            <a:r>
              <a:rPr lang="en-US" sz="2200" dirty="0">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t> to 6</a:t>
            </a:r>
            <a:r>
              <a:rPr lang="en-US" sz="2200" baseline="30000" dirty="0">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t>th</a:t>
            </a:r>
            <a:r>
              <a:rPr lang="en-US" sz="2200" dirty="0">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t> centuries, </a:t>
            </a:r>
            <a:r>
              <a:rPr lang="en-US" sz="2200" dirty="0" err="1">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t>Gold,turquoise</a:t>
            </a:r>
            <a:r>
              <a:rPr lang="en-US" sz="2200" dirty="0">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t> et garnets, H.: 7,5 cm, Cabinet des </a:t>
            </a:r>
            <a:r>
              <a:rPr lang="en-US" sz="2200" dirty="0" err="1">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t>Médailles</a:t>
            </a:r>
            <a:r>
              <a:rPr lang="en-US" sz="2200" dirty="0">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t>, Paris, France </a:t>
            </a:r>
            <a:r>
              <a:rPr lang="en-US" sz="1600" dirty="0">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hlinkClick r:id="rId2"/>
              </a:rPr>
              <a:t>https://commons.wikimedia.org/wiki/File:Tr%C3%A9sor_de_Gourdon_04.JPG</a:t>
            </a:r>
            <a:r>
              <a:rPr lang="en-US" sz="1600" dirty="0">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t> </a:t>
            </a:r>
            <a:br>
              <a:rPr lang="en-US" sz="1600" dirty="0">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br>
            <a:r>
              <a:rPr lang="en-US" sz="1600" dirty="0">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hlinkClick r:id="rId3"/>
              </a:rPr>
              <a:t>https://fr.wikipedia.org/wiki/Tr%C3%A9sor_de_Gourdon</a:t>
            </a:r>
            <a:r>
              <a:rPr lang="en-US" sz="1600" dirty="0">
                <a:solidFill>
                  <a:schemeClr val="accent2">
                    <a:lumMod val="20000"/>
                    <a:lumOff val="80000"/>
                  </a:schemeClr>
                </a:solidFill>
                <a:effectLst/>
                <a:latin typeface="Lucida Handwriting" panose="03010101010101010101" pitchFamily="66" charset="0"/>
                <a:ea typeface="Calibri" panose="020F0502020204030204" pitchFamily="34" charset="0"/>
                <a:cs typeface="Times New Roman" panose="02020603050405020304" pitchFamily="18" charset="0"/>
              </a:rPr>
              <a:t>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sz="2400" dirty="0">
              <a:solidFill>
                <a:schemeClr val="accent2">
                  <a:lumMod val="20000"/>
                  <a:lumOff val="80000"/>
                </a:schemeClr>
              </a:solidFill>
            </a:endParaRPr>
          </a:p>
        </p:txBody>
      </p:sp>
      <p:pic>
        <p:nvPicPr>
          <p:cNvPr id="8194" name="Picture 2">
            <a:extLst>
              <a:ext uri="{FF2B5EF4-FFF2-40B4-BE49-F238E27FC236}">
                <a16:creationId xmlns:a16="http://schemas.microsoft.com/office/drawing/2014/main" id="{3371CD6D-95C9-F08C-95CB-181C668AB6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9400" y="165186"/>
            <a:ext cx="5373204" cy="65276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5378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4EF7C-33C8-0504-F41C-DA15C356411C}"/>
              </a:ext>
            </a:extLst>
          </p:cNvPr>
          <p:cNvSpPr>
            <a:spLocks noGrp="1"/>
          </p:cNvSpPr>
          <p:nvPr>
            <p:ph type="title"/>
          </p:nvPr>
        </p:nvSpPr>
        <p:spPr>
          <a:xfrm>
            <a:off x="8451541" y="365125"/>
            <a:ext cx="3598695" cy="1325563"/>
          </a:xfrm>
        </p:spPr>
        <p:txBody>
          <a:bodyPr>
            <a:normAutofit fontScale="90000"/>
          </a:bodyPr>
          <a:lstStyle/>
          <a:p>
            <a:pPr algn="ct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br>
              <a:rPr lang="en-US" sz="2000" dirty="0">
                <a:solidFill>
                  <a:schemeClr val="accent2">
                    <a:lumMod val="20000"/>
                    <a:lumOff val="80000"/>
                  </a:schemeClr>
                </a:solidFill>
                <a:latin typeface="Lucida Handwriting" panose="03010101010101010101" pitchFamily="66" charset="0"/>
              </a:rPr>
            </a:br>
            <a:r>
              <a:rPr lang="en-US" sz="2000" dirty="0" err="1">
                <a:solidFill>
                  <a:schemeClr val="accent2">
                    <a:lumMod val="20000"/>
                    <a:lumOff val="80000"/>
                  </a:schemeClr>
                </a:solidFill>
                <a:latin typeface="Lucida Handwriting" panose="03010101010101010101" pitchFamily="66" charset="0"/>
              </a:rPr>
              <a:t>Metrial</a:t>
            </a:r>
            <a:r>
              <a:rPr lang="en-US" sz="2000" dirty="0">
                <a:solidFill>
                  <a:schemeClr val="accent2">
                    <a:lumMod val="20000"/>
                    <a:lumOff val="80000"/>
                  </a:schemeClr>
                </a:solidFill>
                <a:latin typeface="Lucida Handwriting" panose="03010101010101010101" pitchFamily="66" charset="0"/>
              </a:rPr>
              <a:t> from the tomb of Queen </a:t>
            </a:r>
            <a:r>
              <a:rPr lang="en-US" sz="2000" dirty="0" err="1">
                <a:solidFill>
                  <a:schemeClr val="accent2">
                    <a:lumMod val="20000"/>
                    <a:lumOff val="80000"/>
                  </a:schemeClr>
                </a:solidFill>
                <a:latin typeface="Lucida Handwriting" panose="03010101010101010101" pitchFamily="66" charset="0"/>
              </a:rPr>
              <a:t>Arnegunde</a:t>
            </a:r>
            <a:r>
              <a:rPr lang="en-US" sz="2000" dirty="0">
                <a:solidFill>
                  <a:schemeClr val="accent2">
                    <a:lumMod val="20000"/>
                    <a:lumOff val="80000"/>
                  </a:schemeClr>
                </a:solidFill>
                <a:latin typeface="Lucida Handwriting" panose="03010101010101010101" pitchFamily="66" charset="0"/>
              </a:rPr>
              <a:t> buried between 580 and 590. Photo: © RMN-Grand Palais (National Archeology Museum) / Jean-Gilles </a:t>
            </a:r>
            <a:r>
              <a:rPr lang="en-US" sz="2000" dirty="0" err="1">
                <a:solidFill>
                  <a:schemeClr val="accent2">
                    <a:lumMod val="20000"/>
                    <a:lumOff val="80000"/>
                  </a:schemeClr>
                </a:solidFill>
                <a:latin typeface="Lucida Handwriting" panose="03010101010101010101" pitchFamily="66" charset="0"/>
              </a:rPr>
              <a:t>Berizzi</a:t>
            </a:r>
            <a:r>
              <a:rPr lang="en-US" sz="2000" dirty="0">
                <a:solidFill>
                  <a:schemeClr val="accent2">
                    <a:lumMod val="20000"/>
                    <a:lumOff val="80000"/>
                  </a:schemeClr>
                </a:solidFill>
                <a:latin typeface="Lucida Handwriting" panose="03010101010101010101" pitchFamily="66" charset="0"/>
              </a:rPr>
              <a:t>.</a:t>
            </a:r>
            <a:br>
              <a:rPr lang="en-US" sz="2000" dirty="0">
                <a:solidFill>
                  <a:schemeClr val="accent2">
                    <a:lumMod val="20000"/>
                    <a:lumOff val="80000"/>
                  </a:schemeClr>
                </a:solidFill>
                <a:latin typeface="Lucida Handwriting" panose="03010101010101010101" pitchFamily="66" charset="0"/>
              </a:rPr>
            </a:br>
            <a:r>
              <a:rPr lang="en-US" sz="1600" dirty="0">
                <a:solidFill>
                  <a:schemeClr val="accent2">
                    <a:lumMod val="20000"/>
                    <a:lumOff val="80000"/>
                  </a:schemeClr>
                </a:solidFill>
                <a:latin typeface="Lucida Handwriting" panose="03010101010101010101" pitchFamily="66" charset="0"/>
                <a:hlinkClick r:id="rId2"/>
              </a:rPr>
              <a:t>https://archeologie.culture.gouv.fr/saint-denis/en/queen-arnegunde-510520-580590</a:t>
            </a:r>
            <a:r>
              <a:rPr lang="en-US" sz="1600" dirty="0">
                <a:solidFill>
                  <a:schemeClr val="accent2">
                    <a:lumMod val="20000"/>
                    <a:lumOff val="80000"/>
                  </a:schemeClr>
                </a:solidFill>
                <a:latin typeface="Lucida Handwriting" panose="03010101010101010101" pitchFamily="66" charset="0"/>
              </a:rPr>
              <a:t> </a:t>
            </a:r>
          </a:p>
        </p:txBody>
      </p:sp>
      <p:pic>
        <p:nvPicPr>
          <p:cNvPr id="12290" name="Picture 2">
            <a:extLst>
              <a:ext uri="{FF2B5EF4-FFF2-40B4-BE49-F238E27FC236}">
                <a16:creationId xmlns:a16="http://schemas.microsoft.com/office/drawing/2014/main" id="{E0606FCD-FF99-EC2D-EF63-1971E49151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764" y="136635"/>
            <a:ext cx="8080954" cy="6601518"/>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a:extLst>
              <a:ext uri="{FF2B5EF4-FFF2-40B4-BE49-F238E27FC236}">
                <a16:creationId xmlns:a16="http://schemas.microsoft.com/office/drawing/2014/main" id="{8EFEF243-8B93-D7AC-6F30-887A56374C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38930" y="239780"/>
            <a:ext cx="3711307" cy="329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01968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79F1E-95DA-BF91-49F2-193050068460}"/>
              </a:ext>
            </a:extLst>
          </p:cNvPr>
          <p:cNvSpPr>
            <a:spLocks noGrp="1"/>
          </p:cNvSpPr>
          <p:nvPr>
            <p:ph type="title"/>
          </p:nvPr>
        </p:nvSpPr>
        <p:spPr>
          <a:xfrm>
            <a:off x="5816338" y="365125"/>
            <a:ext cx="6228572" cy="1325563"/>
          </a:xfrm>
        </p:spPr>
        <p:txBody>
          <a:bodyPr>
            <a:normAutofit/>
          </a:bodyPr>
          <a:lstStyle/>
          <a:p>
            <a:pPr algn="ctr"/>
            <a:r>
              <a:rPr lang="en-US" sz="1200" dirty="0">
                <a:latin typeface="Lucida Handwriting" panose="03010101010101010101" pitchFamily="66" charset="0"/>
                <a:hlinkClick r:id="rId2"/>
              </a:rPr>
              <a:t>https://archeologie.culture.gouv.fr/saint-denis/en/queen-arnegunde-510520-580590</a:t>
            </a:r>
            <a:r>
              <a:rPr lang="en-US" sz="1200" dirty="0">
                <a:latin typeface="Lucida Handwriting" panose="03010101010101010101" pitchFamily="66" charset="0"/>
              </a:rPr>
              <a:t> </a:t>
            </a:r>
            <a:br>
              <a:rPr lang="en-US" sz="1200" dirty="0">
                <a:latin typeface="Lucida Handwriting" panose="03010101010101010101" pitchFamily="66" charset="0"/>
              </a:rPr>
            </a:br>
            <a:r>
              <a:rPr lang="en-US" sz="1200" dirty="0">
                <a:latin typeface="Lucida Handwriting" panose="03010101010101010101" pitchFamily="66" charset="0"/>
                <a:hlinkClick r:id="rId3"/>
              </a:rPr>
              <a:t>https://panoramadelart.com/parure-de-la-reine-aregonde</a:t>
            </a:r>
            <a:br>
              <a:rPr lang="en-US" sz="1200" dirty="0">
                <a:latin typeface="Lucida Handwriting" panose="03010101010101010101" pitchFamily="66" charset="0"/>
              </a:rPr>
            </a:br>
            <a:endParaRPr lang="en-US" sz="1200" dirty="0">
              <a:latin typeface="Lucida Handwriting" panose="03010101010101010101" pitchFamily="66" charset="0"/>
            </a:endParaRPr>
          </a:p>
        </p:txBody>
      </p:sp>
      <p:pic>
        <p:nvPicPr>
          <p:cNvPr id="4098" name="Picture 2" descr="Parure de la reine Arégonde | Panorama de l'art">
            <a:extLst>
              <a:ext uri="{FF2B5EF4-FFF2-40B4-BE49-F238E27FC236}">
                <a16:creationId xmlns:a16="http://schemas.microsoft.com/office/drawing/2014/main" id="{CF54107B-7653-B8AB-EA4D-03E748A3D8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090" y="0"/>
            <a:ext cx="555148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CB2D0E65-7727-DA23-0846-BC43B3EFE10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16339" y="1817338"/>
            <a:ext cx="6228572" cy="46755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06565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9E723-BD68-FA1E-3DC4-97211563854C}"/>
              </a:ext>
            </a:extLst>
          </p:cNvPr>
          <p:cNvSpPr>
            <a:spLocks noGrp="1"/>
          </p:cNvSpPr>
          <p:nvPr>
            <p:ph type="title"/>
          </p:nvPr>
        </p:nvSpPr>
        <p:spPr>
          <a:xfrm>
            <a:off x="185462" y="365125"/>
            <a:ext cx="6805273" cy="1325563"/>
          </a:xfrm>
        </p:spPr>
        <p:txBody>
          <a:bodyPr>
            <a:normAutofit/>
          </a:bodyPr>
          <a:lstStyle/>
          <a:p>
            <a:pPr algn="ctr"/>
            <a:r>
              <a:rPr lang="en-US" sz="1200" dirty="0">
                <a:latin typeface="Lucida Handwriting" panose="03010101010101010101" pitchFamily="66" charset="0"/>
                <a:hlinkClick r:id="rId2"/>
              </a:rPr>
              <a:t>https://docplayer.org/55386822-Die-menschen-im-fruehmittelalter.html</a:t>
            </a:r>
            <a:br>
              <a:rPr lang="en-US" sz="1200" dirty="0">
                <a:latin typeface="Lucida Handwriting" panose="03010101010101010101" pitchFamily="66" charset="0"/>
              </a:rPr>
            </a:br>
            <a:r>
              <a:rPr lang="en-US" sz="1200" dirty="0">
                <a:latin typeface="Lucida Handwriting" panose="03010101010101010101" pitchFamily="66" charset="0"/>
                <a:hlinkClick r:id="rId3"/>
              </a:rPr>
              <a:t>https://arula.hypotheses.org/557</a:t>
            </a:r>
            <a:r>
              <a:rPr lang="en-US" sz="1200" dirty="0">
                <a:latin typeface="Lucida Handwriting" panose="03010101010101010101" pitchFamily="66" charset="0"/>
              </a:rPr>
              <a:t> </a:t>
            </a:r>
            <a:br>
              <a:rPr lang="en-US" sz="1200" dirty="0">
                <a:latin typeface="Lucida Handwriting" panose="03010101010101010101" pitchFamily="66" charset="0"/>
              </a:rPr>
            </a:br>
            <a:r>
              <a:rPr lang="en-US" sz="1200" dirty="0">
                <a:latin typeface="Lucida Handwriting" panose="03010101010101010101" pitchFamily="66" charset="0"/>
                <a:hlinkClick r:id="rId4"/>
              </a:rPr>
              <a:t>https://m.facebook.com/471707109534948/photos/the-tomb-of-queen-arnegunde-aregundhttpbenedanteblogspotca201311the-tomb-of-quee/771866432852346/</a:t>
            </a:r>
            <a:r>
              <a:rPr lang="en-US" sz="1200" dirty="0">
                <a:latin typeface="Lucida Handwriting" panose="03010101010101010101" pitchFamily="66" charset="0"/>
              </a:rPr>
              <a:t> </a:t>
            </a:r>
            <a:br>
              <a:rPr lang="en-US" sz="1200" dirty="0">
                <a:latin typeface="Lucida Handwriting" panose="03010101010101010101" pitchFamily="66" charset="0"/>
              </a:rPr>
            </a:br>
            <a:r>
              <a:rPr lang="en-US" sz="1200" dirty="0">
                <a:latin typeface="Lucida Handwriting" panose="03010101010101010101" pitchFamily="66" charset="0"/>
              </a:rPr>
              <a:t> </a:t>
            </a:r>
          </a:p>
        </p:txBody>
      </p:sp>
      <p:pic>
        <p:nvPicPr>
          <p:cNvPr id="3074" name="Picture 2" descr="Die Menschen im Frühmittelalter - PDF Free Download">
            <a:extLst>
              <a:ext uri="{FF2B5EF4-FFF2-40B4-BE49-F238E27FC236}">
                <a16:creationId xmlns:a16="http://schemas.microsoft.com/office/drawing/2014/main" id="{775A70C9-6105-C77A-A086-E8ECF89594C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85990" y="190311"/>
            <a:ext cx="4820548" cy="6477377"/>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No photo description available.">
            <a:extLst>
              <a:ext uri="{FF2B5EF4-FFF2-40B4-BE49-F238E27FC236}">
                <a16:creationId xmlns:a16="http://schemas.microsoft.com/office/drawing/2014/main" id="{A56B8A0A-2900-B77E-0DF0-DFB3A8911BD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5462" y="1760752"/>
            <a:ext cx="3334486" cy="4906936"/>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Exposition Königinnen der Merowinger / Reines des Mérovingiens (Francfort,  12 novembre-24 février) | ARULA">
            <a:extLst>
              <a:ext uri="{FF2B5EF4-FFF2-40B4-BE49-F238E27FC236}">
                <a16:creationId xmlns:a16="http://schemas.microsoft.com/office/drawing/2014/main" id="{7A34D777-D8E5-30B8-174F-5519E6A4748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75594" y="1690688"/>
            <a:ext cx="3215142" cy="497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26213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FE852-911D-0481-386C-D4710BCA0F97}"/>
              </a:ext>
            </a:extLst>
          </p:cNvPr>
          <p:cNvSpPr>
            <a:spLocks noGrp="1"/>
          </p:cNvSpPr>
          <p:nvPr>
            <p:ph type="title"/>
          </p:nvPr>
        </p:nvSpPr>
        <p:spPr>
          <a:xfrm>
            <a:off x="186018" y="365125"/>
            <a:ext cx="6200775" cy="1325563"/>
          </a:xfrm>
        </p:spPr>
        <p:txBody>
          <a:bodyPr>
            <a:normAutofit/>
          </a:bodyPr>
          <a:lstStyle/>
          <a:p>
            <a:pPr algn="ctr"/>
            <a:r>
              <a:rPr lang="en-US" sz="1200" dirty="0">
                <a:latin typeface="Lucida Handwriting" panose="03010101010101010101" pitchFamily="66" charset="0"/>
                <a:hlinkClick r:id="rId2"/>
              </a:rPr>
              <a:t>https://shoemuseum.ch/dossiers/2533-2/</a:t>
            </a:r>
            <a:r>
              <a:rPr lang="en-US" sz="1200" dirty="0">
                <a:latin typeface="Lucida Handwriting" panose="03010101010101010101" pitchFamily="66" charset="0"/>
              </a:rPr>
              <a:t> </a:t>
            </a:r>
            <a:br>
              <a:rPr lang="en-US" sz="1200" dirty="0">
                <a:latin typeface="Lucida Handwriting" panose="03010101010101010101" pitchFamily="66" charset="0"/>
              </a:rPr>
            </a:br>
            <a:br>
              <a:rPr lang="en-US" sz="1200" dirty="0">
                <a:latin typeface="Lucida Handwriting" panose="03010101010101010101" pitchFamily="66" charset="0"/>
              </a:rPr>
            </a:br>
            <a:endParaRPr lang="en-US" sz="1200" dirty="0">
              <a:latin typeface="Lucida Handwriting" panose="03010101010101010101" pitchFamily="66" charset="0"/>
            </a:endParaRPr>
          </a:p>
        </p:txBody>
      </p:sp>
      <p:pic>
        <p:nvPicPr>
          <p:cNvPr id="2050" name="Picture 2">
            <a:extLst>
              <a:ext uri="{FF2B5EF4-FFF2-40B4-BE49-F238E27FC236}">
                <a16:creationId xmlns:a16="http://schemas.microsoft.com/office/drawing/2014/main" id="{1CBA4094-03F4-168D-3876-34E832EAAB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018" y="1257300"/>
            <a:ext cx="7196818" cy="540590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86450695-220F-BCFE-C9C4-604D0BC2E1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24750" y="173210"/>
            <a:ext cx="4481232" cy="65115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35097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89A5C-1076-B33E-99C4-BF2147529CC1}"/>
              </a:ext>
            </a:extLst>
          </p:cNvPr>
          <p:cNvSpPr>
            <a:spLocks noGrp="1"/>
          </p:cNvSpPr>
          <p:nvPr>
            <p:ph type="title"/>
          </p:nvPr>
        </p:nvSpPr>
        <p:spPr>
          <a:xfrm>
            <a:off x="7146234" y="365125"/>
            <a:ext cx="4950515" cy="1325563"/>
          </a:xfrm>
        </p:spPr>
        <p:txBody>
          <a:bodyPr>
            <a:normAutofit fontScale="90000"/>
          </a:bodyPr>
          <a:lstStyle/>
          <a:p>
            <a:pPr algn="ctr"/>
            <a:r>
              <a:rPr lang="en-US" sz="2000" b="1" dirty="0">
                <a:solidFill>
                  <a:schemeClr val="accent2">
                    <a:lumMod val="20000"/>
                    <a:lumOff val="80000"/>
                  </a:schemeClr>
                </a:solidFill>
                <a:latin typeface="Lucida Handwriting" panose="03010101010101010101" pitchFamily="66" charset="0"/>
              </a:rPr>
              <a:t>Merovingian Fibulae</a:t>
            </a:r>
            <a:r>
              <a:rPr lang="en-US" sz="2000" dirty="0">
                <a:solidFill>
                  <a:schemeClr val="accent2">
                    <a:lumMod val="20000"/>
                    <a:lumOff val="80000"/>
                  </a:schemeClr>
                </a:solidFill>
                <a:latin typeface="Lucida Handwriting" panose="03010101010101010101" pitchFamily="66" charset="0"/>
              </a:rPr>
              <a:t>, Gold, garnets and glass paste and precious stones, </a:t>
            </a:r>
            <a:br>
              <a:rPr lang="en-US" sz="2000" dirty="0">
                <a:solidFill>
                  <a:schemeClr val="accent2">
                    <a:lumMod val="20000"/>
                    <a:lumOff val="80000"/>
                  </a:schemeClr>
                </a:solidFill>
                <a:latin typeface="Lucida Handwriting" panose="03010101010101010101" pitchFamily="66" charset="0"/>
              </a:rPr>
            </a:br>
            <a:r>
              <a:rPr lang="en-US" sz="2000" dirty="0">
                <a:solidFill>
                  <a:schemeClr val="accent2">
                    <a:lumMod val="20000"/>
                    <a:lumOff val="80000"/>
                  </a:schemeClr>
                </a:solidFill>
                <a:latin typeface="Lucida Handwriting" panose="03010101010101010101" pitchFamily="66" charset="0"/>
              </a:rPr>
              <a:t>Cabinet of Medals, Paris, France</a:t>
            </a:r>
            <a:br>
              <a:rPr lang="en-US" sz="2000" dirty="0">
                <a:solidFill>
                  <a:schemeClr val="accent2">
                    <a:lumMod val="20000"/>
                    <a:lumOff val="80000"/>
                  </a:schemeClr>
                </a:solidFill>
                <a:latin typeface="Lucida Handwriting" panose="03010101010101010101" pitchFamily="66" charset="0"/>
              </a:rPr>
            </a:br>
            <a:r>
              <a:rPr lang="en-US" sz="1600" dirty="0">
                <a:solidFill>
                  <a:schemeClr val="accent2">
                    <a:lumMod val="20000"/>
                    <a:lumOff val="80000"/>
                  </a:schemeClr>
                </a:solidFill>
                <a:latin typeface="Lucida Handwriting" panose="03010101010101010101" pitchFamily="66" charset="0"/>
                <a:hlinkClick r:id="rId2"/>
              </a:rPr>
              <a:t>https://fr.m.wikipedia.org/wiki/Fichier:Merovingian_fibula_CdM.jpg</a:t>
            </a:r>
            <a:r>
              <a:rPr lang="en-US" sz="1600" dirty="0">
                <a:solidFill>
                  <a:schemeClr val="accent2">
                    <a:lumMod val="20000"/>
                    <a:lumOff val="80000"/>
                  </a:schemeClr>
                </a:solidFill>
                <a:latin typeface="Lucida Handwriting" panose="03010101010101010101" pitchFamily="66" charset="0"/>
              </a:rPr>
              <a:t> </a:t>
            </a:r>
          </a:p>
        </p:txBody>
      </p:sp>
      <p:pic>
        <p:nvPicPr>
          <p:cNvPr id="11266" name="Picture 2">
            <a:extLst>
              <a:ext uri="{FF2B5EF4-FFF2-40B4-BE49-F238E27FC236}">
                <a16:creationId xmlns:a16="http://schemas.microsoft.com/office/drawing/2014/main" id="{3178A56B-8A08-927B-BCBC-C67D4E121D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0" y="131807"/>
            <a:ext cx="6941654" cy="6611099"/>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Merovingian fibulae. Cabinet des Médailles. | Medieval jewelry, Merovingian,  Ancient jewelry">
            <a:extLst>
              <a:ext uri="{FF2B5EF4-FFF2-40B4-BE49-F238E27FC236}">
                <a16:creationId xmlns:a16="http://schemas.microsoft.com/office/drawing/2014/main" id="{19D9A78B-4983-B89F-95BB-35AF312A89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24" y="1977887"/>
            <a:ext cx="4838675" cy="4622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62579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07A49-3441-08D8-E25A-CC5BC8A26543}"/>
              </a:ext>
            </a:extLst>
          </p:cNvPr>
          <p:cNvSpPr>
            <a:spLocks noGrp="1"/>
          </p:cNvSpPr>
          <p:nvPr>
            <p:ph type="title"/>
          </p:nvPr>
        </p:nvSpPr>
        <p:spPr>
          <a:xfrm>
            <a:off x="153694" y="365125"/>
            <a:ext cx="6168344" cy="1325563"/>
          </a:xfrm>
        </p:spPr>
        <p:txBody>
          <a:bodyPr>
            <a:normAutofit fontScale="90000"/>
          </a:bodyPr>
          <a:lstStyle/>
          <a:p>
            <a:br>
              <a:rPr lang="en-US" sz="2000" b="0" i="0" u="none" strike="noStrike" dirty="0">
                <a:solidFill>
                  <a:schemeClr val="accent2">
                    <a:lumMod val="20000"/>
                    <a:lumOff val="80000"/>
                  </a:schemeClr>
                </a:solidFill>
                <a:effectLst/>
                <a:latin typeface="Lucida Handwriting" panose="03010101010101010101" pitchFamily="66" charset="0"/>
              </a:rPr>
            </a:br>
            <a:br>
              <a:rPr lang="en-US" sz="2000" b="0" i="0" u="none" strike="noStrike" dirty="0">
                <a:solidFill>
                  <a:schemeClr val="accent2">
                    <a:lumMod val="20000"/>
                    <a:lumOff val="80000"/>
                  </a:schemeClr>
                </a:solidFill>
                <a:effectLst/>
                <a:latin typeface="Lucida Handwriting" panose="03010101010101010101" pitchFamily="66" charset="0"/>
              </a:rPr>
            </a:br>
            <a:br>
              <a:rPr lang="en-US" sz="2000" b="0" i="0" u="none" strike="noStrike" dirty="0">
                <a:solidFill>
                  <a:schemeClr val="accent2">
                    <a:lumMod val="20000"/>
                    <a:lumOff val="80000"/>
                  </a:schemeClr>
                </a:solidFill>
                <a:effectLst/>
                <a:latin typeface="Lucida Handwriting" panose="03010101010101010101" pitchFamily="66" charset="0"/>
              </a:rPr>
            </a:br>
            <a:br>
              <a:rPr lang="en-US" sz="2000" b="0" i="0" u="none" strike="noStrike" dirty="0">
                <a:solidFill>
                  <a:schemeClr val="accent2">
                    <a:lumMod val="20000"/>
                    <a:lumOff val="80000"/>
                  </a:schemeClr>
                </a:solidFill>
                <a:effectLst/>
                <a:latin typeface="Lucida Handwriting" panose="03010101010101010101" pitchFamily="66" charset="0"/>
              </a:rPr>
            </a:br>
            <a:br>
              <a:rPr lang="en-US" sz="2000" b="0" i="0" u="none" strike="noStrike" dirty="0">
                <a:solidFill>
                  <a:schemeClr val="accent2">
                    <a:lumMod val="20000"/>
                    <a:lumOff val="80000"/>
                  </a:schemeClr>
                </a:solidFill>
                <a:effectLst/>
                <a:latin typeface="Lucida Handwriting" panose="03010101010101010101" pitchFamily="66" charset="0"/>
              </a:rPr>
            </a:br>
            <a:br>
              <a:rPr lang="en-US" sz="2000" b="0" i="0" u="none" strike="noStrike" dirty="0">
                <a:solidFill>
                  <a:schemeClr val="accent2">
                    <a:lumMod val="20000"/>
                    <a:lumOff val="80000"/>
                  </a:schemeClr>
                </a:solidFill>
                <a:effectLst/>
                <a:latin typeface="Lucida Handwriting" panose="03010101010101010101" pitchFamily="66" charset="0"/>
              </a:rPr>
            </a:br>
            <a:br>
              <a:rPr lang="en-US" sz="2000" b="0" i="0" u="none" strike="noStrike" dirty="0">
                <a:solidFill>
                  <a:schemeClr val="accent2">
                    <a:lumMod val="20000"/>
                    <a:lumOff val="80000"/>
                  </a:schemeClr>
                </a:solidFill>
                <a:effectLst/>
                <a:latin typeface="Lucida Handwriting" panose="03010101010101010101" pitchFamily="66" charset="0"/>
              </a:rPr>
            </a:br>
            <a:br>
              <a:rPr lang="en-US" sz="2000" b="0" i="0" u="none" strike="noStrike" dirty="0">
                <a:solidFill>
                  <a:schemeClr val="accent2">
                    <a:lumMod val="20000"/>
                    <a:lumOff val="80000"/>
                  </a:schemeClr>
                </a:solidFill>
                <a:effectLst/>
                <a:latin typeface="Lucida Handwriting" panose="03010101010101010101" pitchFamily="66" charset="0"/>
              </a:rPr>
            </a:br>
            <a:br>
              <a:rPr lang="en-US" sz="2000" b="0" i="0" u="none" strike="noStrike" dirty="0">
                <a:solidFill>
                  <a:schemeClr val="accent2">
                    <a:lumMod val="20000"/>
                    <a:lumOff val="80000"/>
                  </a:schemeClr>
                </a:solidFill>
                <a:effectLst/>
                <a:latin typeface="Lucida Handwriting" panose="03010101010101010101" pitchFamily="66" charset="0"/>
              </a:rPr>
            </a:br>
            <a:br>
              <a:rPr lang="en-US" sz="2000" b="0" i="0" u="none" strike="noStrike" dirty="0">
                <a:solidFill>
                  <a:schemeClr val="accent2">
                    <a:lumMod val="20000"/>
                    <a:lumOff val="80000"/>
                  </a:schemeClr>
                </a:solidFill>
                <a:effectLst/>
                <a:latin typeface="Lucida Handwriting" panose="03010101010101010101" pitchFamily="66" charset="0"/>
              </a:rPr>
            </a:br>
            <a:br>
              <a:rPr lang="en-US" sz="2000" b="0" i="0" u="none" strike="noStrike" dirty="0">
                <a:solidFill>
                  <a:schemeClr val="accent2">
                    <a:lumMod val="20000"/>
                    <a:lumOff val="80000"/>
                  </a:schemeClr>
                </a:solidFill>
                <a:effectLst/>
                <a:latin typeface="Lucida Handwriting" panose="03010101010101010101" pitchFamily="66" charset="0"/>
              </a:rPr>
            </a:br>
            <a:br>
              <a:rPr lang="en-US" sz="2000" b="0" i="0" u="none" strike="noStrike" dirty="0">
                <a:solidFill>
                  <a:schemeClr val="accent2">
                    <a:lumMod val="20000"/>
                    <a:lumOff val="80000"/>
                  </a:schemeClr>
                </a:solidFill>
                <a:effectLst/>
                <a:latin typeface="Lucida Handwriting" panose="03010101010101010101" pitchFamily="66" charset="0"/>
              </a:rPr>
            </a:br>
            <a:br>
              <a:rPr lang="en-US" sz="2000" b="0" i="0" u="none" strike="noStrike" dirty="0">
                <a:solidFill>
                  <a:schemeClr val="accent2">
                    <a:lumMod val="20000"/>
                    <a:lumOff val="80000"/>
                  </a:schemeClr>
                </a:solidFill>
                <a:effectLst/>
                <a:latin typeface="Lucida Handwriting" panose="03010101010101010101" pitchFamily="66" charset="0"/>
              </a:rPr>
            </a:br>
            <a:br>
              <a:rPr lang="en-US" sz="2000" b="0" i="0" u="none" strike="noStrike" dirty="0">
                <a:solidFill>
                  <a:schemeClr val="accent2">
                    <a:lumMod val="20000"/>
                    <a:lumOff val="80000"/>
                  </a:schemeClr>
                </a:solidFill>
                <a:effectLst/>
                <a:latin typeface="Lucida Handwriting" panose="03010101010101010101" pitchFamily="66" charset="0"/>
              </a:rPr>
            </a:br>
            <a:br>
              <a:rPr lang="en-US" sz="2000" b="0" i="0" u="none" strike="noStrike" dirty="0">
                <a:solidFill>
                  <a:schemeClr val="accent2">
                    <a:lumMod val="20000"/>
                    <a:lumOff val="80000"/>
                  </a:schemeClr>
                </a:solidFill>
                <a:effectLst/>
                <a:latin typeface="Lucida Handwriting" panose="03010101010101010101" pitchFamily="66" charset="0"/>
              </a:rPr>
            </a:br>
            <a:br>
              <a:rPr lang="en-US" sz="2000" b="0" i="0" u="none" strike="noStrike" dirty="0">
                <a:solidFill>
                  <a:schemeClr val="accent2">
                    <a:lumMod val="20000"/>
                    <a:lumOff val="80000"/>
                  </a:schemeClr>
                </a:solidFill>
                <a:effectLst/>
                <a:latin typeface="Lucida Handwriting" panose="03010101010101010101" pitchFamily="66" charset="0"/>
              </a:rPr>
            </a:br>
            <a:br>
              <a:rPr lang="en-US" sz="2000" b="0" i="0" u="none" strike="noStrike" dirty="0">
                <a:solidFill>
                  <a:schemeClr val="accent2">
                    <a:lumMod val="20000"/>
                    <a:lumOff val="80000"/>
                  </a:schemeClr>
                </a:solidFill>
                <a:effectLst/>
                <a:latin typeface="Lucida Handwriting" panose="03010101010101010101" pitchFamily="66" charset="0"/>
              </a:rPr>
            </a:br>
            <a:br>
              <a:rPr lang="en-US" sz="2000" b="0" i="0" u="none" strike="noStrike" dirty="0">
                <a:solidFill>
                  <a:schemeClr val="accent2">
                    <a:lumMod val="20000"/>
                    <a:lumOff val="80000"/>
                  </a:schemeClr>
                </a:solidFill>
                <a:effectLst/>
                <a:latin typeface="Lucida Handwriting" panose="03010101010101010101" pitchFamily="66" charset="0"/>
              </a:rPr>
            </a:br>
            <a:br>
              <a:rPr lang="en-US" sz="2000" b="0" i="0" u="none" strike="noStrike" dirty="0">
                <a:solidFill>
                  <a:schemeClr val="accent2">
                    <a:lumMod val="20000"/>
                    <a:lumOff val="80000"/>
                  </a:schemeClr>
                </a:solidFill>
                <a:effectLst/>
                <a:latin typeface="Lucida Handwriting" panose="03010101010101010101" pitchFamily="66" charset="0"/>
              </a:rPr>
            </a:br>
            <a:br>
              <a:rPr lang="en-US" sz="2000" b="0" i="0" u="none" strike="noStrike" dirty="0">
                <a:solidFill>
                  <a:schemeClr val="accent2">
                    <a:lumMod val="20000"/>
                    <a:lumOff val="80000"/>
                  </a:schemeClr>
                </a:solidFill>
                <a:effectLst/>
                <a:latin typeface="Lucida Handwriting" panose="03010101010101010101" pitchFamily="66" charset="0"/>
              </a:rPr>
            </a:br>
            <a:br>
              <a:rPr lang="en-US" sz="2000" b="0" i="0" u="none" strike="noStrike" dirty="0">
                <a:solidFill>
                  <a:schemeClr val="accent2">
                    <a:lumMod val="20000"/>
                    <a:lumOff val="80000"/>
                  </a:schemeClr>
                </a:solidFill>
                <a:effectLst/>
                <a:latin typeface="Lucida Handwriting" panose="03010101010101010101" pitchFamily="66" charset="0"/>
              </a:rPr>
            </a:br>
            <a:br>
              <a:rPr lang="en-US" sz="2000" b="0" i="0" u="none" strike="noStrike" dirty="0">
                <a:solidFill>
                  <a:schemeClr val="accent2">
                    <a:lumMod val="20000"/>
                    <a:lumOff val="80000"/>
                  </a:schemeClr>
                </a:solidFill>
                <a:effectLst/>
                <a:latin typeface="Lucida Handwriting" panose="03010101010101010101" pitchFamily="66" charset="0"/>
              </a:rPr>
            </a:br>
            <a:br>
              <a:rPr lang="en-US" sz="2000" b="0" i="0" u="none" strike="noStrike" dirty="0">
                <a:solidFill>
                  <a:schemeClr val="accent2">
                    <a:lumMod val="20000"/>
                    <a:lumOff val="80000"/>
                  </a:schemeClr>
                </a:solidFill>
                <a:effectLst/>
                <a:latin typeface="Lucida Handwriting" panose="03010101010101010101" pitchFamily="66" charset="0"/>
              </a:rPr>
            </a:br>
            <a:br>
              <a:rPr lang="en-US" sz="2000" b="0" i="0" u="none" strike="noStrike" dirty="0">
                <a:solidFill>
                  <a:schemeClr val="accent2">
                    <a:lumMod val="20000"/>
                    <a:lumOff val="80000"/>
                  </a:schemeClr>
                </a:solidFill>
                <a:effectLst/>
                <a:latin typeface="Lucida Handwriting" panose="03010101010101010101" pitchFamily="66" charset="0"/>
              </a:rPr>
            </a:br>
            <a:br>
              <a:rPr lang="en-US" sz="2000" b="0" i="0" u="none" strike="noStrike" dirty="0">
                <a:solidFill>
                  <a:schemeClr val="accent2">
                    <a:lumMod val="20000"/>
                    <a:lumOff val="80000"/>
                  </a:schemeClr>
                </a:solidFill>
                <a:effectLst/>
                <a:latin typeface="Lucida Handwriting" panose="03010101010101010101" pitchFamily="66" charset="0"/>
              </a:rPr>
            </a:br>
            <a:br>
              <a:rPr lang="en-US" sz="2000" b="0" i="0" u="none" strike="noStrike" dirty="0">
                <a:solidFill>
                  <a:schemeClr val="accent2">
                    <a:lumMod val="20000"/>
                    <a:lumOff val="80000"/>
                  </a:schemeClr>
                </a:solidFill>
                <a:effectLst/>
                <a:latin typeface="Lucida Handwriting" panose="03010101010101010101" pitchFamily="66" charset="0"/>
              </a:rPr>
            </a:br>
            <a:br>
              <a:rPr lang="en-US" sz="2000" b="0" i="0" u="none" strike="noStrike" dirty="0">
                <a:solidFill>
                  <a:schemeClr val="accent2">
                    <a:lumMod val="20000"/>
                    <a:lumOff val="80000"/>
                  </a:schemeClr>
                </a:solidFill>
                <a:effectLst/>
                <a:latin typeface="Lucida Handwriting" panose="03010101010101010101" pitchFamily="66" charset="0"/>
              </a:rPr>
            </a:br>
            <a:br>
              <a:rPr lang="en-US" sz="2000" b="0" i="0" u="none" strike="noStrike" dirty="0">
                <a:solidFill>
                  <a:schemeClr val="accent2">
                    <a:lumMod val="20000"/>
                    <a:lumOff val="80000"/>
                  </a:schemeClr>
                </a:solidFill>
                <a:effectLst/>
                <a:latin typeface="Lucida Handwriting" panose="03010101010101010101" pitchFamily="66" charset="0"/>
              </a:rPr>
            </a:br>
            <a:br>
              <a:rPr lang="en-US" sz="2000" b="0" i="0" u="none" strike="noStrike" dirty="0">
                <a:solidFill>
                  <a:schemeClr val="accent2">
                    <a:lumMod val="20000"/>
                    <a:lumOff val="80000"/>
                  </a:schemeClr>
                </a:solidFill>
                <a:effectLst/>
                <a:latin typeface="Lucida Handwriting" panose="03010101010101010101" pitchFamily="66" charset="0"/>
              </a:rPr>
            </a:br>
            <a:br>
              <a:rPr lang="en-US" sz="2000" b="0" i="0" u="none" strike="noStrike" dirty="0">
                <a:solidFill>
                  <a:schemeClr val="accent2">
                    <a:lumMod val="20000"/>
                    <a:lumOff val="80000"/>
                  </a:schemeClr>
                </a:solidFill>
                <a:effectLst/>
                <a:latin typeface="Lucida Handwriting" panose="03010101010101010101" pitchFamily="66" charset="0"/>
              </a:rPr>
            </a:br>
            <a:r>
              <a:rPr lang="en-US" sz="2000" b="0" i="0" u="none" strike="noStrike" dirty="0">
                <a:solidFill>
                  <a:schemeClr val="accent2">
                    <a:lumMod val="20000"/>
                    <a:lumOff val="80000"/>
                  </a:schemeClr>
                </a:solidFill>
                <a:effectLst/>
                <a:latin typeface="Lucida Handwriting" panose="03010101010101010101" pitchFamily="66" charset="0"/>
              </a:rPr>
              <a:t>Looped fibulae, </a:t>
            </a:r>
            <a:br>
              <a:rPr lang="en-US" sz="2000" b="0" i="0" u="none" strike="noStrike" dirty="0">
                <a:solidFill>
                  <a:schemeClr val="accent2">
                    <a:lumMod val="20000"/>
                    <a:lumOff val="80000"/>
                  </a:schemeClr>
                </a:solidFill>
                <a:effectLst/>
                <a:latin typeface="Lucida Handwriting" panose="03010101010101010101" pitchFamily="66" charset="0"/>
              </a:rPr>
            </a:br>
            <a:r>
              <a:rPr lang="en-US" sz="2000" b="0" i="0" u="none" strike="noStrike" dirty="0">
                <a:solidFill>
                  <a:schemeClr val="accent2">
                    <a:lumMod val="20000"/>
                    <a:lumOff val="80000"/>
                  </a:schemeClr>
                </a:solidFill>
                <a:effectLst/>
                <a:latin typeface="Lucida Handwriting" panose="03010101010101010101" pitchFamily="66" charset="0"/>
              </a:rPr>
              <a:t>Mid-sixth century</a:t>
            </a:r>
            <a:br>
              <a:rPr lang="en-US" sz="2000" b="0" i="0" u="none" strike="noStrike" dirty="0">
                <a:solidFill>
                  <a:schemeClr val="accent2">
                    <a:lumMod val="20000"/>
                    <a:lumOff val="80000"/>
                  </a:schemeClr>
                </a:solidFill>
                <a:effectLst/>
                <a:latin typeface="Lucida Handwriting" panose="03010101010101010101" pitchFamily="66" charset="0"/>
              </a:rPr>
            </a:br>
            <a:r>
              <a:rPr lang="en-US" sz="2000" b="0" i="0" u="none" strike="noStrike" dirty="0">
                <a:solidFill>
                  <a:schemeClr val="accent2">
                    <a:lumMod val="20000"/>
                    <a:lumOff val="80000"/>
                  </a:schemeClr>
                </a:solidFill>
                <a:effectLst/>
                <a:latin typeface="Lucida Handwriting" panose="03010101010101010101" pitchFamily="66" charset="0"/>
              </a:rPr>
              <a:t>Silver gilt with semiprecious stones, inlays of garnets and other stones</a:t>
            </a:r>
            <a:br>
              <a:rPr lang="en-US" sz="2000" b="0" i="0" u="none" strike="noStrike" dirty="0">
                <a:solidFill>
                  <a:schemeClr val="accent2">
                    <a:lumMod val="20000"/>
                    <a:lumOff val="80000"/>
                  </a:schemeClr>
                </a:solidFill>
                <a:effectLst/>
                <a:latin typeface="Lucida Handwriting" panose="03010101010101010101" pitchFamily="66" charset="0"/>
              </a:rPr>
            </a:br>
            <a:r>
              <a:rPr lang="en-US" sz="2000" b="0" i="0" u="none" strike="noStrike" dirty="0">
                <a:solidFill>
                  <a:schemeClr val="accent2">
                    <a:lumMod val="20000"/>
                    <a:lumOff val="80000"/>
                  </a:schemeClr>
                </a:solidFill>
                <a:effectLst/>
                <a:latin typeface="Lucida Handwriting" panose="03010101010101010101" pitchFamily="66" charset="0"/>
              </a:rPr>
              <a:t>Cabinet des </a:t>
            </a:r>
            <a:r>
              <a:rPr lang="en-US" sz="2000" b="0" i="0" u="none" strike="noStrike" dirty="0" err="1">
                <a:solidFill>
                  <a:schemeClr val="accent2">
                    <a:lumMod val="20000"/>
                    <a:lumOff val="80000"/>
                  </a:schemeClr>
                </a:solidFill>
                <a:effectLst/>
                <a:latin typeface="Lucida Handwriting" panose="03010101010101010101" pitchFamily="66" charset="0"/>
              </a:rPr>
              <a:t>Médailles</a:t>
            </a:r>
            <a:r>
              <a:rPr lang="en-US" sz="2000" b="0" i="0" u="none" strike="noStrike" dirty="0">
                <a:solidFill>
                  <a:schemeClr val="accent2">
                    <a:lumMod val="20000"/>
                    <a:lumOff val="80000"/>
                  </a:schemeClr>
                </a:solidFill>
                <a:effectLst/>
                <a:latin typeface="Lucida Handwriting" panose="03010101010101010101" pitchFamily="66" charset="0"/>
              </a:rPr>
              <a:t>, Paris</a:t>
            </a:r>
            <a:br>
              <a:rPr lang="en-US" sz="2000" b="0" i="0" u="none" strike="noStrike" dirty="0">
                <a:solidFill>
                  <a:schemeClr val="accent2">
                    <a:lumMod val="20000"/>
                    <a:lumOff val="80000"/>
                  </a:schemeClr>
                </a:solidFill>
                <a:effectLst/>
                <a:latin typeface="Lucida Handwriting" panose="03010101010101010101" pitchFamily="66" charset="0"/>
              </a:rPr>
            </a:br>
            <a:r>
              <a:rPr lang="en-US" sz="1600" b="0" i="0" u="none" strike="noStrike" dirty="0">
                <a:solidFill>
                  <a:schemeClr val="accent2">
                    <a:lumMod val="20000"/>
                    <a:lumOff val="80000"/>
                  </a:schemeClr>
                </a:solidFill>
                <a:effectLst/>
                <a:latin typeface="Lucida Handwriting" panose="03010101010101010101" pitchFamily="66" charset="0"/>
                <a:hlinkClick r:id="rId2"/>
              </a:rPr>
              <a:t>https://quizlet.com/334524889/ap-art-history-unit-3-flash-cards/</a:t>
            </a:r>
            <a:r>
              <a:rPr lang="en-US" sz="1600" b="0" i="0" u="none" strike="noStrike" dirty="0">
                <a:solidFill>
                  <a:schemeClr val="accent2">
                    <a:lumMod val="20000"/>
                    <a:lumOff val="80000"/>
                  </a:schemeClr>
                </a:solidFill>
                <a:effectLst/>
                <a:latin typeface="Lucida Handwriting" panose="03010101010101010101" pitchFamily="66" charset="0"/>
              </a:rPr>
              <a:t> </a:t>
            </a:r>
            <a:br>
              <a:rPr lang="en-US" sz="2000" b="0" i="0" u="none" strike="noStrike" dirty="0">
                <a:solidFill>
                  <a:schemeClr val="accent2">
                    <a:lumMod val="20000"/>
                    <a:lumOff val="80000"/>
                  </a:schemeClr>
                </a:solidFill>
                <a:effectLst/>
                <a:latin typeface="Lucida Handwriting" panose="03010101010101010101" pitchFamily="66" charset="0"/>
              </a:rPr>
            </a:br>
            <a:endParaRPr lang="en-US" sz="2000" dirty="0">
              <a:solidFill>
                <a:schemeClr val="accent2">
                  <a:lumMod val="20000"/>
                  <a:lumOff val="80000"/>
                </a:schemeClr>
              </a:solidFill>
              <a:latin typeface="Lucida Handwriting" panose="03010101010101010101" pitchFamily="66" charset="0"/>
            </a:endParaRPr>
          </a:p>
        </p:txBody>
      </p:sp>
      <p:pic>
        <p:nvPicPr>
          <p:cNvPr id="15362" name="Picture 2">
            <a:extLst>
              <a:ext uri="{FF2B5EF4-FFF2-40B4-BE49-F238E27FC236}">
                <a16:creationId xmlns:a16="http://schemas.microsoft.com/office/drawing/2014/main" id="{25AE80B9-F696-B8B6-3D37-237D92A04C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2038" y="201134"/>
            <a:ext cx="5716268" cy="64663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71267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2463</TotalTime>
  <Words>1682</Words>
  <Application>Microsoft Office PowerPoint</Application>
  <PresentationFormat>Widescreen</PresentationFormat>
  <Paragraphs>48</Paragraphs>
  <Slides>30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Arial</vt:lpstr>
      <vt:lpstr>Calibri</vt:lpstr>
      <vt:lpstr>Calibri Light</vt:lpstr>
      <vt:lpstr>Lucida Calligraphy</vt:lpstr>
      <vt:lpstr>Lucida Handwriting</vt:lpstr>
      <vt:lpstr>Times New Roman</vt:lpstr>
      <vt:lpstr>Office Theme</vt:lpstr>
      <vt:lpstr>PowerPoint Presentation</vt:lpstr>
      <vt:lpstr>PowerPoint Presentation</vt:lpstr>
      <vt:lpstr>                           Migration Period, 5th cent.-800 AD  Ostrogoths   Visigoths   Franks  Anglo Saxons  Vandals  https://en.wikipedia.org/wiki/Migration_Period      </vt:lpstr>
      <vt:lpstr>             The Migration Period was a period in European history marked by large-scale migrations that saw the fall of the Western Roman Empire and subsequent settlement of its former territories by various tribes. The term refers to the important role played by the migration, invasion and settlement of various tribes, notably the Franks, Goths, Alemanni, Alans, Huns, the early Slavs, Pannonian Avars, Magyars, and Bulgars within or into the former Western Empire and Eastern Europe. The period is traditionally taken to have begun in AD 375 (possibly as early as 300) and ended in 568. Various factors contributed to this phenomenon of migration and invasion, and their role and significance are still widely discussed.</vt:lpstr>
      <vt:lpstr>Migration Period 400-800 AD</vt:lpstr>
      <vt:lpstr>                             The Merovingian kingdoms at their height https://commons.wikimedia.org/wiki/File:Merovingian_dynasty.jpg </vt:lpstr>
      <vt:lpstr>                                   Gregory of Tours (c. 538 – 594 AD), History of the Franks, books 1 to 6, Frontispiece page., 7th century, Bibliothèque Nationale de France https://commons.wikimedia.org/wiki/File:Gr%C3%A9goire_de_Tours,_Histoire_des_Francs,_livres_1_%C3%A0_6,_page_de_frontispice.jpg  https://www.medievalists.net/2009/04/wars-and-warriors-in-gregory-of-tours-histories-i-iv/ </vt:lpstr>
      <vt:lpstr>Baptistery of Riez, 5th century, 12th century dome, Alpes-de-Haute-Provence https://commons.wikimedia.org/wiki/File:Alpes-de-Haute-Provence_-_Baptist%C3%A8re_de_Riez_-_02.jpg  </vt:lpstr>
      <vt:lpstr>                                   Cathedral of  Saint Léonce, Fréjus, Var, France https://commons.wikimedia.org/wiki/File:Fr%C3%A9jus_Cath%C3%A9drale_Saint_L%C3%A9once_02.jpg </vt:lpstr>
      <vt:lpstr>  https://en.wikipedia.org/wiki/Fr%C3%A9jus_Cathedral#/media/File:Fr%C3%A9jusBattist.Cupola.jpg https://en.wikipedia.org/wiki/Fr%C3%A9jus_Cathedral#/media/File:12_PAC_-_Var_-_Fr%C3%A9jus_-_Cathedrale_Saint-Leonce_(2012-06-07_12-31-40).jpg  </vt:lpstr>
      <vt:lpstr>                                Grenoble Archaeological Museum, Saint-Laurent Church https://commons.wikimedia.org/wiki/File:Mus%C3%A9e_arch%C3%A9ologique2_-_Grenoble.JPG </vt:lpstr>
      <vt:lpstr>Saint-Laurent à Grenoble, 6th century, France https://commons.wikimedia.org/wiki/File:Le_mus%C3%A9e_arch%C3%A9ologique_de_Grenoble.jpg  </vt:lpstr>
      <vt:lpstr>https://en.wikipedia.org/wiki/Grenoble_Archaeological_Museum#/media/File:126_Mus%C3%A9e_arch%C3%A9ologique_de_Grenoble.jpg </vt:lpstr>
      <vt:lpstr>https://en.wikipedia.org/wiki/Merovingian_art_and_architecture  https://www.grenoble-tourisme.com/en/catalog/detail/musee-archeologique-saint-laurent-grenoble-ferme-214472/ </vt:lpstr>
      <vt:lpstr>Baptistery of St. John in Poitiers, 6th century,  France https://visitpoitiers.fr/en/activity/baptistere-saint-jean/  </vt:lpstr>
      <vt:lpstr>Baptistery of St. John in Poitiers, 6th century,  France https://en.wikipedia.org/wiki/Baptist%C3%A8re_Saint-Jean#/media/File:312_Poitiers_baptisterio.JPG </vt:lpstr>
      <vt:lpstr>https://www.trip.com/travel-guide/attraction/bordeaux/baptistere-st-jean-23026609/</vt:lpstr>
      <vt:lpstr>                          Gelasian Sacramentary, around 750, Illuminated Manuscript in Vellum, 26x33.4 cm, Vatican Library, Italy https://en.wikipedia.org/wiki/Gelasian_Sacramentary </vt:lpstr>
      <vt:lpstr>Augustinus Hipponensis, Quaestiones et locutiones in Heptateuchum, livres I-IV, 8th century. (around 750-770?), Cv-1r, Illuminated Manuscript, 305 x 220 mm, BnF, ms. Latin 12168, France  https://archivesetmanuscrits.bnf.fr/ark:/12148/cc34697k and https://www.medieval.eu/the-merovingian-times/    / </vt:lpstr>
      <vt:lpstr>                                   Among the greatest discoveries of lost objects was the 1653 accidental uncovering of Childeric I’s Tomb (ruled  473–480) in the church of Saint Brice in Tournai.  The grave objects included a golden bull's head and the famous golden insects (perhaps bees, cicadas, aphids, or flies) on which Napoleon modelled his coronation cloak. https://twitter.com/caitlinrgreen/status/826771331106689024  and  https://gr.pinterest.com/pin/455848793529220985/  and  http://www.thehistoryblog.com/wp-content/uploads/2015/07/Childeric-hilt-of-double-edged-sword-or-spatha-and-fittings-from-scramasax-scabbard.jpg      </vt:lpstr>
      <vt:lpstr>https://barbarzynskie-tsunami.muzeum.szczecin.pl/wystawa-barbarzynskie-tsunami/wielkie-sprzatanie.html#fancybox-14    </vt:lpstr>
      <vt:lpstr>                                                               https://www.hhantiquejewelry.com/napoleon-bees-jewelry-tomb-childeric-i-symbols-empire/ </vt:lpstr>
      <vt:lpstr>Trésor de Gourdon, 5th to 6th centuries, Chalice and Paten, Gold, turquoise et cloisonné garnets, Chalice H.: 7,5 cm, Paten: 7,5x19,5 cm; Cabinet des Médailles, Paris, France https://fr.wikipedia.org/wiki/Tr%C3%A9sor_de_Gourdon </vt:lpstr>
      <vt:lpstr>                          Trésor de Gourdon, Chalice, 5th to 6th centuries, Gold,turquoise et garnets, H.: 7,5 cm, Cabinet des Médailles, Paris, France https://commons.wikimedia.org/wiki/File:Tr%C3%A9sor_de_Gourdon_04.JPG  https://fr.wikipedia.org/wiki/Tr%C3%A9sor_de_Gourdon  </vt:lpstr>
      <vt:lpstr>                                 Metrial from the tomb of Queen Arnegunde buried between 580 and 590. Photo: © RMN-Grand Palais (National Archeology Museum) / Jean-Gilles Berizzi. https://archeologie.culture.gouv.fr/saint-denis/en/queen-arnegunde-510520-580590 </vt:lpstr>
      <vt:lpstr>https://archeologie.culture.gouv.fr/saint-denis/en/queen-arnegunde-510520-580590  https://panoramadelart.com/parure-de-la-reine-aregonde </vt:lpstr>
      <vt:lpstr>https://docplayer.org/55386822-Die-menschen-im-fruehmittelalter.html https://arula.hypotheses.org/557  https://m.facebook.com/471707109534948/photos/the-tomb-of-queen-arnegunde-aregundhttpbenedanteblogspotca201311the-tomb-of-quee/771866432852346/   </vt:lpstr>
      <vt:lpstr>https://shoemuseum.ch/dossiers/2533-2/   </vt:lpstr>
      <vt:lpstr>Merovingian Fibulae, Gold, garnets and glass paste and precious stones,  Cabinet of Medals, Paris, France https://fr.m.wikipedia.org/wiki/Fichier:Merovingian_fibula_CdM.jpg </vt:lpstr>
      <vt:lpstr>                              Looped fibulae,  Mid-sixth century Silver gilt with semiprecious stones, inlays of garnets and other stones Cabinet des Médailles, Paris https://quizlet.com/334524889/ap-art-history-unit-3-flash-cards/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Amalia Spiliakou</dc:creator>
  <cp:lastModifiedBy>Amalia Spiliakou</cp:lastModifiedBy>
  <cp:revision>1</cp:revision>
  <dcterms:created xsi:type="dcterms:W3CDTF">2022-10-06T04:41:55Z</dcterms:created>
  <dcterms:modified xsi:type="dcterms:W3CDTF">2023-11-01T16:20:09Z</dcterms:modified>
</cp:coreProperties>
</file>