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73" r:id="rId5"/>
    <p:sldId id="259" r:id="rId6"/>
    <p:sldId id="260" r:id="rId7"/>
    <p:sldId id="272" r:id="rId8"/>
    <p:sldId id="265" r:id="rId9"/>
    <p:sldId id="266" r:id="rId10"/>
    <p:sldId id="274" r:id="rId11"/>
    <p:sldId id="275" r:id="rId12"/>
    <p:sldId id="278" r:id="rId13"/>
    <p:sldId id="269" r:id="rId14"/>
    <p:sldId id="270" r:id="rId15"/>
    <p:sldId id="271" r:id="rId16"/>
    <p:sldId id="261" r:id="rId17"/>
    <p:sldId id="279" r:id="rId18"/>
    <p:sldId id="262" r:id="rId19"/>
    <p:sldId id="267" r:id="rId20"/>
    <p:sldId id="268" r:id="rId21"/>
    <p:sldId id="276" r:id="rId22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AE2B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9A65AF8-2EF0-4436-89AC-5A0DC47F0BC4}" v="126" dt="2023-04-15T17:54:57.18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78" d="100"/>
          <a:sy n="78" d="100"/>
        </p:scale>
        <p:origin x="154" y="23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lia Spiliakou" userId="f4bd6b91a0b5818a" providerId="LiveId" clId="{59A65AF8-2EF0-4436-89AC-5A0DC47F0BC4}"/>
    <pc:docChg chg="undo redo custSel addSld delSld modSld sldOrd">
      <pc:chgData name="Amalia Spiliakou" userId="f4bd6b91a0b5818a" providerId="LiveId" clId="{59A65AF8-2EF0-4436-89AC-5A0DC47F0BC4}" dt="2023-04-15T18:00:04.247" v="2024" actId="20577"/>
      <pc:docMkLst>
        <pc:docMk/>
      </pc:docMkLst>
      <pc:sldChg chg="modSp mod">
        <pc:chgData name="Amalia Spiliakou" userId="f4bd6b91a0b5818a" providerId="LiveId" clId="{59A65AF8-2EF0-4436-89AC-5A0DC47F0BC4}" dt="2023-04-15T10:23:08.115" v="540" actId="20577"/>
        <pc:sldMkLst>
          <pc:docMk/>
          <pc:sldMk cId="2305990734" sldId="260"/>
        </pc:sldMkLst>
        <pc:spChg chg="mod">
          <ac:chgData name="Amalia Spiliakou" userId="f4bd6b91a0b5818a" providerId="LiveId" clId="{59A65AF8-2EF0-4436-89AC-5A0DC47F0BC4}" dt="2023-04-15T10:23:08.115" v="540" actId="20577"/>
          <ac:spMkLst>
            <pc:docMk/>
            <pc:sldMk cId="2305990734" sldId="260"/>
            <ac:spMk id="2" creationId="{14924519-EAC8-FC92-A369-375950F2D316}"/>
          </ac:spMkLst>
        </pc:spChg>
      </pc:sldChg>
      <pc:sldChg chg="addSp modSp mod setBg modClrScheme chgLayout">
        <pc:chgData name="Amalia Spiliakou" userId="f4bd6b91a0b5818a" providerId="LiveId" clId="{59A65AF8-2EF0-4436-89AC-5A0DC47F0BC4}" dt="2023-04-15T10:31:32.822" v="561" actId="14100"/>
        <pc:sldMkLst>
          <pc:docMk/>
          <pc:sldMk cId="1820809632" sldId="262"/>
        </pc:sldMkLst>
        <pc:spChg chg="add mod ord">
          <ac:chgData name="Amalia Spiliakou" userId="f4bd6b91a0b5818a" providerId="LiveId" clId="{59A65AF8-2EF0-4436-89AC-5A0DC47F0BC4}" dt="2023-04-15T10:31:32.822" v="561" actId="14100"/>
          <ac:spMkLst>
            <pc:docMk/>
            <pc:sldMk cId="1820809632" sldId="262"/>
            <ac:spMk id="2" creationId="{1F4AF95D-B522-7A16-7072-D0A3A0B66157}"/>
          </ac:spMkLst>
        </pc:spChg>
        <pc:picChg chg="add mod">
          <ac:chgData name="Amalia Spiliakou" userId="f4bd6b91a0b5818a" providerId="LiveId" clId="{59A65AF8-2EF0-4436-89AC-5A0DC47F0BC4}" dt="2023-04-15T10:31:20.680" v="559" actId="1076"/>
          <ac:picMkLst>
            <pc:docMk/>
            <pc:sldMk cId="1820809632" sldId="262"/>
            <ac:picMk id="1026" creationId="{EADBFB8B-E5B3-1CDD-003C-080810A9AE2D}"/>
          </ac:picMkLst>
        </pc:picChg>
      </pc:sldChg>
      <pc:sldChg chg="new del">
        <pc:chgData name="Amalia Spiliakou" userId="f4bd6b91a0b5818a" providerId="LiveId" clId="{59A65AF8-2EF0-4436-89AC-5A0DC47F0BC4}" dt="2023-04-15T12:53:03.106" v="1216" actId="47"/>
        <pc:sldMkLst>
          <pc:docMk/>
          <pc:sldMk cId="2608375807" sldId="263"/>
        </pc:sldMkLst>
      </pc:sldChg>
      <pc:sldChg chg="new del">
        <pc:chgData name="Amalia Spiliakou" userId="f4bd6b91a0b5818a" providerId="LiveId" clId="{59A65AF8-2EF0-4436-89AC-5A0DC47F0BC4}" dt="2023-04-15T12:53:03.802" v="1217" actId="47"/>
        <pc:sldMkLst>
          <pc:docMk/>
          <pc:sldMk cId="476698269" sldId="264"/>
        </pc:sldMkLst>
      </pc:sldChg>
      <pc:sldChg chg="addSp delSp modSp new mod setBg">
        <pc:chgData name="Amalia Spiliakou" userId="f4bd6b91a0b5818a" providerId="LiveId" clId="{59A65AF8-2EF0-4436-89AC-5A0DC47F0BC4}" dt="2023-04-15T10:15:23.433" v="414"/>
        <pc:sldMkLst>
          <pc:docMk/>
          <pc:sldMk cId="1013867352" sldId="265"/>
        </pc:sldMkLst>
        <pc:spChg chg="mod">
          <ac:chgData name="Amalia Spiliakou" userId="f4bd6b91a0b5818a" providerId="LiveId" clId="{59A65AF8-2EF0-4436-89AC-5A0DC47F0BC4}" dt="2023-04-15T10:15:11.626" v="413" actId="14100"/>
          <ac:spMkLst>
            <pc:docMk/>
            <pc:sldMk cId="1013867352" sldId="265"/>
            <ac:spMk id="2" creationId="{AE238681-455F-A255-99DB-E6B1B8EB94CC}"/>
          </ac:spMkLst>
        </pc:spChg>
        <pc:picChg chg="add del mod">
          <ac:chgData name="Amalia Spiliakou" userId="f4bd6b91a0b5818a" providerId="LiveId" clId="{59A65AF8-2EF0-4436-89AC-5A0DC47F0BC4}" dt="2023-04-15T10:10:58.509" v="326" actId="478"/>
          <ac:picMkLst>
            <pc:docMk/>
            <pc:sldMk cId="1013867352" sldId="265"/>
            <ac:picMk id="3074" creationId="{86B944FB-C31F-84ED-FE87-3BAD347BDF26}"/>
          </ac:picMkLst>
        </pc:picChg>
        <pc:picChg chg="add mod">
          <ac:chgData name="Amalia Spiliakou" userId="f4bd6b91a0b5818a" providerId="LiveId" clId="{59A65AF8-2EF0-4436-89AC-5A0DC47F0BC4}" dt="2023-04-15T10:11:06.058" v="328" actId="1076"/>
          <ac:picMkLst>
            <pc:docMk/>
            <pc:sldMk cId="1013867352" sldId="265"/>
            <ac:picMk id="3076" creationId="{DFC19A82-EFF6-FD4C-298E-AB395C8A21A2}"/>
          </ac:picMkLst>
        </pc:picChg>
      </pc:sldChg>
      <pc:sldChg chg="addSp modSp new mod setBg">
        <pc:chgData name="Amalia Spiliakou" userId="f4bd6b91a0b5818a" providerId="LiveId" clId="{59A65AF8-2EF0-4436-89AC-5A0DC47F0BC4}" dt="2023-04-15T10:21:23.414" v="501" actId="20577"/>
        <pc:sldMkLst>
          <pc:docMk/>
          <pc:sldMk cId="1791243775" sldId="266"/>
        </pc:sldMkLst>
        <pc:spChg chg="mod">
          <ac:chgData name="Amalia Spiliakou" userId="f4bd6b91a0b5818a" providerId="LiveId" clId="{59A65AF8-2EF0-4436-89AC-5A0DC47F0BC4}" dt="2023-04-15T10:21:23.414" v="501" actId="20577"/>
          <ac:spMkLst>
            <pc:docMk/>
            <pc:sldMk cId="1791243775" sldId="266"/>
            <ac:spMk id="2" creationId="{3E5A288E-72A1-E60F-DD08-2BC39BF9B568}"/>
          </ac:spMkLst>
        </pc:spChg>
        <pc:picChg chg="add mod">
          <ac:chgData name="Amalia Spiliakou" userId="f4bd6b91a0b5818a" providerId="LiveId" clId="{59A65AF8-2EF0-4436-89AC-5A0DC47F0BC4}" dt="2023-04-15T10:02:22.348" v="195" actId="1076"/>
          <ac:picMkLst>
            <pc:docMk/>
            <pc:sldMk cId="1791243775" sldId="266"/>
            <ac:picMk id="2050" creationId="{A9079523-B514-594A-5486-A98D5FC197BA}"/>
          </ac:picMkLst>
        </pc:picChg>
      </pc:sldChg>
      <pc:sldChg chg="addSp modSp new mod setBg">
        <pc:chgData name="Amalia Spiliakou" userId="f4bd6b91a0b5818a" providerId="LiveId" clId="{59A65AF8-2EF0-4436-89AC-5A0DC47F0BC4}" dt="2023-04-15T10:31:02.609" v="556" actId="14100"/>
        <pc:sldMkLst>
          <pc:docMk/>
          <pc:sldMk cId="506503530" sldId="267"/>
        </pc:sldMkLst>
        <pc:spChg chg="mod">
          <ac:chgData name="Amalia Spiliakou" userId="f4bd6b91a0b5818a" providerId="LiveId" clId="{59A65AF8-2EF0-4436-89AC-5A0DC47F0BC4}" dt="2023-04-15T10:30:45.897" v="553" actId="14100"/>
          <ac:spMkLst>
            <pc:docMk/>
            <pc:sldMk cId="506503530" sldId="267"/>
            <ac:spMk id="2" creationId="{29874BBD-9762-45A3-B297-6B19A8229E8E}"/>
          </ac:spMkLst>
        </pc:spChg>
        <pc:picChg chg="add mod">
          <ac:chgData name="Amalia Spiliakou" userId="f4bd6b91a0b5818a" providerId="LiveId" clId="{59A65AF8-2EF0-4436-89AC-5A0DC47F0BC4}" dt="2023-04-15T10:31:02.609" v="556" actId="14100"/>
          <ac:picMkLst>
            <pc:docMk/>
            <pc:sldMk cId="506503530" sldId="267"/>
            <ac:picMk id="4098" creationId="{B01597BF-D2A9-D821-05D4-61C2ADB38ADC}"/>
          </ac:picMkLst>
        </pc:picChg>
      </pc:sldChg>
      <pc:sldChg chg="addSp modSp new mod setBg">
        <pc:chgData name="Amalia Spiliakou" userId="f4bd6b91a0b5818a" providerId="LiveId" clId="{59A65AF8-2EF0-4436-89AC-5A0DC47F0BC4}" dt="2023-04-15T11:10:48.102" v="1130"/>
        <pc:sldMkLst>
          <pc:docMk/>
          <pc:sldMk cId="1590872334" sldId="268"/>
        </pc:sldMkLst>
        <pc:spChg chg="mod">
          <ac:chgData name="Amalia Spiliakou" userId="f4bd6b91a0b5818a" providerId="LiveId" clId="{59A65AF8-2EF0-4436-89AC-5A0DC47F0BC4}" dt="2023-04-15T11:10:15.388" v="1127" actId="20577"/>
          <ac:spMkLst>
            <pc:docMk/>
            <pc:sldMk cId="1590872334" sldId="268"/>
            <ac:spMk id="2" creationId="{76DF74C1-9E34-68C2-5797-31BB6F9FB687}"/>
          </ac:spMkLst>
        </pc:spChg>
        <pc:picChg chg="add mod">
          <ac:chgData name="Amalia Spiliakou" userId="f4bd6b91a0b5818a" providerId="LiveId" clId="{59A65AF8-2EF0-4436-89AC-5A0DC47F0BC4}" dt="2023-04-15T11:10:31.270" v="1129" actId="1076"/>
          <ac:picMkLst>
            <pc:docMk/>
            <pc:sldMk cId="1590872334" sldId="268"/>
            <ac:picMk id="9218" creationId="{94FB6000-D1B9-05E6-F67D-63E8AF9A0310}"/>
          </ac:picMkLst>
        </pc:picChg>
        <pc:picChg chg="add mod">
          <ac:chgData name="Amalia Spiliakou" userId="f4bd6b91a0b5818a" providerId="LiveId" clId="{59A65AF8-2EF0-4436-89AC-5A0DC47F0BC4}" dt="2023-04-15T11:08:06.780" v="1036" actId="14100"/>
          <ac:picMkLst>
            <pc:docMk/>
            <pc:sldMk cId="1590872334" sldId="268"/>
            <ac:picMk id="9220" creationId="{B5EA28CD-A045-7907-A3D5-A76382E31A36}"/>
          </ac:picMkLst>
        </pc:picChg>
      </pc:sldChg>
      <pc:sldChg chg="addSp delSp modSp new mod setBg">
        <pc:chgData name="Amalia Spiliakou" userId="f4bd6b91a0b5818a" providerId="LiveId" clId="{59A65AF8-2EF0-4436-89AC-5A0DC47F0BC4}" dt="2023-04-15T10:46:00.234" v="784" actId="20577"/>
        <pc:sldMkLst>
          <pc:docMk/>
          <pc:sldMk cId="812402659" sldId="269"/>
        </pc:sldMkLst>
        <pc:spChg chg="mod">
          <ac:chgData name="Amalia Spiliakou" userId="f4bd6b91a0b5818a" providerId="LiveId" clId="{59A65AF8-2EF0-4436-89AC-5A0DC47F0BC4}" dt="2023-04-15T10:46:00.234" v="784" actId="20577"/>
          <ac:spMkLst>
            <pc:docMk/>
            <pc:sldMk cId="812402659" sldId="269"/>
            <ac:spMk id="2" creationId="{8917D49B-E4E9-BE05-A202-3412245131CA}"/>
          </ac:spMkLst>
        </pc:spChg>
        <pc:picChg chg="add del mod">
          <ac:chgData name="Amalia Spiliakou" userId="f4bd6b91a0b5818a" providerId="LiveId" clId="{59A65AF8-2EF0-4436-89AC-5A0DC47F0BC4}" dt="2023-04-15T10:35:13.881" v="567" actId="478"/>
          <ac:picMkLst>
            <pc:docMk/>
            <pc:sldMk cId="812402659" sldId="269"/>
            <ac:picMk id="5122" creationId="{94158912-B170-6DA1-6D17-187C6497C4CA}"/>
          </ac:picMkLst>
        </pc:picChg>
        <pc:picChg chg="add mod">
          <ac:chgData name="Amalia Spiliakou" userId="f4bd6b91a0b5818a" providerId="LiveId" clId="{59A65AF8-2EF0-4436-89AC-5A0DC47F0BC4}" dt="2023-04-15T10:35:49.261" v="569" actId="1076"/>
          <ac:picMkLst>
            <pc:docMk/>
            <pc:sldMk cId="812402659" sldId="269"/>
            <ac:picMk id="5124" creationId="{79782AEA-101E-2BEE-D5A9-D755B9D1FC2E}"/>
          </ac:picMkLst>
        </pc:picChg>
        <pc:picChg chg="add mod">
          <ac:chgData name="Amalia Spiliakou" userId="f4bd6b91a0b5818a" providerId="LiveId" clId="{59A65AF8-2EF0-4436-89AC-5A0DC47F0BC4}" dt="2023-04-15T10:40:07.013" v="670" actId="1076"/>
          <ac:picMkLst>
            <pc:docMk/>
            <pc:sldMk cId="812402659" sldId="269"/>
            <ac:picMk id="5126" creationId="{F3A22F23-9A31-35A4-302C-DE41BF9E2205}"/>
          </ac:picMkLst>
        </pc:picChg>
      </pc:sldChg>
      <pc:sldChg chg="addSp delSp modSp new mod setBg">
        <pc:chgData name="Amalia Spiliakou" userId="f4bd6b91a0b5818a" providerId="LiveId" clId="{59A65AF8-2EF0-4436-89AC-5A0DC47F0BC4}" dt="2023-04-15T10:55:55.203" v="913" actId="255"/>
        <pc:sldMkLst>
          <pc:docMk/>
          <pc:sldMk cId="1400241003" sldId="270"/>
        </pc:sldMkLst>
        <pc:spChg chg="mod">
          <ac:chgData name="Amalia Spiliakou" userId="f4bd6b91a0b5818a" providerId="LiveId" clId="{59A65AF8-2EF0-4436-89AC-5A0DC47F0BC4}" dt="2023-04-15T10:55:55.203" v="913" actId="255"/>
          <ac:spMkLst>
            <pc:docMk/>
            <pc:sldMk cId="1400241003" sldId="270"/>
            <ac:spMk id="2" creationId="{F52F463A-3F16-1A57-A6BB-EE7E7B3B407A}"/>
          </ac:spMkLst>
        </pc:spChg>
        <pc:picChg chg="add del mod">
          <ac:chgData name="Amalia Spiliakou" userId="f4bd6b91a0b5818a" providerId="LiveId" clId="{59A65AF8-2EF0-4436-89AC-5A0DC47F0BC4}" dt="2023-04-15T10:47:49.636" v="789" actId="478"/>
          <ac:picMkLst>
            <pc:docMk/>
            <pc:sldMk cId="1400241003" sldId="270"/>
            <ac:picMk id="6146" creationId="{098C13AE-BA5A-E066-574F-E4AA1FFF0679}"/>
          </ac:picMkLst>
        </pc:picChg>
        <pc:picChg chg="add del">
          <ac:chgData name="Amalia Spiliakou" userId="f4bd6b91a0b5818a" providerId="LiveId" clId="{59A65AF8-2EF0-4436-89AC-5A0DC47F0BC4}" dt="2023-04-15T10:51:25.661" v="884" actId="478"/>
          <ac:picMkLst>
            <pc:docMk/>
            <pc:sldMk cId="1400241003" sldId="270"/>
            <ac:picMk id="6148" creationId="{0A6BC348-5546-D8CC-EF64-CE76373F11DB}"/>
          </ac:picMkLst>
        </pc:picChg>
        <pc:picChg chg="add mod">
          <ac:chgData name="Amalia Spiliakou" userId="f4bd6b91a0b5818a" providerId="LiveId" clId="{59A65AF8-2EF0-4436-89AC-5A0DC47F0BC4}" dt="2023-04-15T10:52:56.718" v="888" actId="1076"/>
          <ac:picMkLst>
            <pc:docMk/>
            <pc:sldMk cId="1400241003" sldId="270"/>
            <ac:picMk id="6150" creationId="{5041D07F-89D1-6FD8-0B2E-5EF979825401}"/>
          </ac:picMkLst>
        </pc:picChg>
        <pc:picChg chg="add mod">
          <ac:chgData name="Amalia Spiliakou" userId="f4bd6b91a0b5818a" providerId="LiveId" clId="{59A65AF8-2EF0-4436-89AC-5A0DC47F0BC4}" dt="2023-04-15T10:55:02.908" v="904" actId="1037"/>
          <ac:picMkLst>
            <pc:docMk/>
            <pc:sldMk cId="1400241003" sldId="270"/>
            <ac:picMk id="6152" creationId="{52812186-AFA1-1CB8-623B-3A4228C270E9}"/>
          </ac:picMkLst>
        </pc:picChg>
      </pc:sldChg>
      <pc:sldChg chg="addSp delSp modSp new mod setBg">
        <pc:chgData name="Amalia Spiliakou" userId="f4bd6b91a0b5818a" providerId="LiveId" clId="{59A65AF8-2EF0-4436-89AC-5A0DC47F0BC4}" dt="2023-04-15T11:15:26.204" v="1215"/>
        <pc:sldMkLst>
          <pc:docMk/>
          <pc:sldMk cId="3702228675" sldId="271"/>
        </pc:sldMkLst>
        <pc:spChg chg="mod">
          <ac:chgData name="Amalia Spiliakou" userId="f4bd6b91a0b5818a" providerId="LiveId" clId="{59A65AF8-2EF0-4436-89AC-5A0DC47F0BC4}" dt="2023-04-15T11:15:09.421" v="1214" actId="20577"/>
          <ac:spMkLst>
            <pc:docMk/>
            <pc:sldMk cId="3702228675" sldId="271"/>
            <ac:spMk id="2" creationId="{26368C1C-27F1-CAB1-C536-BB71EB885A9A}"/>
          </ac:spMkLst>
        </pc:spChg>
        <pc:picChg chg="add mod">
          <ac:chgData name="Amalia Spiliakou" userId="f4bd6b91a0b5818a" providerId="LiveId" clId="{59A65AF8-2EF0-4436-89AC-5A0DC47F0BC4}" dt="2023-04-15T11:11:43.131" v="1135" actId="1076"/>
          <ac:picMkLst>
            <pc:docMk/>
            <pc:sldMk cId="3702228675" sldId="271"/>
            <ac:picMk id="7170" creationId="{B682C53D-B8B7-B70F-1805-5E028AD6A5F2}"/>
          </ac:picMkLst>
        </pc:picChg>
        <pc:picChg chg="add mod">
          <ac:chgData name="Amalia Spiliakou" userId="f4bd6b91a0b5818a" providerId="LiveId" clId="{59A65AF8-2EF0-4436-89AC-5A0DC47F0BC4}" dt="2023-04-15T11:11:53.061" v="1137" actId="1076"/>
          <ac:picMkLst>
            <pc:docMk/>
            <pc:sldMk cId="3702228675" sldId="271"/>
            <ac:picMk id="7172" creationId="{C2FD1678-4EE2-8093-E460-D77BF33CB148}"/>
          </ac:picMkLst>
        </pc:picChg>
        <pc:picChg chg="add del">
          <ac:chgData name="Amalia Spiliakou" userId="f4bd6b91a0b5818a" providerId="LiveId" clId="{59A65AF8-2EF0-4436-89AC-5A0DC47F0BC4}" dt="2023-04-15T11:13:43.330" v="1147" actId="478"/>
          <ac:picMkLst>
            <pc:docMk/>
            <pc:sldMk cId="3702228675" sldId="271"/>
            <ac:picMk id="7174" creationId="{1B378EEB-091E-C9E3-3FEC-15DCCB9D7984}"/>
          </ac:picMkLst>
        </pc:picChg>
      </pc:sldChg>
      <pc:sldChg chg="addSp delSp new mod setBg">
        <pc:chgData name="Amalia Spiliakou" userId="f4bd6b91a0b5818a" providerId="LiveId" clId="{59A65AF8-2EF0-4436-89AC-5A0DC47F0BC4}" dt="2023-04-15T11:06:34.121" v="1028"/>
        <pc:sldMkLst>
          <pc:docMk/>
          <pc:sldMk cId="394616842" sldId="272"/>
        </pc:sldMkLst>
        <pc:spChg chg="del">
          <ac:chgData name="Amalia Spiliakou" userId="f4bd6b91a0b5818a" providerId="LiveId" clId="{59A65AF8-2EF0-4436-89AC-5A0DC47F0BC4}" dt="2023-04-15T11:06:18.509" v="1027" actId="478"/>
          <ac:spMkLst>
            <pc:docMk/>
            <pc:sldMk cId="394616842" sldId="272"/>
            <ac:spMk id="2" creationId="{16913060-E985-269E-A1BB-709D88A56AD3}"/>
          </ac:spMkLst>
        </pc:spChg>
        <pc:picChg chg="add">
          <ac:chgData name="Amalia Spiliakou" userId="f4bd6b91a0b5818a" providerId="LiveId" clId="{59A65AF8-2EF0-4436-89AC-5A0DC47F0BC4}" dt="2023-04-15T11:06:12.507" v="1026"/>
          <ac:picMkLst>
            <pc:docMk/>
            <pc:sldMk cId="394616842" sldId="272"/>
            <ac:picMk id="8194" creationId="{B72026A3-FB87-4416-356E-E6AF3C2BB789}"/>
          </ac:picMkLst>
        </pc:picChg>
      </pc:sldChg>
      <pc:sldChg chg="addSp delSp modSp new mod setBg modClrScheme delDesignElem chgLayout">
        <pc:chgData name="Amalia Spiliakou" userId="f4bd6b91a0b5818a" providerId="LiveId" clId="{59A65AF8-2EF0-4436-89AC-5A0DC47F0BC4}" dt="2023-04-15T15:33:34.967" v="1230" actId="14100"/>
        <pc:sldMkLst>
          <pc:docMk/>
          <pc:sldMk cId="563382597" sldId="273"/>
        </pc:sldMkLst>
        <pc:spChg chg="add mod ord">
          <ac:chgData name="Amalia Spiliakou" userId="f4bd6b91a0b5818a" providerId="LiveId" clId="{59A65AF8-2EF0-4436-89AC-5A0DC47F0BC4}" dt="2023-04-15T15:33:34.967" v="1230" actId="14100"/>
          <ac:spMkLst>
            <pc:docMk/>
            <pc:sldMk cId="563382597" sldId="273"/>
            <ac:spMk id="2" creationId="{D3704DC9-948C-554C-57A0-5E0CDF578C16}"/>
          </ac:spMkLst>
        </pc:spChg>
        <pc:spChg chg="add del">
          <ac:chgData name="Amalia Spiliakou" userId="f4bd6b91a0b5818a" providerId="LiveId" clId="{59A65AF8-2EF0-4436-89AC-5A0DC47F0BC4}" dt="2023-04-15T15:31:45.607" v="1221" actId="700"/>
          <ac:spMkLst>
            <pc:docMk/>
            <pc:sldMk cId="563382597" sldId="273"/>
            <ac:spMk id="10247" creationId="{42A4FC2C-047E-45A5-965D-8E1E3BF09BC6}"/>
          </ac:spMkLst>
        </pc:spChg>
        <pc:picChg chg="add mod">
          <ac:chgData name="Amalia Spiliakou" userId="f4bd6b91a0b5818a" providerId="LiveId" clId="{59A65AF8-2EF0-4436-89AC-5A0DC47F0BC4}" dt="2023-04-15T15:31:20.476" v="1220" actId="26606"/>
          <ac:picMkLst>
            <pc:docMk/>
            <pc:sldMk cId="563382597" sldId="273"/>
            <ac:picMk id="10242" creationId="{ED2C607C-021C-713D-8697-5BAE2C217EFA}"/>
          </ac:picMkLst>
        </pc:picChg>
        <pc:picChg chg="add del">
          <ac:chgData name="Amalia Spiliakou" userId="f4bd6b91a0b5818a" providerId="LiveId" clId="{59A65AF8-2EF0-4436-89AC-5A0DC47F0BC4}" dt="2023-04-15T15:32:38.474" v="1226" actId="478"/>
          <ac:picMkLst>
            <pc:docMk/>
            <pc:sldMk cId="563382597" sldId="273"/>
            <ac:picMk id="10244" creationId="{3A16FFA4-A570-06F7-0DCF-DCA5A640AE0C}"/>
          </ac:picMkLst>
        </pc:picChg>
      </pc:sldChg>
      <pc:sldChg chg="addSp modSp new mod setBg">
        <pc:chgData name="Amalia Spiliakou" userId="f4bd6b91a0b5818a" providerId="LiveId" clId="{59A65AF8-2EF0-4436-89AC-5A0DC47F0BC4}" dt="2023-04-15T16:10:43.053" v="1419" actId="27636"/>
        <pc:sldMkLst>
          <pc:docMk/>
          <pc:sldMk cId="1116991468" sldId="274"/>
        </pc:sldMkLst>
        <pc:spChg chg="mod">
          <ac:chgData name="Amalia Spiliakou" userId="f4bd6b91a0b5818a" providerId="LiveId" clId="{59A65AF8-2EF0-4436-89AC-5A0DC47F0BC4}" dt="2023-04-15T16:10:43.053" v="1419" actId="27636"/>
          <ac:spMkLst>
            <pc:docMk/>
            <pc:sldMk cId="1116991468" sldId="274"/>
            <ac:spMk id="2" creationId="{CF1DD75D-73BF-96FE-1E17-0968B8D04563}"/>
          </ac:spMkLst>
        </pc:spChg>
        <pc:picChg chg="add mod">
          <ac:chgData name="Amalia Spiliakou" userId="f4bd6b91a0b5818a" providerId="LiveId" clId="{59A65AF8-2EF0-4436-89AC-5A0DC47F0BC4}" dt="2023-04-15T16:06:33.371" v="1235" actId="14100"/>
          <ac:picMkLst>
            <pc:docMk/>
            <pc:sldMk cId="1116991468" sldId="274"/>
            <ac:picMk id="11266" creationId="{0E38B6BD-DC6A-748C-48EA-FAC73767739E}"/>
          </ac:picMkLst>
        </pc:picChg>
      </pc:sldChg>
      <pc:sldChg chg="addSp modSp new mod setBg">
        <pc:chgData name="Amalia Spiliakou" userId="f4bd6b91a0b5818a" providerId="LiveId" clId="{59A65AF8-2EF0-4436-89AC-5A0DC47F0BC4}" dt="2023-04-15T17:50:55.303" v="1945" actId="6549"/>
        <pc:sldMkLst>
          <pc:docMk/>
          <pc:sldMk cId="2168390847" sldId="275"/>
        </pc:sldMkLst>
        <pc:spChg chg="mod">
          <ac:chgData name="Amalia Spiliakou" userId="f4bd6b91a0b5818a" providerId="LiveId" clId="{59A65AF8-2EF0-4436-89AC-5A0DC47F0BC4}" dt="2023-04-15T17:50:55.303" v="1945" actId="6549"/>
          <ac:spMkLst>
            <pc:docMk/>
            <pc:sldMk cId="2168390847" sldId="275"/>
            <ac:spMk id="2" creationId="{8316EB5D-D78A-8685-6F5C-FDD7BC90BAC3}"/>
          </ac:spMkLst>
        </pc:spChg>
        <pc:picChg chg="add mod">
          <ac:chgData name="Amalia Spiliakou" userId="f4bd6b91a0b5818a" providerId="LiveId" clId="{59A65AF8-2EF0-4436-89AC-5A0DC47F0BC4}" dt="2023-04-15T16:19:30.809" v="1425" actId="1076"/>
          <ac:picMkLst>
            <pc:docMk/>
            <pc:sldMk cId="2168390847" sldId="275"/>
            <ac:picMk id="12290" creationId="{D04A389D-A0AA-6700-D464-7C401C4A0795}"/>
          </ac:picMkLst>
        </pc:picChg>
      </pc:sldChg>
      <pc:sldChg chg="addSp modSp new mod setBg">
        <pc:chgData name="Amalia Spiliakou" userId="f4bd6b91a0b5818a" providerId="LiveId" clId="{59A65AF8-2EF0-4436-89AC-5A0DC47F0BC4}" dt="2023-04-15T16:28:38.382" v="1809"/>
        <pc:sldMkLst>
          <pc:docMk/>
          <pc:sldMk cId="2232674269" sldId="276"/>
        </pc:sldMkLst>
        <pc:spChg chg="mod">
          <ac:chgData name="Amalia Spiliakou" userId="f4bd6b91a0b5818a" providerId="LiveId" clId="{59A65AF8-2EF0-4436-89AC-5A0DC47F0BC4}" dt="2023-04-15T16:28:33.192" v="1808" actId="14100"/>
          <ac:spMkLst>
            <pc:docMk/>
            <pc:sldMk cId="2232674269" sldId="276"/>
            <ac:spMk id="2" creationId="{C6ECFDAE-9B75-60E6-3664-0096764B2E67}"/>
          </ac:spMkLst>
        </pc:spChg>
        <pc:picChg chg="add mod">
          <ac:chgData name="Amalia Spiliakou" userId="f4bd6b91a0b5818a" providerId="LiveId" clId="{59A65AF8-2EF0-4436-89AC-5A0DC47F0BC4}" dt="2023-04-15T16:25:41.996" v="1725" actId="1076"/>
          <ac:picMkLst>
            <pc:docMk/>
            <pc:sldMk cId="2232674269" sldId="276"/>
            <ac:picMk id="13314" creationId="{073AD33A-9F96-A660-FD2C-911CCE073964}"/>
          </ac:picMkLst>
        </pc:picChg>
      </pc:sldChg>
      <pc:sldChg chg="addSp modSp new del mod chgLayout">
        <pc:chgData name="Amalia Spiliakou" userId="f4bd6b91a0b5818a" providerId="LiveId" clId="{59A65AF8-2EF0-4436-89AC-5A0DC47F0BC4}" dt="2023-04-15T17:45:38.973" v="1827" actId="47"/>
        <pc:sldMkLst>
          <pc:docMk/>
          <pc:sldMk cId="1260851602" sldId="277"/>
        </pc:sldMkLst>
        <pc:spChg chg="mod ord">
          <ac:chgData name="Amalia Spiliakou" userId="f4bd6b91a0b5818a" providerId="LiveId" clId="{59A65AF8-2EF0-4436-89AC-5A0DC47F0BC4}" dt="2023-04-15T17:45:12.186" v="1822" actId="700"/>
          <ac:spMkLst>
            <pc:docMk/>
            <pc:sldMk cId="1260851602" sldId="277"/>
            <ac:spMk id="2" creationId="{34F556BA-969A-B208-327E-14EFC8806208}"/>
          </ac:spMkLst>
        </pc:spChg>
        <pc:picChg chg="add mod">
          <ac:chgData name="Amalia Spiliakou" userId="f4bd6b91a0b5818a" providerId="LiveId" clId="{59A65AF8-2EF0-4436-89AC-5A0DC47F0BC4}" dt="2023-04-15T16:30:19.316" v="1813" actId="1076"/>
          <ac:picMkLst>
            <pc:docMk/>
            <pc:sldMk cId="1260851602" sldId="277"/>
            <ac:picMk id="14338" creationId="{F7CE42C1-7477-516F-6F56-214C2D354D3E}"/>
          </ac:picMkLst>
        </pc:picChg>
      </pc:sldChg>
      <pc:sldChg chg="addSp modSp new mod ord setBg">
        <pc:chgData name="Amalia Spiliakou" userId="f4bd6b91a0b5818a" providerId="LiveId" clId="{59A65AF8-2EF0-4436-89AC-5A0DC47F0BC4}" dt="2023-04-15T17:48:41.036" v="1935"/>
        <pc:sldMkLst>
          <pc:docMk/>
          <pc:sldMk cId="2542095750" sldId="278"/>
        </pc:sldMkLst>
        <pc:spChg chg="mod">
          <ac:chgData name="Amalia Spiliakou" userId="f4bd6b91a0b5818a" providerId="LiveId" clId="{59A65AF8-2EF0-4436-89AC-5A0DC47F0BC4}" dt="2023-04-15T17:48:35.576" v="1934" actId="14100"/>
          <ac:spMkLst>
            <pc:docMk/>
            <pc:sldMk cId="2542095750" sldId="278"/>
            <ac:spMk id="2" creationId="{E4D19252-DBEF-CFFE-5E45-2F627286463A}"/>
          </ac:spMkLst>
        </pc:spChg>
        <pc:picChg chg="add mod">
          <ac:chgData name="Amalia Spiliakou" userId="f4bd6b91a0b5818a" providerId="LiveId" clId="{59A65AF8-2EF0-4436-89AC-5A0DC47F0BC4}" dt="2023-04-15T17:45:33.230" v="1824"/>
          <ac:picMkLst>
            <pc:docMk/>
            <pc:sldMk cId="2542095750" sldId="278"/>
            <ac:picMk id="3" creationId="{F1C7921A-1730-8E8F-9C52-16C63594DEF3}"/>
          </ac:picMkLst>
        </pc:picChg>
      </pc:sldChg>
      <pc:sldChg chg="addSp modSp new mod setBg">
        <pc:chgData name="Amalia Spiliakou" userId="f4bd6b91a0b5818a" providerId="LiveId" clId="{59A65AF8-2EF0-4436-89AC-5A0DC47F0BC4}" dt="2023-04-15T18:00:04.247" v="2024" actId="20577"/>
        <pc:sldMkLst>
          <pc:docMk/>
          <pc:sldMk cId="2371315892" sldId="279"/>
        </pc:sldMkLst>
        <pc:spChg chg="mod">
          <ac:chgData name="Amalia Spiliakou" userId="f4bd6b91a0b5818a" providerId="LiveId" clId="{59A65AF8-2EF0-4436-89AC-5A0DC47F0BC4}" dt="2023-04-15T18:00:04.247" v="2024" actId="20577"/>
          <ac:spMkLst>
            <pc:docMk/>
            <pc:sldMk cId="2371315892" sldId="279"/>
            <ac:spMk id="2" creationId="{16DB5110-86B4-285A-935B-080FC39A920A}"/>
          </ac:spMkLst>
        </pc:spChg>
        <pc:picChg chg="add mod">
          <ac:chgData name="Amalia Spiliakou" userId="f4bd6b91a0b5818a" providerId="LiveId" clId="{59A65AF8-2EF0-4436-89AC-5A0DC47F0BC4}" dt="2023-04-15T17:52:56.460" v="1948" actId="1076"/>
          <ac:picMkLst>
            <pc:docMk/>
            <pc:sldMk cId="2371315892" sldId="279"/>
            <ac:picMk id="15362" creationId="{8936FE7D-C8E7-4E5B-ACAC-E16B5CD06E8A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7FD264-A6FA-15D8-9304-FADEBC6EE3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CD64212-DD91-A54E-8729-C71E69A1C1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84B5A1-B29A-D5A3-C74F-4E895D13AA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A3074-B3C9-4516-A505-73F6C6280B7B}" type="datetimeFigureOut">
              <a:rPr lang="el-GR" smtClean="0"/>
              <a:t>15/4/2023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EAD96D-7903-B666-CE7E-711DC6A161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6A757E-6065-0129-3332-E29661E73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F8736-5CA5-42AE-8151-A0E7EFD0949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678533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A95530-C3C4-6FB6-6003-33E01D1778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662713-32E4-202B-9DB6-8E9702D0B0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0729C2-5E28-7AEA-C3D8-456F5AB8F4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A3074-B3C9-4516-A505-73F6C6280B7B}" type="datetimeFigureOut">
              <a:rPr lang="el-GR" smtClean="0"/>
              <a:t>15/4/2023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6FD488-73AB-0AA2-4333-F201C6A4E8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9B755D-2DD9-9825-D7C3-D0A99F5580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F8736-5CA5-42AE-8151-A0E7EFD0949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050025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EF7A7F-DF5F-2043-CA8E-26D9DE28E6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46E8E7-CB18-CD75-1195-51A9BD96BF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00C342-CACD-CA7B-8900-274ADD816C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A3074-B3C9-4516-A505-73F6C6280B7B}" type="datetimeFigureOut">
              <a:rPr lang="el-GR" smtClean="0"/>
              <a:t>15/4/2023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BFBCBB-71F3-E6B5-83BC-D5DEDA0F35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4677B4-9F33-2E47-6F19-14DF3D14C2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F8736-5CA5-42AE-8151-A0E7EFD0949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509753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3BDBCF-70B3-B14D-B6B2-09BF23E6D2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E56BB7-B61B-1F38-EACF-5474218683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98CB42-84C9-1145-A1BE-D4D6AD821C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87DF1A-82B7-7166-E65A-5A76BC78DB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A3074-B3C9-4516-A505-73F6C6280B7B}" type="datetimeFigureOut">
              <a:rPr lang="el-GR" smtClean="0"/>
              <a:t>15/4/2023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9F87B1-6A09-5551-6A46-C9B2581302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FFE7A3-F403-FD5B-EB71-5941A9107D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F8736-5CA5-42AE-8151-A0E7EFD0949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321477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0BDCEE-08E8-8D5E-0276-3EEDCD3C89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494B5C-7A20-20FB-9DE9-F7BCBA89AA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67EFC6-DC14-9CB7-5F8B-1FDD7A202A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D870EAA-2B73-3C6D-FA07-F095E878C88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B29CB6F-DAF1-391A-07C7-C100C2DF181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E33C320-23EF-0DF6-3AEF-AD335C08E9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A3074-B3C9-4516-A505-73F6C6280B7B}" type="datetimeFigureOut">
              <a:rPr lang="el-GR" smtClean="0"/>
              <a:t>15/4/2023</a:t>
            </a:fld>
            <a:endParaRPr lang="el-G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FA2AC8B-8718-3B5D-76C3-69453C46B8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A9AD5FE-0090-B32B-C51F-8B6D09DCDB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F8736-5CA5-42AE-8151-A0E7EFD0949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582036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0C8105-606C-4FB6-D318-2465A12065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387A2ED-F43D-73C7-C640-D55DAC1435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A3074-B3C9-4516-A505-73F6C6280B7B}" type="datetimeFigureOut">
              <a:rPr lang="el-GR" smtClean="0"/>
              <a:t>15/4/2023</a:t>
            </a:fld>
            <a:endParaRPr lang="el-G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0E226A5-8E80-89F3-FB63-391E985B8C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9AA921-BEC6-94E5-D9FF-83C6281FC8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F8736-5CA5-42AE-8151-A0E7EFD0949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807849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C347D2D-CC65-F129-AB97-6B3EF4A30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A3074-B3C9-4516-A505-73F6C6280B7B}" type="datetimeFigureOut">
              <a:rPr lang="el-GR" smtClean="0"/>
              <a:t>15/4/2023</a:t>
            </a:fld>
            <a:endParaRPr lang="el-G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3265B8A-606C-8461-456D-D3A277A80E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78D4B0-05ED-CDFD-4098-2361971B44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F8736-5CA5-42AE-8151-A0E7EFD0949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87240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6E1B2D-65F3-7253-CD47-ACD5B12FFA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0A326D-E3D9-A6D7-1D31-EFE4AB20C2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47BF79-17C4-7C33-3FEE-06794440D4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25E337-0069-A39C-9A20-FEA66B69A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A3074-B3C9-4516-A505-73F6C6280B7B}" type="datetimeFigureOut">
              <a:rPr lang="el-GR" smtClean="0"/>
              <a:t>15/4/2023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B78AC5-AB24-7F2F-DC56-008CB8EB91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BF30E7-5E57-2FC2-95F7-50B863439A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F8736-5CA5-42AE-8151-A0E7EFD0949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65331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CE4C8E-2E22-CFDA-4E52-00A133BB74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01E0304-477A-0D41-64E9-00CFA95BB5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CF1429-D917-8036-D3F0-E397F8DABB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9D5961-1F0E-AB9B-20A2-3946D09FE3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A3074-B3C9-4516-A505-73F6C6280B7B}" type="datetimeFigureOut">
              <a:rPr lang="el-GR" smtClean="0"/>
              <a:t>15/4/2023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A44A989-24CB-A3B5-3786-70514A2674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090FBF-7A10-22B2-F45B-723FC4470D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F8736-5CA5-42AE-8151-A0E7EFD0949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371911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82F227-AA36-B57C-2FB1-2531D8256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FC8C72B-6FCE-2983-4D98-AC996B73CA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E0103D-D23C-9781-0C69-89BCE721E3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A3074-B3C9-4516-A505-73F6C6280B7B}" type="datetimeFigureOut">
              <a:rPr lang="el-GR" smtClean="0"/>
              <a:t>15/4/2023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47DABD-994C-C5F8-E5E1-10460E3739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69CEA4-FE86-72C7-F1C7-90982173AF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F8736-5CA5-42AE-8151-A0E7EFD0949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630356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AF57D1D-CB34-27E5-9F84-4D24BE48952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C6B28F8-CE2D-3CE2-E922-A093B83246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2A15D6-AF8A-D7FB-882C-1BC6CDD647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A3074-B3C9-4516-A505-73F6C6280B7B}" type="datetimeFigureOut">
              <a:rPr lang="el-GR" smtClean="0"/>
              <a:t>15/4/2023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FED51D-7910-386F-227E-EE8151B40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EE1638-1180-9F96-6F7E-9A90C96F39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F8736-5CA5-42AE-8151-A0E7EFD0949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538462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E009AD8-E45A-F076-2677-826F231B9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9A9D16-CF2D-C34D-5BD4-7D74E0D677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AA07B6-EEBF-2B8C-B8E3-76D47E5F03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DA3074-B3C9-4516-A505-73F6C6280B7B}" type="datetimeFigureOut">
              <a:rPr lang="el-GR" smtClean="0"/>
              <a:t>15/4/2023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A45A85-6329-0301-2348-70AA443524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E5212E-D673-3E5D-4F9F-3FCB52FBC9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3F8736-5CA5-42AE-8151-A0E7EFD0949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35166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etmuseum.org/art/collection/search/464070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benedante.blogspot.com/2022/10/the-asyut-treasure.html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hyperlink" Target="https://archive.asia.si.edu/exhibitions/online/luxuryarts/1d.htm" TargetMode="Externa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Officina_costantinopolitana,_tesoro_di_asyut_(egitto),_V-VI_sec_ca._02_collier.JPG" TargetMode="Externa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s://commons.wikimedia.org/wiki/File:Officina_costantinopolitana,_tesoro_di_asyut_(egitto),_V-VI_sec_ca._02_collier.JPG" TargetMode="Externa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s://commons.wikimedia.org/wiki/File:Officina_costantinopolitana,_tesoro_di_asyut_(egitto),_V-VI_sec_ca._01_collier.JPG" TargetMode="Externa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s://www.metmuseum.org/art/collection/search/464073" TargetMode="Externa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s://commons.wikimedia.org/wiki/Category:Asyut_Treasure#/media/File:Officina_costantinopolitana,_tesoro_di_asyut_(egitto),_V-VI_sec_ca._04_collana.JPG" TargetMode="Externa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s://upload.wikimedia.org/wikipedia/commons/4/44/Officina_costantinopolitana%2C_tesoro_di_asyut_%28egitto%29%2C_V-VI_sec_ca._12_collana.JPG" TargetMode="Externa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Category:Asyut_Treasure#/media/File:Byzantine_Jewellery_(1).JPG" TargetMode="External"/><Relationship Id="rId2" Type="http://schemas.openxmlformats.org/officeDocument/2006/relationships/hyperlink" Target="https://www.britishmuseum.org/collection/object/H_1916-0704-4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orldhistory.org/image/5773/byzantine-gold-body-chain/" TargetMode="External"/><Relationship Id="rId2" Type="http://schemas.openxmlformats.org/officeDocument/2006/relationships/hyperlink" Target="https://www.britishmuseum.org/collection/object/H_1916-0704-1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hyperlink" Target="https://commons.wikimedia.org/wiki/Category:Asyut_Treasure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museum.doaks.org/objects-1/info/27448" TargetMode="External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hyperlink" Target="https://commons.wikimedia.org/wiki/Category:Byzantine_jewellery_in_Germany#/media/File:Officina_costantinopolitana,_tesoro_di_asyut_(egitto),_V-VI_sec_ca._05_bracciale_con_solidi_d'oro.JPG" TargetMode="Externa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Tresuresofancientegypt/posts/asyut-bracelet-part-of-a-large-golden-byzantine-treasure-found-in-1909-near-asyu/1961216380703901/" TargetMode="External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hyperlink" Target="https://www.metmuseum.org/art/collection/search/464077" TargetMode="Externa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hyperlink" Target="https://commons.wikimedia.org/wiki/Category:Asyut_Treasure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hyperlink" Target="https://commons.wikimedia.org/wiki/Category:Asyut_Treasure#/media/File:Officina_costantinopolitana,_tesoro_di_asyut_(egitto),_V-VI_sec_ca._07_bracciale.JPG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Beveled 3">
            <a:extLst>
              <a:ext uri="{FF2B5EF4-FFF2-40B4-BE49-F238E27FC236}">
                <a16:creationId xmlns:a16="http://schemas.microsoft.com/office/drawing/2014/main" id="{CC323152-5EC9-E835-A52A-7EC7E14FD4CB}"/>
              </a:ext>
            </a:extLst>
          </p:cNvPr>
          <p:cNvSpPr/>
          <p:nvPr/>
        </p:nvSpPr>
        <p:spPr>
          <a:xfrm>
            <a:off x="492760" y="426720"/>
            <a:ext cx="11206480" cy="6004560"/>
          </a:xfrm>
          <a:custGeom>
            <a:avLst/>
            <a:gdLst>
              <a:gd name="connsiteX0" fmla="*/ 750570 w 11206480"/>
              <a:gd name="connsiteY0" fmla="*/ 750570 h 6004560"/>
              <a:gd name="connsiteX1" fmla="*/ 10455910 w 11206480"/>
              <a:gd name="connsiteY1" fmla="*/ 750570 h 6004560"/>
              <a:gd name="connsiteX2" fmla="*/ 10455910 w 11206480"/>
              <a:gd name="connsiteY2" fmla="*/ 5253990 h 6004560"/>
              <a:gd name="connsiteX3" fmla="*/ 750570 w 11206480"/>
              <a:gd name="connsiteY3" fmla="*/ 5253990 h 6004560"/>
              <a:gd name="connsiteX4" fmla="*/ 750570 w 11206480"/>
              <a:gd name="connsiteY4" fmla="*/ 750570 h 6004560"/>
              <a:gd name="connsiteX0" fmla="*/ 0 w 11206480"/>
              <a:gd name="connsiteY0" fmla="*/ 0 h 6004560"/>
              <a:gd name="connsiteX1" fmla="*/ 11206480 w 11206480"/>
              <a:gd name="connsiteY1" fmla="*/ 0 h 6004560"/>
              <a:gd name="connsiteX2" fmla="*/ 10455910 w 11206480"/>
              <a:gd name="connsiteY2" fmla="*/ 750570 h 6004560"/>
              <a:gd name="connsiteX3" fmla="*/ 750570 w 11206480"/>
              <a:gd name="connsiteY3" fmla="*/ 750570 h 6004560"/>
              <a:gd name="connsiteX4" fmla="*/ 0 w 11206480"/>
              <a:gd name="connsiteY4" fmla="*/ 0 h 6004560"/>
              <a:gd name="connsiteX0" fmla="*/ 0 w 11206480"/>
              <a:gd name="connsiteY0" fmla="*/ 6004560 h 6004560"/>
              <a:gd name="connsiteX1" fmla="*/ 750570 w 11206480"/>
              <a:gd name="connsiteY1" fmla="*/ 5253990 h 6004560"/>
              <a:gd name="connsiteX2" fmla="*/ 10455910 w 11206480"/>
              <a:gd name="connsiteY2" fmla="*/ 5253990 h 6004560"/>
              <a:gd name="connsiteX3" fmla="*/ 11206480 w 11206480"/>
              <a:gd name="connsiteY3" fmla="*/ 6004560 h 6004560"/>
              <a:gd name="connsiteX4" fmla="*/ 0 w 11206480"/>
              <a:gd name="connsiteY4" fmla="*/ 6004560 h 6004560"/>
              <a:gd name="connsiteX0" fmla="*/ 0 w 11206480"/>
              <a:gd name="connsiteY0" fmla="*/ 0 h 6004560"/>
              <a:gd name="connsiteX1" fmla="*/ 750570 w 11206480"/>
              <a:gd name="connsiteY1" fmla="*/ 750570 h 6004560"/>
              <a:gd name="connsiteX2" fmla="*/ 750570 w 11206480"/>
              <a:gd name="connsiteY2" fmla="*/ 5253990 h 6004560"/>
              <a:gd name="connsiteX3" fmla="*/ 0 w 11206480"/>
              <a:gd name="connsiteY3" fmla="*/ 6004560 h 6004560"/>
              <a:gd name="connsiteX4" fmla="*/ 0 w 11206480"/>
              <a:gd name="connsiteY4" fmla="*/ 0 h 6004560"/>
              <a:gd name="connsiteX0" fmla="*/ 11206480 w 11206480"/>
              <a:gd name="connsiteY0" fmla="*/ 0 h 6004560"/>
              <a:gd name="connsiteX1" fmla="*/ 11206480 w 11206480"/>
              <a:gd name="connsiteY1" fmla="*/ 6004560 h 6004560"/>
              <a:gd name="connsiteX2" fmla="*/ 10455910 w 11206480"/>
              <a:gd name="connsiteY2" fmla="*/ 5253990 h 6004560"/>
              <a:gd name="connsiteX3" fmla="*/ 10455910 w 11206480"/>
              <a:gd name="connsiteY3" fmla="*/ 750570 h 6004560"/>
              <a:gd name="connsiteX4" fmla="*/ 11206480 w 11206480"/>
              <a:gd name="connsiteY4" fmla="*/ 0 h 6004560"/>
              <a:gd name="connsiteX0" fmla="*/ 0 w 11206480"/>
              <a:gd name="connsiteY0" fmla="*/ 0 h 6004560"/>
              <a:gd name="connsiteX1" fmla="*/ 11206480 w 11206480"/>
              <a:gd name="connsiteY1" fmla="*/ 0 h 6004560"/>
              <a:gd name="connsiteX2" fmla="*/ 11206480 w 11206480"/>
              <a:gd name="connsiteY2" fmla="*/ 6004560 h 6004560"/>
              <a:gd name="connsiteX3" fmla="*/ 0 w 11206480"/>
              <a:gd name="connsiteY3" fmla="*/ 6004560 h 6004560"/>
              <a:gd name="connsiteX4" fmla="*/ 0 w 11206480"/>
              <a:gd name="connsiteY4" fmla="*/ 0 h 6004560"/>
              <a:gd name="connsiteX5" fmla="*/ 750570 w 11206480"/>
              <a:gd name="connsiteY5" fmla="*/ 750570 h 6004560"/>
              <a:gd name="connsiteX6" fmla="*/ 10455910 w 11206480"/>
              <a:gd name="connsiteY6" fmla="*/ 750570 h 6004560"/>
              <a:gd name="connsiteX7" fmla="*/ 10455910 w 11206480"/>
              <a:gd name="connsiteY7" fmla="*/ 5253990 h 6004560"/>
              <a:gd name="connsiteX8" fmla="*/ 750570 w 11206480"/>
              <a:gd name="connsiteY8" fmla="*/ 5253990 h 6004560"/>
              <a:gd name="connsiteX9" fmla="*/ 750570 w 11206480"/>
              <a:gd name="connsiteY9" fmla="*/ 750570 h 6004560"/>
              <a:gd name="connsiteX10" fmla="*/ 0 w 11206480"/>
              <a:gd name="connsiteY10" fmla="*/ 0 h 6004560"/>
              <a:gd name="connsiteX11" fmla="*/ 750570 w 11206480"/>
              <a:gd name="connsiteY11" fmla="*/ 750570 h 6004560"/>
              <a:gd name="connsiteX12" fmla="*/ 0 w 11206480"/>
              <a:gd name="connsiteY12" fmla="*/ 6004560 h 6004560"/>
              <a:gd name="connsiteX13" fmla="*/ 750570 w 11206480"/>
              <a:gd name="connsiteY13" fmla="*/ 5253990 h 6004560"/>
              <a:gd name="connsiteX14" fmla="*/ 11206480 w 11206480"/>
              <a:gd name="connsiteY14" fmla="*/ 0 h 6004560"/>
              <a:gd name="connsiteX15" fmla="*/ 10455910 w 11206480"/>
              <a:gd name="connsiteY15" fmla="*/ 750570 h 6004560"/>
              <a:gd name="connsiteX16" fmla="*/ 11206480 w 11206480"/>
              <a:gd name="connsiteY16" fmla="*/ 6004560 h 6004560"/>
              <a:gd name="connsiteX17" fmla="*/ 10455910 w 11206480"/>
              <a:gd name="connsiteY17" fmla="*/ 5253990 h 6004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1206480" h="6004560" stroke="0" extrusionOk="0">
                <a:moveTo>
                  <a:pt x="750570" y="750570"/>
                </a:moveTo>
                <a:cubicBezTo>
                  <a:pt x="1913516" y="601878"/>
                  <a:pt x="5697442" y="628801"/>
                  <a:pt x="10455910" y="750570"/>
                </a:cubicBezTo>
                <a:cubicBezTo>
                  <a:pt x="10435674" y="2877513"/>
                  <a:pt x="10617350" y="4023271"/>
                  <a:pt x="10455910" y="5253990"/>
                </a:cubicBezTo>
                <a:cubicBezTo>
                  <a:pt x="7115507" y="5241275"/>
                  <a:pt x="2391579" y="5167849"/>
                  <a:pt x="750570" y="5253990"/>
                </a:cubicBezTo>
                <a:cubicBezTo>
                  <a:pt x="833554" y="4463674"/>
                  <a:pt x="809886" y="2729713"/>
                  <a:pt x="750570" y="750570"/>
                </a:cubicBezTo>
                <a:close/>
              </a:path>
              <a:path w="11206480" h="6004560" fill="lightenLess" stroke="0" extrusionOk="0">
                <a:moveTo>
                  <a:pt x="0" y="0"/>
                </a:moveTo>
                <a:cubicBezTo>
                  <a:pt x="2459204" y="-149133"/>
                  <a:pt x="8657597" y="-128671"/>
                  <a:pt x="11206480" y="0"/>
                </a:cubicBezTo>
                <a:cubicBezTo>
                  <a:pt x="10873819" y="336709"/>
                  <a:pt x="10822579" y="465181"/>
                  <a:pt x="10455910" y="750570"/>
                </a:cubicBezTo>
                <a:cubicBezTo>
                  <a:pt x="9467405" y="754737"/>
                  <a:pt x="2506919" y="700336"/>
                  <a:pt x="750570" y="750570"/>
                </a:cubicBezTo>
                <a:cubicBezTo>
                  <a:pt x="528832" y="419362"/>
                  <a:pt x="311210" y="203773"/>
                  <a:pt x="0" y="0"/>
                </a:cubicBezTo>
                <a:close/>
              </a:path>
              <a:path w="11206480" h="6004560" fill="darkenLess" stroke="0" extrusionOk="0">
                <a:moveTo>
                  <a:pt x="0" y="6004560"/>
                </a:moveTo>
                <a:cubicBezTo>
                  <a:pt x="293247" y="5723898"/>
                  <a:pt x="362215" y="5521183"/>
                  <a:pt x="750570" y="5253990"/>
                </a:cubicBezTo>
                <a:cubicBezTo>
                  <a:pt x="4717757" y="5084690"/>
                  <a:pt x="5980765" y="5178642"/>
                  <a:pt x="10455910" y="5253990"/>
                </a:cubicBezTo>
                <a:cubicBezTo>
                  <a:pt x="10649286" y="5385955"/>
                  <a:pt x="11128371" y="5931750"/>
                  <a:pt x="11206480" y="6004560"/>
                </a:cubicBezTo>
                <a:cubicBezTo>
                  <a:pt x="6012325" y="6090611"/>
                  <a:pt x="3222181" y="6069610"/>
                  <a:pt x="0" y="6004560"/>
                </a:cubicBezTo>
                <a:close/>
              </a:path>
              <a:path w="11206480" h="6004560" fill="lighten" stroke="0" extrusionOk="0">
                <a:moveTo>
                  <a:pt x="0" y="0"/>
                </a:moveTo>
                <a:cubicBezTo>
                  <a:pt x="120749" y="76667"/>
                  <a:pt x="537926" y="481349"/>
                  <a:pt x="750570" y="750570"/>
                </a:cubicBezTo>
                <a:cubicBezTo>
                  <a:pt x="885506" y="2826192"/>
                  <a:pt x="771141" y="4230714"/>
                  <a:pt x="750570" y="5253990"/>
                </a:cubicBezTo>
                <a:cubicBezTo>
                  <a:pt x="668132" y="5359514"/>
                  <a:pt x="168877" y="5718218"/>
                  <a:pt x="0" y="6004560"/>
                </a:cubicBezTo>
                <a:cubicBezTo>
                  <a:pt x="-42920" y="3307492"/>
                  <a:pt x="117304" y="1196864"/>
                  <a:pt x="0" y="0"/>
                </a:cubicBezTo>
                <a:close/>
              </a:path>
              <a:path w="11206480" h="6004560" fill="darken" stroke="0" extrusionOk="0">
                <a:moveTo>
                  <a:pt x="11206480" y="0"/>
                </a:moveTo>
                <a:cubicBezTo>
                  <a:pt x="11267056" y="2993894"/>
                  <a:pt x="11221521" y="4574329"/>
                  <a:pt x="11206480" y="6004560"/>
                </a:cubicBezTo>
                <a:cubicBezTo>
                  <a:pt x="11043541" y="5814356"/>
                  <a:pt x="10703785" y="5467676"/>
                  <a:pt x="10455910" y="5253990"/>
                </a:cubicBezTo>
                <a:cubicBezTo>
                  <a:pt x="10577287" y="3958834"/>
                  <a:pt x="10589368" y="1774428"/>
                  <a:pt x="10455910" y="750570"/>
                </a:cubicBezTo>
                <a:cubicBezTo>
                  <a:pt x="10596935" y="489878"/>
                  <a:pt x="11035811" y="284978"/>
                  <a:pt x="11206480" y="0"/>
                </a:cubicBezTo>
                <a:close/>
              </a:path>
              <a:path w="11206480" h="6004560" fill="none" extrusionOk="0">
                <a:moveTo>
                  <a:pt x="0" y="0"/>
                </a:moveTo>
                <a:cubicBezTo>
                  <a:pt x="1256585" y="69807"/>
                  <a:pt x="8101551" y="64774"/>
                  <a:pt x="11206480" y="0"/>
                </a:cubicBezTo>
                <a:cubicBezTo>
                  <a:pt x="11204784" y="787536"/>
                  <a:pt x="11183258" y="4374831"/>
                  <a:pt x="11206480" y="6004560"/>
                </a:cubicBezTo>
                <a:cubicBezTo>
                  <a:pt x="7191329" y="6086816"/>
                  <a:pt x="2029068" y="5957556"/>
                  <a:pt x="0" y="6004560"/>
                </a:cubicBezTo>
                <a:cubicBezTo>
                  <a:pt x="162725" y="5315101"/>
                  <a:pt x="93454" y="1908408"/>
                  <a:pt x="0" y="0"/>
                </a:cubicBezTo>
                <a:close/>
                <a:moveTo>
                  <a:pt x="750570" y="750570"/>
                </a:moveTo>
                <a:cubicBezTo>
                  <a:pt x="4269897" y="590811"/>
                  <a:pt x="8070366" y="888199"/>
                  <a:pt x="10455910" y="750570"/>
                </a:cubicBezTo>
                <a:cubicBezTo>
                  <a:pt x="10432509" y="2971985"/>
                  <a:pt x="10315351" y="4787155"/>
                  <a:pt x="10455910" y="5253990"/>
                </a:cubicBezTo>
                <a:cubicBezTo>
                  <a:pt x="7180864" y="5191726"/>
                  <a:pt x="3017752" y="5304283"/>
                  <a:pt x="750570" y="5253990"/>
                </a:cubicBezTo>
                <a:cubicBezTo>
                  <a:pt x="799893" y="3636714"/>
                  <a:pt x="799772" y="1279126"/>
                  <a:pt x="750570" y="750570"/>
                </a:cubicBezTo>
                <a:close/>
                <a:moveTo>
                  <a:pt x="0" y="0"/>
                </a:moveTo>
                <a:cubicBezTo>
                  <a:pt x="83375" y="117569"/>
                  <a:pt x="317639" y="449781"/>
                  <a:pt x="750570" y="750570"/>
                </a:cubicBezTo>
                <a:moveTo>
                  <a:pt x="0" y="6004560"/>
                </a:moveTo>
                <a:cubicBezTo>
                  <a:pt x="298389" y="5583808"/>
                  <a:pt x="520159" y="5429206"/>
                  <a:pt x="750570" y="5253990"/>
                </a:cubicBezTo>
                <a:moveTo>
                  <a:pt x="11206480" y="0"/>
                </a:moveTo>
                <a:cubicBezTo>
                  <a:pt x="10969795" y="299407"/>
                  <a:pt x="10584677" y="508967"/>
                  <a:pt x="10455910" y="750570"/>
                </a:cubicBezTo>
                <a:moveTo>
                  <a:pt x="11206480" y="6004560"/>
                </a:moveTo>
                <a:cubicBezTo>
                  <a:pt x="10966757" y="5701395"/>
                  <a:pt x="10793048" y="5605433"/>
                  <a:pt x="10455910" y="5253990"/>
                </a:cubicBezTo>
              </a:path>
              <a:path w="11206480" h="6004560" fill="none" stroke="0" extrusionOk="0">
                <a:moveTo>
                  <a:pt x="0" y="0"/>
                </a:moveTo>
                <a:cubicBezTo>
                  <a:pt x="3341533" y="148512"/>
                  <a:pt x="7075512" y="-94875"/>
                  <a:pt x="11206480" y="0"/>
                </a:cubicBezTo>
                <a:cubicBezTo>
                  <a:pt x="11196316" y="1754314"/>
                  <a:pt x="11085234" y="3612545"/>
                  <a:pt x="11206480" y="6004560"/>
                </a:cubicBezTo>
                <a:cubicBezTo>
                  <a:pt x="7241454" y="6149123"/>
                  <a:pt x="2287723" y="5837013"/>
                  <a:pt x="0" y="6004560"/>
                </a:cubicBezTo>
                <a:cubicBezTo>
                  <a:pt x="66968" y="3628780"/>
                  <a:pt x="117621" y="775143"/>
                  <a:pt x="0" y="0"/>
                </a:cubicBezTo>
                <a:close/>
                <a:moveTo>
                  <a:pt x="750570" y="750570"/>
                </a:moveTo>
                <a:cubicBezTo>
                  <a:pt x="5413943" y="916056"/>
                  <a:pt x="9011335" y="776655"/>
                  <a:pt x="10455910" y="750570"/>
                </a:cubicBezTo>
                <a:cubicBezTo>
                  <a:pt x="10549154" y="2989591"/>
                  <a:pt x="10307155" y="3879853"/>
                  <a:pt x="10455910" y="5253990"/>
                </a:cubicBezTo>
                <a:cubicBezTo>
                  <a:pt x="9460455" y="5107439"/>
                  <a:pt x="2324622" y="5278541"/>
                  <a:pt x="750570" y="5253990"/>
                </a:cubicBezTo>
                <a:cubicBezTo>
                  <a:pt x="644975" y="3744961"/>
                  <a:pt x="723099" y="1875749"/>
                  <a:pt x="750570" y="750570"/>
                </a:cubicBezTo>
                <a:close/>
                <a:moveTo>
                  <a:pt x="0" y="0"/>
                </a:moveTo>
                <a:cubicBezTo>
                  <a:pt x="392145" y="354859"/>
                  <a:pt x="622132" y="628430"/>
                  <a:pt x="750570" y="750570"/>
                </a:cubicBezTo>
                <a:moveTo>
                  <a:pt x="0" y="6004560"/>
                </a:moveTo>
                <a:cubicBezTo>
                  <a:pt x="151511" y="5835965"/>
                  <a:pt x="459460" y="5637652"/>
                  <a:pt x="750570" y="5253990"/>
                </a:cubicBezTo>
                <a:moveTo>
                  <a:pt x="11206480" y="0"/>
                </a:moveTo>
                <a:cubicBezTo>
                  <a:pt x="11126745" y="211901"/>
                  <a:pt x="10686509" y="548136"/>
                  <a:pt x="10455910" y="750570"/>
                </a:cubicBezTo>
                <a:moveTo>
                  <a:pt x="11206480" y="6004560"/>
                </a:moveTo>
                <a:cubicBezTo>
                  <a:pt x="10961962" y="5817366"/>
                  <a:pt x="10734315" y="5528682"/>
                  <a:pt x="10455910" y="5253990"/>
                </a:cubicBezTo>
              </a:path>
            </a:pathLst>
          </a:custGeom>
          <a:solidFill>
            <a:srgbClr val="EAE2B8"/>
          </a:solidFill>
          <a:ln w="19050">
            <a:solidFill>
              <a:schemeClr val="accent6">
                <a:lumMod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1345555465">
                  <a:prstGeom prst="bevel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" b="1" dirty="0">
              <a:ln w="22225">
                <a:solidFill>
                  <a:schemeClr val="bg2">
                    <a:lumMod val="10000"/>
                  </a:schemeClr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endParaRPr lang="en-US" sz="200" b="1" dirty="0">
              <a:ln w="22225">
                <a:solidFill>
                  <a:schemeClr val="bg2">
                    <a:lumMod val="10000"/>
                  </a:schemeClr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endParaRPr lang="en-US" sz="200" b="1" dirty="0">
              <a:ln w="22225">
                <a:solidFill>
                  <a:schemeClr val="bg2">
                    <a:lumMod val="10000"/>
                  </a:schemeClr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endParaRPr lang="en-US" sz="200" b="1" dirty="0">
              <a:ln w="22225">
                <a:solidFill>
                  <a:schemeClr val="bg2">
                    <a:lumMod val="10000"/>
                  </a:schemeClr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endParaRPr lang="en-US" sz="200" b="1" dirty="0">
              <a:ln w="22225">
                <a:solidFill>
                  <a:schemeClr val="bg2">
                    <a:lumMod val="10000"/>
                  </a:schemeClr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endParaRPr lang="en-US" sz="200" b="1" dirty="0">
              <a:ln w="22225">
                <a:solidFill>
                  <a:schemeClr val="bg2">
                    <a:lumMod val="10000"/>
                  </a:schemeClr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endParaRPr lang="en-US" sz="200" b="1" dirty="0">
              <a:ln w="22225">
                <a:solidFill>
                  <a:schemeClr val="bg2">
                    <a:lumMod val="10000"/>
                  </a:schemeClr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endParaRPr lang="en-US" sz="200" b="1" dirty="0">
              <a:ln w="22225">
                <a:solidFill>
                  <a:schemeClr val="bg2">
                    <a:lumMod val="10000"/>
                  </a:schemeClr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endParaRPr lang="en-US" sz="200" b="1" dirty="0">
              <a:ln w="22225">
                <a:solidFill>
                  <a:schemeClr val="bg2">
                    <a:lumMod val="10000"/>
                  </a:schemeClr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endParaRPr lang="en-US" sz="200" b="1" dirty="0">
              <a:ln w="22225">
                <a:solidFill>
                  <a:schemeClr val="bg2">
                    <a:lumMod val="10000"/>
                  </a:schemeClr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endParaRPr lang="en-US" sz="200" b="1" dirty="0">
              <a:ln w="22225">
                <a:solidFill>
                  <a:schemeClr val="bg2">
                    <a:lumMod val="10000"/>
                  </a:schemeClr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endParaRPr lang="en-US" sz="200" b="1" dirty="0">
              <a:ln w="22225">
                <a:solidFill>
                  <a:schemeClr val="bg2">
                    <a:lumMod val="10000"/>
                  </a:schemeClr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endParaRPr lang="en-US" sz="200" b="1" dirty="0">
              <a:ln w="22225">
                <a:solidFill>
                  <a:schemeClr val="bg2">
                    <a:lumMod val="10000"/>
                  </a:schemeClr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endParaRPr lang="en-US" sz="200" b="1" dirty="0">
              <a:ln w="22225">
                <a:solidFill>
                  <a:schemeClr val="bg2">
                    <a:lumMod val="10000"/>
                  </a:schemeClr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endParaRPr lang="en-US" sz="200" b="1" dirty="0">
              <a:ln w="22225">
                <a:solidFill>
                  <a:schemeClr val="bg2">
                    <a:lumMod val="10000"/>
                  </a:schemeClr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endParaRPr lang="en-US" sz="200" b="1" dirty="0">
              <a:ln w="22225">
                <a:solidFill>
                  <a:schemeClr val="bg2">
                    <a:lumMod val="10000"/>
                  </a:schemeClr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endParaRPr lang="en-US" sz="200" b="1" dirty="0">
              <a:ln w="22225">
                <a:solidFill>
                  <a:schemeClr val="bg2">
                    <a:lumMod val="10000"/>
                  </a:schemeClr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endParaRPr lang="en-US" sz="200" b="1" dirty="0">
              <a:ln w="22225">
                <a:solidFill>
                  <a:schemeClr val="bg2">
                    <a:lumMod val="10000"/>
                  </a:schemeClr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endParaRPr lang="en-US" sz="200" b="1" dirty="0">
              <a:ln w="22225">
                <a:solidFill>
                  <a:schemeClr val="bg2">
                    <a:lumMod val="10000"/>
                  </a:schemeClr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endParaRPr lang="en-US" sz="200" b="1" dirty="0">
              <a:ln w="22225">
                <a:solidFill>
                  <a:schemeClr val="bg2">
                    <a:lumMod val="10000"/>
                  </a:schemeClr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endParaRPr lang="en-US" sz="200" b="1" dirty="0">
              <a:ln w="22225">
                <a:solidFill>
                  <a:schemeClr val="bg2">
                    <a:lumMod val="10000"/>
                  </a:schemeClr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endParaRPr lang="en-US" sz="200" b="1" dirty="0">
              <a:ln w="22225">
                <a:solidFill>
                  <a:schemeClr val="bg2">
                    <a:lumMod val="10000"/>
                  </a:schemeClr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endParaRPr lang="en-US" sz="200" b="1" dirty="0">
              <a:ln w="22225">
                <a:solidFill>
                  <a:schemeClr val="bg2">
                    <a:lumMod val="10000"/>
                  </a:schemeClr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endParaRPr lang="en-US" sz="200" b="1" dirty="0">
              <a:ln w="22225">
                <a:solidFill>
                  <a:schemeClr val="bg2">
                    <a:lumMod val="10000"/>
                  </a:schemeClr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endParaRPr lang="en-US" sz="200" b="1" dirty="0">
              <a:ln w="22225">
                <a:solidFill>
                  <a:schemeClr val="bg2">
                    <a:lumMod val="10000"/>
                  </a:schemeClr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endParaRPr lang="en-US" sz="200" b="1" dirty="0">
              <a:ln w="22225">
                <a:solidFill>
                  <a:schemeClr val="bg2">
                    <a:lumMod val="10000"/>
                  </a:schemeClr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endParaRPr lang="en-US" sz="200" b="1" dirty="0">
              <a:ln w="22225">
                <a:solidFill>
                  <a:schemeClr val="bg2">
                    <a:lumMod val="10000"/>
                  </a:schemeClr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endParaRPr lang="en-US" sz="200" b="1" dirty="0">
              <a:ln w="22225">
                <a:solidFill>
                  <a:schemeClr val="bg2">
                    <a:lumMod val="10000"/>
                  </a:schemeClr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endParaRPr lang="en-US" sz="200" b="1" dirty="0">
              <a:ln w="22225">
                <a:solidFill>
                  <a:schemeClr val="bg2">
                    <a:lumMod val="10000"/>
                  </a:schemeClr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endParaRPr lang="en-US" sz="200" b="1" dirty="0">
              <a:ln w="22225">
                <a:solidFill>
                  <a:schemeClr val="bg2">
                    <a:lumMod val="10000"/>
                  </a:schemeClr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endParaRPr lang="en-US" sz="200" b="1" dirty="0">
              <a:ln w="22225">
                <a:solidFill>
                  <a:schemeClr val="bg2">
                    <a:lumMod val="10000"/>
                  </a:schemeClr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endParaRPr lang="en-US" sz="200" b="1" dirty="0">
              <a:ln w="22225">
                <a:solidFill>
                  <a:schemeClr val="bg2">
                    <a:lumMod val="10000"/>
                  </a:schemeClr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r>
              <a:rPr lang="en-US" sz="8000" b="1" dirty="0">
                <a:ln w="22225">
                  <a:solidFill>
                    <a:schemeClr val="bg2">
                      <a:lumMod val="10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</a:rPr>
              <a:t>An Egyptian Hoard </a:t>
            </a:r>
          </a:p>
          <a:p>
            <a:pPr algn="ctr"/>
            <a:r>
              <a:rPr lang="en-US" sz="8000" b="1" dirty="0">
                <a:ln w="22225">
                  <a:solidFill>
                    <a:schemeClr val="bg2">
                      <a:lumMod val="10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</a:rPr>
              <a:t>of Byzantine Jewels</a:t>
            </a:r>
            <a:endParaRPr lang="en-US" sz="800" b="1" dirty="0">
              <a:ln w="22225">
                <a:solidFill>
                  <a:schemeClr val="bg2">
                    <a:lumMod val="10000"/>
                  </a:schemeClr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endParaRPr lang="el-GR" sz="8000" b="1" dirty="0">
              <a:ln w="22225">
                <a:solidFill>
                  <a:schemeClr val="bg2">
                    <a:lumMod val="10000"/>
                  </a:schemeClr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53573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mirror, accessory&#10;&#10;Description automatically generated">
            <a:extLst>
              <a:ext uri="{FF2B5EF4-FFF2-40B4-BE49-F238E27FC236}">
                <a16:creationId xmlns:a16="http://schemas.microsoft.com/office/drawing/2014/main" id="{F838A023-8FB9-DBD9-28FA-858E01F739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27" y="107632"/>
            <a:ext cx="6663373" cy="6639786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D1DC5CDA-11BF-F527-0739-7565E4312B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9280" y="3429000"/>
            <a:ext cx="4947920" cy="3318418"/>
          </a:xfrm>
        </p:spPr>
        <p:txBody>
          <a:bodyPr>
            <a:normAutofit/>
          </a:bodyPr>
          <a:lstStyle/>
          <a:p>
            <a:pPr algn="ctr"/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Pectoral with Coins and Pseudo-Medallion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ca. 539–50, Gold, niello, 23.9 x 21.9 x 1.6 cm, the MET, NY, USA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https://www.metmuseum.org/art/collection/search/464070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el-G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Pectoral with Coins and Pseudo-Medallion, Gold, niello, Byzantine">
            <a:extLst>
              <a:ext uri="{FF2B5EF4-FFF2-40B4-BE49-F238E27FC236}">
                <a16:creationId xmlns:a16="http://schemas.microsoft.com/office/drawing/2014/main" id="{4520CBB7-EAFC-A990-4484-F74D5B0DF3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7840" y="1121220"/>
            <a:ext cx="5141041" cy="2672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87595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ectoral with Coins and Pseudo-Medallion, Gold, niello, Byzantine ">
            <a:extLst>
              <a:ext uri="{FF2B5EF4-FFF2-40B4-BE49-F238E27FC236}">
                <a16:creationId xmlns:a16="http://schemas.microsoft.com/office/drawing/2014/main" id="{4EAAE6B5-F3C6-ABDB-53F9-0D28A3BC09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62" y="421640"/>
            <a:ext cx="11989475" cy="6014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23218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>
            <a:extLst>
              <a:ext uri="{FF2B5EF4-FFF2-40B4-BE49-F238E27FC236}">
                <a16:creationId xmlns:a16="http://schemas.microsoft.com/office/drawing/2014/main" id="{ED2C607C-021C-713D-8697-5BAE2C217EF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636" r="-1" b="20935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704DC9-948C-554C-57A0-5E0CDF578C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14975"/>
            <a:ext cx="10515600" cy="1341743"/>
          </a:xfrm>
        </p:spPr>
        <p:txBody>
          <a:bodyPr>
            <a:normAutofit/>
          </a:bodyPr>
          <a:lstStyle/>
          <a:p>
            <a:pPr algn="ctr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http://benedante.blogspot.com/2022/10/the-asyut-treasure.html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633825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163FE9E-5D73-32BB-B16F-0D74360928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6880" y="2905760"/>
            <a:ext cx="5151120" cy="3952240"/>
          </a:xfrm>
        </p:spPr>
        <p:txBody>
          <a:bodyPr>
            <a:normAutofit/>
          </a:bodyPr>
          <a:lstStyle/>
          <a:p>
            <a:pPr algn="ctr"/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Medallion, consisting of a coin of Theodosius I (A.D. 379-395) set in an ornamental frame, 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r>
              <a:rPr lang="en-US" sz="2000" baseline="3000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century, Gold, Diam: 0.5 cm, Freer Gallery of Art, Washington DC, USA  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https://archive.asia.si.edu/exhibitions/online/luxuryarts/1d.htm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br>
              <a:rPr lang="el-GR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l-GR" sz="2000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6" name="Picture 5" descr="A picture containing text, coin&#10;&#10;Description automatically generated">
            <a:extLst>
              <a:ext uri="{FF2B5EF4-FFF2-40B4-BE49-F238E27FC236}">
                <a16:creationId xmlns:a16="http://schemas.microsoft.com/office/drawing/2014/main" id="{68381C0E-272F-7CB0-E78D-204D203076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507" y="140652"/>
            <a:ext cx="6384592" cy="6576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127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a.5th-6th c.Byzantine Asyut Treasure Altes Museum (Berlin) Constantinople  workshop, treasure of Asyut (Egypt), pectoral with gold soli… | Egypt  travel, Egypt, Gold">
            <a:extLst>
              <a:ext uri="{FF2B5EF4-FFF2-40B4-BE49-F238E27FC236}">
                <a16:creationId xmlns:a16="http://schemas.microsoft.com/office/drawing/2014/main" id="{7DE108D4-3256-5B62-4FC6-765EB52939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28" y="95091"/>
            <a:ext cx="4775448" cy="6667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4924519-EAC8-FC92-A369-375950F2D3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2720" y="3514725"/>
            <a:ext cx="6554152" cy="3248183"/>
          </a:xfrm>
        </p:spPr>
        <p:txBody>
          <a:bodyPr>
            <a:normAutofit/>
          </a:bodyPr>
          <a:lstStyle/>
          <a:p>
            <a:pPr algn="ctr"/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Gold Pectoral, 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early 7</a:t>
            </a:r>
            <a:r>
              <a:rPr lang="en-US" sz="2000" baseline="300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century, Gold, H. including medallion: 35.2 cm, </a:t>
            </a:r>
            <a:r>
              <a:rPr lang="en-US" sz="20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Altes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Museum, Berlin, Germany 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https://commons.wikimedia.org/wiki/File:Officina_costantinopolitana,_tesoro_di_asyut_(egitto),_V-VI_sec_ca._02_collier.JPG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2000" b="1" dirty="0">
              <a:solidFill>
                <a:schemeClr val="accent4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59907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>
            <a:extLst>
              <a:ext uri="{FF2B5EF4-FFF2-40B4-BE49-F238E27FC236}">
                <a16:creationId xmlns:a16="http://schemas.microsoft.com/office/drawing/2014/main" id="{B72026A3-FB87-4416-356E-E6AF3C2BB7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4525" y="0"/>
            <a:ext cx="58229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6168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238681-455F-A255-99DB-E6B1B8EB94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3950" y="1908699"/>
            <a:ext cx="3338512" cy="4949301"/>
          </a:xfrm>
        </p:spPr>
        <p:txBody>
          <a:bodyPr>
            <a:normAutofit/>
          </a:bodyPr>
          <a:lstStyle/>
          <a:p>
            <a:pPr algn="ctr"/>
            <a:r>
              <a:rPr lang="en-US" sz="2000" b="1" dirty="0">
                <a:solidFill>
                  <a:srgbClr val="EAE2B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Necklace, </a:t>
            </a:r>
            <a:br>
              <a:rPr lang="en-US" sz="2000" dirty="0">
                <a:solidFill>
                  <a:srgbClr val="EAE2B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dirty="0">
                <a:solidFill>
                  <a:srgbClr val="EAE2B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Gold, late 6th-7th century, Gold,  emerald, sapphire, amethyst, pearls, mother-of-pearl, glass, sardonyx, </a:t>
            </a:r>
            <a:r>
              <a:rPr lang="en-US" sz="2000" dirty="0" err="1">
                <a:solidFill>
                  <a:srgbClr val="EAE2B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Altes</a:t>
            </a:r>
            <a:r>
              <a:rPr lang="en-US" sz="2000" dirty="0">
                <a:solidFill>
                  <a:srgbClr val="EAE2B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Museum, Berlin </a:t>
            </a:r>
            <a:r>
              <a:rPr lang="en-US" sz="2000" dirty="0">
                <a:solidFill>
                  <a:srgbClr val="EAE2B8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https://commons.wikimedia.org/wiki/File:Officina_costantinopolitana,_tesoro_di_asyut_(egitto),_V-VI_sec_ca._02_collier.JPG</a:t>
            </a:r>
            <a:r>
              <a:rPr lang="en-US" sz="2000" dirty="0">
                <a:solidFill>
                  <a:srgbClr val="EAE2B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3076" name="Picture 4">
            <a:extLst>
              <a:ext uri="{FF2B5EF4-FFF2-40B4-BE49-F238E27FC236}">
                <a16:creationId xmlns:a16="http://schemas.microsoft.com/office/drawing/2014/main" id="{DFC19A82-EFF6-FD4C-298E-AB395C8A21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38" y="0"/>
            <a:ext cx="85423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38673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5A288E-72A1-E60F-DD08-2BC39BF9B5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9762" y="365125"/>
            <a:ext cx="2571749" cy="6492875"/>
          </a:xfrm>
        </p:spPr>
        <p:txBody>
          <a:bodyPr>
            <a:normAutofit/>
          </a:bodyPr>
          <a:lstStyle/>
          <a:p>
            <a:pPr algn="ctr"/>
            <a:r>
              <a:rPr lang="en-US" sz="2000" b="1" dirty="0">
                <a:solidFill>
                  <a:srgbClr val="EAE2B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Byzantine collier, </a:t>
            </a:r>
            <a:r>
              <a:rPr lang="en-US" sz="2000" dirty="0">
                <a:solidFill>
                  <a:srgbClr val="EAE2B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late 6th-7th century, Gold, emeralds, sapphires, amethysts and pearls, Diam: 23 cm, </a:t>
            </a:r>
            <a:r>
              <a:rPr lang="en-US" sz="2000" dirty="0" err="1">
                <a:solidFill>
                  <a:srgbClr val="EAE2B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Altes</a:t>
            </a:r>
            <a:r>
              <a:rPr lang="en-US" sz="2000" dirty="0">
                <a:solidFill>
                  <a:srgbClr val="EAE2B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Museum, Berlin, Berlin, Germany </a:t>
            </a:r>
            <a:r>
              <a:rPr lang="en-US" sz="2000" dirty="0">
                <a:solidFill>
                  <a:srgbClr val="EAE2B8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https://commons.wikimedia.org/wiki/File:Officina_costantinopolitana,_tesoro_di_asyut_(egitto),_V-VI_sec_ca._01_collier.JPG</a:t>
            </a:r>
            <a:r>
              <a:rPr lang="en-US" sz="2000" dirty="0">
                <a:solidFill>
                  <a:srgbClr val="EAE2B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A9079523-B514-594A-5486-A98D5FC197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88" y="0"/>
            <a:ext cx="94392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12437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1DD75D-73BF-96FE-1E17-0968B8D045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16416" y="365124"/>
            <a:ext cx="4938919" cy="6367131"/>
          </a:xfrm>
        </p:spPr>
        <p:txBody>
          <a:bodyPr>
            <a:normAutofit/>
          </a:bodyPr>
          <a:lstStyle/>
          <a:p>
            <a:pPr algn="ctr"/>
            <a:br>
              <a:rPr lang="en-US" sz="2000" dirty="0">
                <a:solidFill>
                  <a:srgbClr val="EAE2B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dirty="0">
                <a:solidFill>
                  <a:srgbClr val="EAE2B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dirty="0">
                <a:solidFill>
                  <a:srgbClr val="EAE2B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dirty="0">
                <a:solidFill>
                  <a:srgbClr val="EAE2B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dirty="0">
                <a:solidFill>
                  <a:srgbClr val="EAE2B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dirty="0">
                <a:solidFill>
                  <a:srgbClr val="EAE2B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dirty="0">
                <a:solidFill>
                  <a:srgbClr val="EAE2B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dirty="0">
                <a:solidFill>
                  <a:srgbClr val="EAE2B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200" b="1" dirty="0">
                <a:solidFill>
                  <a:srgbClr val="EAE2B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Necklace with Pendant Crosses, </a:t>
            </a:r>
            <a:r>
              <a:rPr lang="en-US" sz="2200" dirty="0">
                <a:solidFill>
                  <a:srgbClr val="EAE2B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6th–7th century, Gold, pearl sapphire, smokey quartz, quartz, Length: 45.2 cm, the MET, NY, USA </a:t>
            </a:r>
            <a:br>
              <a:rPr lang="en-US" sz="2200" dirty="0">
                <a:solidFill>
                  <a:srgbClr val="EAE2B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200" dirty="0">
                <a:solidFill>
                  <a:srgbClr val="EAE2B8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https://www.metmuseum.org/art/collection/search/464073</a:t>
            </a:r>
            <a:r>
              <a:rPr lang="en-US" sz="2200" dirty="0">
                <a:solidFill>
                  <a:srgbClr val="EAE2B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11266" name="Picture 2" descr="Necklace with Pendant Crosses, Gold, pearl sapphire, smokey quartz, quartz, Byzantine">
            <a:extLst>
              <a:ext uri="{FF2B5EF4-FFF2-40B4-BE49-F238E27FC236}">
                <a16:creationId xmlns:a16="http://schemas.microsoft.com/office/drawing/2014/main" id="{0E38B6BD-DC6A-748C-48EA-FAC7376773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663" y="142740"/>
            <a:ext cx="6771033" cy="6589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69914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16EB5D-D78A-8685-6F5C-FDD7BC90BA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56782" y="365125"/>
            <a:ext cx="4977087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000" b="1" dirty="0">
                <a:solidFill>
                  <a:srgbClr val="EAE2B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solidFill>
                  <a:srgbClr val="EAE2B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solidFill>
                  <a:srgbClr val="EAE2B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solidFill>
                  <a:srgbClr val="EAE2B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solidFill>
                  <a:srgbClr val="EAE2B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solidFill>
                  <a:srgbClr val="EAE2B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solidFill>
                  <a:srgbClr val="EAE2B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solidFill>
                  <a:srgbClr val="EAE2B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solidFill>
                  <a:srgbClr val="EAE2B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solidFill>
                  <a:srgbClr val="EAE2B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solidFill>
                  <a:srgbClr val="EAE2B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solidFill>
                  <a:srgbClr val="EAE2B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solidFill>
                  <a:srgbClr val="EAE2B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solidFill>
                  <a:srgbClr val="EAE2B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solidFill>
                  <a:srgbClr val="EAE2B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solidFill>
                  <a:srgbClr val="EAE2B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solidFill>
                  <a:srgbClr val="EAE2B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solidFill>
                  <a:srgbClr val="EAE2B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solidFill>
                  <a:srgbClr val="EAE2B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solidFill>
                  <a:srgbClr val="EAE2B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solidFill>
                  <a:srgbClr val="EAE2B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solidFill>
                  <a:srgbClr val="EAE2B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solidFill>
                  <a:srgbClr val="EAE2B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solidFill>
                  <a:srgbClr val="EAE2B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solidFill>
                  <a:srgbClr val="EAE2B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solidFill>
                  <a:srgbClr val="EAE2B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solidFill>
                  <a:srgbClr val="EAE2B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solidFill>
                  <a:srgbClr val="EAE2B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solidFill>
                  <a:srgbClr val="EAE2B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200" b="1" dirty="0">
                <a:solidFill>
                  <a:srgbClr val="EAE2B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Necklace, </a:t>
            </a:r>
            <a:r>
              <a:rPr lang="en-US" sz="2200" dirty="0">
                <a:solidFill>
                  <a:srgbClr val="EAE2B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early 7</a:t>
            </a:r>
            <a:r>
              <a:rPr lang="en-US" sz="2200" baseline="30000" dirty="0">
                <a:solidFill>
                  <a:srgbClr val="EAE2B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sz="2200" dirty="0">
                <a:solidFill>
                  <a:srgbClr val="EAE2B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century, Gold, pearls, emeralds, gems, cameo, </a:t>
            </a:r>
            <a:r>
              <a:rPr lang="en-US" sz="2200" dirty="0" err="1">
                <a:solidFill>
                  <a:srgbClr val="EAE2B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Altes</a:t>
            </a:r>
            <a:r>
              <a:rPr lang="en-US" sz="2200" dirty="0">
                <a:solidFill>
                  <a:srgbClr val="EAE2B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Museum, Berlin, Germany</a:t>
            </a:r>
            <a:br>
              <a:rPr lang="en-US" sz="2200" dirty="0">
                <a:solidFill>
                  <a:srgbClr val="EAE2B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200" dirty="0">
                <a:solidFill>
                  <a:srgbClr val="EAE2B8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https://commons.wikimedia.org/wiki/Category:Asyut_Treasure#/media/File:Officina_costantinopolitana,_tesoro_di_asyut_(egitto),_V-VI_sec_ca._04_collana.JPG</a:t>
            </a:r>
            <a:r>
              <a:rPr lang="en-US" sz="2200" dirty="0">
                <a:solidFill>
                  <a:srgbClr val="EAE2B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200" b="1" dirty="0">
              <a:solidFill>
                <a:srgbClr val="EAE2B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290" name="Picture 2">
            <a:extLst>
              <a:ext uri="{FF2B5EF4-FFF2-40B4-BE49-F238E27FC236}">
                <a16:creationId xmlns:a16="http://schemas.microsoft.com/office/drawing/2014/main" id="{D04A389D-A0AA-6700-D464-7C401C4A07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130" y="160342"/>
            <a:ext cx="6714366" cy="6537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83908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D19252-DBEF-CFFE-5E45-2F62728646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54760" y="1887794"/>
            <a:ext cx="4599039" cy="4970206"/>
          </a:xfrm>
        </p:spPr>
        <p:txBody>
          <a:bodyPr>
            <a:normAutofit/>
          </a:bodyPr>
          <a:lstStyle/>
          <a:p>
            <a:pPr algn="ctr"/>
            <a:r>
              <a:rPr lang="en-US" sz="2000" b="1" dirty="0">
                <a:solidFill>
                  <a:srgbClr val="EAE2B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Necklace, </a:t>
            </a:r>
            <a:r>
              <a:rPr lang="en-US" sz="2000" dirty="0">
                <a:solidFill>
                  <a:srgbClr val="EAE2B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early 7</a:t>
            </a:r>
            <a:r>
              <a:rPr lang="en-US" sz="2000" baseline="30000" dirty="0">
                <a:solidFill>
                  <a:srgbClr val="EAE2B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sz="2000" dirty="0">
                <a:solidFill>
                  <a:srgbClr val="EAE2B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century, Gold, pearls emeralds, sapphires, </a:t>
            </a:r>
            <a:r>
              <a:rPr lang="en-US" sz="2000" dirty="0" err="1">
                <a:solidFill>
                  <a:srgbClr val="EAE2B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Altes</a:t>
            </a:r>
            <a:r>
              <a:rPr lang="en-US" sz="2000" dirty="0">
                <a:solidFill>
                  <a:srgbClr val="EAE2B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Museum, Berlin, Germany</a:t>
            </a:r>
            <a:br>
              <a:rPr lang="en-US" sz="2000" dirty="0">
                <a:solidFill>
                  <a:srgbClr val="EAE2B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dirty="0">
                <a:solidFill>
                  <a:srgbClr val="EAE2B8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https://upload.wikimedia.org/wikipedia/commons/4/44/Officina_costantinopolitana%2C_tesoro_di_asyut_%28egitto%29%2C_V-VI_sec_ca._12_collana.JPG</a:t>
            </a:r>
            <a:r>
              <a:rPr lang="en-US" sz="2000" dirty="0">
                <a:solidFill>
                  <a:srgbClr val="EAE2B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b="1" dirty="0">
              <a:solidFill>
                <a:srgbClr val="EAE2B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1C7921A-1730-8E8F-9C52-16C63594DE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0"/>
            <a:ext cx="57562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20957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17D49B-E4E9-BE05-A202-3412245131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9850" y="365125"/>
            <a:ext cx="1900237" cy="6492875"/>
          </a:xfrm>
        </p:spPr>
        <p:txBody>
          <a:bodyPr>
            <a:normAutofit/>
          </a:bodyPr>
          <a:lstStyle/>
          <a:p>
            <a:pPr algn="ctr"/>
            <a:r>
              <a:rPr lang="en-US" sz="2000" b="1" dirty="0">
                <a:solidFill>
                  <a:srgbClr val="EAE2B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Necklace with Pendant, Earrings, </a:t>
            </a:r>
            <a:br>
              <a:rPr lang="en-US" sz="2000" b="1" dirty="0">
                <a:solidFill>
                  <a:srgbClr val="EAE2B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dirty="0">
                <a:solidFill>
                  <a:srgbClr val="EAE2B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 600, Gold, pearls, emeralds, sapphires,  British Museum, London, UK</a:t>
            </a:r>
            <a:br>
              <a:rPr lang="en-US" sz="2000" dirty="0">
                <a:solidFill>
                  <a:srgbClr val="EAE2B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dirty="0">
                <a:solidFill>
                  <a:srgbClr val="EAE2B8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https://www.britishmuseum.org/collection/object/H_1916-0704-4</a:t>
            </a:r>
            <a:r>
              <a:rPr lang="en-US" sz="2000" dirty="0">
                <a:solidFill>
                  <a:srgbClr val="EAE2B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br>
              <a:rPr lang="en-US" sz="2000" dirty="0">
                <a:solidFill>
                  <a:srgbClr val="EAE2B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dirty="0">
                <a:solidFill>
                  <a:srgbClr val="EAE2B8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https://commons.wikimedia.org/wiki/Category:Asyut_Treasure#/media/File:Byzantine_Jewellery_(1).JPG</a:t>
            </a:r>
            <a:r>
              <a:rPr lang="en-US" sz="2000" dirty="0">
                <a:solidFill>
                  <a:srgbClr val="EAE2B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5124" name="Picture 4" descr="ear-ring | British Museum">
            <a:extLst>
              <a:ext uri="{FF2B5EF4-FFF2-40B4-BE49-F238E27FC236}">
                <a16:creationId xmlns:a16="http://schemas.microsoft.com/office/drawing/2014/main" id="{79782AEA-101E-2BEE-D5A9-D755B9D1FC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1498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>
            <a:extLst>
              <a:ext uri="{FF2B5EF4-FFF2-40B4-BE49-F238E27FC236}">
                <a16:creationId xmlns:a16="http://schemas.microsoft.com/office/drawing/2014/main" id="{F3A22F23-9A31-35A4-302C-DE41BF9E22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0087" y="0"/>
            <a:ext cx="51419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24026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2F463A-3F16-1A57-A6BB-EE7E7B3B40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7934325" cy="1325563"/>
          </a:xfrm>
        </p:spPr>
        <p:txBody>
          <a:bodyPr>
            <a:noAutofit/>
          </a:bodyPr>
          <a:lstStyle/>
          <a:p>
            <a:pPr algn="ctr"/>
            <a:r>
              <a:rPr lang="en-US" sz="2000" b="1" dirty="0">
                <a:solidFill>
                  <a:srgbClr val="EAE2B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Breast Chain, </a:t>
            </a:r>
            <a:r>
              <a:rPr lang="en-US" sz="2000" dirty="0">
                <a:solidFill>
                  <a:srgbClr val="EAE2B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early 7</a:t>
            </a:r>
            <a:r>
              <a:rPr lang="en-US" sz="2000" baseline="30000" dirty="0">
                <a:solidFill>
                  <a:srgbClr val="EAE2B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sz="2000" dirty="0">
                <a:solidFill>
                  <a:srgbClr val="EAE2B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century, Gold, Diam: 77.80 </a:t>
            </a:r>
            <a:r>
              <a:rPr lang="en-US" sz="2000" dirty="0" err="1">
                <a:solidFill>
                  <a:srgbClr val="EAE2B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millimetres</a:t>
            </a:r>
            <a:r>
              <a:rPr lang="en-US" sz="2000" dirty="0">
                <a:solidFill>
                  <a:srgbClr val="EAE2B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British Museum, London, UK </a:t>
            </a:r>
            <a:r>
              <a:rPr lang="en-US" sz="2000" dirty="0">
                <a:solidFill>
                  <a:srgbClr val="EAE2B8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https://www.britishmuseum.org/collection/object/H_1916-0704-1</a:t>
            </a:r>
            <a:r>
              <a:rPr lang="en-US" sz="2000" dirty="0">
                <a:solidFill>
                  <a:srgbClr val="EAE2B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sz="2000" dirty="0">
                <a:solidFill>
                  <a:srgbClr val="EAE2B8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https://www.worldhistory.org/image/5773/byzantine-gold-body-chain/</a:t>
            </a:r>
            <a:r>
              <a:rPr lang="en-US" sz="2000" dirty="0">
                <a:solidFill>
                  <a:srgbClr val="EAE2B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2000" dirty="0">
                <a:solidFill>
                  <a:srgbClr val="EAE2B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000" b="1" dirty="0">
              <a:solidFill>
                <a:srgbClr val="EAE2B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50" name="Picture 6" descr="breast-chain | British Museum">
            <a:extLst>
              <a:ext uri="{FF2B5EF4-FFF2-40B4-BE49-F238E27FC236}">
                <a16:creationId xmlns:a16="http://schemas.microsoft.com/office/drawing/2014/main" id="{5041D07F-89D1-6FD8-0B2E-5EF9798254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64577"/>
            <a:ext cx="7934325" cy="5393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Byzantine Gold Body Chain">
            <a:extLst>
              <a:ext uri="{FF2B5EF4-FFF2-40B4-BE49-F238E27FC236}">
                <a16:creationId xmlns:a16="http://schemas.microsoft.com/office/drawing/2014/main" id="{52812186-AFA1-1CB8-623B-3A4228C270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6225" y="127835"/>
            <a:ext cx="4181475" cy="6602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02410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368C1C-27F1-CAB1-C536-BB71EB885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95531" y="365125"/>
            <a:ext cx="8060634" cy="1325563"/>
          </a:xfrm>
        </p:spPr>
        <p:txBody>
          <a:bodyPr>
            <a:normAutofit/>
          </a:bodyPr>
          <a:lstStyle/>
          <a:p>
            <a:pPr algn="ctr"/>
            <a:r>
              <a:rPr lang="en-US" sz="2000" b="1" dirty="0">
                <a:solidFill>
                  <a:srgbClr val="EAE2B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Chain with a Medallion of Emperor Honorius, </a:t>
            </a:r>
            <a:r>
              <a:rPr lang="en-US" sz="2000" dirty="0">
                <a:solidFill>
                  <a:srgbClr val="EAE2B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early 5</a:t>
            </a:r>
            <a:r>
              <a:rPr lang="en-US" sz="2000" baseline="30000" dirty="0">
                <a:solidFill>
                  <a:srgbClr val="EAE2B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sz="2000" dirty="0">
                <a:solidFill>
                  <a:srgbClr val="EAE2B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century, Gold,  </a:t>
            </a:r>
            <a:r>
              <a:rPr lang="en-US" sz="2000" dirty="0" err="1">
                <a:solidFill>
                  <a:srgbClr val="EAE2B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Altes</a:t>
            </a:r>
            <a:r>
              <a:rPr lang="en-US" sz="2000" dirty="0">
                <a:solidFill>
                  <a:srgbClr val="EAE2B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Museum, Berlin, </a:t>
            </a:r>
            <a:r>
              <a:rPr lang="en-US" sz="2000" dirty="0" err="1">
                <a:solidFill>
                  <a:srgbClr val="EAE2B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Germamy</a:t>
            </a:r>
            <a:r>
              <a:rPr lang="en-US" sz="2000" dirty="0">
                <a:solidFill>
                  <a:srgbClr val="EAE2B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rgbClr val="EAE2B8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https://commons.wikimedia.org/wiki/Category:Asyut_Treasure</a:t>
            </a:r>
            <a:r>
              <a:rPr lang="en-US" sz="2000" dirty="0">
                <a:solidFill>
                  <a:srgbClr val="EAE2B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b="1" dirty="0">
              <a:solidFill>
                <a:srgbClr val="EAE2B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B682C53D-B8B7-B70F-1805-5E028AD6A5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836" y="0"/>
            <a:ext cx="37195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>
            <a:extLst>
              <a:ext uri="{FF2B5EF4-FFF2-40B4-BE49-F238E27FC236}">
                <a16:creationId xmlns:a16="http://schemas.microsoft.com/office/drawing/2014/main" id="{C2FD1678-4EE2-8093-E460-D77BF33CB1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2157" y="1690688"/>
            <a:ext cx="5167382" cy="4949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22286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metalware, chain, key, accessory&#10;&#10;Description automatically generated">
            <a:extLst>
              <a:ext uri="{FF2B5EF4-FFF2-40B4-BE49-F238E27FC236}">
                <a16:creationId xmlns:a16="http://schemas.microsoft.com/office/drawing/2014/main" id="{CB621E9A-6C3F-FD7D-4AFB-E76463DBF7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066" y="148507"/>
            <a:ext cx="8598535" cy="6560985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205642F4-24AB-9541-FABE-C800CCF62C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15120" y="2499360"/>
            <a:ext cx="2837814" cy="4358640"/>
          </a:xfrm>
        </p:spPr>
        <p:txBody>
          <a:bodyPr>
            <a:normAutofit/>
          </a:bodyPr>
          <a:lstStyle/>
          <a:p>
            <a:pPr algn="ctr"/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Armband with Coins of </a:t>
            </a:r>
            <a:r>
              <a:rPr lang="en-US" sz="20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Phokas</a:t>
            </a:r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and Maurice Tiberius, 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first half of the 7th century, 11 x 11 cm, Dumbarton Oaks, Washington DC, USA 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http://museum.doaks.org/objects-1/info/27448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2000" dirty="0">
              <a:solidFill>
                <a:schemeClr val="accent4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80813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DB5110-86B4-285A-935B-080FC39A92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Armband with Coins, 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first half of the 7th century, Gold, </a:t>
            </a:r>
            <a:r>
              <a:rPr lang="en-US" sz="20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Altes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Museum, Berlin, Germany</a:t>
            </a:r>
            <a:b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https://commons.wikimedia.org/wiki/Category:Byzantine_jewellery_in_Germany#/media/File:Officina_costantinopolitana,_tesoro_di_asyut_(egitto),_V-VI_sec_ca._05_bracciale_con_solidi_d'oro.JPG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solidFill>
                <a:srgbClr val="EAE2B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362" name="Picture 2">
            <a:extLst>
              <a:ext uri="{FF2B5EF4-FFF2-40B4-BE49-F238E27FC236}">
                <a16:creationId xmlns:a16="http://schemas.microsoft.com/office/drawing/2014/main" id="{8936FE7D-C8E7-4E5B-ACAC-E16B5CD06E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70446"/>
            <a:ext cx="12192000" cy="4667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13158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No photo description available.">
            <a:extLst>
              <a:ext uri="{FF2B5EF4-FFF2-40B4-BE49-F238E27FC236}">
                <a16:creationId xmlns:a16="http://schemas.microsoft.com/office/drawing/2014/main" id="{EADBFB8B-E5B3-1CDD-003C-080810A9AE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1" y="112148"/>
            <a:ext cx="9382391" cy="6633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F4AF95D-B522-7A16-7072-D0A3A0B661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200" y="1981201"/>
            <a:ext cx="2590799" cy="4876800"/>
          </a:xfrm>
        </p:spPr>
        <p:txBody>
          <a:bodyPr>
            <a:normAutofit/>
          </a:bodyPr>
          <a:lstStyle/>
          <a:p>
            <a:pPr algn="ctr"/>
            <a:r>
              <a:rPr lang="el-GR" sz="2000" b="1" dirty="0">
                <a:solidFill>
                  <a:srgbClr val="EAE2B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en-US" sz="2000" b="1" dirty="0" err="1">
                <a:solidFill>
                  <a:srgbClr val="EAE2B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racelet</a:t>
            </a:r>
            <a:r>
              <a:rPr lang="el-GR" sz="2000" b="1" dirty="0">
                <a:solidFill>
                  <a:srgbClr val="EAE2B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>
                <a:solidFill>
                  <a:srgbClr val="EAE2B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early 7</a:t>
            </a:r>
            <a:r>
              <a:rPr lang="en-US" sz="2000" baseline="30000" dirty="0">
                <a:solidFill>
                  <a:srgbClr val="EAE2B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sz="2000" dirty="0">
                <a:solidFill>
                  <a:srgbClr val="EAE2B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century, Gold, </a:t>
            </a:r>
            <a:r>
              <a:rPr lang="en-US" sz="2000" dirty="0" err="1">
                <a:solidFill>
                  <a:srgbClr val="EAE2B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Altes</a:t>
            </a:r>
            <a:r>
              <a:rPr lang="en-US" sz="2000" dirty="0">
                <a:solidFill>
                  <a:srgbClr val="EAE2B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Museum, Berlin, Germany</a:t>
            </a:r>
            <a:br>
              <a:rPr lang="en-US" sz="2000" dirty="0">
                <a:solidFill>
                  <a:srgbClr val="EAE2B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https://www.facebook.com/Tresuresofancientegypt/posts/asyut-bracelet-part-of-a-large-golden-byzantine-treasure-found-in-1909-near-asyu/1961216380703901/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08096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874BBD-9762-45A3-B297-6B19A8229E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2542" y="2914650"/>
            <a:ext cx="2912166" cy="3943350"/>
          </a:xfrm>
        </p:spPr>
        <p:txBody>
          <a:bodyPr>
            <a:normAutofit/>
          </a:bodyPr>
          <a:lstStyle/>
          <a:p>
            <a:pPr algn="ctr"/>
            <a:r>
              <a:rPr lang="en-US" sz="2000" b="1" dirty="0">
                <a:solidFill>
                  <a:srgbClr val="EAE2B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Pair of Bracelets, </a:t>
            </a:r>
            <a:r>
              <a:rPr lang="en-US" sz="2000" dirty="0">
                <a:solidFill>
                  <a:srgbClr val="EAE2B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early 7</a:t>
            </a:r>
            <a:r>
              <a:rPr lang="en-US" sz="2000" baseline="30000" dirty="0">
                <a:solidFill>
                  <a:srgbClr val="EAE2B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sz="2000" dirty="0">
                <a:solidFill>
                  <a:srgbClr val="EAE2B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century, Gold, pearls </a:t>
            </a:r>
            <a:r>
              <a:rPr lang="en-US" sz="2000" dirty="0" err="1">
                <a:solidFill>
                  <a:srgbClr val="EAE2B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spphires</a:t>
            </a:r>
            <a:r>
              <a:rPr lang="en-US" sz="2000" dirty="0">
                <a:solidFill>
                  <a:srgbClr val="EAE2B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and emerald plasma, Diam: 8.3 cm, the MET, NY, USA  </a:t>
            </a:r>
            <a:br>
              <a:rPr lang="en-US" sz="2000" dirty="0">
                <a:solidFill>
                  <a:srgbClr val="EAE2B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dirty="0">
                <a:solidFill>
                  <a:srgbClr val="EAE2B8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https://www.metmuseum.org/art/collection/search/464077</a:t>
            </a:r>
            <a:r>
              <a:rPr lang="en-US" sz="2000" dirty="0">
                <a:solidFill>
                  <a:srgbClr val="EAE2B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b="1" dirty="0">
              <a:solidFill>
                <a:srgbClr val="EAE2B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Jeweled Bracelet, Gold, silver, pearl, amethyst, sapphire, opal, glass, quartz, emerald plasma, Byzantine">
            <a:extLst>
              <a:ext uri="{FF2B5EF4-FFF2-40B4-BE49-F238E27FC236}">
                <a16:creationId xmlns:a16="http://schemas.microsoft.com/office/drawing/2014/main" id="{B01597BF-D2A9-D821-05D4-61C2ADB38A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292" y="165734"/>
            <a:ext cx="8593395" cy="6558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65035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DF74C1-9E34-68C2-5797-31BB6F9FB6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365125"/>
            <a:ext cx="8010525" cy="1325563"/>
          </a:xfrm>
        </p:spPr>
        <p:txBody>
          <a:bodyPr>
            <a:normAutofit/>
          </a:bodyPr>
          <a:lstStyle/>
          <a:p>
            <a:pPr algn="ctr"/>
            <a:r>
              <a:rPr lang="en-US" sz="2000" b="1" dirty="0">
                <a:solidFill>
                  <a:srgbClr val="EAE2B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Pair of Bracelets, </a:t>
            </a:r>
            <a:r>
              <a:rPr lang="en-US" sz="2000" dirty="0">
                <a:solidFill>
                  <a:srgbClr val="EAE2B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early 7</a:t>
            </a:r>
            <a:r>
              <a:rPr lang="en-US" sz="2000" baseline="30000" dirty="0">
                <a:solidFill>
                  <a:srgbClr val="EAE2B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sz="2000" dirty="0">
                <a:solidFill>
                  <a:srgbClr val="EAE2B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century, Gold, pearls, emeralds, mother of pearl, glass paste, Diam: 7 cm, </a:t>
            </a:r>
            <a:r>
              <a:rPr lang="en-US" sz="2000" dirty="0" err="1">
                <a:solidFill>
                  <a:srgbClr val="EAE2B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Altes</a:t>
            </a:r>
            <a:r>
              <a:rPr lang="en-US" sz="2000" dirty="0">
                <a:solidFill>
                  <a:srgbClr val="EAE2B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Museum, Berlin, Germany </a:t>
            </a:r>
            <a:r>
              <a:rPr lang="en-US" sz="2000" dirty="0">
                <a:solidFill>
                  <a:srgbClr val="EAE2B8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https://commons.wikimedia.org/wiki/Category:Asyut_Treasure</a:t>
            </a:r>
            <a:r>
              <a:rPr lang="en-US" sz="2000" dirty="0">
                <a:solidFill>
                  <a:srgbClr val="EAE2B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en-US" sz="2000" b="1" dirty="0">
              <a:solidFill>
                <a:srgbClr val="EAE2B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94FB6000-D1B9-05E6-F67D-63E8AF9A03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501" y="1618415"/>
            <a:ext cx="6570169" cy="5163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>
            <a:extLst>
              <a:ext uri="{FF2B5EF4-FFF2-40B4-BE49-F238E27FC236}">
                <a16:creationId xmlns:a16="http://schemas.microsoft.com/office/drawing/2014/main" id="{B5EA28CD-A045-7907-A3D5-A76382E31A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9645" y="72870"/>
            <a:ext cx="3946155" cy="6708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08723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ECFDAE-9B75-60E6-3664-0096764B2E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9419" y="2182761"/>
            <a:ext cx="6044380" cy="4788310"/>
          </a:xfrm>
        </p:spPr>
        <p:txBody>
          <a:bodyPr>
            <a:normAutofit/>
          </a:bodyPr>
          <a:lstStyle/>
          <a:p>
            <a:pPr algn="ctr"/>
            <a:r>
              <a:rPr lang="en-US" sz="2000" b="1" dirty="0">
                <a:solidFill>
                  <a:srgbClr val="EAE2B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Bracelet, </a:t>
            </a:r>
            <a:r>
              <a:rPr lang="en-US" sz="2000" dirty="0" err="1">
                <a:solidFill>
                  <a:srgbClr val="EAE2B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raeky</a:t>
            </a:r>
            <a:r>
              <a:rPr lang="en-US" sz="2000" dirty="0">
                <a:solidFill>
                  <a:srgbClr val="EAE2B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7</a:t>
            </a:r>
            <a:r>
              <a:rPr lang="en-US" sz="2000" baseline="30000" dirty="0">
                <a:solidFill>
                  <a:srgbClr val="EAE2B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sz="2000" dirty="0">
                <a:solidFill>
                  <a:srgbClr val="EAE2B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century, Gold, emerald, sapphire, amethyst, pearls, mother-of-pearl, glass, sardonyx, </a:t>
            </a:r>
            <a:r>
              <a:rPr lang="en-US" sz="2000" dirty="0" err="1">
                <a:solidFill>
                  <a:srgbClr val="EAE2B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Altes</a:t>
            </a:r>
            <a:r>
              <a:rPr lang="en-US" sz="2000" dirty="0">
                <a:solidFill>
                  <a:srgbClr val="EAE2B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EAE2B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Muserm</a:t>
            </a:r>
            <a:r>
              <a:rPr lang="en-US" sz="2000" dirty="0">
                <a:solidFill>
                  <a:srgbClr val="EAE2B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Berlin, Germany</a:t>
            </a:r>
            <a:br>
              <a:rPr lang="en-US" sz="2000" dirty="0">
                <a:solidFill>
                  <a:srgbClr val="EAE2B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dirty="0">
                <a:solidFill>
                  <a:srgbClr val="EAE2B8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https://commons.wikimedia.org/wiki/Category:Asyut_Treasure#/media/File:Officina_costantinopolitana,_tesoro_di_asyut_(egitto),_V-VI_sec_ca._07_bracciale.JPG</a:t>
            </a:r>
            <a:r>
              <a:rPr lang="en-US" sz="2000" dirty="0">
                <a:solidFill>
                  <a:srgbClr val="EAE2B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b="1" dirty="0">
              <a:solidFill>
                <a:srgbClr val="EAE2B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314" name="Picture 2">
            <a:extLst>
              <a:ext uri="{FF2B5EF4-FFF2-40B4-BE49-F238E27FC236}">
                <a16:creationId xmlns:a16="http://schemas.microsoft.com/office/drawing/2014/main" id="{073AD33A-9F96-A660-FD2C-911CCE0739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0"/>
            <a:ext cx="43751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26742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609</TotalTime>
  <Words>985</Words>
  <Application>Microsoft Office PowerPoint</Application>
  <PresentationFormat>Widescreen</PresentationFormat>
  <Paragraphs>52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Pectoral with Coins and Pseudo-Medallion, ca. 539–50, Gold, niello, 23.9 x 21.9 x 1.6 cm, the MET, NY, USA https://www.metmuseum.org/art/collection/search/464070  </vt:lpstr>
      <vt:lpstr>PowerPoint Presentation</vt:lpstr>
      <vt:lpstr>http://benedante.blogspot.com/2022/10/the-asyut-treasure.html </vt:lpstr>
      <vt:lpstr>Medallion, consisting of a coin of Theodosius I (A.D. 379-395) set in an ornamental frame, 6th century, Gold, Diam: 0.5 cm, Freer Gallery of Art, Washington DC, USA  https://archive.asia.si.edu/exhibitions/online/luxuryarts/1d.htm    </vt:lpstr>
      <vt:lpstr>Gold Pectoral, early 7th century, Gold, H. including medallion: 35.2 cm, Altes Museum, Berlin, Germany https://commons.wikimedia.org/wiki/File:Officina_costantinopolitana,_tesoro_di_asyut_(egitto),_V-VI_sec_ca._02_collier.JPG </vt:lpstr>
      <vt:lpstr>PowerPoint Presentation</vt:lpstr>
      <vt:lpstr>Necklace,  Gold, late 6th-7th century, Gold,  emerald, sapphire, amethyst, pearls, mother-of-pearl, glass, sardonyx, Altes Museum, Berlin https://commons.wikimedia.org/wiki/File:Officina_costantinopolitana,_tesoro_di_asyut_(egitto),_V-VI_sec_ca._02_collier.JPG </vt:lpstr>
      <vt:lpstr>Byzantine collier, late 6th-7th century, Gold, emeralds, sapphires, amethysts and pearls, Diam: 23 cm, Altes Museum, Berlin, Berlin, Germany https://commons.wikimedia.org/wiki/File:Officina_costantinopolitana,_tesoro_di_asyut_(egitto),_V-VI_sec_ca._01_collier.JPG </vt:lpstr>
      <vt:lpstr>        Necklace with Pendant Crosses, 6th–7th century, Gold, pearl sapphire, smokey quartz, quartz, Length: 45.2 cm, the MET, NY, USA  https://www.metmuseum.org/art/collection/search/464073 </vt:lpstr>
      <vt:lpstr>                             Necklace, early 7th century, Gold, pearls, emeralds, gems, cameo, Altes Museum, Berlin, Germany https://commons.wikimedia.org/wiki/Category:Asyut_Treasure#/media/File:Officina_costantinopolitana,_tesoro_di_asyut_(egitto),_V-VI_sec_ca._04_collana.JPG </vt:lpstr>
      <vt:lpstr>Necklace, early 7th century, Gold, pearls emeralds, sapphires, Altes Museum, Berlin, Germany https://upload.wikimedia.org/wikipedia/commons/4/44/Officina_costantinopolitana%2C_tesoro_di_asyut_%28egitto%29%2C_V-VI_sec_ca._12_collana.JPG </vt:lpstr>
      <vt:lpstr>Necklace with Pendant, Earrings,  c. 600, Gold, pearls, emeralds, sapphires,  British Museum, London, UK https://www.britishmuseum.org/collection/object/H_1916-0704-4 and  https://commons.wikimedia.org/wiki/Category:Asyut_Treasure#/media/File:Byzantine_Jewellery_(1).JPG </vt:lpstr>
      <vt:lpstr>Breast Chain, early 7th century, Gold, Diam: 77.80 millimetres, British Museum, London, UK https://www.britishmuseum.org/collection/object/H_1916-0704-1 and https://www.worldhistory.org/image/5773/byzantine-gold-body-chain/  </vt:lpstr>
      <vt:lpstr>Chain with a Medallion of Emperor Honorius, early 5th century, Gold,  Altes Museum, Berlin, Germamy https://commons.wikimedia.org/wiki/Category:Asyut_Treasure </vt:lpstr>
      <vt:lpstr>Armband with Coins of Phokas and Maurice Tiberius, first half of the 7th century, 11 x 11 cm, Dumbarton Oaks, Washington DC, USA http://museum.doaks.org/objects-1/info/27448 </vt:lpstr>
      <vt:lpstr>Armband with Coins, first half of the 7th century, Gold, Altes Museum, Berlin, Germany https://commons.wikimedia.org/wiki/Category:Byzantine_jewellery_in_Germany#/media/File:Officina_costantinopolitana,_tesoro_di_asyut_(egitto),_V-VI_sec_ca._05_bracciale_con_solidi_d'oro.JPG </vt:lpstr>
      <vt:lpstr>Βracelet, early 7th century, Gold, Altes Museum, Berlin, Germany https://www.facebook.com/Tresuresofancientegypt/posts/asyut-bracelet-part-of-a-large-golden-byzantine-treasure-found-in-1909-near-asyu/1961216380703901/ </vt:lpstr>
      <vt:lpstr>Pair of Bracelets, early 7th century, Gold, pearls spphires, and emerald plasma, Diam: 8.3 cm, the MET, NY, USA   https://www.metmuseum.org/art/collection/search/464077 </vt:lpstr>
      <vt:lpstr>Pair of Bracelets, early 7th century, Gold, pearls, emeralds, mother of pearl, glass paste, Diam: 7 cm, Altes Museum, Berlin, Germany https://commons.wikimedia.org/wiki/Category:Asyut_Treasure  </vt:lpstr>
      <vt:lpstr>Bracelet, raeky 7th century, Gold, emerald, sapphire, amethyst, pearls, mother-of-pearl, glass, sardonyx, Altes Muserm, Berlin, Germany https://commons.wikimedia.org/wiki/Category:Asyut_Treasure#/media/File:Officina_costantinopolitana,_tesoro_di_asyut_(egitto),_V-VI_sec_ca._07_bracciale.JPG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Amalia Spiliakou</dc:creator>
  <cp:lastModifiedBy>Amalia Spiliakou</cp:lastModifiedBy>
  <cp:revision>1</cp:revision>
  <dcterms:created xsi:type="dcterms:W3CDTF">2023-04-15T05:52:34Z</dcterms:created>
  <dcterms:modified xsi:type="dcterms:W3CDTF">2023-04-15T18:00:13Z</dcterms:modified>
</cp:coreProperties>
</file>