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65" r:id="rId4"/>
    <p:sldId id="260" r:id="rId5"/>
    <p:sldId id="261" r:id="rId6"/>
    <p:sldId id="267" r:id="rId7"/>
    <p:sldId id="262" r:id="rId8"/>
    <p:sldId id="463" r:id="rId9"/>
    <p:sldId id="404" r:id="rId10"/>
    <p:sldId id="465"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4D5"/>
    <a:srgbClr val="FFFDF7"/>
    <a:srgbClr val="A954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4CA727-BA07-45D7-A6D7-153E8914C252}" v="62" dt="2023-05-03T08:02:41.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154"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3A4CA727-BA07-45D7-A6D7-153E8914C252}"/>
    <pc:docChg chg="undo redo custSel addSld delSld modSld sldOrd">
      <pc:chgData name="Amalia Spiliakou" userId="f4bd6b91a0b5818a" providerId="LiveId" clId="{3A4CA727-BA07-45D7-A6D7-153E8914C252}" dt="2023-05-03T10:26:02.538" v="1196" actId="6549"/>
      <pc:docMkLst>
        <pc:docMk/>
      </pc:docMkLst>
      <pc:sldChg chg="addSp modSp mod setBg">
        <pc:chgData name="Amalia Spiliakou" userId="f4bd6b91a0b5818a" providerId="LiveId" clId="{3A4CA727-BA07-45D7-A6D7-153E8914C252}" dt="2023-05-03T06:04:21.841" v="373" actId="20577"/>
        <pc:sldMkLst>
          <pc:docMk/>
          <pc:sldMk cId="2926606886" sldId="258"/>
        </pc:sldMkLst>
        <pc:spChg chg="mod">
          <ac:chgData name="Amalia Spiliakou" userId="f4bd6b91a0b5818a" providerId="LiveId" clId="{3A4CA727-BA07-45D7-A6D7-153E8914C252}" dt="2023-05-03T06:04:21.841" v="373" actId="20577"/>
          <ac:spMkLst>
            <pc:docMk/>
            <pc:sldMk cId="2926606886" sldId="258"/>
            <ac:spMk id="4" creationId="{6A21C3A8-01C6-D44F-1CC0-FA43C6BEA33C}"/>
          </ac:spMkLst>
        </pc:spChg>
        <pc:picChg chg="add mod">
          <ac:chgData name="Amalia Spiliakou" userId="f4bd6b91a0b5818a" providerId="LiveId" clId="{3A4CA727-BA07-45D7-A6D7-153E8914C252}" dt="2023-05-03T05:08:31.193" v="83" actId="1076"/>
          <ac:picMkLst>
            <pc:docMk/>
            <pc:sldMk cId="2926606886" sldId="258"/>
            <ac:picMk id="1026" creationId="{386CAAC9-B08E-E6EB-3241-A6703D130037}"/>
          </ac:picMkLst>
        </pc:picChg>
      </pc:sldChg>
      <pc:sldChg chg="addSp delSp modSp new mod setBg">
        <pc:chgData name="Amalia Spiliakou" userId="f4bd6b91a0b5818a" providerId="LiveId" clId="{3A4CA727-BA07-45D7-A6D7-153E8914C252}" dt="2023-05-03T05:07:35.621" v="76" actId="14100"/>
        <pc:sldMkLst>
          <pc:docMk/>
          <pc:sldMk cId="3911628847" sldId="260"/>
        </pc:sldMkLst>
        <pc:spChg chg="mod">
          <ac:chgData name="Amalia Spiliakou" userId="f4bd6b91a0b5818a" providerId="LiveId" clId="{3A4CA727-BA07-45D7-A6D7-153E8914C252}" dt="2023-05-03T05:07:35.621" v="76" actId="14100"/>
          <ac:spMkLst>
            <pc:docMk/>
            <pc:sldMk cId="3911628847" sldId="260"/>
            <ac:spMk id="2" creationId="{B106D2BD-6C07-0B8C-6A45-9FD0C767221B}"/>
          </ac:spMkLst>
        </pc:spChg>
        <pc:picChg chg="add del mod">
          <ac:chgData name="Amalia Spiliakou" userId="f4bd6b91a0b5818a" providerId="LiveId" clId="{3A4CA727-BA07-45D7-A6D7-153E8914C252}" dt="2023-05-03T05:04:20.317" v="52" actId="478"/>
          <ac:picMkLst>
            <pc:docMk/>
            <pc:sldMk cId="3911628847" sldId="260"/>
            <ac:picMk id="4" creationId="{50992A95-82E9-23A8-130D-FC22E9584295}"/>
          </ac:picMkLst>
        </pc:picChg>
        <pc:picChg chg="add mod">
          <ac:chgData name="Amalia Spiliakou" userId="f4bd6b91a0b5818a" providerId="LiveId" clId="{3A4CA727-BA07-45D7-A6D7-153E8914C252}" dt="2023-05-03T05:04:50.267" v="59" actId="1076"/>
          <ac:picMkLst>
            <pc:docMk/>
            <pc:sldMk cId="3911628847" sldId="260"/>
            <ac:picMk id="2050" creationId="{167BF3DA-92C1-7A94-16DB-A743AA956BF7}"/>
          </ac:picMkLst>
        </pc:picChg>
      </pc:sldChg>
      <pc:sldChg chg="addSp delSp modSp new mod setBg">
        <pc:chgData name="Amalia Spiliakou" userId="f4bd6b91a0b5818a" providerId="LiveId" clId="{3A4CA727-BA07-45D7-A6D7-153E8914C252}" dt="2023-05-03T05:10:06.845" v="94"/>
        <pc:sldMkLst>
          <pc:docMk/>
          <pc:sldMk cId="3169011224" sldId="261"/>
        </pc:sldMkLst>
        <pc:spChg chg="del">
          <ac:chgData name="Amalia Spiliakou" userId="f4bd6b91a0b5818a" providerId="LiveId" clId="{3A4CA727-BA07-45D7-A6D7-153E8914C252}" dt="2023-05-03T05:09:14.935" v="84" actId="478"/>
          <ac:spMkLst>
            <pc:docMk/>
            <pc:sldMk cId="3169011224" sldId="261"/>
            <ac:spMk id="2" creationId="{90710B38-C963-E806-77BA-75E9EA13316A}"/>
          </ac:spMkLst>
        </pc:spChg>
        <pc:picChg chg="add mod">
          <ac:chgData name="Amalia Spiliakou" userId="f4bd6b91a0b5818a" providerId="LiveId" clId="{3A4CA727-BA07-45D7-A6D7-153E8914C252}" dt="2023-05-03T05:09:58.254" v="93" actId="14100"/>
          <ac:picMkLst>
            <pc:docMk/>
            <pc:sldMk cId="3169011224" sldId="261"/>
            <ac:picMk id="4" creationId="{FD0ADDDE-CA8A-E8B2-770A-03F806F9B271}"/>
          </ac:picMkLst>
        </pc:picChg>
      </pc:sldChg>
      <pc:sldChg chg="addSp delSp modSp new mod ord setBg">
        <pc:chgData name="Amalia Spiliakou" userId="f4bd6b91a0b5818a" providerId="LiveId" clId="{3A4CA727-BA07-45D7-A6D7-153E8914C252}" dt="2023-05-03T08:03:17.736" v="907" actId="14100"/>
        <pc:sldMkLst>
          <pc:docMk/>
          <pc:sldMk cId="1791091126" sldId="262"/>
        </pc:sldMkLst>
        <pc:spChg chg="mod">
          <ac:chgData name="Amalia Spiliakou" userId="f4bd6b91a0b5818a" providerId="LiveId" clId="{3A4CA727-BA07-45D7-A6D7-153E8914C252}" dt="2023-05-03T08:03:17.736" v="907" actId="14100"/>
          <ac:spMkLst>
            <pc:docMk/>
            <pc:sldMk cId="1791091126" sldId="262"/>
            <ac:spMk id="2" creationId="{87FE3ADE-F30E-6E54-A29A-BCA402147E7D}"/>
          </ac:spMkLst>
        </pc:spChg>
        <pc:picChg chg="add mod">
          <ac:chgData name="Amalia Spiliakou" userId="f4bd6b91a0b5818a" providerId="LiveId" clId="{3A4CA727-BA07-45D7-A6D7-153E8914C252}" dt="2023-05-03T05:41:51.476" v="125" actId="14100"/>
          <ac:picMkLst>
            <pc:docMk/>
            <pc:sldMk cId="1791091126" sldId="262"/>
            <ac:picMk id="4098" creationId="{1D3A3A07-4C56-43FA-80C5-C9F4E3F7DA48}"/>
          </ac:picMkLst>
        </pc:picChg>
        <pc:picChg chg="add del">
          <ac:chgData name="Amalia Spiliakou" userId="f4bd6b91a0b5818a" providerId="LiveId" clId="{3A4CA727-BA07-45D7-A6D7-153E8914C252}" dt="2023-05-03T05:43:11.397" v="156" actId="478"/>
          <ac:picMkLst>
            <pc:docMk/>
            <pc:sldMk cId="1791091126" sldId="262"/>
            <ac:picMk id="4100" creationId="{4EC1C13C-AC69-DF11-20C4-539E1E8DE624}"/>
          </ac:picMkLst>
        </pc:picChg>
      </pc:sldChg>
      <pc:sldChg chg="addSp modSp new mod setBg">
        <pc:chgData name="Amalia Spiliakou" userId="f4bd6b91a0b5818a" providerId="LiveId" clId="{3A4CA727-BA07-45D7-A6D7-153E8914C252}" dt="2023-05-03T05:51:11.455" v="244"/>
        <pc:sldMkLst>
          <pc:docMk/>
          <pc:sldMk cId="236645222" sldId="263"/>
        </pc:sldMkLst>
        <pc:spChg chg="mod">
          <ac:chgData name="Amalia Spiliakou" userId="f4bd6b91a0b5818a" providerId="LiveId" clId="{3A4CA727-BA07-45D7-A6D7-153E8914C252}" dt="2023-05-03T05:50:17.953" v="235" actId="255"/>
          <ac:spMkLst>
            <pc:docMk/>
            <pc:sldMk cId="236645222" sldId="263"/>
            <ac:spMk id="2" creationId="{F61BD472-E76D-6ED8-4383-E9EC2C062479}"/>
          </ac:spMkLst>
        </pc:spChg>
        <pc:picChg chg="add mod">
          <ac:chgData name="Amalia Spiliakou" userId="f4bd6b91a0b5818a" providerId="LiveId" clId="{3A4CA727-BA07-45D7-A6D7-153E8914C252}" dt="2023-05-03T05:50:56.783" v="243" actId="1076"/>
          <ac:picMkLst>
            <pc:docMk/>
            <pc:sldMk cId="236645222" sldId="263"/>
            <ac:picMk id="5122" creationId="{898F1959-7BBA-EB59-360D-3B09106C2D6F}"/>
          </ac:picMkLst>
        </pc:picChg>
      </pc:sldChg>
      <pc:sldChg chg="delSp new del mod ord">
        <pc:chgData name="Amalia Spiliakou" userId="f4bd6b91a0b5818a" providerId="LiveId" clId="{3A4CA727-BA07-45D7-A6D7-153E8914C252}" dt="2023-05-03T06:29:21.302" v="477" actId="47"/>
        <pc:sldMkLst>
          <pc:docMk/>
          <pc:sldMk cId="1738620096" sldId="264"/>
        </pc:sldMkLst>
        <pc:spChg chg="del">
          <ac:chgData name="Amalia Spiliakou" userId="f4bd6b91a0b5818a" providerId="LiveId" clId="{3A4CA727-BA07-45D7-A6D7-153E8914C252}" dt="2023-05-03T06:29:14.264" v="475" actId="478"/>
          <ac:spMkLst>
            <pc:docMk/>
            <pc:sldMk cId="1738620096" sldId="264"/>
            <ac:spMk id="2" creationId="{93F7B391-2A7E-257E-B8BC-C8764DA10A1F}"/>
          </ac:spMkLst>
        </pc:spChg>
      </pc:sldChg>
      <pc:sldChg chg="addSp modSp new mod setBg">
        <pc:chgData name="Amalia Spiliakou" userId="f4bd6b91a0b5818a" providerId="LiveId" clId="{3A4CA727-BA07-45D7-A6D7-153E8914C252}" dt="2023-05-03T06:07:31.514" v="403" actId="1076"/>
        <pc:sldMkLst>
          <pc:docMk/>
          <pc:sldMk cId="59444410" sldId="265"/>
        </pc:sldMkLst>
        <pc:spChg chg="mod">
          <ac:chgData name="Amalia Spiliakou" userId="f4bd6b91a0b5818a" providerId="LiveId" clId="{3A4CA727-BA07-45D7-A6D7-153E8914C252}" dt="2023-05-03T06:07:23.504" v="401" actId="14100"/>
          <ac:spMkLst>
            <pc:docMk/>
            <pc:sldMk cId="59444410" sldId="265"/>
            <ac:spMk id="2" creationId="{6140AFB6-766F-F23B-3842-301D2A33A1F6}"/>
          </ac:spMkLst>
        </pc:spChg>
        <pc:picChg chg="add mod">
          <ac:chgData name="Amalia Spiliakou" userId="f4bd6b91a0b5818a" providerId="LiveId" clId="{3A4CA727-BA07-45D7-A6D7-153E8914C252}" dt="2023-05-03T05:26:34.497" v="100" actId="1076"/>
          <ac:picMkLst>
            <pc:docMk/>
            <pc:sldMk cId="59444410" sldId="265"/>
            <ac:picMk id="3074" creationId="{838698BC-FED4-C424-B0B3-CD72F4230A2D}"/>
          </ac:picMkLst>
        </pc:picChg>
        <pc:picChg chg="add mod">
          <ac:chgData name="Amalia Spiliakou" userId="f4bd6b91a0b5818a" providerId="LiveId" clId="{3A4CA727-BA07-45D7-A6D7-153E8914C252}" dt="2023-05-03T06:07:31.514" v="403" actId="1076"/>
          <ac:picMkLst>
            <pc:docMk/>
            <pc:sldMk cId="59444410" sldId="265"/>
            <ac:picMk id="3076" creationId="{D502E0C3-5175-EB5F-D157-5BD82EC5E52F}"/>
          </ac:picMkLst>
        </pc:picChg>
      </pc:sldChg>
      <pc:sldChg chg="new del">
        <pc:chgData name="Amalia Spiliakou" userId="f4bd6b91a0b5818a" providerId="LiveId" clId="{3A4CA727-BA07-45D7-A6D7-153E8914C252}" dt="2023-05-03T06:26:13.038" v="461" actId="47"/>
        <pc:sldMkLst>
          <pc:docMk/>
          <pc:sldMk cId="2884528994" sldId="266"/>
        </pc:sldMkLst>
      </pc:sldChg>
      <pc:sldChg chg="addSp modSp new mod setBg">
        <pc:chgData name="Amalia Spiliakou" userId="f4bd6b91a0b5818a" providerId="LiveId" clId="{3A4CA727-BA07-45D7-A6D7-153E8914C252}" dt="2023-05-03T10:26:02.538" v="1196" actId="6549"/>
        <pc:sldMkLst>
          <pc:docMk/>
          <pc:sldMk cId="2596323975" sldId="267"/>
        </pc:sldMkLst>
        <pc:spChg chg="mod">
          <ac:chgData name="Amalia Spiliakou" userId="f4bd6b91a0b5818a" providerId="LiveId" clId="{3A4CA727-BA07-45D7-A6D7-153E8914C252}" dt="2023-05-03T10:26:02.538" v="1196" actId="6549"/>
          <ac:spMkLst>
            <pc:docMk/>
            <pc:sldMk cId="2596323975" sldId="267"/>
            <ac:spMk id="2" creationId="{8349FD7D-C350-CA1C-B0FD-C6F55FE2D952}"/>
          </ac:spMkLst>
        </pc:spChg>
        <pc:picChg chg="add mod">
          <ac:chgData name="Amalia Spiliakou" userId="f4bd6b91a0b5818a" providerId="LiveId" clId="{3A4CA727-BA07-45D7-A6D7-153E8914C252}" dt="2023-05-03T06:14:51.867" v="460" actId="14100"/>
          <ac:picMkLst>
            <pc:docMk/>
            <pc:sldMk cId="2596323975" sldId="267"/>
            <ac:picMk id="6146" creationId="{0A9E07A3-D6C7-08AB-A7F0-43EC80853BA8}"/>
          </ac:picMkLst>
        </pc:picChg>
        <pc:picChg chg="add mod">
          <ac:chgData name="Amalia Spiliakou" userId="f4bd6b91a0b5818a" providerId="LiveId" clId="{3A4CA727-BA07-45D7-A6D7-153E8914C252}" dt="2023-05-03T06:14:36.012" v="457" actId="1076"/>
          <ac:picMkLst>
            <pc:docMk/>
            <pc:sldMk cId="2596323975" sldId="267"/>
            <ac:picMk id="6148" creationId="{4A9999FC-95A4-D968-58CF-C7628AEBDB11}"/>
          </ac:picMkLst>
        </pc:picChg>
      </pc:sldChg>
      <pc:sldChg chg="modSp add mod setBg">
        <pc:chgData name="Amalia Spiliakou" userId="f4bd6b91a0b5818a" providerId="LiveId" clId="{3A4CA727-BA07-45D7-A6D7-153E8914C252}" dt="2023-05-03T06:35:08.213" v="523" actId="2711"/>
        <pc:sldMkLst>
          <pc:docMk/>
          <pc:sldMk cId="928483350" sldId="404"/>
        </pc:sldMkLst>
        <pc:spChg chg="mod">
          <ac:chgData name="Amalia Spiliakou" userId="f4bd6b91a0b5818a" providerId="LiveId" clId="{3A4CA727-BA07-45D7-A6D7-153E8914C252}" dt="2023-05-03T06:35:08.213" v="523" actId="2711"/>
          <ac:spMkLst>
            <pc:docMk/>
            <pc:sldMk cId="928483350" sldId="404"/>
            <ac:spMk id="2" creationId="{E5197C25-1113-4ACF-BD53-EE8B76474247}"/>
          </ac:spMkLst>
        </pc:spChg>
      </pc:sldChg>
      <pc:sldChg chg="modSp add mod setBg">
        <pc:chgData name="Amalia Spiliakou" userId="f4bd6b91a0b5818a" providerId="LiveId" clId="{3A4CA727-BA07-45D7-A6D7-153E8914C252}" dt="2023-05-03T08:50:18.775" v="1156" actId="20577"/>
        <pc:sldMkLst>
          <pc:docMk/>
          <pc:sldMk cId="847357607" sldId="463"/>
        </pc:sldMkLst>
        <pc:spChg chg="mod">
          <ac:chgData name="Amalia Spiliakou" userId="f4bd6b91a0b5818a" providerId="LiveId" clId="{3A4CA727-BA07-45D7-A6D7-153E8914C252}" dt="2023-05-03T08:50:18.775" v="1156" actId="20577"/>
          <ac:spMkLst>
            <pc:docMk/>
            <pc:sldMk cId="847357607" sldId="463"/>
            <ac:spMk id="2" creationId="{B3313A59-46B7-4008-BBB1-77055F2A6160}"/>
          </ac:spMkLst>
        </pc:spChg>
        <pc:picChg chg="mod">
          <ac:chgData name="Amalia Spiliakou" userId="f4bd6b91a0b5818a" providerId="LiveId" clId="{3A4CA727-BA07-45D7-A6D7-153E8914C252}" dt="2023-05-03T07:28:06.442" v="881" actId="1076"/>
          <ac:picMkLst>
            <pc:docMk/>
            <pc:sldMk cId="847357607" sldId="463"/>
            <ac:picMk id="4" creationId="{A8857B56-F9ED-4D66-871F-1FF4A15D3643}"/>
          </ac:picMkLst>
        </pc:picChg>
      </pc:sldChg>
      <pc:sldChg chg="add setBg">
        <pc:chgData name="Amalia Spiliakou" userId="f4bd6b91a0b5818a" providerId="LiveId" clId="{3A4CA727-BA07-45D7-A6D7-153E8914C252}" dt="2023-05-03T06:29:39.316" v="478"/>
        <pc:sldMkLst>
          <pc:docMk/>
          <pc:sldMk cId="529243821" sldId="4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50DE2-5810-FBE8-D941-9D2A513A5C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32B7CD-B99D-8521-3B9E-2C65AFCDDF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124EFA-A051-E8C0-28A8-53DDA03E87FA}"/>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5" name="Footer Placeholder 4">
            <a:extLst>
              <a:ext uri="{FF2B5EF4-FFF2-40B4-BE49-F238E27FC236}">
                <a16:creationId xmlns:a16="http://schemas.microsoft.com/office/drawing/2014/main" id="{50FD2C20-E16A-AEBF-6132-20970D1302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8B950-3717-238E-7CEB-7A3FE6D8C66E}"/>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2137205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9E43D-BE14-6007-8B1B-0F64A02FED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F9D60C-0BC4-89F0-2ADF-1BF7327BD9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65C89-B828-3C91-E860-0F8E47A81C28}"/>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5" name="Footer Placeholder 4">
            <a:extLst>
              <a:ext uri="{FF2B5EF4-FFF2-40B4-BE49-F238E27FC236}">
                <a16:creationId xmlns:a16="http://schemas.microsoft.com/office/drawing/2014/main" id="{6AB25053-BCDE-A1CB-EA63-FD561EFEA5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9118F-3FA0-D722-D194-0D0CF6718AAF}"/>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160858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18331-D390-72A3-3049-1FFB8AADC7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090F29-FD9F-90BE-43A2-BBC360CFA8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43E77F-4BBA-1851-A54B-9366758244FE}"/>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5" name="Footer Placeholder 4">
            <a:extLst>
              <a:ext uri="{FF2B5EF4-FFF2-40B4-BE49-F238E27FC236}">
                <a16:creationId xmlns:a16="http://schemas.microsoft.com/office/drawing/2014/main" id="{2F833D9F-DF16-2A2F-71D8-996A03765F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5414D-70BA-2CA9-F802-146BD6A42B7F}"/>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3684376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F039-B92F-1F45-0770-881608FDFB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F8E6B1-EDC7-62F2-CCAF-C981EC7389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0B0F64-408A-8AA7-E06E-23B31329F0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EEEF94-8366-00AB-ED19-B4B3FF7AAA23}"/>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6" name="Footer Placeholder 5">
            <a:extLst>
              <a:ext uri="{FF2B5EF4-FFF2-40B4-BE49-F238E27FC236}">
                <a16:creationId xmlns:a16="http://schemas.microsoft.com/office/drawing/2014/main" id="{0EED5D9D-48CA-9ABA-974D-A1D6A2032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63FF03-861B-4831-71AE-DD3F4CCFF63F}"/>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261821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4B25-F551-A962-900F-C94DDAF425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7F3F9D-C297-0E5D-3173-23064C1202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25B642-6F90-60EE-7CE7-10A78E9E89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D83430-1420-89A7-72C1-0508815BA7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6FE72E-8B2C-91D5-189D-9AC1F562AC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94577B-D017-9062-DEEE-7AC9FCCA9159}"/>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8" name="Footer Placeholder 7">
            <a:extLst>
              <a:ext uri="{FF2B5EF4-FFF2-40B4-BE49-F238E27FC236}">
                <a16:creationId xmlns:a16="http://schemas.microsoft.com/office/drawing/2014/main" id="{9126D69A-A194-2EF5-786E-ACA1BC7FFD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4524C2-D27D-6C7C-D73B-C6DC391CFF6D}"/>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1527764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B3BFB-2C6A-704C-76BC-4506DDAA54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4BE7CA-5808-382E-54A7-BCDABAED3009}"/>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4" name="Footer Placeholder 3">
            <a:extLst>
              <a:ext uri="{FF2B5EF4-FFF2-40B4-BE49-F238E27FC236}">
                <a16:creationId xmlns:a16="http://schemas.microsoft.com/office/drawing/2014/main" id="{D3EEAB62-4170-82FC-CC2F-8D1DCBD125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977857-2C42-0E70-BA5F-FCB2E787401F}"/>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1263765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7F6E66-4E45-6DE6-63D7-3E7014F75ACB}"/>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3" name="Footer Placeholder 2">
            <a:extLst>
              <a:ext uri="{FF2B5EF4-FFF2-40B4-BE49-F238E27FC236}">
                <a16:creationId xmlns:a16="http://schemas.microsoft.com/office/drawing/2014/main" id="{D8535E68-D962-43D5-344B-30881AFC15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0DDD25-EF48-867B-75AA-03BC969BF31F}"/>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2399373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B951-B850-B907-BB9B-B2736271EE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DE7243-7CDB-14D8-7ED5-C5CA0F1ADC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B557B0-1D05-85F4-CDFC-20EF567DF0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25D763-8CAA-9FAF-D081-7E77DF15CD8C}"/>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6" name="Footer Placeholder 5">
            <a:extLst>
              <a:ext uri="{FF2B5EF4-FFF2-40B4-BE49-F238E27FC236}">
                <a16:creationId xmlns:a16="http://schemas.microsoft.com/office/drawing/2014/main" id="{0E62D9B3-8953-AA08-9AE8-8A1360D4A7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1C6B7-245A-9A01-246E-65F33AC6B023}"/>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2604852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8D35-27E7-7E61-E7FF-9C751E719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793A56-43FD-A2A3-5226-2A038EB6AE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A19229-9DA8-31AB-AC1A-033FC2299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C282A0-A8AB-FC13-9C55-8016D7879656}"/>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6" name="Footer Placeholder 5">
            <a:extLst>
              <a:ext uri="{FF2B5EF4-FFF2-40B4-BE49-F238E27FC236}">
                <a16:creationId xmlns:a16="http://schemas.microsoft.com/office/drawing/2014/main" id="{28DCAA93-3786-AD7E-54EF-E2A3BE33CC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0F906A-989C-5419-DA93-D759778B355C}"/>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76341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59042-765A-4BE4-FFB3-897942843F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72CB04-938E-C946-86FC-0935E35E43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6A0A42-EA13-5AD5-729A-00F869822840}"/>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5" name="Footer Placeholder 4">
            <a:extLst>
              <a:ext uri="{FF2B5EF4-FFF2-40B4-BE49-F238E27FC236}">
                <a16:creationId xmlns:a16="http://schemas.microsoft.com/office/drawing/2014/main" id="{63AB5672-FF37-F4A1-8F91-8758BF3E37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D0C219-0AFE-6006-1AFB-57E877F73AB4}"/>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3836272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8B85E9-B93C-0F7A-7A8F-A6BD26E5BD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244BAE-CF60-262D-9357-129DABD7DA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5115B5-A207-2754-4057-F6A74FC92E5B}"/>
              </a:ext>
            </a:extLst>
          </p:cNvPr>
          <p:cNvSpPr>
            <a:spLocks noGrp="1"/>
          </p:cNvSpPr>
          <p:nvPr>
            <p:ph type="dt" sz="half" idx="10"/>
          </p:nvPr>
        </p:nvSpPr>
        <p:spPr/>
        <p:txBody>
          <a:bodyPr/>
          <a:lstStyle/>
          <a:p>
            <a:fld id="{C67EB574-5E5B-41B1-8C08-87E9EAB5EA3C}" type="datetimeFigureOut">
              <a:rPr lang="en-US" smtClean="0"/>
              <a:t>5/3/2023</a:t>
            </a:fld>
            <a:endParaRPr lang="en-US"/>
          </a:p>
        </p:txBody>
      </p:sp>
      <p:sp>
        <p:nvSpPr>
          <p:cNvPr id="5" name="Footer Placeholder 4">
            <a:extLst>
              <a:ext uri="{FF2B5EF4-FFF2-40B4-BE49-F238E27FC236}">
                <a16:creationId xmlns:a16="http://schemas.microsoft.com/office/drawing/2014/main" id="{44EDF931-993F-44E7-8DE6-75F0724EF7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30E41-9056-4C6A-E06C-B5071E9972B9}"/>
              </a:ext>
            </a:extLst>
          </p:cNvPr>
          <p:cNvSpPr>
            <a:spLocks noGrp="1"/>
          </p:cNvSpPr>
          <p:nvPr>
            <p:ph type="sldNum" sz="quarter" idx="12"/>
          </p:nvPr>
        </p:nvSpPr>
        <p:spPr/>
        <p:txBody>
          <a:bodyPr/>
          <a:lstStyle/>
          <a:p>
            <a:fld id="{14389C73-8CC6-4E0D-837D-771793888CC3}" type="slidenum">
              <a:rPr lang="en-US" smtClean="0"/>
              <a:t>‹#›</a:t>
            </a:fld>
            <a:endParaRPr lang="en-US"/>
          </a:p>
        </p:txBody>
      </p:sp>
    </p:spTree>
    <p:extLst>
      <p:ext uri="{BB962C8B-B14F-4D97-AF65-F5344CB8AC3E}">
        <p14:creationId xmlns:p14="http://schemas.microsoft.com/office/powerpoint/2010/main" val="206506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99B13A-5BF6-B9DB-B4D5-8564298432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EFF33B-CAFE-3A2A-CCDB-F419EA31B6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4944E6-6CB8-8293-2EC1-7ABBB329D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7EB574-5E5B-41B1-8C08-87E9EAB5EA3C}" type="datetimeFigureOut">
              <a:rPr lang="en-US" smtClean="0"/>
              <a:t>5/3/2023</a:t>
            </a:fld>
            <a:endParaRPr lang="en-US"/>
          </a:p>
        </p:txBody>
      </p:sp>
      <p:sp>
        <p:nvSpPr>
          <p:cNvPr id="5" name="Footer Placeholder 4">
            <a:extLst>
              <a:ext uri="{FF2B5EF4-FFF2-40B4-BE49-F238E27FC236}">
                <a16:creationId xmlns:a16="http://schemas.microsoft.com/office/drawing/2014/main" id="{E1DBF78E-6E63-E749-110D-0C79500275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9EAC13-39F6-201B-940C-A2B2808904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89C73-8CC6-4E0D-837D-771793888CC3}" type="slidenum">
              <a:rPr lang="en-US" smtClean="0"/>
              <a:t>‹#›</a:t>
            </a:fld>
            <a:endParaRPr lang="en-US"/>
          </a:p>
        </p:txBody>
      </p:sp>
    </p:spTree>
    <p:extLst>
      <p:ext uri="{BB962C8B-B14F-4D97-AF65-F5344CB8AC3E}">
        <p14:creationId xmlns:p14="http://schemas.microsoft.com/office/powerpoint/2010/main" val="679727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i.pinimg.com/originals/ec/c2/4e/ecc24eafae986f9fb90b88ceb39d9a84.jpg"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commons.wikimedia.org/wiki/File:Romuliana_Galerius_head.jpg" TargetMode="Externa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camu.gr/en/item/portraito-tou-aftokratora-galeriou/"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artincontext.org/famous-roman-statues/" TargetMode="External"/><Relationship Id="rId2" Type="http://schemas.openxmlformats.org/officeDocument/2006/relationships/hyperlink" Target="https://www.quora.com/Who-was-the-Tetrarch-in-ancient-Rome" TargetMode="Externa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en.wikipedia.org/wiki/Galerius#/media/File:Arch-of-Galerius-1.jpg"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amth.gr/en/exhibitions/permanent-exhibitions/thessaloniki-metropolis-macedonia"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6" Type="http://schemas.openxmlformats.org/officeDocument/2006/relationships/hyperlink" Target="https://www.amth.gr/en/exhibitions/highlights"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numisbids.com/n.php?p=lot&amp;sid=3922&amp;lot=383"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Scroll: Horizontal 2">
            <a:extLst>
              <a:ext uri="{FF2B5EF4-FFF2-40B4-BE49-F238E27FC236}">
                <a16:creationId xmlns:a16="http://schemas.microsoft.com/office/drawing/2014/main" id="{8B691B8D-A28F-9994-68AF-5897AF0FE010}"/>
              </a:ext>
            </a:extLst>
          </p:cNvPr>
          <p:cNvSpPr/>
          <p:nvPr/>
        </p:nvSpPr>
        <p:spPr>
          <a:xfrm>
            <a:off x="523874" y="476249"/>
            <a:ext cx="11125201" cy="5857875"/>
          </a:xfrm>
          <a:custGeom>
            <a:avLst/>
            <a:gdLst>
              <a:gd name="connsiteX0" fmla="*/ 11125201 w 11125201"/>
              <a:gd name="connsiteY0" fmla="*/ 366117 h 5857875"/>
              <a:gd name="connsiteX1" fmla="*/ 10759084 w 11125201"/>
              <a:gd name="connsiteY1" fmla="*/ 732234 h 5857875"/>
              <a:gd name="connsiteX2" fmla="*/ 10759084 w 11125201"/>
              <a:gd name="connsiteY2" fmla="*/ 366117 h 5857875"/>
              <a:gd name="connsiteX3" fmla="*/ 10576025 w 11125201"/>
              <a:gd name="connsiteY3" fmla="*/ 549176 h 5857875"/>
              <a:gd name="connsiteX4" fmla="*/ 10392966 w 11125201"/>
              <a:gd name="connsiteY4" fmla="*/ 366117 h 5857875"/>
              <a:gd name="connsiteX5" fmla="*/ 10392967 w 11125201"/>
              <a:gd name="connsiteY5" fmla="*/ 732234 h 5857875"/>
              <a:gd name="connsiteX6" fmla="*/ 9824779 w 11125201"/>
              <a:gd name="connsiteY6" fmla="*/ 732234 h 5857875"/>
              <a:gd name="connsiteX7" fmla="*/ 9256591 w 11125201"/>
              <a:gd name="connsiteY7" fmla="*/ 732234 h 5857875"/>
              <a:gd name="connsiteX8" fmla="*/ 8487866 w 11125201"/>
              <a:gd name="connsiteY8" fmla="*/ 732234 h 5857875"/>
              <a:gd name="connsiteX9" fmla="*/ 7919677 w 11125201"/>
              <a:gd name="connsiteY9" fmla="*/ 732234 h 5857875"/>
              <a:gd name="connsiteX10" fmla="*/ 7251221 w 11125201"/>
              <a:gd name="connsiteY10" fmla="*/ 732234 h 5857875"/>
              <a:gd name="connsiteX11" fmla="*/ 6883569 w 11125201"/>
              <a:gd name="connsiteY11" fmla="*/ 732234 h 5857875"/>
              <a:gd name="connsiteX12" fmla="*/ 6114844 w 11125201"/>
              <a:gd name="connsiteY12" fmla="*/ 732234 h 5857875"/>
              <a:gd name="connsiteX13" fmla="*/ 5346119 w 11125201"/>
              <a:gd name="connsiteY13" fmla="*/ 732234 h 5857875"/>
              <a:gd name="connsiteX14" fmla="*/ 4677663 w 11125201"/>
              <a:gd name="connsiteY14" fmla="*/ 732234 h 5857875"/>
              <a:gd name="connsiteX15" fmla="*/ 4109474 w 11125201"/>
              <a:gd name="connsiteY15" fmla="*/ 732234 h 5857875"/>
              <a:gd name="connsiteX16" fmla="*/ 3741823 w 11125201"/>
              <a:gd name="connsiteY16" fmla="*/ 732234 h 5857875"/>
              <a:gd name="connsiteX17" fmla="*/ 3073367 w 11125201"/>
              <a:gd name="connsiteY17" fmla="*/ 732234 h 5857875"/>
              <a:gd name="connsiteX18" fmla="*/ 2304641 w 11125201"/>
              <a:gd name="connsiteY18" fmla="*/ 732234 h 5857875"/>
              <a:gd name="connsiteX19" fmla="*/ 1936990 w 11125201"/>
              <a:gd name="connsiteY19" fmla="*/ 732234 h 5857875"/>
              <a:gd name="connsiteX20" fmla="*/ 1569339 w 11125201"/>
              <a:gd name="connsiteY20" fmla="*/ 732234 h 5857875"/>
              <a:gd name="connsiteX21" fmla="*/ 366117 w 11125201"/>
              <a:gd name="connsiteY21" fmla="*/ 732234 h 5857875"/>
              <a:gd name="connsiteX22" fmla="*/ 0 w 11125201"/>
              <a:gd name="connsiteY22" fmla="*/ 1098351 h 5857875"/>
              <a:gd name="connsiteX23" fmla="*/ 0 w 11125201"/>
              <a:gd name="connsiteY23" fmla="*/ 1638112 h 5857875"/>
              <a:gd name="connsiteX24" fmla="*/ 0 w 11125201"/>
              <a:gd name="connsiteY24" fmla="*/ 2177874 h 5857875"/>
              <a:gd name="connsiteX25" fmla="*/ 0 w 11125201"/>
              <a:gd name="connsiteY25" fmla="*/ 2673701 h 5857875"/>
              <a:gd name="connsiteX26" fmla="*/ 0 w 11125201"/>
              <a:gd name="connsiteY26" fmla="*/ 3213463 h 5857875"/>
              <a:gd name="connsiteX27" fmla="*/ 0 w 11125201"/>
              <a:gd name="connsiteY27" fmla="*/ 3841092 h 5857875"/>
              <a:gd name="connsiteX28" fmla="*/ 0 w 11125201"/>
              <a:gd name="connsiteY28" fmla="*/ 4556590 h 5857875"/>
              <a:gd name="connsiteX29" fmla="*/ 0 w 11125201"/>
              <a:gd name="connsiteY29" fmla="*/ 5491758 h 5857875"/>
              <a:gd name="connsiteX30" fmla="*/ 366117 w 11125201"/>
              <a:gd name="connsiteY30" fmla="*/ 5857875 h 5857875"/>
              <a:gd name="connsiteX31" fmla="*/ 732234 w 11125201"/>
              <a:gd name="connsiteY31" fmla="*/ 5491758 h 5857875"/>
              <a:gd name="connsiteX32" fmla="*/ 732234 w 11125201"/>
              <a:gd name="connsiteY32" fmla="*/ 5125641 h 5857875"/>
              <a:gd name="connsiteX33" fmla="*/ 1400691 w 11125201"/>
              <a:gd name="connsiteY33" fmla="*/ 5125641 h 5857875"/>
              <a:gd name="connsiteX34" fmla="*/ 1968879 w 11125201"/>
              <a:gd name="connsiteY34" fmla="*/ 5125641 h 5857875"/>
              <a:gd name="connsiteX35" fmla="*/ 2637336 w 11125201"/>
              <a:gd name="connsiteY35" fmla="*/ 5125641 h 5857875"/>
              <a:gd name="connsiteX36" fmla="*/ 3105255 w 11125201"/>
              <a:gd name="connsiteY36" fmla="*/ 5125641 h 5857875"/>
              <a:gd name="connsiteX37" fmla="*/ 3472906 w 11125201"/>
              <a:gd name="connsiteY37" fmla="*/ 5125641 h 5857875"/>
              <a:gd name="connsiteX38" fmla="*/ 4141363 w 11125201"/>
              <a:gd name="connsiteY38" fmla="*/ 5125641 h 5857875"/>
              <a:gd name="connsiteX39" fmla="*/ 5010357 w 11125201"/>
              <a:gd name="connsiteY39" fmla="*/ 5125641 h 5857875"/>
              <a:gd name="connsiteX40" fmla="*/ 5578545 w 11125201"/>
              <a:gd name="connsiteY40" fmla="*/ 5125641 h 5857875"/>
              <a:gd name="connsiteX41" fmla="*/ 6046465 w 11125201"/>
              <a:gd name="connsiteY41" fmla="*/ 5125641 h 5857875"/>
              <a:gd name="connsiteX42" fmla="*/ 6915458 w 11125201"/>
              <a:gd name="connsiteY42" fmla="*/ 5125641 h 5857875"/>
              <a:gd name="connsiteX43" fmla="*/ 7684183 w 11125201"/>
              <a:gd name="connsiteY43" fmla="*/ 5125641 h 5857875"/>
              <a:gd name="connsiteX44" fmla="*/ 8452908 w 11125201"/>
              <a:gd name="connsiteY44" fmla="*/ 5125641 h 5857875"/>
              <a:gd name="connsiteX45" fmla="*/ 9321902 w 11125201"/>
              <a:gd name="connsiteY45" fmla="*/ 5125641 h 5857875"/>
              <a:gd name="connsiteX46" fmla="*/ 9890090 w 11125201"/>
              <a:gd name="connsiteY46" fmla="*/ 5125641 h 5857875"/>
              <a:gd name="connsiteX47" fmla="*/ 10759084 w 11125201"/>
              <a:gd name="connsiteY47" fmla="*/ 5125641 h 5857875"/>
              <a:gd name="connsiteX48" fmla="*/ 11125201 w 11125201"/>
              <a:gd name="connsiteY48" fmla="*/ 4759524 h 5857875"/>
              <a:gd name="connsiteX49" fmla="*/ 11125201 w 11125201"/>
              <a:gd name="connsiteY49" fmla="*/ 4131894 h 5857875"/>
              <a:gd name="connsiteX50" fmla="*/ 11125201 w 11125201"/>
              <a:gd name="connsiteY50" fmla="*/ 3460331 h 5857875"/>
              <a:gd name="connsiteX51" fmla="*/ 11125201 w 11125201"/>
              <a:gd name="connsiteY51" fmla="*/ 2744833 h 5857875"/>
              <a:gd name="connsiteX52" fmla="*/ 11125201 w 11125201"/>
              <a:gd name="connsiteY52" fmla="*/ 2117204 h 5857875"/>
              <a:gd name="connsiteX53" fmla="*/ 11125201 w 11125201"/>
              <a:gd name="connsiteY53" fmla="*/ 1401706 h 5857875"/>
              <a:gd name="connsiteX54" fmla="*/ 11125201 w 11125201"/>
              <a:gd name="connsiteY54" fmla="*/ 366117 h 5857875"/>
              <a:gd name="connsiteX55" fmla="*/ 366117 w 11125201"/>
              <a:gd name="connsiteY55" fmla="*/ 1464469 h 5857875"/>
              <a:gd name="connsiteX56" fmla="*/ 732234 w 11125201"/>
              <a:gd name="connsiteY56" fmla="*/ 1098352 h 5857875"/>
              <a:gd name="connsiteX57" fmla="*/ 549175 w 11125201"/>
              <a:gd name="connsiteY57" fmla="*/ 915293 h 5857875"/>
              <a:gd name="connsiteX58" fmla="*/ 366116 w 11125201"/>
              <a:gd name="connsiteY58" fmla="*/ 1098352 h 5857875"/>
              <a:gd name="connsiteX59" fmla="*/ 366117 w 11125201"/>
              <a:gd name="connsiteY59" fmla="*/ 1464469 h 5857875"/>
              <a:gd name="connsiteX0" fmla="*/ 366117 w 11125201"/>
              <a:gd name="connsiteY0" fmla="*/ 1464469 h 5857875"/>
              <a:gd name="connsiteX1" fmla="*/ 732234 w 11125201"/>
              <a:gd name="connsiteY1" fmla="*/ 1098352 h 5857875"/>
              <a:gd name="connsiteX2" fmla="*/ 549175 w 11125201"/>
              <a:gd name="connsiteY2" fmla="*/ 915293 h 5857875"/>
              <a:gd name="connsiteX3" fmla="*/ 366116 w 11125201"/>
              <a:gd name="connsiteY3" fmla="*/ 1098352 h 5857875"/>
              <a:gd name="connsiteX4" fmla="*/ 366117 w 11125201"/>
              <a:gd name="connsiteY4" fmla="*/ 1464469 h 5857875"/>
              <a:gd name="connsiteX5" fmla="*/ 10759084 w 11125201"/>
              <a:gd name="connsiteY5" fmla="*/ 732234 h 5857875"/>
              <a:gd name="connsiteX6" fmla="*/ 11125201 w 11125201"/>
              <a:gd name="connsiteY6" fmla="*/ 366117 h 5857875"/>
              <a:gd name="connsiteX7" fmla="*/ 10759084 w 11125201"/>
              <a:gd name="connsiteY7" fmla="*/ 0 h 5857875"/>
              <a:gd name="connsiteX8" fmla="*/ 10392967 w 11125201"/>
              <a:gd name="connsiteY8" fmla="*/ 366117 h 5857875"/>
              <a:gd name="connsiteX9" fmla="*/ 10576026 w 11125201"/>
              <a:gd name="connsiteY9" fmla="*/ 549176 h 5857875"/>
              <a:gd name="connsiteX10" fmla="*/ 10759085 w 11125201"/>
              <a:gd name="connsiteY10" fmla="*/ 366117 h 5857875"/>
              <a:gd name="connsiteX11" fmla="*/ 10759084 w 11125201"/>
              <a:gd name="connsiteY11" fmla="*/ 732234 h 5857875"/>
              <a:gd name="connsiteX0" fmla="*/ 0 w 11125201"/>
              <a:gd name="connsiteY0" fmla="*/ 1098352 h 5857875"/>
              <a:gd name="connsiteX1" fmla="*/ 366117 w 11125201"/>
              <a:gd name="connsiteY1" fmla="*/ 732235 h 5857875"/>
              <a:gd name="connsiteX2" fmla="*/ 1235111 w 11125201"/>
              <a:gd name="connsiteY2" fmla="*/ 732235 h 5857875"/>
              <a:gd name="connsiteX3" fmla="*/ 1803299 w 11125201"/>
              <a:gd name="connsiteY3" fmla="*/ 732235 h 5857875"/>
              <a:gd name="connsiteX4" fmla="*/ 2471756 w 11125201"/>
              <a:gd name="connsiteY4" fmla="*/ 732235 h 5857875"/>
              <a:gd name="connsiteX5" fmla="*/ 3140212 w 11125201"/>
              <a:gd name="connsiteY5" fmla="*/ 732235 h 5857875"/>
              <a:gd name="connsiteX6" fmla="*/ 3808669 w 11125201"/>
              <a:gd name="connsiteY6" fmla="*/ 732235 h 5857875"/>
              <a:gd name="connsiteX7" fmla="*/ 4477126 w 11125201"/>
              <a:gd name="connsiteY7" fmla="*/ 732235 h 5857875"/>
              <a:gd name="connsiteX8" fmla="*/ 4844777 w 11125201"/>
              <a:gd name="connsiteY8" fmla="*/ 732235 h 5857875"/>
              <a:gd name="connsiteX9" fmla="*/ 5412965 w 11125201"/>
              <a:gd name="connsiteY9" fmla="*/ 732234 h 5857875"/>
              <a:gd name="connsiteX10" fmla="*/ 6181690 w 11125201"/>
              <a:gd name="connsiteY10" fmla="*/ 732234 h 5857875"/>
              <a:gd name="connsiteX11" fmla="*/ 6950415 w 11125201"/>
              <a:gd name="connsiteY11" fmla="*/ 732234 h 5857875"/>
              <a:gd name="connsiteX12" fmla="*/ 7418335 w 11125201"/>
              <a:gd name="connsiteY12" fmla="*/ 732234 h 5857875"/>
              <a:gd name="connsiteX13" fmla="*/ 8287328 w 11125201"/>
              <a:gd name="connsiteY13" fmla="*/ 732234 h 5857875"/>
              <a:gd name="connsiteX14" fmla="*/ 8654980 w 11125201"/>
              <a:gd name="connsiteY14" fmla="*/ 732234 h 5857875"/>
              <a:gd name="connsiteX15" fmla="*/ 9523973 w 11125201"/>
              <a:gd name="connsiteY15" fmla="*/ 732234 h 5857875"/>
              <a:gd name="connsiteX16" fmla="*/ 10392967 w 11125201"/>
              <a:gd name="connsiteY16" fmla="*/ 732234 h 5857875"/>
              <a:gd name="connsiteX17" fmla="*/ 10392967 w 11125201"/>
              <a:gd name="connsiteY17" fmla="*/ 366117 h 5857875"/>
              <a:gd name="connsiteX18" fmla="*/ 10759084 w 11125201"/>
              <a:gd name="connsiteY18" fmla="*/ 0 h 5857875"/>
              <a:gd name="connsiteX19" fmla="*/ 11125201 w 11125201"/>
              <a:gd name="connsiteY19" fmla="*/ 366117 h 5857875"/>
              <a:gd name="connsiteX20" fmla="*/ 11125201 w 11125201"/>
              <a:gd name="connsiteY20" fmla="*/ 949812 h 5857875"/>
              <a:gd name="connsiteX21" fmla="*/ 11125201 w 11125201"/>
              <a:gd name="connsiteY21" fmla="*/ 1577442 h 5857875"/>
              <a:gd name="connsiteX22" fmla="*/ 11125201 w 11125201"/>
              <a:gd name="connsiteY22" fmla="*/ 2073269 h 5857875"/>
              <a:gd name="connsiteX23" fmla="*/ 11125201 w 11125201"/>
              <a:gd name="connsiteY23" fmla="*/ 2700898 h 5857875"/>
              <a:gd name="connsiteX24" fmla="*/ 11125201 w 11125201"/>
              <a:gd name="connsiteY24" fmla="*/ 3328528 h 5857875"/>
              <a:gd name="connsiteX25" fmla="*/ 11125201 w 11125201"/>
              <a:gd name="connsiteY25" fmla="*/ 3868289 h 5857875"/>
              <a:gd name="connsiteX26" fmla="*/ 11125201 w 11125201"/>
              <a:gd name="connsiteY26" fmla="*/ 4759523 h 5857875"/>
              <a:gd name="connsiteX27" fmla="*/ 10759084 w 11125201"/>
              <a:gd name="connsiteY27" fmla="*/ 5125640 h 5857875"/>
              <a:gd name="connsiteX28" fmla="*/ 10291164 w 11125201"/>
              <a:gd name="connsiteY28" fmla="*/ 5125640 h 5857875"/>
              <a:gd name="connsiteX29" fmla="*/ 9522439 w 11125201"/>
              <a:gd name="connsiteY29" fmla="*/ 5125640 h 5857875"/>
              <a:gd name="connsiteX30" fmla="*/ 8753714 w 11125201"/>
              <a:gd name="connsiteY30" fmla="*/ 5125640 h 5857875"/>
              <a:gd name="connsiteX31" fmla="*/ 8185526 w 11125201"/>
              <a:gd name="connsiteY31" fmla="*/ 5125640 h 5857875"/>
              <a:gd name="connsiteX32" fmla="*/ 7416801 w 11125201"/>
              <a:gd name="connsiteY32" fmla="*/ 5125640 h 5857875"/>
              <a:gd name="connsiteX33" fmla="*/ 6648076 w 11125201"/>
              <a:gd name="connsiteY33" fmla="*/ 5125640 h 5857875"/>
              <a:gd name="connsiteX34" fmla="*/ 5879350 w 11125201"/>
              <a:gd name="connsiteY34" fmla="*/ 5125640 h 5857875"/>
              <a:gd name="connsiteX35" fmla="*/ 5411431 w 11125201"/>
              <a:gd name="connsiteY35" fmla="*/ 5125641 h 5857875"/>
              <a:gd name="connsiteX36" fmla="*/ 4843243 w 11125201"/>
              <a:gd name="connsiteY36" fmla="*/ 5125641 h 5857875"/>
              <a:gd name="connsiteX37" fmla="*/ 4375323 w 11125201"/>
              <a:gd name="connsiteY37" fmla="*/ 5125641 h 5857875"/>
              <a:gd name="connsiteX38" fmla="*/ 4007672 w 11125201"/>
              <a:gd name="connsiteY38" fmla="*/ 5125641 h 5857875"/>
              <a:gd name="connsiteX39" fmla="*/ 3238947 w 11125201"/>
              <a:gd name="connsiteY39" fmla="*/ 5125641 h 5857875"/>
              <a:gd name="connsiteX40" fmla="*/ 2670758 w 11125201"/>
              <a:gd name="connsiteY40" fmla="*/ 5125641 h 5857875"/>
              <a:gd name="connsiteX41" fmla="*/ 2202839 w 11125201"/>
              <a:gd name="connsiteY41" fmla="*/ 5125641 h 5857875"/>
              <a:gd name="connsiteX42" fmla="*/ 1534382 w 11125201"/>
              <a:gd name="connsiteY42" fmla="*/ 5125641 h 5857875"/>
              <a:gd name="connsiteX43" fmla="*/ 732234 w 11125201"/>
              <a:gd name="connsiteY43" fmla="*/ 5125641 h 5857875"/>
              <a:gd name="connsiteX44" fmla="*/ 732234 w 11125201"/>
              <a:gd name="connsiteY44" fmla="*/ 5491758 h 5857875"/>
              <a:gd name="connsiteX45" fmla="*/ 366117 w 11125201"/>
              <a:gd name="connsiteY45" fmla="*/ 5857875 h 5857875"/>
              <a:gd name="connsiteX46" fmla="*/ 0 w 11125201"/>
              <a:gd name="connsiteY46" fmla="*/ 5491758 h 5857875"/>
              <a:gd name="connsiteX47" fmla="*/ 0 w 11125201"/>
              <a:gd name="connsiteY47" fmla="*/ 4820195 h 5857875"/>
              <a:gd name="connsiteX48" fmla="*/ 0 w 11125201"/>
              <a:gd name="connsiteY48" fmla="*/ 4236499 h 5857875"/>
              <a:gd name="connsiteX49" fmla="*/ 0 w 11125201"/>
              <a:gd name="connsiteY49" fmla="*/ 3696738 h 5857875"/>
              <a:gd name="connsiteX50" fmla="*/ 0 w 11125201"/>
              <a:gd name="connsiteY50" fmla="*/ 3069108 h 5857875"/>
              <a:gd name="connsiteX51" fmla="*/ 0 w 11125201"/>
              <a:gd name="connsiteY51" fmla="*/ 2529347 h 5857875"/>
              <a:gd name="connsiteX52" fmla="*/ 0 w 11125201"/>
              <a:gd name="connsiteY52" fmla="*/ 1857784 h 5857875"/>
              <a:gd name="connsiteX53" fmla="*/ 0 w 11125201"/>
              <a:gd name="connsiteY53" fmla="*/ 1098352 h 5857875"/>
              <a:gd name="connsiteX54" fmla="*/ 10392967 w 11125201"/>
              <a:gd name="connsiteY54" fmla="*/ 732234 h 5857875"/>
              <a:gd name="connsiteX55" fmla="*/ 10759084 w 11125201"/>
              <a:gd name="connsiteY55" fmla="*/ 732234 h 5857875"/>
              <a:gd name="connsiteX56" fmla="*/ 11125201 w 11125201"/>
              <a:gd name="connsiteY56" fmla="*/ 366117 h 5857875"/>
              <a:gd name="connsiteX57" fmla="*/ 10759084 w 11125201"/>
              <a:gd name="connsiteY57" fmla="*/ 732234 h 5857875"/>
              <a:gd name="connsiteX58" fmla="*/ 10759084 w 11125201"/>
              <a:gd name="connsiteY58" fmla="*/ 366117 h 5857875"/>
              <a:gd name="connsiteX59" fmla="*/ 10576025 w 11125201"/>
              <a:gd name="connsiteY59" fmla="*/ 549176 h 5857875"/>
              <a:gd name="connsiteX60" fmla="*/ 10392966 w 11125201"/>
              <a:gd name="connsiteY60" fmla="*/ 366117 h 5857875"/>
              <a:gd name="connsiteX61" fmla="*/ 366117 w 11125201"/>
              <a:gd name="connsiteY61" fmla="*/ 1464469 h 5857875"/>
              <a:gd name="connsiteX62" fmla="*/ 366117 w 11125201"/>
              <a:gd name="connsiteY62" fmla="*/ 1098352 h 5857875"/>
              <a:gd name="connsiteX63" fmla="*/ 549176 w 11125201"/>
              <a:gd name="connsiteY63" fmla="*/ 915293 h 5857875"/>
              <a:gd name="connsiteX64" fmla="*/ 732235 w 11125201"/>
              <a:gd name="connsiteY64" fmla="*/ 1098352 h 5857875"/>
              <a:gd name="connsiteX65" fmla="*/ 366118 w 11125201"/>
              <a:gd name="connsiteY65" fmla="*/ 1464469 h 5857875"/>
              <a:gd name="connsiteX66" fmla="*/ 1 w 11125201"/>
              <a:gd name="connsiteY66" fmla="*/ 1098352 h 5857875"/>
              <a:gd name="connsiteX67" fmla="*/ 732234 w 11125201"/>
              <a:gd name="connsiteY67" fmla="*/ 1098352 h 5857875"/>
              <a:gd name="connsiteX68" fmla="*/ 732234 w 11125201"/>
              <a:gd name="connsiteY68" fmla="*/ 1648748 h 5857875"/>
              <a:gd name="connsiteX69" fmla="*/ 732234 w 11125201"/>
              <a:gd name="connsiteY69" fmla="*/ 2360236 h 5857875"/>
              <a:gd name="connsiteX70" fmla="*/ 732234 w 11125201"/>
              <a:gd name="connsiteY70" fmla="*/ 2950905 h 5857875"/>
              <a:gd name="connsiteX71" fmla="*/ 732234 w 11125201"/>
              <a:gd name="connsiteY71" fmla="*/ 3501301 h 5857875"/>
              <a:gd name="connsiteX72" fmla="*/ 732234 w 11125201"/>
              <a:gd name="connsiteY72" fmla="*/ 4253062 h 5857875"/>
              <a:gd name="connsiteX73" fmla="*/ 732234 w 11125201"/>
              <a:gd name="connsiteY73" fmla="*/ 5125641 h 585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1125201" h="5857875" stroke="0" extrusionOk="0">
                <a:moveTo>
                  <a:pt x="11125201" y="366117"/>
                </a:moveTo>
                <a:cubicBezTo>
                  <a:pt x="11092462" y="566584"/>
                  <a:pt x="10938707" y="775168"/>
                  <a:pt x="10759084" y="732234"/>
                </a:cubicBezTo>
                <a:cubicBezTo>
                  <a:pt x="10772966" y="628887"/>
                  <a:pt x="10756418" y="547346"/>
                  <a:pt x="10759084" y="366117"/>
                </a:cubicBezTo>
                <a:cubicBezTo>
                  <a:pt x="10769131" y="471292"/>
                  <a:pt x="10677531" y="543094"/>
                  <a:pt x="10576025" y="549176"/>
                </a:cubicBezTo>
                <a:cubicBezTo>
                  <a:pt x="10464766" y="530502"/>
                  <a:pt x="10412468" y="480485"/>
                  <a:pt x="10392966" y="366117"/>
                </a:cubicBezTo>
                <a:cubicBezTo>
                  <a:pt x="10387173" y="509059"/>
                  <a:pt x="10390009" y="605225"/>
                  <a:pt x="10392967" y="732234"/>
                </a:cubicBezTo>
                <a:cubicBezTo>
                  <a:pt x="10196791" y="708812"/>
                  <a:pt x="10056599" y="710738"/>
                  <a:pt x="9824779" y="732234"/>
                </a:cubicBezTo>
                <a:cubicBezTo>
                  <a:pt x="9592959" y="753730"/>
                  <a:pt x="9391474" y="723643"/>
                  <a:pt x="9256591" y="732234"/>
                </a:cubicBezTo>
                <a:cubicBezTo>
                  <a:pt x="9121708" y="740825"/>
                  <a:pt x="8789298" y="702374"/>
                  <a:pt x="8487866" y="732234"/>
                </a:cubicBezTo>
                <a:cubicBezTo>
                  <a:pt x="8186435" y="762094"/>
                  <a:pt x="8059046" y="744514"/>
                  <a:pt x="7919677" y="732234"/>
                </a:cubicBezTo>
                <a:cubicBezTo>
                  <a:pt x="7780308" y="719954"/>
                  <a:pt x="7560497" y="722974"/>
                  <a:pt x="7251221" y="732234"/>
                </a:cubicBezTo>
                <a:cubicBezTo>
                  <a:pt x="6941945" y="741494"/>
                  <a:pt x="7063092" y="747562"/>
                  <a:pt x="6883569" y="732234"/>
                </a:cubicBezTo>
                <a:cubicBezTo>
                  <a:pt x="6704046" y="716906"/>
                  <a:pt x="6370116" y="707101"/>
                  <a:pt x="6114844" y="732234"/>
                </a:cubicBezTo>
                <a:cubicBezTo>
                  <a:pt x="5859572" y="757367"/>
                  <a:pt x="5612503" y="767567"/>
                  <a:pt x="5346119" y="732234"/>
                </a:cubicBezTo>
                <a:cubicBezTo>
                  <a:pt x="5079736" y="696901"/>
                  <a:pt x="4899384" y="759006"/>
                  <a:pt x="4677663" y="732234"/>
                </a:cubicBezTo>
                <a:cubicBezTo>
                  <a:pt x="4455942" y="705462"/>
                  <a:pt x="4329057" y="724835"/>
                  <a:pt x="4109474" y="732234"/>
                </a:cubicBezTo>
                <a:cubicBezTo>
                  <a:pt x="3889891" y="739633"/>
                  <a:pt x="3918031" y="717929"/>
                  <a:pt x="3741823" y="732234"/>
                </a:cubicBezTo>
                <a:cubicBezTo>
                  <a:pt x="3565615" y="746539"/>
                  <a:pt x="3368359" y="721746"/>
                  <a:pt x="3073367" y="732234"/>
                </a:cubicBezTo>
                <a:cubicBezTo>
                  <a:pt x="2778375" y="742722"/>
                  <a:pt x="2472434" y="753532"/>
                  <a:pt x="2304641" y="732234"/>
                </a:cubicBezTo>
                <a:cubicBezTo>
                  <a:pt x="2136848" y="710936"/>
                  <a:pt x="2069094" y="738113"/>
                  <a:pt x="1936990" y="732234"/>
                </a:cubicBezTo>
                <a:cubicBezTo>
                  <a:pt x="1804886" y="726355"/>
                  <a:pt x="1748181" y="721114"/>
                  <a:pt x="1569339" y="732234"/>
                </a:cubicBezTo>
                <a:cubicBezTo>
                  <a:pt x="1390497" y="743354"/>
                  <a:pt x="962440" y="693394"/>
                  <a:pt x="366117" y="732234"/>
                </a:cubicBezTo>
                <a:cubicBezTo>
                  <a:pt x="145979" y="717016"/>
                  <a:pt x="7639" y="891170"/>
                  <a:pt x="0" y="1098351"/>
                </a:cubicBezTo>
                <a:cubicBezTo>
                  <a:pt x="-1434" y="1294810"/>
                  <a:pt x="4428" y="1492289"/>
                  <a:pt x="0" y="1638112"/>
                </a:cubicBezTo>
                <a:cubicBezTo>
                  <a:pt x="-4428" y="1783935"/>
                  <a:pt x="-12082" y="2068278"/>
                  <a:pt x="0" y="2177874"/>
                </a:cubicBezTo>
                <a:cubicBezTo>
                  <a:pt x="12082" y="2287470"/>
                  <a:pt x="13236" y="2513358"/>
                  <a:pt x="0" y="2673701"/>
                </a:cubicBezTo>
                <a:cubicBezTo>
                  <a:pt x="-13236" y="2834044"/>
                  <a:pt x="-21746" y="3078996"/>
                  <a:pt x="0" y="3213463"/>
                </a:cubicBezTo>
                <a:cubicBezTo>
                  <a:pt x="21746" y="3347930"/>
                  <a:pt x="-11716" y="3611149"/>
                  <a:pt x="0" y="3841092"/>
                </a:cubicBezTo>
                <a:cubicBezTo>
                  <a:pt x="11716" y="4071035"/>
                  <a:pt x="2247" y="4337952"/>
                  <a:pt x="0" y="4556590"/>
                </a:cubicBezTo>
                <a:cubicBezTo>
                  <a:pt x="-2247" y="4775228"/>
                  <a:pt x="14752" y="5040964"/>
                  <a:pt x="0" y="5491758"/>
                </a:cubicBezTo>
                <a:cubicBezTo>
                  <a:pt x="-29721" y="5686474"/>
                  <a:pt x="202448" y="5855628"/>
                  <a:pt x="366117" y="5857875"/>
                </a:cubicBezTo>
                <a:cubicBezTo>
                  <a:pt x="574434" y="5881224"/>
                  <a:pt x="697347" y="5673468"/>
                  <a:pt x="732234" y="5491758"/>
                </a:cubicBezTo>
                <a:cubicBezTo>
                  <a:pt x="735124" y="5364007"/>
                  <a:pt x="725082" y="5219969"/>
                  <a:pt x="732234" y="5125641"/>
                </a:cubicBezTo>
                <a:cubicBezTo>
                  <a:pt x="937427" y="5150289"/>
                  <a:pt x="1255354" y="5130350"/>
                  <a:pt x="1400691" y="5125641"/>
                </a:cubicBezTo>
                <a:cubicBezTo>
                  <a:pt x="1546028" y="5120932"/>
                  <a:pt x="1752898" y="5131185"/>
                  <a:pt x="1968879" y="5125641"/>
                </a:cubicBezTo>
                <a:cubicBezTo>
                  <a:pt x="2184860" y="5120097"/>
                  <a:pt x="2346783" y="5121356"/>
                  <a:pt x="2637336" y="5125641"/>
                </a:cubicBezTo>
                <a:cubicBezTo>
                  <a:pt x="2927889" y="5129926"/>
                  <a:pt x="3011504" y="5110336"/>
                  <a:pt x="3105255" y="5125641"/>
                </a:cubicBezTo>
                <a:cubicBezTo>
                  <a:pt x="3199006" y="5140946"/>
                  <a:pt x="3290773" y="5141362"/>
                  <a:pt x="3472906" y="5125641"/>
                </a:cubicBezTo>
                <a:cubicBezTo>
                  <a:pt x="3655039" y="5109920"/>
                  <a:pt x="3812720" y="5102494"/>
                  <a:pt x="4141363" y="5125641"/>
                </a:cubicBezTo>
                <a:cubicBezTo>
                  <a:pt x="4470006" y="5148788"/>
                  <a:pt x="4656122" y="5162666"/>
                  <a:pt x="5010357" y="5125641"/>
                </a:cubicBezTo>
                <a:cubicBezTo>
                  <a:pt x="5364592" y="5088616"/>
                  <a:pt x="5387306" y="5126999"/>
                  <a:pt x="5578545" y="5125641"/>
                </a:cubicBezTo>
                <a:cubicBezTo>
                  <a:pt x="5769784" y="5124283"/>
                  <a:pt x="5826992" y="5118609"/>
                  <a:pt x="6046465" y="5125641"/>
                </a:cubicBezTo>
                <a:cubicBezTo>
                  <a:pt x="6265938" y="5132673"/>
                  <a:pt x="6576176" y="5151865"/>
                  <a:pt x="6915458" y="5125641"/>
                </a:cubicBezTo>
                <a:cubicBezTo>
                  <a:pt x="7254740" y="5099417"/>
                  <a:pt x="7492169" y="5150918"/>
                  <a:pt x="7684183" y="5125641"/>
                </a:cubicBezTo>
                <a:cubicBezTo>
                  <a:pt x="7876197" y="5100364"/>
                  <a:pt x="8281710" y="5094861"/>
                  <a:pt x="8452908" y="5125641"/>
                </a:cubicBezTo>
                <a:cubicBezTo>
                  <a:pt x="8624107" y="5156421"/>
                  <a:pt x="9092115" y="5084897"/>
                  <a:pt x="9321902" y="5125641"/>
                </a:cubicBezTo>
                <a:cubicBezTo>
                  <a:pt x="9551689" y="5166385"/>
                  <a:pt x="9728797" y="5104048"/>
                  <a:pt x="9890090" y="5125641"/>
                </a:cubicBezTo>
                <a:cubicBezTo>
                  <a:pt x="10051383" y="5147234"/>
                  <a:pt x="10350691" y="5161263"/>
                  <a:pt x="10759084" y="5125641"/>
                </a:cubicBezTo>
                <a:cubicBezTo>
                  <a:pt x="10944515" y="5159804"/>
                  <a:pt x="11117517" y="4953946"/>
                  <a:pt x="11125201" y="4759524"/>
                </a:cubicBezTo>
                <a:cubicBezTo>
                  <a:pt x="11142501" y="4463096"/>
                  <a:pt x="11133228" y="4423877"/>
                  <a:pt x="11125201" y="4131894"/>
                </a:cubicBezTo>
                <a:cubicBezTo>
                  <a:pt x="11117175" y="3839911"/>
                  <a:pt x="11122387" y="3789930"/>
                  <a:pt x="11125201" y="3460331"/>
                </a:cubicBezTo>
                <a:cubicBezTo>
                  <a:pt x="11128015" y="3130732"/>
                  <a:pt x="11094518" y="3101817"/>
                  <a:pt x="11125201" y="2744833"/>
                </a:cubicBezTo>
                <a:cubicBezTo>
                  <a:pt x="11155884" y="2387849"/>
                  <a:pt x="11140090" y="2302032"/>
                  <a:pt x="11125201" y="2117204"/>
                </a:cubicBezTo>
                <a:cubicBezTo>
                  <a:pt x="11110312" y="1932376"/>
                  <a:pt x="11106376" y="1733600"/>
                  <a:pt x="11125201" y="1401706"/>
                </a:cubicBezTo>
                <a:cubicBezTo>
                  <a:pt x="11144026" y="1069812"/>
                  <a:pt x="11139762" y="840125"/>
                  <a:pt x="11125201" y="366117"/>
                </a:cubicBezTo>
                <a:close/>
                <a:moveTo>
                  <a:pt x="366117" y="1464469"/>
                </a:moveTo>
                <a:cubicBezTo>
                  <a:pt x="579734" y="1483619"/>
                  <a:pt x="707594" y="1295148"/>
                  <a:pt x="732234" y="1098352"/>
                </a:cubicBezTo>
                <a:cubicBezTo>
                  <a:pt x="738469" y="1008525"/>
                  <a:pt x="653933" y="918372"/>
                  <a:pt x="549175" y="915293"/>
                </a:cubicBezTo>
                <a:cubicBezTo>
                  <a:pt x="438381" y="907054"/>
                  <a:pt x="361081" y="1002410"/>
                  <a:pt x="366116" y="1098352"/>
                </a:cubicBezTo>
                <a:cubicBezTo>
                  <a:pt x="381155" y="1205465"/>
                  <a:pt x="369867" y="1350980"/>
                  <a:pt x="366117" y="1464469"/>
                </a:cubicBezTo>
                <a:close/>
              </a:path>
              <a:path w="11125201" h="5857875" fill="darkenLess" stroke="0" extrusionOk="0">
                <a:moveTo>
                  <a:pt x="366117" y="1464469"/>
                </a:moveTo>
                <a:cubicBezTo>
                  <a:pt x="561065" y="1501486"/>
                  <a:pt x="745502" y="1340791"/>
                  <a:pt x="732234" y="1098352"/>
                </a:cubicBezTo>
                <a:cubicBezTo>
                  <a:pt x="746775" y="982661"/>
                  <a:pt x="654240" y="920583"/>
                  <a:pt x="549175" y="915293"/>
                </a:cubicBezTo>
                <a:cubicBezTo>
                  <a:pt x="449111" y="909196"/>
                  <a:pt x="348446" y="993986"/>
                  <a:pt x="366116" y="1098352"/>
                </a:cubicBezTo>
                <a:cubicBezTo>
                  <a:pt x="354702" y="1219340"/>
                  <a:pt x="385385" y="1331594"/>
                  <a:pt x="366117" y="1464469"/>
                </a:cubicBezTo>
                <a:close/>
                <a:moveTo>
                  <a:pt x="10759084" y="732234"/>
                </a:moveTo>
                <a:cubicBezTo>
                  <a:pt x="10989437" y="754908"/>
                  <a:pt x="11156236" y="587357"/>
                  <a:pt x="11125201" y="366117"/>
                </a:cubicBezTo>
                <a:cubicBezTo>
                  <a:pt x="11096239" y="202677"/>
                  <a:pt x="10954638" y="-1005"/>
                  <a:pt x="10759084" y="0"/>
                </a:cubicBezTo>
                <a:cubicBezTo>
                  <a:pt x="10570236" y="27959"/>
                  <a:pt x="10382364" y="136106"/>
                  <a:pt x="10392967" y="366117"/>
                </a:cubicBezTo>
                <a:cubicBezTo>
                  <a:pt x="10382595" y="476508"/>
                  <a:pt x="10466858" y="546961"/>
                  <a:pt x="10576026" y="549176"/>
                </a:cubicBezTo>
                <a:cubicBezTo>
                  <a:pt x="10687671" y="545451"/>
                  <a:pt x="10749982" y="457670"/>
                  <a:pt x="10759085" y="366117"/>
                </a:cubicBezTo>
                <a:cubicBezTo>
                  <a:pt x="10755135" y="484409"/>
                  <a:pt x="10757951" y="615849"/>
                  <a:pt x="10759084" y="732234"/>
                </a:cubicBezTo>
                <a:close/>
              </a:path>
              <a:path w="11125201" h="5857875" fill="none" extrusionOk="0">
                <a:moveTo>
                  <a:pt x="0" y="1098352"/>
                </a:moveTo>
                <a:cubicBezTo>
                  <a:pt x="16182" y="856014"/>
                  <a:pt x="200765" y="748037"/>
                  <a:pt x="366117" y="732235"/>
                </a:cubicBezTo>
                <a:cubicBezTo>
                  <a:pt x="607058" y="770580"/>
                  <a:pt x="962067" y="758859"/>
                  <a:pt x="1235111" y="732235"/>
                </a:cubicBezTo>
                <a:cubicBezTo>
                  <a:pt x="1508155" y="705611"/>
                  <a:pt x="1669931" y="709214"/>
                  <a:pt x="1803299" y="732235"/>
                </a:cubicBezTo>
                <a:cubicBezTo>
                  <a:pt x="1936667" y="755256"/>
                  <a:pt x="2229815" y="701606"/>
                  <a:pt x="2471756" y="732235"/>
                </a:cubicBezTo>
                <a:cubicBezTo>
                  <a:pt x="2713697" y="762864"/>
                  <a:pt x="2971192" y="713078"/>
                  <a:pt x="3140212" y="732235"/>
                </a:cubicBezTo>
                <a:cubicBezTo>
                  <a:pt x="3309232" y="751392"/>
                  <a:pt x="3653236" y="717214"/>
                  <a:pt x="3808669" y="732235"/>
                </a:cubicBezTo>
                <a:cubicBezTo>
                  <a:pt x="3964102" y="747256"/>
                  <a:pt x="4188368" y="724140"/>
                  <a:pt x="4477126" y="732235"/>
                </a:cubicBezTo>
                <a:cubicBezTo>
                  <a:pt x="4765884" y="740330"/>
                  <a:pt x="4685083" y="748226"/>
                  <a:pt x="4844777" y="732235"/>
                </a:cubicBezTo>
                <a:cubicBezTo>
                  <a:pt x="5004471" y="716244"/>
                  <a:pt x="5222960" y="743331"/>
                  <a:pt x="5412965" y="732234"/>
                </a:cubicBezTo>
                <a:cubicBezTo>
                  <a:pt x="5602970" y="721137"/>
                  <a:pt x="5985365" y="757364"/>
                  <a:pt x="6181690" y="732234"/>
                </a:cubicBezTo>
                <a:cubicBezTo>
                  <a:pt x="6378016" y="707104"/>
                  <a:pt x="6771681" y="732894"/>
                  <a:pt x="6950415" y="732234"/>
                </a:cubicBezTo>
                <a:cubicBezTo>
                  <a:pt x="7129149" y="731574"/>
                  <a:pt x="7194004" y="721608"/>
                  <a:pt x="7418335" y="732234"/>
                </a:cubicBezTo>
                <a:cubicBezTo>
                  <a:pt x="7642666" y="742860"/>
                  <a:pt x="7860130" y="748546"/>
                  <a:pt x="8287328" y="732234"/>
                </a:cubicBezTo>
                <a:cubicBezTo>
                  <a:pt x="8714526" y="715922"/>
                  <a:pt x="8536357" y="714312"/>
                  <a:pt x="8654980" y="732234"/>
                </a:cubicBezTo>
                <a:cubicBezTo>
                  <a:pt x="8773603" y="750156"/>
                  <a:pt x="9220220" y="714371"/>
                  <a:pt x="9523973" y="732234"/>
                </a:cubicBezTo>
                <a:cubicBezTo>
                  <a:pt x="9827726" y="750097"/>
                  <a:pt x="10038570" y="692256"/>
                  <a:pt x="10392967" y="732234"/>
                </a:cubicBezTo>
                <a:cubicBezTo>
                  <a:pt x="10387833" y="650517"/>
                  <a:pt x="10410460" y="448230"/>
                  <a:pt x="10392967" y="366117"/>
                </a:cubicBezTo>
                <a:cubicBezTo>
                  <a:pt x="10389947" y="196541"/>
                  <a:pt x="10528502" y="-17618"/>
                  <a:pt x="10759084" y="0"/>
                </a:cubicBezTo>
                <a:cubicBezTo>
                  <a:pt x="10954941" y="45234"/>
                  <a:pt x="11174593" y="154633"/>
                  <a:pt x="11125201" y="366117"/>
                </a:cubicBezTo>
                <a:cubicBezTo>
                  <a:pt x="11109418" y="526904"/>
                  <a:pt x="11132442" y="775899"/>
                  <a:pt x="11125201" y="949812"/>
                </a:cubicBezTo>
                <a:cubicBezTo>
                  <a:pt x="11117960" y="1123726"/>
                  <a:pt x="11147127" y="1374714"/>
                  <a:pt x="11125201" y="1577442"/>
                </a:cubicBezTo>
                <a:cubicBezTo>
                  <a:pt x="11103276" y="1780170"/>
                  <a:pt x="11133976" y="1966274"/>
                  <a:pt x="11125201" y="2073269"/>
                </a:cubicBezTo>
                <a:cubicBezTo>
                  <a:pt x="11116426" y="2180264"/>
                  <a:pt x="11155376" y="2534208"/>
                  <a:pt x="11125201" y="2700898"/>
                </a:cubicBezTo>
                <a:cubicBezTo>
                  <a:pt x="11095026" y="2867588"/>
                  <a:pt x="11136320" y="3042305"/>
                  <a:pt x="11125201" y="3328528"/>
                </a:cubicBezTo>
                <a:cubicBezTo>
                  <a:pt x="11114083" y="3614751"/>
                  <a:pt x="11111355" y="3757077"/>
                  <a:pt x="11125201" y="3868289"/>
                </a:cubicBezTo>
                <a:cubicBezTo>
                  <a:pt x="11139047" y="3979501"/>
                  <a:pt x="11107407" y="4419137"/>
                  <a:pt x="11125201" y="4759523"/>
                </a:cubicBezTo>
                <a:cubicBezTo>
                  <a:pt x="11105344" y="4927292"/>
                  <a:pt x="10963932" y="5119182"/>
                  <a:pt x="10759084" y="5125640"/>
                </a:cubicBezTo>
                <a:cubicBezTo>
                  <a:pt x="10596398" y="5137303"/>
                  <a:pt x="10453245" y="5133960"/>
                  <a:pt x="10291164" y="5125640"/>
                </a:cubicBezTo>
                <a:cubicBezTo>
                  <a:pt x="10129083" y="5117320"/>
                  <a:pt x="9850545" y="5108866"/>
                  <a:pt x="9522439" y="5125640"/>
                </a:cubicBezTo>
                <a:cubicBezTo>
                  <a:pt x="9194333" y="5142414"/>
                  <a:pt x="9035013" y="5146068"/>
                  <a:pt x="8753714" y="5125640"/>
                </a:cubicBezTo>
                <a:cubicBezTo>
                  <a:pt x="8472415" y="5105212"/>
                  <a:pt x="8426563" y="5113814"/>
                  <a:pt x="8185526" y="5125640"/>
                </a:cubicBezTo>
                <a:cubicBezTo>
                  <a:pt x="7944489" y="5137466"/>
                  <a:pt x="7645070" y="5133090"/>
                  <a:pt x="7416801" y="5125640"/>
                </a:cubicBezTo>
                <a:cubicBezTo>
                  <a:pt x="7188533" y="5118190"/>
                  <a:pt x="6823339" y="5123255"/>
                  <a:pt x="6648076" y="5125640"/>
                </a:cubicBezTo>
                <a:cubicBezTo>
                  <a:pt x="6472814" y="5128025"/>
                  <a:pt x="6051750" y="5107817"/>
                  <a:pt x="5879350" y="5125640"/>
                </a:cubicBezTo>
                <a:cubicBezTo>
                  <a:pt x="5706950" y="5143464"/>
                  <a:pt x="5556439" y="5110398"/>
                  <a:pt x="5411431" y="5125641"/>
                </a:cubicBezTo>
                <a:cubicBezTo>
                  <a:pt x="5266423" y="5140884"/>
                  <a:pt x="5036596" y="5127244"/>
                  <a:pt x="4843243" y="5125641"/>
                </a:cubicBezTo>
                <a:cubicBezTo>
                  <a:pt x="4649890" y="5124038"/>
                  <a:pt x="4498791" y="5124637"/>
                  <a:pt x="4375323" y="5125641"/>
                </a:cubicBezTo>
                <a:cubicBezTo>
                  <a:pt x="4251855" y="5126645"/>
                  <a:pt x="4182639" y="5118207"/>
                  <a:pt x="4007672" y="5125641"/>
                </a:cubicBezTo>
                <a:cubicBezTo>
                  <a:pt x="3832705" y="5133075"/>
                  <a:pt x="3411002" y="5089868"/>
                  <a:pt x="3238947" y="5125641"/>
                </a:cubicBezTo>
                <a:cubicBezTo>
                  <a:pt x="3066892" y="5161414"/>
                  <a:pt x="2887699" y="5120043"/>
                  <a:pt x="2670758" y="5125641"/>
                </a:cubicBezTo>
                <a:cubicBezTo>
                  <a:pt x="2453817" y="5131239"/>
                  <a:pt x="2340738" y="5140587"/>
                  <a:pt x="2202839" y="5125641"/>
                </a:cubicBezTo>
                <a:cubicBezTo>
                  <a:pt x="2064940" y="5110695"/>
                  <a:pt x="1802461" y="5109406"/>
                  <a:pt x="1534382" y="5125641"/>
                </a:cubicBezTo>
                <a:cubicBezTo>
                  <a:pt x="1266303" y="5141876"/>
                  <a:pt x="927242" y="5101996"/>
                  <a:pt x="732234" y="5125641"/>
                </a:cubicBezTo>
                <a:cubicBezTo>
                  <a:pt x="748013" y="5212897"/>
                  <a:pt x="745786" y="5319529"/>
                  <a:pt x="732234" y="5491758"/>
                </a:cubicBezTo>
                <a:cubicBezTo>
                  <a:pt x="756827" y="5680225"/>
                  <a:pt x="559585" y="5829911"/>
                  <a:pt x="366117" y="5857875"/>
                </a:cubicBezTo>
                <a:cubicBezTo>
                  <a:pt x="155063" y="5844273"/>
                  <a:pt x="-1965" y="5676305"/>
                  <a:pt x="0" y="5491758"/>
                </a:cubicBezTo>
                <a:cubicBezTo>
                  <a:pt x="-11296" y="5175966"/>
                  <a:pt x="-18623" y="5153910"/>
                  <a:pt x="0" y="4820195"/>
                </a:cubicBezTo>
                <a:cubicBezTo>
                  <a:pt x="18623" y="4486480"/>
                  <a:pt x="-17129" y="4472418"/>
                  <a:pt x="0" y="4236499"/>
                </a:cubicBezTo>
                <a:cubicBezTo>
                  <a:pt x="17129" y="4000580"/>
                  <a:pt x="-14080" y="3858814"/>
                  <a:pt x="0" y="3696738"/>
                </a:cubicBezTo>
                <a:cubicBezTo>
                  <a:pt x="14080" y="3534662"/>
                  <a:pt x="18619" y="3235721"/>
                  <a:pt x="0" y="3069108"/>
                </a:cubicBezTo>
                <a:cubicBezTo>
                  <a:pt x="-18619" y="2902495"/>
                  <a:pt x="-19135" y="2659837"/>
                  <a:pt x="0" y="2529347"/>
                </a:cubicBezTo>
                <a:cubicBezTo>
                  <a:pt x="19135" y="2398857"/>
                  <a:pt x="1878" y="2128535"/>
                  <a:pt x="0" y="1857784"/>
                </a:cubicBezTo>
                <a:cubicBezTo>
                  <a:pt x="-1878" y="1587033"/>
                  <a:pt x="-30245" y="1462242"/>
                  <a:pt x="0" y="1098352"/>
                </a:cubicBezTo>
                <a:close/>
                <a:moveTo>
                  <a:pt x="10392967" y="732234"/>
                </a:moveTo>
                <a:cubicBezTo>
                  <a:pt x="10485214" y="722130"/>
                  <a:pt x="10612867" y="742051"/>
                  <a:pt x="10759084" y="732234"/>
                </a:cubicBezTo>
                <a:cubicBezTo>
                  <a:pt x="10996656" y="732560"/>
                  <a:pt x="11124137" y="547585"/>
                  <a:pt x="11125201" y="366117"/>
                </a:cubicBezTo>
                <a:moveTo>
                  <a:pt x="10759084" y="732234"/>
                </a:moveTo>
                <a:cubicBezTo>
                  <a:pt x="10742497" y="630717"/>
                  <a:pt x="10755432" y="470258"/>
                  <a:pt x="10759084" y="366117"/>
                </a:cubicBezTo>
                <a:cubicBezTo>
                  <a:pt x="10769679" y="466843"/>
                  <a:pt x="10676381" y="551654"/>
                  <a:pt x="10576025" y="549176"/>
                </a:cubicBezTo>
                <a:cubicBezTo>
                  <a:pt x="10490753" y="553423"/>
                  <a:pt x="10403479" y="461250"/>
                  <a:pt x="10392966" y="366117"/>
                </a:cubicBezTo>
                <a:moveTo>
                  <a:pt x="366117" y="1464469"/>
                </a:moveTo>
                <a:cubicBezTo>
                  <a:pt x="349645" y="1355719"/>
                  <a:pt x="349261" y="1205912"/>
                  <a:pt x="366117" y="1098352"/>
                </a:cubicBezTo>
                <a:cubicBezTo>
                  <a:pt x="359419" y="993090"/>
                  <a:pt x="449263" y="909463"/>
                  <a:pt x="549176" y="915293"/>
                </a:cubicBezTo>
                <a:cubicBezTo>
                  <a:pt x="655680" y="898423"/>
                  <a:pt x="728238" y="1013925"/>
                  <a:pt x="732235" y="1098352"/>
                </a:cubicBezTo>
                <a:cubicBezTo>
                  <a:pt x="739147" y="1340878"/>
                  <a:pt x="534374" y="1487343"/>
                  <a:pt x="366118" y="1464469"/>
                </a:cubicBezTo>
                <a:cubicBezTo>
                  <a:pt x="171810" y="1466726"/>
                  <a:pt x="37202" y="1273935"/>
                  <a:pt x="1" y="1098352"/>
                </a:cubicBezTo>
                <a:moveTo>
                  <a:pt x="732234" y="1098352"/>
                </a:moveTo>
                <a:cubicBezTo>
                  <a:pt x="750356" y="1264981"/>
                  <a:pt x="726075" y="1504871"/>
                  <a:pt x="732234" y="1648748"/>
                </a:cubicBezTo>
                <a:cubicBezTo>
                  <a:pt x="738393" y="1792625"/>
                  <a:pt x="755587" y="2085357"/>
                  <a:pt x="732234" y="2360236"/>
                </a:cubicBezTo>
                <a:cubicBezTo>
                  <a:pt x="708881" y="2635115"/>
                  <a:pt x="709602" y="2768884"/>
                  <a:pt x="732234" y="2950905"/>
                </a:cubicBezTo>
                <a:cubicBezTo>
                  <a:pt x="754866" y="3132926"/>
                  <a:pt x="739997" y="3265747"/>
                  <a:pt x="732234" y="3501301"/>
                </a:cubicBezTo>
                <a:cubicBezTo>
                  <a:pt x="724471" y="3736855"/>
                  <a:pt x="728902" y="3952630"/>
                  <a:pt x="732234" y="4253062"/>
                </a:cubicBezTo>
                <a:cubicBezTo>
                  <a:pt x="735566" y="4553494"/>
                  <a:pt x="703267" y="4819888"/>
                  <a:pt x="732234" y="5125641"/>
                </a:cubicBezTo>
              </a:path>
              <a:path w="11125201" h="5857875" fill="none" stroke="0" extrusionOk="0">
                <a:moveTo>
                  <a:pt x="0" y="1098352"/>
                </a:moveTo>
                <a:cubicBezTo>
                  <a:pt x="9055" y="891402"/>
                  <a:pt x="159293" y="758167"/>
                  <a:pt x="366117" y="732235"/>
                </a:cubicBezTo>
                <a:cubicBezTo>
                  <a:pt x="551029" y="710516"/>
                  <a:pt x="660778" y="724791"/>
                  <a:pt x="834037" y="732235"/>
                </a:cubicBezTo>
                <a:cubicBezTo>
                  <a:pt x="1007296" y="739679"/>
                  <a:pt x="1205539" y="708492"/>
                  <a:pt x="1502493" y="732235"/>
                </a:cubicBezTo>
                <a:cubicBezTo>
                  <a:pt x="1799447" y="755978"/>
                  <a:pt x="1784227" y="714024"/>
                  <a:pt x="1870145" y="732235"/>
                </a:cubicBezTo>
                <a:cubicBezTo>
                  <a:pt x="1956063" y="750446"/>
                  <a:pt x="2148007" y="739748"/>
                  <a:pt x="2338064" y="732235"/>
                </a:cubicBezTo>
                <a:cubicBezTo>
                  <a:pt x="2528121" y="724722"/>
                  <a:pt x="3007452" y="730982"/>
                  <a:pt x="3207058" y="732235"/>
                </a:cubicBezTo>
                <a:cubicBezTo>
                  <a:pt x="3406664" y="733488"/>
                  <a:pt x="3648429" y="705288"/>
                  <a:pt x="3975783" y="732235"/>
                </a:cubicBezTo>
                <a:cubicBezTo>
                  <a:pt x="4303138" y="759182"/>
                  <a:pt x="4519011" y="720114"/>
                  <a:pt x="4744508" y="732235"/>
                </a:cubicBezTo>
                <a:cubicBezTo>
                  <a:pt x="4970005" y="744356"/>
                  <a:pt x="5379494" y="760415"/>
                  <a:pt x="5613502" y="732234"/>
                </a:cubicBezTo>
                <a:cubicBezTo>
                  <a:pt x="5847510" y="704053"/>
                  <a:pt x="6140449" y="766667"/>
                  <a:pt x="6382227" y="732234"/>
                </a:cubicBezTo>
                <a:cubicBezTo>
                  <a:pt x="6624005" y="697801"/>
                  <a:pt x="6987018" y="742103"/>
                  <a:pt x="7150952" y="732234"/>
                </a:cubicBezTo>
                <a:cubicBezTo>
                  <a:pt x="7314886" y="722365"/>
                  <a:pt x="7633890" y="741491"/>
                  <a:pt x="7819409" y="732234"/>
                </a:cubicBezTo>
                <a:cubicBezTo>
                  <a:pt x="8004928" y="722977"/>
                  <a:pt x="8057838" y="753018"/>
                  <a:pt x="8287328" y="732234"/>
                </a:cubicBezTo>
                <a:cubicBezTo>
                  <a:pt x="8516818" y="711450"/>
                  <a:pt x="8599408" y="717631"/>
                  <a:pt x="8855517" y="732234"/>
                </a:cubicBezTo>
                <a:cubicBezTo>
                  <a:pt x="9111626" y="746837"/>
                  <a:pt x="9127651" y="743271"/>
                  <a:pt x="9223168" y="732234"/>
                </a:cubicBezTo>
                <a:cubicBezTo>
                  <a:pt x="9318685" y="721197"/>
                  <a:pt x="9517819" y="753688"/>
                  <a:pt x="9691087" y="732234"/>
                </a:cubicBezTo>
                <a:cubicBezTo>
                  <a:pt x="9864355" y="710780"/>
                  <a:pt x="10166643" y="760144"/>
                  <a:pt x="10392967" y="732234"/>
                </a:cubicBezTo>
                <a:cubicBezTo>
                  <a:pt x="10404008" y="622063"/>
                  <a:pt x="10401401" y="523144"/>
                  <a:pt x="10392967" y="366117"/>
                </a:cubicBezTo>
                <a:cubicBezTo>
                  <a:pt x="10400041" y="167519"/>
                  <a:pt x="10570282" y="11133"/>
                  <a:pt x="10759084" y="0"/>
                </a:cubicBezTo>
                <a:cubicBezTo>
                  <a:pt x="10912124" y="10151"/>
                  <a:pt x="11098302" y="156933"/>
                  <a:pt x="11125201" y="366117"/>
                </a:cubicBezTo>
                <a:cubicBezTo>
                  <a:pt x="11147325" y="630152"/>
                  <a:pt x="11127308" y="748551"/>
                  <a:pt x="11125201" y="1037680"/>
                </a:cubicBezTo>
                <a:cubicBezTo>
                  <a:pt x="11123094" y="1326809"/>
                  <a:pt x="11119295" y="1517138"/>
                  <a:pt x="11125201" y="1753178"/>
                </a:cubicBezTo>
                <a:cubicBezTo>
                  <a:pt x="11131107" y="1989218"/>
                  <a:pt x="11100648" y="2017415"/>
                  <a:pt x="11125201" y="2249005"/>
                </a:cubicBezTo>
                <a:cubicBezTo>
                  <a:pt x="11149754" y="2480595"/>
                  <a:pt x="11100990" y="2613870"/>
                  <a:pt x="11125201" y="2920569"/>
                </a:cubicBezTo>
                <a:cubicBezTo>
                  <a:pt x="11149412" y="3227268"/>
                  <a:pt x="11152741" y="3409919"/>
                  <a:pt x="11125201" y="3592132"/>
                </a:cubicBezTo>
                <a:cubicBezTo>
                  <a:pt x="11097661" y="3774345"/>
                  <a:pt x="11103477" y="4017349"/>
                  <a:pt x="11125201" y="4131894"/>
                </a:cubicBezTo>
                <a:cubicBezTo>
                  <a:pt x="11146925" y="4246439"/>
                  <a:pt x="11150079" y="4494644"/>
                  <a:pt x="11125201" y="4759523"/>
                </a:cubicBezTo>
                <a:cubicBezTo>
                  <a:pt x="11150832" y="4974972"/>
                  <a:pt x="10959172" y="5143346"/>
                  <a:pt x="10759084" y="5125640"/>
                </a:cubicBezTo>
                <a:cubicBezTo>
                  <a:pt x="10512882" y="5095200"/>
                  <a:pt x="10239061" y="5156079"/>
                  <a:pt x="10090627" y="5125640"/>
                </a:cubicBezTo>
                <a:cubicBezTo>
                  <a:pt x="9942193" y="5095201"/>
                  <a:pt x="9641950" y="5131819"/>
                  <a:pt x="9522439" y="5125640"/>
                </a:cubicBezTo>
                <a:cubicBezTo>
                  <a:pt x="9402928" y="5119461"/>
                  <a:pt x="9150163" y="5121883"/>
                  <a:pt x="9054520" y="5125640"/>
                </a:cubicBezTo>
                <a:cubicBezTo>
                  <a:pt x="8958877" y="5129397"/>
                  <a:pt x="8397808" y="5082760"/>
                  <a:pt x="8185526" y="5125640"/>
                </a:cubicBezTo>
                <a:cubicBezTo>
                  <a:pt x="7973244" y="5168520"/>
                  <a:pt x="7575781" y="5160645"/>
                  <a:pt x="7416801" y="5125640"/>
                </a:cubicBezTo>
                <a:cubicBezTo>
                  <a:pt x="7257822" y="5090635"/>
                  <a:pt x="7089975" y="5117081"/>
                  <a:pt x="6948881" y="5125640"/>
                </a:cubicBezTo>
                <a:cubicBezTo>
                  <a:pt x="6807787" y="5134199"/>
                  <a:pt x="6446265" y="5150162"/>
                  <a:pt x="6079887" y="5125640"/>
                </a:cubicBezTo>
                <a:cubicBezTo>
                  <a:pt x="5713509" y="5101119"/>
                  <a:pt x="5695374" y="5146427"/>
                  <a:pt x="5411431" y="5125641"/>
                </a:cubicBezTo>
                <a:cubicBezTo>
                  <a:pt x="5127488" y="5104854"/>
                  <a:pt x="4936053" y="5099142"/>
                  <a:pt x="4642706" y="5125641"/>
                </a:cubicBezTo>
                <a:cubicBezTo>
                  <a:pt x="4349360" y="5152140"/>
                  <a:pt x="4215995" y="5154091"/>
                  <a:pt x="3974249" y="5125641"/>
                </a:cubicBezTo>
                <a:cubicBezTo>
                  <a:pt x="3732503" y="5097191"/>
                  <a:pt x="3526474" y="5129395"/>
                  <a:pt x="3305792" y="5125641"/>
                </a:cubicBezTo>
                <a:cubicBezTo>
                  <a:pt x="3085110" y="5121887"/>
                  <a:pt x="3018508" y="5125296"/>
                  <a:pt x="2938141" y="5125641"/>
                </a:cubicBezTo>
                <a:cubicBezTo>
                  <a:pt x="2857774" y="5125986"/>
                  <a:pt x="2575581" y="5103088"/>
                  <a:pt x="2369953" y="5125641"/>
                </a:cubicBezTo>
                <a:cubicBezTo>
                  <a:pt x="2164325" y="5148194"/>
                  <a:pt x="1809026" y="5122179"/>
                  <a:pt x="1500959" y="5125641"/>
                </a:cubicBezTo>
                <a:cubicBezTo>
                  <a:pt x="1192892" y="5129103"/>
                  <a:pt x="904176" y="5088880"/>
                  <a:pt x="732234" y="5125641"/>
                </a:cubicBezTo>
                <a:cubicBezTo>
                  <a:pt x="720531" y="5253182"/>
                  <a:pt x="727774" y="5354159"/>
                  <a:pt x="732234" y="5491758"/>
                </a:cubicBezTo>
                <a:cubicBezTo>
                  <a:pt x="752571" y="5679578"/>
                  <a:pt x="552462" y="5820308"/>
                  <a:pt x="366117" y="5857875"/>
                </a:cubicBezTo>
                <a:cubicBezTo>
                  <a:pt x="169633" y="5884349"/>
                  <a:pt x="17156" y="5683721"/>
                  <a:pt x="0" y="5491758"/>
                </a:cubicBezTo>
                <a:cubicBezTo>
                  <a:pt x="-14715" y="5296018"/>
                  <a:pt x="27224" y="5020377"/>
                  <a:pt x="0" y="4820195"/>
                </a:cubicBezTo>
                <a:cubicBezTo>
                  <a:pt x="-27224" y="4620013"/>
                  <a:pt x="-242" y="4472201"/>
                  <a:pt x="0" y="4324367"/>
                </a:cubicBezTo>
                <a:cubicBezTo>
                  <a:pt x="242" y="4176533"/>
                  <a:pt x="14025" y="3926856"/>
                  <a:pt x="0" y="3696738"/>
                </a:cubicBezTo>
                <a:cubicBezTo>
                  <a:pt x="-14025" y="3466620"/>
                  <a:pt x="11904" y="3302649"/>
                  <a:pt x="0" y="3113042"/>
                </a:cubicBezTo>
                <a:cubicBezTo>
                  <a:pt x="-11904" y="2923435"/>
                  <a:pt x="8851" y="2765607"/>
                  <a:pt x="0" y="2617215"/>
                </a:cubicBezTo>
                <a:cubicBezTo>
                  <a:pt x="-8851" y="2468823"/>
                  <a:pt x="8781" y="2188507"/>
                  <a:pt x="0" y="1945652"/>
                </a:cubicBezTo>
                <a:cubicBezTo>
                  <a:pt x="-8781" y="1702797"/>
                  <a:pt x="-36478" y="1468344"/>
                  <a:pt x="0" y="1098352"/>
                </a:cubicBezTo>
                <a:close/>
                <a:moveTo>
                  <a:pt x="10392967" y="732234"/>
                </a:moveTo>
                <a:cubicBezTo>
                  <a:pt x="10540991" y="727575"/>
                  <a:pt x="10660118" y="746969"/>
                  <a:pt x="10759084" y="732234"/>
                </a:cubicBezTo>
                <a:cubicBezTo>
                  <a:pt x="10996963" y="756996"/>
                  <a:pt x="11112399" y="561894"/>
                  <a:pt x="11125201" y="366117"/>
                </a:cubicBezTo>
                <a:moveTo>
                  <a:pt x="10759084" y="732234"/>
                </a:moveTo>
                <a:cubicBezTo>
                  <a:pt x="10767321" y="600495"/>
                  <a:pt x="10751797" y="453399"/>
                  <a:pt x="10759084" y="366117"/>
                </a:cubicBezTo>
                <a:cubicBezTo>
                  <a:pt x="10741011" y="473739"/>
                  <a:pt x="10689125" y="547283"/>
                  <a:pt x="10576025" y="549176"/>
                </a:cubicBezTo>
                <a:cubicBezTo>
                  <a:pt x="10468619" y="549314"/>
                  <a:pt x="10388519" y="469692"/>
                  <a:pt x="10392966" y="366117"/>
                </a:cubicBezTo>
                <a:moveTo>
                  <a:pt x="366117" y="1464469"/>
                </a:moveTo>
                <a:cubicBezTo>
                  <a:pt x="371699" y="1312597"/>
                  <a:pt x="352830" y="1265091"/>
                  <a:pt x="366117" y="1098352"/>
                </a:cubicBezTo>
                <a:cubicBezTo>
                  <a:pt x="389166" y="991513"/>
                  <a:pt x="453925" y="898400"/>
                  <a:pt x="549176" y="915293"/>
                </a:cubicBezTo>
                <a:cubicBezTo>
                  <a:pt x="669230" y="919405"/>
                  <a:pt x="724847" y="1001124"/>
                  <a:pt x="732235" y="1098352"/>
                </a:cubicBezTo>
                <a:cubicBezTo>
                  <a:pt x="732339" y="1324820"/>
                  <a:pt x="548148" y="1492506"/>
                  <a:pt x="366118" y="1464469"/>
                </a:cubicBezTo>
                <a:cubicBezTo>
                  <a:pt x="164803" y="1473071"/>
                  <a:pt x="12931" y="1282321"/>
                  <a:pt x="1" y="1098352"/>
                </a:cubicBezTo>
                <a:moveTo>
                  <a:pt x="732234" y="1098352"/>
                </a:moveTo>
                <a:cubicBezTo>
                  <a:pt x="725101" y="1276453"/>
                  <a:pt x="704509" y="1541370"/>
                  <a:pt x="732234" y="1769567"/>
                </a:cubicBezTo>
                <a:cubicBezTo>
                  <a:pt x="759959" y="1997765"/>
                  <a:pt x="750828" y="2176508"/>
                  <a:pt x="732234" y="2319963"/>
                </a:cubicBezTo>
                <a:cubicBezTo>
                  <a:pt x="713640" y="2463418"/>
                  <a:pt x="697215" y="2716550"/>
                  <a:pt x="732234" y="3071724"/>
                </a:cubicBezTo>
                <a:cubicBezTo>
                  <a:pt x="767253" y="3426898"/>
                  <a:pt x="748548" y="3522228"/>
                  <a:pt x="732234" y="3742938"/>
                </a:cubicBezTo>
                <a:cubicBezTo>
                  <a:pt x="715920" y="3963648"/>
                  <a:pt x="737051" y="4051635"/>
                  <a:pt x="732234" y="4293335"/>
                </a:cubicBezTo>
                <a:cubicBezTo>
                  <a:pt x="727417" y="4535035"/>
                  <a:pt x="703978" y="4849401"/>
                  <a:pt x="732234" y="5125641"/>
                </a:cubicBezTo>
              </a:path>
            </a:pathLst>
          </a:custGeom>
          <a:solidFill>
            <a:srgbClr val="FFFDF7"/>
          </a:solidFill>
          <a:ln w="19050">
            <a:solidFill>
              <a:srgbClr val="A95415"/>
            </a:solidFill>
            <a:extLst>
              <a:ext uri="{C807C97D-BFC1-408E-A445-0C87EB9F89A2}">
                <ask:lineSketchStyleProps xmlns:ask="http://schemas.microsoft.com/office/drawing/2018/sketchyshapes" sd="2077101577">
                  <a:prstGeom prst="horizontalScroll">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200" dirty="0">
                <a:ln w="28575">
                  <a:solidFill>
                    <a:srgbClr val="A95415"/>
                  </a:solidFill>
                  <a:prstDash val="solid"/>
                </a:ln>
                <a:solidFill>
                  <a:srgbClr val="FFF4D5"/>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Roman Emperor </a:t>
            </a:r>
          </a:p>
          <a:p>
            <a:pPr algn="ctr"/>
            <a:r>
              <a:rPr lang="en-US" sz="5200" dirty="0">
                <a:ln w="28575">
                  <a:solidFill>
                    <a:srgbClr val="A95415"/>
                  </a:solidFill>
                  <a:prstDash val="solid"/>
                </a:ln>
                <a:solidFill>
                  <a:srgbClr val="FFF4D5"/>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Gaius Galerius </a:t>
            </a:r>
            <a:r>
              <a:rPr lang="en-US" sz="5200" dirty="0" err="1">
                <a:ln w="28575">
                  <a:solidFill>
                    <a:srgbClr val="A95415"/>
                  </a:solidFill>
                  <a:prstDash val="solid"/>
                </a:ln>
                <a:solidFill>
                  <a:srgbClr val="FFF4D5"/>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Valerius</a:t>
            </a:r>
            <a:r>
              <a:rPr lang="en-US" sz="5200" dirty="0">
                <a:ln w="28575">
                  <a:solidFill>
                    <a:srgbClr val="A95415"/>
                  </a:solidFill>
                  <a:prstDash val="solid"/>
                </a:ln>
                <a:solidFill>
                  <a:srgbClr val="FFF4D5"/>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 </a:t>
            </a:r>
            <a:r>
              <a:rPr lang="en-US" sz="5200" dirty="0" err="1">
                <a:ln w="28575">
                  <a:solidFill>
                    <a:srgbClr val="A95415"/>
                  </a:solidFill>
                  <a:prstDash val="solid"/>
                </a:ln>
                <a:solidFill>
                  <a:srgbClr val="FFF4D5"/>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Maximianus</a:t>
            </a:r>
            <a:endParaRPr lang="en-US" sz="5200" dirty="0">
              <a:ln w="28575">
                <a:solidFill>
                  <a:srgbClr val="A95415"/>
                </a:solidFill>
                <a:prstDash val="solid"/>
              </a:ln>
              <a:solidFill>
                <a:srgbClr val="FFF4D5"/>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endParaRPr>
          </a:p>
          <a:p>
            <a:pPr algn="ctr"/>
            <a:r>
              <a:rPr lang="en-US" sz="5200" dirty="0">
                <a:ln w="28575">
                  <a:solidFill>
                    <a:srgbClr val="A95415"/>
                  </a:solidFill>
                  <a:prstDash val="solid"/>
                </a:ln>
                <a:solidFill>
                  <a:srgbClr val="FFF4D5"/>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305-311 AD</a:t>
            </a:r>
          </a:p>
        </p:txBody>
      </p:sp>
    </p:spTree>
    <p:extLst>
      <p:ext uri="{BB962C8B-B14F-4D97-AF65-F5344CB8AC3E}">
        <p14:creationId xmlns:p14="http://schemas.microsoft.com/office/powerpoint/2010/main" val="1383981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21C3A8-01C6-D44F-1CC0-FA43C6BEA33C}"/>
              </a:ext>
            </a:extLst>
          </p:cNvPr>
          <p:cNvSpPr>
            <a:spLocks noGrp="1"/>
          </p:cNvSpPr>
          <p:nvPr>
            <p:ph type="title"/>
          </p:nvPr>
        </p:nvSpPr>
        <p:spPr>
          <a:xfrm>
            <a:off x="368300" y="2466975"/>
            <a:ext cx="6082196" cy="4210050"/>
          </a:xfrm>
        </p:spPr>
        <p:txBody>
          <a:bodyPr>
            <a:normAutofit/>
          </a:bodyPr>
          <a:lstStyle/>
          <a:p>
            <a:pPr algn="ctr"/>
            <a: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t>Portrait of Emperor Galerius, </a:t>
            </a: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284-305 AD, Porphyry, H. 59 cm, Cairo Museum, Egypt</a:t>
            </a:r>
            <a:b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2"/>
              </a:rPr>
              <a:t>https://i.pinimg.com/originals/ec/c2/4e/ecc24eafae986f9fb90b88ceb39d9a84.jpg</a:t>
            </a:r>
            <a:r>
              <a:rPr lang="en-US" sz="1000" dirty="0">
                <a:latin typeface="Times New Roman" panose="02020603050405020304" pitchFamily="18" charset="0"/>
                <a:cs typeface="Times New Roman" panose="02020603050405020304" pitchFamily="18" charset="0"/>
              </a:rPr>
              <a:t> </a:t>
            </a:r>
          </a:p>
        </p:txBody>
      </p:sp>
      <p:pic>
        <p:nvPicPr>
          <p:cNvPr id="1026" name="Picture 2">
            <a:extLst>
              <a:ext uri="{FF2B5EF4-FFF2-40B4-BE49-F238E27FC236}">
                <a16:creationId xmlns:a16="http://schemas.microsoft.com/office/drawing/2014/main" id="{386CAAC9-B08E-E6EB-3241-A6703D130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463" y="192838"/>
            <a:ext cx="5013237" cy="6484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606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0AFB6-766F-F23B-3842-301D2A33A1F6}"/>
              </a:ext>
            </a:extLst>
          </p:cNvPr>
          <p:cNvSpPr>
            <a:spLocks noGrp="1"/>
          </p:cNvSpPr>
          <p:nvPr>
            <p:ph type="title"/>
          </p:nvPr>
        </p:nvSpPr>
        <p:spPr>
          <a:xfrm>
            <a:off x="6315074" y="3903513"/>
            <a:ext cx="5038726" cy="2792562"/>
          </a:xfrm>
        </p:spPr>
        <p:txBody>
          <a:bodyPr>
            <a:normAutofit/>
          </a:bodyPr>
          <a:lstStyle/>
          <a:p>
            <a:pPr algn="ctr"/>
            <a: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t>Emperor Galerius' portrait head in porphyry, from his palace in Felix </a:t>
            </a:r>
            <a:r>
              <a:rPr lang="en-US" sz="2000" b="1" dirty="0" err="1">
                <a:solidFill>
                  <a:schemeClr val="accent2">
                    <a:lumMod val="20000"/>
                    <a:lumOff val="80000"/>
                  </a:schemeClr>
                </a:solidFill>
                <a:latin typeface="Times New Roman" panose="02020603050405020304" pitchFamily="18" charset="0"/>
                <a:cs typeface="Times New Roman" panose="02020603050405020304" pitchFamily="18" charset="0"/>
              </a:rPr>
              <a:t>Romuliana</a:t>
            </a:r>
            <a: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t>/</a:t>
            </a:r>
            <a:r>
              <a:rPr lang="en-US" sz="2000" b="1" dirty="0" err="1">
                <a:solidFill>
                  <a:schemeClr val="accent2">
                    <a:lumMod val="20000"/>
                    <a:lumOff val="80000"/>
                  </a:schemeClr>
                </a:solidFill>
                <a:latin typeface="Times New Roman" panose="02020603050405020304" pitchFamily="18" charset="0"/>
                <a:cs typeface="Times New Roman" panose="02020603050405020304" pitchFamily="18" charset="0"/>
              </a:rPr>
              <a:t>Gamzigrad</a:t>
            </a:r>
            <a: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early 4</a:t>
            </a:r>
            <a:r>
              <a:rPr lang="en-US" sz="2000" baseline="30000" dirty="0">
                <a:solidFill>
                  <a:schemeClr val="accent2">
                    <a:lumMod val="20000"/>
                    <a:lumOff val="80000"/>
                  </a:schemeClr>
                </a:solidFill>
                <a:latin typeface="Times New Roman" panose="02020603050405020304" pitchFamily="18" charset="0"/>
                <a:cs typeface="Times New Roman" panose="02020603050405020304" pitchFamily="18" charset="0"/>
              </a:rPr>
              <a:t>th</a:t>
            </a: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 century AD, Porphyry, H. 35 cm, National Museum, </a:t>
            </a:r>
            <a:r>
              <a:rPr lang="en-US" sz="2000" dirty="0" err="1">
                <a:solidFill>
                  <a:schemeClr val="accent2">
                    <a:lumMod val="20000"/>
                    <a:lumOff val="80000"/>
                  </a:schemeClr>
                </a:solidFill>
                <a:latin typeface="Times New Roman" panose="02020603050405020304" pitchFamily="18" charset="0"/>
                <a:cs typeface="Times New Roman" panose="02020603050405020304" pitchFamily="18" charset="0"/>
              </a:rPr>
              <a:t>Zajèčar</a:t>
            </a: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 Serbia </a:t>
            </a:r>
            <a:b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hlinkClick r:id="rId2"/>
              </a:rPr>
              <a:t>https://commons.wikimedia.org/wiki/File:Romuliana_Galerius_head.jpg</a:t>
            </a: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rPr>
              <a:t> </a:t>
            </a:r>
          </a:p>
        </p:txBody>
      </p:sp>
      <p:pic>
        <p:nvPicPr>
          <p:cNvPr id="3074" name="Picture 2" descr="Purple-red head statue">
            <a:extLst>
              <a:ext uri="{FF2B5EF4-FFF2-40B4-BE49-F238E27FC236}">
                <a16:creationId xmlns:a16="http://schemas.microsoft.com/office/drawing/2014/main" id="{838698BC-FED4-C424-B0B3-CD72F4230A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1925"/>
            <a:ext cx="4767509" cy="65341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ccommodating Political Change under the Tetrarchy (293–306)">
            <a:extLst>
              <a:ext uri="{FF2B5EF4-FFF2-40B4-BE49-F238E27FC236}">
                <a16:creationId xmlns:a16="http://schemas.microsoft.com/office/drawing/2014/main" id="{D502E0C3-5175-EB5F-D157-5BD82EC5E5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4168" y="581137"/>
            <a:ext cx="4300538" cy="332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44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6D2BD-6C07-0B8C-6A45-9FD0C767221B}"/>
              </a:ext>
            </a:extLst>
          </p:cNvPr>
          <p:cNvSpPr>
            <a:spLocks noGrp="1"/>
          </p:cNvSpPr>
          <p:nvPr>
            <p:ph type="title"/>
          </p:nvPr>
        </p:nvSpPr>
        <p:spPr>
          <a:xfrm>
            <a:off x="6221896" y="3248025"/>
            <a:ext cx="5823088" cy="3450645"/>
          </a:xfrm>
        </p:spPr>
        <p:txBody>
          <a:bodyPr>
            <a:noAutofit/>
          </a:bodyPr>
          <a:lstStyle/>
          <a:p>
            <a:pPr algn="ctr"/>
            <a:r>
              <a:rPr lang="en-US" sz="2000" b="1" kern="100" dirty="0">
                <a:solidFill>
                  <a:srgbClr val="FFF4D5"/>
                </a:solidFill>
                <a:effectLst/>
                <a:latin typeface="Times New Roman" panose="02020603050405020304" pitchFamily="18" charset="0"/>
                <a:ea typeface="Calibri" panose="020F0502020204030204" pitchFamily="34" charset="0"/>
                <a:cs typeface="Times New Roman" panose="02020603050405020304" pitchFamily="18" charset="0"/>
              </a:rPr>
              <a:t>Portrait of the Emperor Galerius from an over life-sized statue, </a:t>
            </a:r>
            <a:r>
              <a:rPr lang="en-US" sz="2000" kern="100" dirty="0">
                <a:solidFill>
                  <a:srgbClr val="FFF4D5"/>
                </a:solidFill>
                <a:effectLst/>
                <a:latin typeface="Times New Roman" panose="02020603050405020304" pitchFamily="18" charset="0"/>
                <a:ea typeface="Calibri" panose="020F0502020204030204" pitchFamily="34" charset="0"/>
                <a:cs typeface="Times New Roman" panose="02020603050405020304" pitchFamily="18" charset="0"/>
              </a:rPr>
              <a:t>310 AD, 27x17,9 cm, </a:t>
            </a:r>
            <a:r>
              <a:rPr lang="en-US" sz="2000" kern="100" dirty="0" err="1">
                <a:solidFill>
                  <a:srgbClr val="FFF4D5"/>
                </a:solidFill>
                <a:effectLst/>
                <a:latin typeface="Times New Roman" panose="02020603050405020304" pitchFamily="18" charset="0"/>
                <a:ea typeface="Calibri" panose="020F0502020204030204" pitchFamily="34" charset="0"/>
                <a:cs typeface="Times New Roman" panose="02020603050405020304" pitchFamily="18" charset="0"/>
              </a:rPr>
              <a:t>Canellopoulos</a:t>
            </a:r>
            <a:r>
              <a:rPr lang="en-US" sz="2000" kern="100" dirty="0">
                <a:solidFill>
                  <a:srgbClr val="FFF4D5"/>
                </a:solidFill>
                <a:effectLst/>
                <a:latin typeface="Times New Roman" panose="02020603050405020304" pitchFamily="18" charset="0"/>
                <a:ea typeface="Calibri" panose="020F0502020204030204" pitchFamily="34" charset="0"/>
                <a:cs typeface="Times New Roman" panose="02020603050405020304" pitchFamily="18" charset="0"/>
              </a:rPr>
              <a:t> Museum, Athens, Greece</a:t>
            </a:r>
            <a:br>
              <a:rPr lang="en-US" sz="2000" kern="100" dirty="0">
                <a:solidFill>
                  <a:srgbClr val="FFF4D5"/>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000" u="sng" kern="100"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https://camu.gr/en/item/portraito-tou-aftokratora-galeriou/</a:t>
            </a:r>
            <a:r>
              <a:rPr lang="en-US" sz="1000" kern="1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0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167BF3DA-92C1-7A94-16DB-A743AA956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16" y="159329"/>
            <a:ext cx="5948984" cy="6539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62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collage of a person's face&#10;&#10;Description automatically generated with medium confidence">
            <a:extLst>
              <a:ext uri="{FF2B5EF4-FFF2-40B4-BE49-F238E27FC236}">
                <a16:creationId xmlns:a16="http://schemas.microsoft.com/office/drawing/2014/main" id="{FD0ADDDE-CA8A-E8B2-770A-03F806F9B2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209" y="114300"/>
            <a:ext cx="11926956" cy="6629400"/>
          </a:xfrm>
          <a:prstGeom prst="rect">
            <a:avLst/>
          </a:prstGeom>
        </p:spPr>
      </p:pic>
    </p:spTree>
    <p:extLst>
      <p:ext uri="{BB962C8B-B14F-4D97-AF65-F5344CB8AC3E}">
        <p14:creationId xmlns:p14="http://schemas.microsoft.com/office/powerpoint/2010/main" val="3169011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FD7D-C350-CA1C-B0FD-C6F55FE2D952}"/>
              </a:ext>
            </a:extLst>
          </p:cNvPr>
          <p:cNvSpPr>
            <a:spLocks noGrp="1"/>
          </p:cNvSpPr>
          <p:nvPr>
            <p:ph type="title"/>
          </p:nvPr>
        </p:nvSpPr>
        <p:spPr>
          <a:xfrm>
            <a:off x="5381222" y="365125"/>
            <a:ext cx="6706002" cy="1325563"/>
          </a:xfrm>
        </p:spPr>
        <p:txBody>
          <a:bodyPr>
            <a:normAutofit/>
          </a:bodyPr>
          <a:lstStyle/>
          <a:p>
            <a:pPr algn="ctr"/>
            <a: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t>The Four Tetrarchs, </a:t>
            </a: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300 AD, Porphyry, H.130 cm, Piazza San </a:t>
            </a:r>
            <a:r>
              <a:rPr lang="en-US" sz="2000">
                <a:solidFill>
                  <a:schemeClr val="accent2">
                    <a:lumMod val="20000"/>
                    <a:lumOff val="80000"/>
                  </a:schemeClr>
                </a:solidFill>
                <a:latin typeface="Times New Roman" panose="02020603050405020304" pitchFamily="18" charset="0"/>
                <a:cs typeface="Times New Roman" panose="02020603050405020304" pitchFamily="18" charset="0"/>
              </a:rPr>
              <a:t>Marco, </a:t>
            </a: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Venice, Italy</a:t>
            </a:r>
            <a:b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hlinkClick r:id="rId2"/>
              </a:rPr>
              <a:t>https://www.quora.com/Who-was-the-Tetrarch-in-ancient-Rome</a:t>
            </a: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rPr>
              <a:t> and </a:t>
            </a: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hlinkClick r:id="rId3"/>
              </a:rPr>
              <a:t>https://artincontext.org/famous-roman-statues/</a:t>
            </a: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rPr>
              <a:t> </a:t>
            </a:r>
          </a:p>
        </p:txBody>
      </p:sp>
      <p:pic>
        <p:nvPicPr>
          <p:cNvPr id="6146" name="Picture 2" descr="Most Famous Roman Statues">
            <a:extLst>
              <a:ext uri="{FF2B5EF4-FFF2-40B4-BE49-F238E27FC236}">
                <a16:creationId xmlns:a16="http://schemas.microsoft.com/office/drawing/2014/main" id="{0A9E07A3-D6C7-08AB-A7F0-43EC80853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1223" y="2251944"/>
            <a:ext cx="6706002" cy="449175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What are the most famous Roman art sculptures? - Quora">
            <a:extLst>
              <a:ext uri="{FF2B5EF4-FFF2-40B4-BE49-F238E27FC236}">
                <a16:creationId xmlns:a16="http://schemas.microsoft.com/office/drawing/2014/main" id="{4A9999FC-95A4-D968-58CF-C7628AEBDB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76" y="-114300"/>
            <a:ext cx="5141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323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E3ADE-F30E-6E54-A29A-BCA402147E7D}"/>
              </a:ext>
            </a:extLst>
          </p:cNvPr>
          <p:cNvSpPr>
            <a:spLocks noGrp="1"/>
          </p:cNvSpPr>
          <p:nvPr>
            <p:ph type="title"/>
          </p:nvPr>
        </p:nvSpPr>
        <p:spPr>
          <a:xfrm>
            <a:off x="10207486" y="2163097"/>
            <a:ext cx="1875183" cy="4595512"/>
          </a:xfrm>
        </p:spPr>
        <p:txBody>
          <a:bodyPr>
            <a:normAutofit/>
          </a:bodyPr>
          <a:lstStyle/>
          <a:p>
            <a:pPr algn="ctr"/>
            <a: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t>The Arch of Galerius, Detail of Galerius attacking </a:t>
            </a:r>
            <a:r>
              <a:rPr lang="en-US" sz="2000" b="1" dirty="0" err="1">
                <a:solidFill>
                  <a:schemeClr val="accent2">
                    <a:lumMod val="20000"/>
                    <a:lumOff val="80000"/>
                  </a:schemeClr>
                </a:solidFill>
                <a:latin typeface="Times New Roman" panose="02020603050405020304" pitchFamily="18" charset="0"/>
                <a:cs typeface="Times New Roman" panose="02020603050405020304" pitchFamily="18" charset="0"/>
              </a:rPr>
              <a:t>Narseh</a:t>
            </a:r>
            <a: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Thessaloniki, Greece</a:t>
            </a:r>
            <a:b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hlinkClick r:id="rId2"/>
              </a:rPr>
              <a:t>https://en.wikipedia.org/wiki/Galerius#/media/File:Arch-of-Galerius-1.jpg</a:t>
            </a:r>
            <a:r>
              <a:rPr lang="en-US" sz="1000" dirty="0">
                <a:solidFill>
                  <a:schemeClr val="accent2">
                    <a:lumMod val="20000"/>
                    <a:lumOff val="80000"/>
                  </a:schemeClr>
                </a:solidFill>
                <a:latin typeface="Times New Roman" panose="02020603050405020304" pitchFamily="18" charset="0"/>
                <a:cs typeface="Times New Roman" panose="02020603050405020304" pitchFamily="18" charset="0"/>
              </a:rPr>
              <a:t>  </a:t>
            </a:r>
          </a:p>
        </p:txBody>
      </p:sp>
      <p:pic>
        <p:nvPicPr>
          <p:cNvPr id="4098" name="Picture 2" descr="undefined">
            <a:extLst>
              <a:ext uri="{FF2B5EF4-FFF2-40B4-BE49-F238E27FC236}">
                <a16:creationId xmlns:a16="http://schemas.microsoft.com/office/drawing/2014/main" id="{1D3A3A07-4C56-43FA-80C5-C9F4E3F7DA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30" y="100219"/>
            <a:ext cx="10012617" cy="6658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09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3A59-46B7-4008-BBB1-77055F2A6160}"/>
              </a:ext>
            </a:extLst>
          </p:cNvPr>
          <p:cNvSpPr>
            <a:spLocks noGrp="1"/>
          </p:cNvSpPr>
          <p:nvPr>
            <p:ph type="title"/>
          </p:nvPr>
        </p:nvSpPr>
        <p:spPr>
          <a:xfrm>
            <a:off x="0" y="251618"/>
            <a:ext cx="12192000" cy="1325563"/>
          </a:xfrm>
        </p:spPr>
        <p:txBody>
          <a:bodyPr>
            <a:normAutofit fontScale="90000"/>
          </a:bodyPr>
          <a:lstStyle/>
          <a:p>
            <a:pPr algn="ctr"/>
            <a:br>
              <a:rPr lang="en-US" sz="1800" b="1" dirty="0">
                <a:solidFill>
                  <a:schemeClr val="bg1">
                    <a:lumMod val="95000"/>
                  </a:schemeClr>
                </a:solidFill>
                <a:latin typeface="Papyrus" panose="03070502060502030205" pitchFamily="66" charset="0"/>
              </a:rPr>
            </a:br>
            <a:br>
              <a:rPr lang="en-US" sz="18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 </a:t>
            </a:r>
            <a:br>
              <a:rPr lang="en-US" sz="800" b="1" dirty="0">
                <a:solidFill>
                  <a:schemeClr val="bg1">
                    <a:lumMod val="95000"/>
                  </a:schemeClr>
                </a:solidFill>
                <a:latin typeface="Papyrus" panose="03070502060502030205" pitchFamily="66" charset="0"/>
              </a:rPr>
            </a:br>
            <a:r>
              <a:rPr lang="en-US" sz="2200" b="1" dirty="0">
                <a:solidFill>
                  <a:schemeClr val="bg1">
                    <a:lumMod val="95000"/>
                  </a:schemeClr>
                </a:solidFill>
                <a:latin typeface="Times New Roman" panose="02020603050405020304" pitchFamily="18" charset="0"/>
                <a:cs typeface="Times New Roman" panose="02020603050405020304" pitchFamily="18" charset="0"/>
              </a:rPr>
              <a:t>Arch with relief presentation from a Temple in the Palatial Complex of Galerius, </a:t>
            </a:r>
            <a:r>
              <a:rPr lang="en-US" sz="2200" dirty="0">
                <a:solidFill>
                  <a:schemeClr val="bg1">
                    <a:lumMod val="95000"/>
                  </a:schemeClr>
                </a:solidFill>
                <a:latin typeface="Times New Roman" panose="02020603050405020304" pitchFamily="18" charset="0"/>
                <a:cs typeface="Times New Roman" panose="02020603050405020304" pitchFamily="18" charset="0"/>
              </a:rPr>
              <a:t>early 4</a:t>
            </a:r>
            <a:r>
              <a:rPr lang="en-US" sz="2200" baseline="30000" dirty="0">
                <a:solidFill>
                  <a:schemeClr val="bg1">
                    <a:lumMod val="95000"/>
                  </a:schemeClr>
                </a:solidFill>
                <a:latin typeface="Times New Roman" panose="02020603050405020304" pitchFamily="18" charset="0"/>
                <a:cs typeface="Times New Roman" panose="02020603050405020304" pitchFamily="18" charset="0"/>
              </a:rPr>
              <a:t>th</a:t>
            </a:r>
            <a:r>
              <a:rPr lang="en-US" sz="2200" dirty="0">
                <a:solidFill>
                  <a:schemeClr val="bg1">
                    <a:lumMod val="95000"/>
                  </a:schemeClr>
                </a:solidFill>
                <a:latin typeface="Times New Roman" panose="02020603050405020304" pitchFamily="18" charset="0"/>
                <a:cs typeface="Times New Roman" panose="02020603050405020304" pitchFamily="18" charset="0"/>
              </a:rPr>
              <a:t> century AD, Archaeological Museum of Thessaloniki</a:t>
            </a:r>
            <a:br>
              <a:rPr lang="en-US" sz="2200" dirty="0">
                <a:solidFill>
                  <a:schemeClr val="bg1">
                    <a:lumMod val="95000"/>
                  </a:schemeClr>
                </a:solidFill>
                <a:latin typeface="Times New Roman" panose="02020603050405020304" pitchFamily="18" charset="0"/>
                <a:cs typeface="Times New Roman" panose="02020603050405020304" pitchFamily="18" charset="0"/>
              </a:rPr>
            </a:br>
            <a:r>
              <a:rPr lang="en-US" sz="1100" dirty="0">
                <a:solidFill>
                  <a:schemeClr val="bg1">
                    <a:lumMod val="95000"/>
                  </a:schemeClr>
                </a:solidFill>
                <a:latin typeface="Times New Roman" panose="02020603050405020304" pitchFamily="18" charset="0"/>
                <a:cs typeface="Times New Roman" panose="02020603050405020304" pitchFamily="18" charset="0"/>
                <a:hlinkClick r:id="rId2"/>
              </a:rPr>
              <a:t>https://www.amth.gr/en/exhibitions/permanent-exhibitions/thessaloniki-metropolis-macedonia</a:t>
            </a:r>
            <a:r>
              <a:rPr lang="en-US" sz="1100" dirty="0">
                <a:solidFill>
                  <a:schemeClr val="bg1">
                    <a:lumMod val="95000"/>
                  </a:schemeClr>
                </a:solidFill>
                <a:latin typeface="Times New Roman" panose="02020603050405020304" pitchFamily="18" charset="0"/>
                <a:cs typeface="Times New Roman" panose="02020603050405020304" pitchFamily="18" charset="0"/>
              </a:rPr>
              <a:t> </a:t>
            </a:r>
            <a:br>
              <a:rPr lang="en-US" sz="1100" b="1" dirty="0">
                <a:solidFill>
                  <a:schemeClr val="bg1">
                    <a:lumMod val="95000"/>
                  </a:schemeClr>
                </a:solidFill>
                <a:latin typeface="Times New Roman" panose="02020603050405020304" pitchFamily="18" charset="0"/>
                <a:cs typeface="Times New Roman" panose="02020603050405020304" pitchFamily="18" charset="0"/>
              </a:rPr>
            </a:br>
            <a:br>
              <a:rPr lang="en-US" sz="11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endParaRPr lang="en-US" sz="2000" b="1" dirty="0">
              <a:latin typeface="Papyrus" panose="03070502060502030205" pitchFamily="66" charset="0"/>
            </a:endParaRPr>
          </a:p>
        </p:txBody>
      </p:sp>
      <p:pic>
        <p:nvPicPr>
          <p:cNvPr id="4" name="Picture 3" descr="A picture containing indoor, building, metal, old&#10;&#10;Description automatically generated">
            <a:extLst>
              <a:ext uri="{FF2B5EF4-FFF2-40B4-BE49-F238E27FC236}">
                <a16:creationId xmlns:a16="http://schemas.microsoft.com/office/drawing/2014/main" id="{A8857B56-F9ED-4D66-871F-1FF4A15D3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32" y="1026118"/>
            <a:ext cx="11628536" cy="5668911"/>
          </a:xfrm>
          <a:prstGeom prst="rect">
            <a:avLst/>
          </a:prstGeom>
        </p:spPr>
      </p:pic>
    </p:spTree>
    <p:extLst>
      <p:ext uri="{BB962C8B-B14F-4D97-AF65-F5344CB8AC3E}">
        <p14:creationId xmlns:p14="http://schemas.microsoft.com/office/powerpoint/2010/main" val="847357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P1030136">
            <a:extLst>
              <a:ext uri="{FF2B5EF4-FFF2-40B4-BE49-F238E27FC236}">
                <a16:creationId xmlns:a16="http://schemas.microsoft.com/office/drawing/2014/main" id="{F6B8DD3B-9FA6-4C4C-8223-AFBE74E85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5074" y="2715596"/>
            <a:ext cx="5294603" cy="397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Î£ÏÎµÏÎ¹ÎºÎ® ÎµÎ¹ÎºÏÎ½Î±">
            <a:extLst>
              <a:ext uri="{FF2B5EF4-FFF2-40B4-BE49-F238E27FC236}">
                <a16:creationId xmlns:a16="http://schemas.microsoft.com/office/drawing/2014/main" id="{0B75E01C-44B1-4494-B074-7871665099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24" y="202014"/>
            <a:ext cx="3175001" cy="6484536"/>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ÎÏÎ¿ÏÎ­Î»ÎµÏÎ¼Î± ÎµÎ¹ÎºÏÎ½Î±Ï Î³Î¹Î± small arch of Galerius">
            <a:extLst>
              <a:ext uri="{FF2B5EF4-FFF2-40B4-BE49-F238E27FC236}">
                <a16:creationId xmlns:a16="http://schemas.microsoft.com/office/drawing/2014/main" id="{CAB8627F-B26A-40DE-AADA-110C003A1D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0322" y="159982"/>
            <a:ext cx="2954353" cy="3497618"/>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ÎÏÎ¿ÏÎ­Î»ÎµÏÎ¼Î± ÎµÎ¹ÎºÏÎ½Î±Ï Î³Î¹Î± small arch of Galerius">
            <a:extLst>
              <a:ext uri="{FF2B5EF4-FFF2-40B4-BE49-F238E27FC236}">
                <a16:creationId xmlns:a16="http://schemas.microsoft.com/office/drawing/2014/main" id="{0FBBBDE7-426D-4441-AF36-A85D62E99F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2402" y="3724275"/>
            <a:ext cx="2962273" cy="29622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5197C25-1113-4ACF-BD53-EE8B76474247}"/>
              </a:ext>
            </a:extLst>
          </p:cNvPr>
          <p:cNvSpPr>
            <a:spLocks noGrp="1"/>
          </p:cNvSpPr>
          <p:nvPr>
            <p:ph type="title"/>
          </p:nvPr>
        </p:nvSpPr>
        <p:spPr>
          <a:xfrm>
            <a:off x="3486148" y="365125"/>
            <a:ext cx="5448299" cy="1325563"/>
          </a:xfrm>
        </p:spPr>
        <p:txBody>
          <a:bodyPr>
            <a:noAutofit/>
          </a:bodyPr>
          <a:lstStyle/>
          <a:p>
            <a:pPr algn="ct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800" b="1" dirty="0">
                <a:latin typeface="Papyrus" panose="03070502060502030205" pitchFamily="66" charset="0"/>
              </a:rPr>
            </a:br>
            <a:br>
              <a:rPr lang="en-US" sz="800" b="1" dirty="0">
                <a:latin typeface="Papyrus" panose="03070502060502030205" pitchFamily="66" charset="0"/>
              </a:rPr>
            </a:br>
            <a:r>
              <a:rPr lang="en-US" sz="2400" b="1" dirty="0">
                <a:solidFill>
                  <a:schemeClr val="bg1">
                    <a:lumMod val="95000"/>
                  </a:schemeClr>
                </a:solidFill>
                <a:latin typeface="Times New Roman" panose="02020603050405020304" pitchFamily="18" charset="0"/>
                <a:cs typeface="Times New Roman" panose="02020603050405020304" pitchFamily="18" charset="0"/>
              </a:rPr>
              <a:t>The small Arch of Galerius,</a:t>
            </a:r>
            <a:br>
              <a:rPr lang="en-US" sz="2400" b="1" dirty="0">
                <a:solidFill>
                  <a:schemeClr val="bg1">
                    <a:lumMod val="95000"/>
                  </a:schemeClr>
                </a:solidFill>
                <a:latin typeface="Times New Roman" panose="02020603050405020304" pitchFamily="18" charset="0"/>
                <a:cs typeface="Times New Roman" panose="02020603050405020304" pitchFamily="18" charset="0"/>
              </a:rPr>
            </a:br>
            <a:r>
              <a:rPr lang="en-US" sz="1800" b="1" dirty="0">
                <a:solidFill>
                  <a:schemeClr val="bg1">
                    <a:lumMod val="95000"/>
                  </a:schemeClr>
                </a:solidFill>
                <a:latin typeface="Times New Roman" panose="02020603050405020304" pitchFamily="18" charset="0"/>
                <a:cs typeface="Times New Roman" panose="02020603050405020304" pitchFamily="18" charset="0"/>
              </a:rPr>
              <a:t> a work of high artistic quality, is the product of a local workshop in Thessaloniki. “The rich relief decorations occupy three sides of the arch. The main side depicts two men from the East, possibly Persians, raising two circular medallions with their hands. The right medallion depicts Gaius Galerius </a:t>
            </a:r>
            <a:r>
              <a:rPr lang="en-US" sz="1800" b="1" dirty="0" err="1">
                <a:solidFill>
                  <a:schemeClr val="bg1">
                    <a:lumMod val="95000"/>
                  </a:schemeClr>
                </a:solidFill>
                <a:latin typeface="Times New Roman" panose="02020603050405020304" pitchFamily="18" charset="0"/>
                <a:cs typeface="Times New Roman" panose="02020603050405020304" pitchFamily="18" charset="0"/>
              </a:rPr>
              <a:t>Valerius</a:t>
            </a:r>
            <a:r>
              <a:rPr lang="en-US" sz="1800" b="1" dirty="0">
                <a:solidFill>
                  <a:schemeClr val="bg1">
                    <a:lumMod val="95000"/>
                  </a:schemeClr>
                </a:solidFill>
                <a:latin typeface="Times New Roman" panose="02020603050405020304" pitchFamily="18" charset="0"/>
                <a:cs typeface="Times New Roman" panose="02020603050405020304" pitchFamily="18" charset="0"/>
              </a:rPr>
              <a:t> </a:t>
            </a:r>
            <a:r>
              <a:rPr lang="en-US" sz="1800" b="1" dirty="0" err="1">
                <a:solidFill>
                  <a:schemeClr val="bg1">
                    <a:lumMod val="95000"/>
                  </a:schemeClr>
                </a:solidFill>
                <a:latin typeface="Times New Roman" panose="02020603050405020304" pitchFamily="18" charset="0"/>
                <a:cs typeface="Times New Roman" panose="02020603050405020304" pitchFamily="18" charset="0"/>
              </a:rPr>
              <a:t>Maximianus</a:t>
            </a:r>
            <a:r>
              <a:rPr lang="en-US" sz="1800" b="1" dirty="0">
                <a:solidFill>
                  <a:schemeClr val="bg1">
                    <a:lumMod val="95000"/>
                  </a:schemeClr>
                </a:solidFill>
                <a:latin typeface="Times New Roman" panose="02020603050405020304" pitchFamily="18" charset="0"/>
                <a:cs typeface="Times New Roman" panose="02020603050405020304" pitchFamily="18" charset="0"/>
              </a:rPr>
              <a:t>, while the left one initially depicted his wife, </a:t>
            </a:r>
            <a:r>
              <a:rPr lang="en-US" sz="1800" b="1" dirty="0" err="1">
                <a:solidFill>
                  <a:schemeClr val="bg1">
                    <a:lumMod val="95000"/>
                  </a:schemeClr>
                </a:solidFill>
                <a:latin typeface="Times New Roman" panose="02020603050405020304" pitchFamily="18" charset="0"/>
                <a:cs typeface="Times New Roman" panose="02020603050405020304" pitchFamily="18" charset="0"/>
              </a:rPr>
              <a:t>Galeria</a:t>
            </a:r>
            <a:r>
              <a:rPr lang="en-US" sz="1800" b="1" dirty="0">
                <a:solidFill>
                  <a:schemeClr val="bg1">
                    <a:lumMod val="95000"/>
                  </a:schemeClr>
                </a:solidFill>
                <a:latin typeface="Times New Roman" panose="02020603050405020304" pitchFamily="18" charset="0"/>
                <a:cs typeface="Times New Roman" panose="02020603050405020304" pitchFamily="18" charset="0"/>
              </a:rPr>
              <a:t> Valeria.” </a:t>
            </a:r>
            <a:r>
              <a:rPr lang="en-US" sz="1200" b="1" dirty="0">
                <a:solidFill>
                  <a:schemeClr val="bg1">
                    <a:lumMod val="95000"/>
                  </a:schemeClr>
                </a:solidFill>
                <a:latin typeface="Papyrus" panose="03070502060502030205" pitchFamily="66" charset="0"/>
                <a:hlinkClick r:id="rId6"/>
              </a:rPr>
              <a:t>https://www.amth.gr/en/exhibitions/highlights</a:t>
            </a:r>
            <a:br>
              <a:rPr lang="en-US" sz="1200" b="1" dirty="0">
                <a:solidFill>
                  <a:schemeClr val="bg1">
                    <a:lumMod val="95000"/>
                  </a:schemeClr>
                </a:solidFill>
                <a:latin typeface="Papyrus" panose="03070502060502030205" pitchFamily="66" charset="0"/>
              </a:rPr>
            </a:br>
            <a:endParaRPr lang="en-US" sz="1200" b="1" dirty="0">
              <a:solidFill>
                <a:schemeClr val="bg1">
                  <a:lumMod val="95000"/>
                </a:schemeClr>
              </a:solidFill>
              <a:latin typeface="Papyrus" panose="03070502060502030205" pitchFamily="66" charset="0"/>
            </a:endParaRPr>
          </a:p>
        </p:txBody>
      </p:sp>
    </p:spTree>
    <p:extLst>
      <p:ext uri="{BB962C8B-B14F-4D97-AF65-F5344CB8AC3E}">
        <p14:creationId xmlns:p14="http://schemas.microsoft.com/office/powerpoint/2010/main" val="928483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building, old, sitting, man&#10;&#10;Description automatically generated">
            <a:extLst>
              <a:ext uri="{FF2B5EF4-FFF2-40B4-BE49-F238E27FC236}">
                <a16:creationId xmlns:a16="http://schemas.microsoft.com/office/drawing/2014/main" id="{78BF8065-4D3A-4034-8A54-714FBFC269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29243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D472-E76D-6ED8-4383-E9EC2C062479}"/>
              </a:ext>
            </a:extLst>
          </p:cNvPr>
          <p:cNvSpPr>
            <a:spLocks noGrp="1"/>
          </p:cNvSpPr>
          <p:nvPr>
            <p:ph type="title"/>
          </p:nvPr>
        </p:nvSpPr>
        <p:spPr/>
        <p:txBody>
          <a:bodyPr>
            <a:normAutofit/>
          </a:bodyPr>
          <a:lstStyle/>
          <a:p>
            <a:pPr algn="ctr"/>
            <a:r>
              <a:rPr lang="pt-BR" sz="2000"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pt-BR" sz="2000" b="1" dirty="0">
                <a:solidFill>
                  <a:schemeClr val="accent2">
                    <a:lumMod val="20000"/>
                    <a:lumOff val="80000"/>
                  </a:schemeClr>
                </a:solidFill>
                <a:latin typeface="Times New Roman" panose="02020603050405020304" pitchFamily="18" charset="0"/>
                <a:cs typeface="Times New Roman" panose="02020603050405020304" pitchFamily="18" charset="0"/>
              </a:rPr>
              <a:t>Galerius, as Caesar, </a:t>
            </a:r>
            <a:r>
              <a:rPr lang="pt-BR" sz="2000" dirty="0">
                <a:solidFill>
                  <a:schemeClr val="accent2">
                    <a:lumMod val="20000"/>
                    <a:lumOff val="80000"/>
                  </a:schemeClr>
                </a:solidFill>
                <a:latin typeface="Times New Roman" panose="02020603050405020304" pitchFamily="18" charset="0"/>
                <a:cs typeface="Times New Roman" panose="02020603050405020304" pitchFamily="18" charset="0"/>
              </a:rPr>
              <a:t>293-305, Aureus, Gold, H. 6 mm, Private Collection</a:t>
            </a:r>
            <a:br>
              <a:rPr lang="pt-BR" sz="2000" dirty="0">
                <a:solidFill>
                  <a:schemeClr val="accent2">
                    <a:lumMod val="20000"/>
                    <a:lumOff val="80000"/>
                  </a:schemeClr>
                </a:solidFill>
                <a:latin typeface="Times New Roman" panose="02020603050405020304" pitchFamily="18" charset="0"/>
                <a:cs typeface="Times New Roman" panose="02020603050405020304" pitchFamily="18" charset="0"/>
              </a:rPr>
            </a:br>
            <a:r>
              <a:rPr lang="pt-BR" sz="1000" dirty="0">
                <a:solidFill>
                  <a:schemeClr val="accent2">
                    <a:lumMod val="20000"/>
                    <a:lumOff val="80000"/>
                  </a:schemeClr>
                </a:solidFill>
                <a:latin typeface="Times New Roman" panose="02020603050405020304" pitchFamily="18" charset="0"/>
                <a:cs typeface="Times New Roman" panose="02020603050405020304" pitchFamily="18" charset="0"/>
                <a:hlinkClick r:id="rId2"/>
              </a:rPr>
              <a:t>https://www.numisbids.com/n.php?p=lot&amp;sid=3922&amp;lot=383</a:t>
            </a:r>
            <a:r>
              <a:rPr lang="pt-BR" sz="1000" dirty="0">
                <a:solidFill>
                  <a:schemeClr val="accent2">
                    <a:lumMod val="20000"/>
                    <a:lumOff val="80000"/>
                  </a:schemeClr>
                </a:solidFill>
                <a:latin typeface="Times New Roman" panose="02020603050405020304" pitchFamily="18" charset="0"/>
                <a:cs typeface="Times New Roman" panose="02020603050405020304" pitchFamily="18" charset="0"/>
              </a:rPr>
              <a:t> </a:t>
            </a:r>
            <a:endParaRPr lang="en-US" sz="10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5122" name="Picture 2">
            <a:extLst>
              <a:ext uri="{FF2B5EF4-FFF2-40B4-BE49-F238E27FC236}">
                <a16:creationId xmlns:a16="http://schemas.microsoft.com/office/drawing/2014/main" id="{898F1959-7BBA-EB59-360D-3B09106C2D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840" y="1446668"/>
            <a:ext cx="10738319" cy="5233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45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401</Words>
  <Application>Microsoft Office PowerPoint</Application>
  <PresentationFormat>Widescreen</PresentationFormat>
  <Paragraphs>11</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Papyrus</vt:lpstr>
      <vt:lpstr>Times New Roman</vt:lpstr>
      <vt:lpstr>Office Theme</vt:lpstr>
      <vt:lpstr>PowerPoint Presentation</vt:lpstr>
      <vt:lpstr>Portrait of Emperor Galerius, 284-305 AD, Porphyry, H. 59 cm, Cairo Museum, Egypt https://i.pinimg.com/originals/ec/c2/4e/ecc24eafae986f9fb90b88ceb39d9a84.jpg </vt:lpstr>
      <vt:lpstr>Emperor Galerius' portrait head in porphyry, from his palace in Felix Romuliana/Gamzigrad, early 4th century AD, Porphyry, H. 35 cm, National Museum, Zajèčar, Serbia  https://commons.wikimedia.org/wiki/File:Romuliana_Galerius_head.jpg </vt:lpstr>
      <vt:lpstr>Portrait of the Emperor Galerius from an over life-sized statue, 310 AD, 27x17,9 cm, Canellopoulos Museum, Athens, Greece https://camu.gr/en/item/portraito-tou-aftokratora-galeriou/  </vt:lpstr>
      <vt:lpstr>PowerPoint Presentation</vt:lpstr>
      <vt:lpstr>The Four Tetrarchs, 300 AD, Porphyry, H.130 cm, Piazza San Marco, Venice, Italy https://www.quora.com/Who-was-the-Tetrarch-in-ancient-Rome and https://artincontext.org/famous-roman-statues/ </vt:lpstr>
      <vt:lpstr>The Arch of Galerius, Detail of Galerius attacking Narseh, Thessaloniki, Greece https://en.wikipedia.org/wiki/Galerius#/media/File:Arch-of-Galerius-1.jpg  </vt:lpstr>
      <vt:lpstr>    Arch with relief presentation from a Temple in the Palatial Complex of Galerius, early 4th century AD, Archaeological Museum of Thessaloniki https://www.amth.gr/en/exhibitions/permanent-exhibitions/thessaloniki-metropolis-macedonia       </vt:lpstr>
      <vt:lpstr>     The small Arch of Galerius,  a work of high artistic quality, is the product of a local workshop in Thessaloniki. “The rich relief decorations occupy three sides of the arch. The main side depicts two men from the East, possibly Persians, raising two circular medallions with their hands. The right medallion depicts Gaius Galerius Valerius Maximianus, while the left one initially depicted his wife, Galeria Valeria.” https://www.amth.gr/en/exhibitions/highlights </vt:lpstr>
      <vt:lpstr>PowerPoint Presentation</vt:lpstr>
      <vt:lpstr> Galerius, as Caesar, 293-305, Aureus, Gold, H. 6 mm, Private Collection https://www.numisbids.com/n.php?p=lot&amp;sid=3922&amp;lot=383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2023-05-03T04:45:57Z</dcterms:created>
  <dcterms:modified xsi:type="dcterms:W3CDTF">2023-05-03T10:26:11Z</dcterms:modified>
</cp:coreProperties>
</file>