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4" r:id="rId3"/>
    <p:sldId id="258" r:id="rId4"/>
    <p:sldId id="259" r:id="rId5"/>
    <p:sldId id="262" r:id="rId6"/>
    <p:sldId id="261" r:id="rId7"/>
    <p:sldId id="269" r:id="rId8"/>
    <p:sldId id="267" r:id="rId9"/>
    <p:sldId id="260" r:id="rId10"/>
    <p:sldId id="265" r:id="rId11"/>
    <p:sldId id="266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3ED"/>
    <a:srgbClr val="FD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D0D722-E985-4781-B5D1-27D1918178D3}" v="70" dt="2023-06-24T11:48:08.4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15D0D722-E985-4781-B5D1-27D1918178D3}"/>
    <pc:docChg chg="undo redo custSel addSld delSld modSld sldOrd">
      <pc:chgData name="Amalia Spiliakou" userId="f4bd6b91a0b5818a" providerId="LiveId" clId="{15D0D722-E985-4781-B5D1-27D1918178D3}" dt="2023-06-24T11:48:26.153" v="708"/>
      <pc:docMkLst>
        <pc:docMk/>
      </pc:docMkLst>
      <pc:sldChg chg="addSp modSp mod setBg modClrScheme chgLayout">
        <pc:chgData name="Amalia Spiliakou" userId="f4bd6b91a0b5818a" providerId="LiveId" clId="{15D0D722-E985-4781-B5D1-27D1918178D3}" dt="2023-06-24T08:33:59.861" v="77" actId="255"/>
        <pc:sldMkLst>
          <pc:docMk/>
          <pc:sldMk cId="1260536873" sldId="258"/>
        </pc:sldMkLst>
        <pc:spChg chg="add mod ord">
          <ac:chgData name="Amalia Spiliakou" userId="f4bd6b91a0b5818a" providerId="LiveId" clId="{15D0D722-E985-4781-B5D1-27D1918178D3}" dt="2023-06-24T08:33:59.861" v="77" actId="255"/>
          <ac:spMkLst>
            <pc:docMk/>
            <pc:sldMk cId="1260536873" sldId="258"/>
            <ac:spMk id="2" creationId="{76BF1767-F05D-435C-E1E1-F4580F96D501}"/>
          </ac:spMkLst>
        </pc:spChg>
        <pc:picChg chg="add mod">
          <ac:chgData name="Amalia Spiliakou" userId="f4bd6b91a0b5818a" providerId="LiveId" clId="{15D0D722-E985-4781-B5D1-27D1918178D3}" dt="2023-06-24T08:29:19.783" v="3" actId="14100"/>
          <ac:picMkLst>
            <pc:docMk/>
            <pc:sldMk cId="1260536873" sldId="258"/>
            <ac:picMk id="1026" creationId="{3D426BC2-5D5E-E7AF-8665-27F95C15E955}"/>
          </ac:picMkLst>
        </pc:picChg>
      </pc:sldChg>
      <pc:sldChg chg="addSp modSp mod setBg modClrScheme chgLayout">
        <pc:chgData name="Amalia Spiliakou" userId="f4bd6b91a0b5818a" providerId="LiveId" clId="{15D0D722-E985-4781-B5D1-27D1918178D3}" dt="2023-06-24T08:39:42.648" v="155" actId="207"/>
        <pc:sldMkLst>
          <pc:docMk/>
          <pc:sldMk cId="3024712491" sldId="259"/>
        </pc:sldMkLst>
        <pc:spChg chg="add mod ord">
          <ac:chgData name="Amalia Spiliakou" userId="f4bd6b91a0b5818a" providerId="LiveId" clId="{15D0D722-E985-4781-B5D1-27D1918178D3}" dt="2023-06-24T08:39:42.648" v="155" actId="207"/>
          <ac:spMkLst>
            <pc:docMk/>
            <pc:sldMk cId="3024712491" sldId="259"/>
            <ac:spMk id="2" creationId="{D166CDCD-2418-B904-2C4D-0F6C657128AC}"/>
          </ac:spMkLst>
        </pc:spChg>
        <pc:picChg chg="add mod">
          <ac:chgData name="Amalia Spiliakou" userId="f4bd6b91a0b5818a" providerId="LiveId" clId="{15D0D722-E985-4781-B5D1-27D1918178D3}" dt="2023-06-24T08:35:10.273" v="81" actId="1076"/>
          <ac:picMkLst>
            <pc:docMk/>
            <pc:sldMk cId="3024712491" sldId="259"/>
            <ac:picMk id="2050" creationId="{9972B370-9A26-06B3-EE9F-FA4937CD8699}"/>
          </ac:picMkLst>
        </pc:picChg>
      </pc:sldChg>
      <pc:sldChg chg="addSp modSp new mod ord setBg">
        <pc:chgData name="Amalia Spiliakou" userId="f4bd6b91a0b5818a" providerId="LiveId" clId="{15D0D722-E985-4781-B5D1-27D1918178D3}" dt="2023-06-24T10:39:29.040" v="646"/>
        <pc:sldMkLst>
          <pc:docMk/>
          <pc:sldMk cId="3914534629" sldId="260"/>
        </pc:sldMkLst>
        <pc:spChg chg="mod">
          <ac:chgData name="Amalia Spiliakou" userId="f4bd6b91a0b5818a" providerId="LiveId" clId="{15D0D722-E985-4781-B5D1-27D1918178D3}" dt="2023-06-24T08:50:45.080" v="177" actId="14100"/>
          <ac:spMkLst>
            <pc:docMk/>
            <pc:sldMk cId="3914534629" sldId="260"/>
            <ac:spMk id="2" creationId="{AF96DF3F-F8A9-FB72-92ED-210138C10E1A}"/>
          </ac:spMkLst>
        </pc:spChg>
        <pc:picChg chg="add mod">
          <ac:chgData name="Amalia Spiliakou" userId="f4bd6b91a0b5818a" providerId="LiveId" clId="{15D0D722-E985-4781-B5D1-27D1918178D3}" dt="2023-06-24T08:49:15.467" v="163" actId="1076"/>
          <ac:picMkLst>
            <pc:docMk/>
            <pc:sldMk cId="3914534629" sldId="260"/>
            <ac:picMk id="4" creationId="{F3A5739D-EBB2-09AA-69FD-8B4672B95268}"/>
          </ac:picMkLst>
        </pc:picChg>
      </pc:sldChg>
      <pc:sldChg chg="addSp delSp modSp new mod ord setBg setClrOvrMap delDesignElem chgLayout">
        <pc:chgData name="Amalia Spiliakou" userId="f4bd6b91a0b5818a" providerId="LiveId" clId="{15D0D722-E985-4781-B5D1-27D1918178D3}" dt="2023-06-24T10:39:26.522" v="644"/>
        <pc:sldMkLst>
          <pc:docMk/>
          <pc:sldMk cId="1446551155" sldId="261"/>
        </pc:sldMkLst>
        <pc:spChg chg="del">
          <ac:chgData name="Amalia Spiliakou" userId="f4bd6b91a0b5818a" providerId="LiveId" clId="{15D0D722-E985-4781-B5D1-27D1918178D3}" dt="2023-06-24T08:51:26.615" v="182" actId="700"/>
          <ac:spMkLst>
            <pc:docMk/>
            <pc:sldMk cId="1446551155" sldId="261"/>
            <ac:spMk id="2" creationId="{35FA20D7-C533-191D-1CDF-70EFCDD61C6C}"/>
          </ac:spMkLst>
        </pc:spChg>
        <pc:spChg chg="add del mod ord">
          <ac:chgData name="Amalia Spiliakou" userId="f4bd6b91a0b5818a" providerId="LiveId" clId="{15D0D722-E985-4781-B5D1-27D1918178D3}" dt="2023-06-24T08:51:53.617" v="185" actId="478"/>
          <ac:spMkLst>
            <pc:docMk/>
            <pc:sldMk cId="1446551155" sldId="261"/>
            <ac:spMk id="5" creationId="{46651D19-09AC-A2B7-92C4-1322BA647022}"/>
          </ac:spMkLst>
        </pc:spChg>
        <pc:spChg chg="add mod ord">
          <ac:chgData name="Amalia Spiliakou" userId="f4bd6b91a0b5818a" providerId="LiveId" clId="{15D0D722-E985-4781-B5D1-27D1918178D3}" dt="2023-06-24T09:32:14.611" v="210" actId="207"/>
          <ac:spMkLst>
            <pc:docMk/>
            <pc:sldMk cId="1446551155" sldId="261"/>
            <ac:spMk id="6" creationId="{44829073-BBEC-4EC8-A237-96E3246A9074}"/>
          </ac:spMkLst>
        </pc:spChg>
        <pc:spChg chg="add del">
          <ac:chgData name="Amalia Spiliakou" userId="f4bd6b91a0b5818a" providerId="LiveId" clId="{15D0D722-E985-4781-B5D1-27D1918178D3}" dt="2023-06-24T09:29:54.028" v="191" actId="700"/>
          <ac:spMkLst>
            <pc:docMk/>
            <pc:sldMk cId="1446551155" sldId="261"/>
            <ac:spMk id="10" creationId="{71B2258F-86CA-4D4D-8270-BC05FCDEBFB3}"/>
          </ac:spMkLst>
        </pc:spChg>
        <pc:picChg chg="add del mod">
          <ac:chgData name="Amalia Spiliakou" userId="f4bd6b91a0b5818a" providerId="LiveId" clId="{15D0D722-E985-4781-B5D1-27D1918178D3}" dt="2023-06-24T08:51:44.788" v="184" actId="478"/>
          <ac:picMkLst>
            <pc:docMk/>
            <pc:sldMk cId="1446551155" sldId="261"/>
            <ac:picMk id="4" creationId="{1C8BC090-33D3-A719-DCD2-B369EADF3E65}"/>
          </ac:picMkLst>
        </pc:picChg>
        <pc:picChg chg="add del">
          <ac:chgData name="Amalia Spiliakou" userId="f4bd6b91a0b5818a" providerId="LiveId" clId="{15D0D722-E985-4781-B5D1-27D1918178D3}" dt="2023-06-24T09:29:06.748" v="187" actId="478"/>
          <ac:picMkLst>
            <pc:docMk/>
            <pc:sldMk cId="1446551155" sldId="261"/>
            <ac:picMk id="3074" creationId="{1984EBFA-7122-05AA-1FA8-F29490D28576}"/>
          </ac:picMkLst>
        </pc:picChg>
        <pc:picChg chg="add mod">
          <ac:chgData name="Amalia Spiliakou" userId="f4bd6b91a0b5818a" providerId="LiveId" clId="{15D0D722-E985-4781-B5D1-27D1918178D3}" dt="2023-06-24T09:31:46.667" v="207" actId="14100"/>
          <ac:picMkLst>
            <pc:docMk/>
            <pc:sldMk cId="1446551155" sldId="261"/>
            <ac:picMk id="3076" creationId="{3EE74B12-CE4E-C7CF-FF38-2E2A446E2072}"/>
          </ac:picMkLst>
        </pc:picChg>
      </pc:sldChg>
      <pc:sldChg chg="addSp delSp modSp new mod setBg">
        <pc:chgData name="Amalia Spiliakou" userId="f4bd6b91a0b5818a" providerId="LiveId" clId="{15D0D722-E985-4781-B5D1-27D1918178D3}" dt="2023-06-24T10:01:12.009" v="416" actId="14100"/>
        <pc:sldMkLst>
          <pc:docMk/>
          <pc:sldMk cId="2797809379" sldId="262"/>
        </pc:sldMkLst>
        <pc:spChg chg="mod">
          <ac:chgData name="Amalia Spiliakou" userId="f4bd6b91a0b5818a" providerId="LiveId" clId="{15D0D722-E985-4781-B5D1-27D1918178D3}" dt="2023-06-24T10:01:12.009" v="416" actId="14100"/>
          <ac:spMkLst>
            <pc:docMk/>
            <pc:sldMk cId="2797809379" sldId="262"/>
            <ac:spMk id="2" creationId="{92B9A4FD-8F9C-10E8-BC06-B58C8E9B8CC5}"/>
          </ac:spMkLst>
        </pc:spChg>
        <pc:spChg chg="add del">
          <ac:chgData name="Amalia Spiliakou" userId="f4bd6b91a0b5818a" providerId="LiveId" clId="{15D0D722-E985-4781-B5D1-27D1918178D3}" dt="2023-06-24T09:58:58.175" v="346" actId="478"/>
          <ac:spMkLst>
            <pc:docMk/>
            <pc:sldMk cId="2797809379" sldId="262"/>
            <ac:spMk id="4" creationId="{ACB86768-A373-D70E-674E-48D437D406BF}"/>
          </ac:spMkLst>
        </pc:spChg>
        <pc:picChg chg="add mod">
          <ac:chgData name="Amalia Spiliakou" userId="f4bd6b91a0b5818a" providerId="LiveId" clId="{15D0D722-E985-4781-B5D1-27D1918178D3}" dt="2023-06-24T10:00:02.101" v="355" actId="1076"/>
          <ac:picMkLst>
            <pc:docMk/>
            <pc:sldMk cId="2797809379" sldId="262"/>
            <ac:picMk id="5122" creationId="{5D3E7900-79EC-45C4-CB8E-B8B7582FFF5E}"/>
          </ac:picMkLst>
        </pc:picChg>
      </pc:sldChg>
      <pc:sldChg chg="new del">
        <pc:chgData name="Amalia Spiliakou" userId="f4bd6b91a0b5818a" providerId="LiveId" clId="{15D0D722-E985-4781-B5D1-27D1918178D3}" dt="2023-06-24T10:01:44.262" v="417" actId="47"/>
        <pc:sldMkLst>
          <pc:docMk/>
          <pc:sldMk cId="3886440435" sldId="263"/>
        </pc:sldMkLst>
      </pc:sldChg>
      <pc:sldChg chg="addSp modSp new mod setBg modClrScheme chgLayout">
        <pc:chgData name="Amalia Spiliakou" userId="f4bd6b91a0b5818a" providerId="LiveId" clId="{15D0D722-E985-4781-B5D1-27D1918178D3}" dt="2023-06-24T09:54:22.048" v="333" actId="14100"/>
        <pc:sldMkLst>
          <pc:docMk/>
          <pc:sldMk cId="286170416" sldId="264"/>
        </pc:sldMkLst>
        <pc:spChg chg="add mod ord">
          <ac:chgData name="Amalia Spiliakou" userId="f4bd6b91a0b5818a" providerId="LiveId" clId="{15D0D722-E985-4781-B5D1-27D1918178D3}" dt="2023-06-24T09:54:22.048" v="333" actId="14100"/>
          <ac:spMkLst>
            <pc:docMk/>
            <pc:sldMk cId="286170416" sldId="264"/>
            <ac:spMk id="2" creationId="{7B247582-4F80-DC26-E1C7-E787C588F04A}"/>
          </ac:spMkLst>
        </pc:spChg>
        <pc:picChg chg="add mod">
          <ac:chgData name="Amalia Spiliakou" userId="f4bd6b91a0b5818a" providerId="LiveId" clId="{15D0D722-E985-4781-B5D1-27D1918178D3}" dt="2023-06-24T09:50:19.726" v="219" actId="1076"/>
          <ac:picMkLst>
            <pc:docMk/>
            <pc:sldMk cId="286170416" sldId="264"/>
            <ac:picMk id="4098" creationId="{04593DD9-BAF8-C7A4-F069-07CD2B6E87F9}"/>
          </ac:picMkLst>
        </pc:picChg>
      </pc:sldChg>
      <pc:sldChg chg="addSp modSp new mod setBg">
        <pc:chgData name="Amalia Spiliakou" userId="f4bd6b91a0b5818a" providerId="LiveId" clId="{15D0D722-E985-4781-B5D1-27D1918178D3}" dt="2023-06-24T10:05:25.414" v="476" actId="1076"/>
        <pc:sldMkLst>
          <pc:docMk/>
          <pc:sldMk cId="4218437298" sldId="265"/>
        </pc:sldMkLst>
        <pc:spChg chg="mod">
          <ac:chgData name="Amalia Spiliakou" userId="f4bd6b91a0b5818a" providerId="LiveId" clId="{15D0D722-E985-4781-B5D1-27D1918178D3}" dt="2023-06-24T10:04:28.830" v="470" actId="255"/>
          <ac:spMkLst>
            <pc:docMk/>
            <pc:sldMk cId="4218437298" sldId="265"/>
            <ac:spMk id="2" creationId="{C82CC768-B270-6352-B852-44812CF54279}"/>
          </ac:spMkLst>
        </pc:spChg>
        <pc:picChg chg="add mod">
          <ac:chgData name="Amalia Spiliakou" userId="f4bd6b91a0b5818a" providerId="LiveId" clId="{15D0D722-E985-4781-B5D1-27D1918178D3}" dt="2023-06-24T10:05:25.414" v="476" actId="1076"/>
          <ac:picMkLst>
            <pc:docMk/>
            <pc:sldMk cId="4218437298" sldId="265"/>
            <ac:picMk id="6146" creationId="{C7BE212A-CFA0-2E68-AAF4-C4B6EC758EE1}"/>
          </ac:picMkLst>
        </pc:picChg>
      </pc:sldChg>
      <pc:sldChg chg="addSp delSp modSp new mod setBg chgLayout">
        <pc:chgData name="Amalia Spiliakou" userId="f4bd6b91a0b5818a" providerId="LiveId" clId="{15D0D722-E985-4781-B5D1-27D1918178D3}" dt="2023-06-24T10:26:29.099" v="554" actId="14100"/>
        <pc:sldMkLst>
          <pc:docMk/>
          <pc:sldMk cId="2641249018" sldId="266"/>
        </pc:sldMkLst>
        <pc:spChg chg="del mod">
          <ac:chgData name="Amalia Spiliakou" userId="f4bd6b91a0b5818a" providerId="LiveId" clId="{15D0D722-E985-4781-B5D1-27D1918178D3}" dt="2023-06-24T10:22:08.326" v="487" actId="478"/>
          <ac:spMkLst>
            <pc:docMk/>
            <pc:sldMk cId="2641249018" sldId="266"/>
            <ac:spMk id="2" creationId="{0A08F1AC-5DDD-EE3B-AAAF-33AC99DC344B}"/>
          </ac:spMkLst>
        </pc:spChg>
        <pc:spChg chg="add del">
          <ac:chgData name="Amalia Spiliakou" userId="f4bd6b91a0b5818a" providerId="LiveId" clId="{15D0D722-E985-4781-B5D1-27D1918178D3}" dt="2023-06-24T10:22:08.326" v="487" actId="478"/>
          <ac:spMkLst>
            <pc:docMk/>
            <pc:sldMk cId="2641249018" sldId="266"/>
            <ac:spMk id="3" creationId="{2149A195-19F8-0F44-EEFC-14AE8C10BE38}"/>
          </ac:spMkLst>
        </pc:spChg>
        <pc:spChg chg="add mod">
          <ac:chgData name="Amalia Spiliakou" userId="f4bd6b91a0b5818a" providerId="LiveId" clId="{15D0D722-E985-4781-B5D1-27D1918178D3}" dt="2023-06-24T10:26:29.099" v="554" actId="14100"/>
          <ac:spMkLst>
            <pc:docMk/>
            <pc:sldMk cId="2641249018" sldId="266"/>
            <ac:spMk id="4" creationId="{7C868536-6A86-926F-13C5-2A80DE23D76C}"/>
          </ac:spMkLst>
        </pc:spChg>
        <pc:picChg chg="add del">
          <ac:chgData name="Amalia Spiliakou" userId="f4bd6b91a0b5818a" providerId="LiveId" clId="{15D0D722-E985-4781-B5D1-27D1918178D3}" dt="2023-06-24T10:22:08.326" v="487" actId="478"/>
          <ac:picMkLst>
            <pc:docMk/>
            <pc:sldMk cId="2641249018" sldId="266"/>
            <ac:picMk id="7170" creationId="{C9AA7458-54D5-BE46-5859-E4862A4F4824}"/>
          </ac:picMkLst>
        </pc:picChg>
        <pc:picChg chg="add mod">
          <ac:chgData name="Amalia Spiliakou" userId="f4bd6b91a0b5818a" providerId="LiveId" clId="{15D0D722-E985-4781-B5D1-27D1918178D3}" dt="2023-06-24T10:25:23.509" v="542" actId="1076"/>
          <ac:picMkLst>
            <pc:docMk/>
            <pc:sldMk cId="2641249018" sldId="266"/>
            <ac:picMk id="7172" creationId="{63EF3895-623A-694F-4C7E-4B1B77E72EF3}"/>
          </ac:picMkLst>
        </pc:picChg>
      </pc:sldChg>
      <pc:sldChg chg="addSp delSp modSp new mod setBg chgLayout">
        <pc:chgData name="Amalia Spiliakou" userId="f4bd6b91a0b5818a" providerId="LiveId" clId="{15D0D722-E985-4781-B5D1-27D1918178D3}" dt="2023-06-24T10:39:15.380" v="642" actId="6549"/>
        <pc:sldMkLst>
          <pc:docMk/>
          <pc:sldMk cId="1085615426" sldId="267"/>
        </pc:sldMkLst>
        <pc:spChg chg="del">
          <ac:chgData name="Amalia Spiliakou" userId="f4bd6b91a0b5818a" providerId="LiveId" clId="{15D0D722-E985-4781-B5D1-27D1918178D3}" dt="2023-06-24T10:27:13.989" v="559" actId="478"/>
          <ac:spMkLst>
            <pc:docMk/>
            <pc:sldMk cId="1085615426" sldId="267"/>
            <ac:spMk id="2" creationId="{75CD035D-3C7B-6CD8-810B-B4CF7C156026}"/>
          </ac:spMkLst>
        </pc:spChg>
        <pc:spChg chg="add mod ord">
          <ac:chgData name="Amalia Spiliakou" userId="f4bd6b91a0b5818a" providerId="LiveId" clId="{15D0D722-E985-4781-B5D1-27D1918178D3}" dt="2023-06-24T10:39:15.380" v="642" actId="6549"/>
          <ac:spMkLst>
            <pc:docMk/>
            <pc:sldMk cId="1085615426" sldId="267"/>
            <ac:spMk id="7" creationId="{97932768-D59A-A2B4-CB4B-928FD6C8AA00}"/>
          </ac:spMkLst>
        </pc:spChg>
        <pc:picChg chg="add del mod">
          <ac:chgData name="Amalia Spiliakou" userId="f4bd6b91a0b5818a" providerId="LiveId" clId="{15D0D722-E985-4781-B5D1-27D1918178D3}" dt="2023-06-24T10:27:10.782" v="558" actId="478"/>
          <ac:picMkLst>
            <pc:docMk/>
            <pc:sldMk cId="1085615426" sldId="267"/>
            <ac:picMk id="4" creationId="{CF08CC30-B358-D241-2A9D-DE97577E7EED}"/>
          </ac:picMkLst>
        </pc:picChg>
        <pc:picChg chg="add del mod">
          <ac:chgData name="Amalia Spiliakou" userId="f4bd6b91a0b5818a" providerId="LiveId" clId="{15D0D722-E985-4781-B5D1-27D1918178D3}" dt="2023-06-24T10:34:21.921" v="570" actId="478"/>
          <ac:picMkLst>
            <pc:docMk/>
            <pc:sldMk cId="1085615426" sldId="267"/>
            <ac:picMk id="6" creationId="{72E055F7-9339-6572-249C-8C8DF97F1A07}"/>
          </ac:picMkLst>
        </pc:picChg>
        <pc:picChg chg="add mod">
          <ac:chgData name="Amalia Spiliakou" userId="f4bd6b91a0b5818a" providerId="LiveId" clId="{15D0D722-E985-4781-B5D1-27D1918178D3}" dt="2023-06-24T10:35:32.717" v="589" actId="1076"/>
          <ac:picMkLst>
            <pc:docMk/>
            <pc:sldMk cId="1085615426" sldId="267"/>
            <ac:picMk id="8194" creationId="{E89FA0A2-EB1D-FFF8-31F2-9D352799B08A}"/>
          </ac:picMkLst>
        </pc:picChg>
      </pc:sldChg>
      <pc:sldChg chg="new del">
        <pc:chgData name="Amalia Spiliakou" userId="f4bd6b91a0b5818a" providerId="LiveId" clId="{15D0D722-E985-4781-B5D1-27D1918178D3}" dt="2023-06-24T10:21:45.482" v="482" actId="47"/>
        <pc:sldMkLst>
          <pc:docMk/>
          <pc:sldMk cId="147444041" sldId="268"/>
        </pc:sldMkLst>
      </pc:sldChg>
      <pc:sldChg chg="modSp add mod setBg">
        <pc:chgData name="Amalia Spiliakou" userId="f4bd6b91a0b5818a" providerId="LiveId" clId="{15D0D722-E985-4781-B5D1-27D1918178D3}" dt="2023-06-24T10:40:48.243" v="685"/>
        <pc:sldMkLst>
          <pc:docMk/>
          <pc:sldMk cId="955454961" sldId="268"/>
        </pc:sldMkLst>
        <pc:spChg chg="mod">
          <ac:chgData name="Amalia Spiliakou" userId="f4bd6b91a0b5818a" providerId="LiveId" clId="{15D0D722-E985-4781-B5D1-27D1918178D3}" dt="2023-06-24T10:40:41.189" v="684" actId="255"/>
          <ac:spMkLst>
            <pc:docMk/>
            <pc:sldMk cId="955454961" sldId="268"/>
            <ac:spMk id="2" creationId="{98FEF260-F0E6-41C3-2C05-BE231121AC17}"/>
          </ac:spMkLst>
        </pc:spChg>
      </pc:sldChg>
      <pc:sldChg chg="addSp modSp new mod ord setBg">
        <pc:chgData name="Amalia Spiliakou" userId="f4bd6b91a0b5818a" providerId="LiveId" clId="{15D0D722-E985-4781-B5D1-27D1918178D3}" dt="2023-06-24T11:48:26.153" v="708"/>
        <pc:sldMkLst>
          <pc:docMk/>
          <pc:sldMk cId="517238172" sldId="269"/>
        </pc:sldMkLst>
        <pc:spChg chg="mod">
          <ac:chgData name="Amalia Spiliakou" userId="f4bd6b91a0b5818a" providerId="LiveId" clId="{15D0D722-E985-4781-B5D1-27D1918178D3}" dt="2023-06-24T11:47:53.344" v="704" actId="20577"/>
          <ac:spMkLst>
            <pc:docMk/>
            <pc:sldMk cId="517238172" sldId="269"/>
            <ac:spMk id="2" creationId="{A3A99A64-481B-90F2-4365-353DD55879C0}"/>
          </ac:spMkLst>
        </pc:spChg>
        <pc:picChg chg="add mod">
          <ac:chgData name="Amalia Spiliakou" userId="f4bd6b91a0b5818a" providerId="LiveId" clId="{15D0D722-E985-4781-B5D1-27D1918178D3}" dt="2023-06-24T11:48:13.875" v="706" actId="1076"/>
          <ac:picMkLst>
            <pc:docMk/>
            <pc:sldMk cId="517238172" sldId="269"/>
            <ac:picMk id="4" creationId="{E12F1657-5E4A-9B73-1721-079BACB6FBA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5EF13-3E21-D578-342B-8F091ABECB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B877F8-AAD1-4799-4191-DE86F4422B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57272E-8525-10F4-96D6-ACD5E779B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C96BF-FA9B-4482-A3B9-DF3F80B73EA1}" type="datetimeFigureOut">
              <a:rPr lang="en-US" smtClean="0"/>
              <a:t>6/24/2023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0A3312-2CDC-65F1-938A-CCB5461C9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745E32-1E93-4919-D4C4-5AC385DA6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DA99F-ACDB-489D-8370-AADCE827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250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97945-3AD1-3247-FB91-B9D0CC2EA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FFBF1D-0CED-5504-F41F-54A53687C1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E78151-6EA7-A03F-0E9B-ADB41474D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C96BF-FA9B-4482-A3B9-DF3F80B73EA1}" type="datetimeFigureOut">
              <a:rPr lang="en-US" smtClean="0"/>
              <a:t>6/24/2023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4F4B03-1911-88E8-7299-BEC4BD0EB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AD7FEB-E5E8-064F-E2E4-46E75E33D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DA99F-ACDB-489D-8370-AADCE827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394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1A50F-F43E-5E42-B831-1A645F88B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246A1A-F460-E621-6DE7-EACFCDD40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92D8A-C456-DFB0-F870-038397335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C96BF-FA9B-4482-A3B9-DF3F80B73EA1}" type="datetimeFigureOut">
              <a:rPr lang="en-US" smtClean="0"/>
              <a:t>6/24/2023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84C21-F244-C1A9-6285-A105C21B4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8A4BA6-ABE5-1A2D-51EE-22F64F29B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DA99F-ACDB-489D-8370-AADCE827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938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C8C3C-7FC7-5145-A6D9-BC790C723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E2A79-0DC4-7E15-E9B6-7EA93C96AF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742466-995D-A7A6-0D8A-B11455FD41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A1A35B-8CE3-206C-9246-A26AAB8B3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C96BF-FA9B-4482-A3B9-DF3F80B73EA1}" type="datetimeFigureOut">
              <a:rPr lang="en-US" smtClean="0"/>
              <a:t>6/24/2023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36C5F9-54D4-0F61-005B-C7E8D2B05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8F8725-A9BC-1E21-9104-70CDDFD7B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DA99F-ACDB-489D-8370-AADCE827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549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AA752-AE9C-5927-B852-6DA3580C8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01E86F-E41D-3403-F5F6-53EDD20E58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729352-7D0B-5BF1-2D3A-5E56FDCDDE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5FE9D4-5658-BA8A-E98C-09CDB7D4DA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ED9219-9AB0-20F7-47F9-DA9B8B31D6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E4F5C1-CF4B-6F48-B788-C7ACADE6A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C96BF-FA9B-4482-A3B9-DF3F80B73EA1}" type="datetimeFigureOut">
              <a:rPr lang="en-US" smtClean="0"/>
              <a:t>6/24/2023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6A261C-5795-62E5-ACCF-C2845500B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0CBCB6-F1AC-BBD3-69F2-0F55AAA6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DA99F-ACDB-489D-8370-AADCE827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128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C8F3E-3351-2B8A-40D3-ABDE59885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A1C7F1-0C6A-C022-56B9-6587B36E7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C96BF-FA9B-4482-A3B9-DF3F80B73EA1}" type="datetimeFigureOut">
              <a:rPr lang="en-US" smtClean="0"/>
              <a:t>6/24/2023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0117F-30E2-A3F7-D113-AB812A544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00442A-4AC7-9BDD-FFBC-24FDEDD9F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DA99F-ACDB-489D-8370-AADCE827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919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1B185-1706-61D3-1CD5-78A24883A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C96BF-FA9B-4482-A3B9-DF3F80B73EA1}" type="datetimeFigureOut">
              <a:rPr lang="en-US" smtClean="0"/>
              <a:t>6/24/2023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7E594C-44CE-C599-819C-AE2261E59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C1807B-3900-ACC2-0BED-0EF5F1E39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DA99F-ACDB-489D-8370-AADCE827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669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2B766-76B9-6B7C-CF4B-0B6461B0E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3AD5E9-4920-B5A1-B96F-E6EFA8B9CA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369260-2C28-7A30-E63A-B4B4690D3F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0AADCA-CA57-FDCD-A549-F33EF34E1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C96BF-FA9B-4482-A3B9-DF3F80B73EA1}" type="datetimeFigureOut">
              <a:rPr lang="en-US" smtClean="0"/>
              <a:t>6/24/2023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470002-E403-6510-6FAD-1A76BE731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4BD74C-1D1B-B48D-B6F6-F693177E8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DA99F-ACDB-489D-8370-AADCE827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418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53730-DC4A-2DFA-BF7C-845C402DF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F46344-2D1C-BBFB-02D9-F6D5D00F14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EBB49B-BBF9-617C-FA0A-50486F71C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831DC6-1707-0D72-A40D-FA5E79AAB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C96BF-FA9B-4482-A3B9-DF3F80B73EA1}" type="datetimeFigureOut">
              <a:rPr lang="en-US" smtClean="0"/>
              <a:t>6/24/2023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5A535A-1F62-23DD-77ED-6D07D33BB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10ECB6-2B47-B8B6-C282-DA60C424B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DA99F-ACDB-489D-8370-AADCE827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851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1370D-7768-58C4-D8B0-F245F405D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C25678-51CE-6C70-C295-B5161AEC1F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000D05-690D-6883-7283-BAE8DC507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C96BF-FA9B-4482-A3B9-DF3F80B73EA1}" type="datetimeFigureOut">
              <a:rPr lang="en-US" smtClean="0"/>
              <a:t>6/24/2023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922C8A-53CB-E836-C9F9-EB769BE80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CA39DA-4AA5-7B0D-230D-40698D2C9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DA99F-ACDB-489D-8370-AADCE827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154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FB5B13-571A-15C4-756A-781E8B475C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584E6C-FB28-1E03-F087-A62348FB0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64DCE6-3D93-1BA8-B6B4-331D432D4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C96BF-FA9B-4482-A3B9-DF3F80B73EA1}" type="datetimeFigureOut">
              <a:rPr lang="en-US" smtClean="0"/>
              <a:t>6/24/2023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DDC15C-9E25-F15B-AA2E-074134BEA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7A6438-3CFF-89E1-B1B6-FAF73B89E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DA99F-ACDB-489D-8370-AADCE827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189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040901-2801-AEBB-2FEC-ED751A1BF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846BD8-CC57-1B72-E577-873BA35E64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A0FE6E-535C-A4B3-371C-5FC1DE7A2E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8C96BF-FA9B-4482-A3B9-DF3F80B73EA1}" type="datetimeFigureOut">
              <a:rPr lang="en-US" smtClean="0"/>
              <a:t>6/24/2023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969199-EF25-D64C-1BB0-90F0BF82F2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1F8106-ECAE-9E90-8583-9638F65CE6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DA99F-ACDB-489D-8370-AADCE827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945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Le_bonheur_de_vivre#/media/File:Bonheur_Matisse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oma.org/collection/works/79124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ile:Matissedance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metmuseum.org/art/collection/search/483301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ollection.barnesfoundation.org/objects/6967/The-Dance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s://www.ias.edu/ideas/2016/bois-matisse-barnes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philamuseum.org/calendar/exhibition/matisse-1930s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s://collection.barnesfoundation.org/objects/6967/The-Dance/ensemble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metmuseum.org/art/collection/search/492859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tresors.nice.fr/oeuvre/danseuse-creole-nice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Sequential Access Storage 1">
            <a:extLst>
              <a:ext uri="{FF2B5EF4-FFF2-40B4-BE49-F238E27FC236}">
                <a16:creationId xmlns:a16="http://schemas.microsoft.com/office/drawing/2014/main" id="{98FEF260-F0E6-41C3-2C05-BE231121AC17}"/>
              </a:ext>
            </a:extLst>
          </p:cNvPr>
          <p:cNvSpPr/>
          <p:nvPr/>
        </p:nvSpPr>
        <p:spPr>
          <a:xfrm>
            <a:off x="511945" y="459419"/>
            <a:ext cx="11168109" cy="5939161"/>
          </a:xfrm>
          <a:custGeom>
            <a:avLst/>
            <a:gdLst>
              <a:gd name="connsiteX0" fmla="*/ 5584055 w 11168109"/>
              <a:gd name="connsiteY0" fmla="*/ 5939161 h 5939161"/>
              <a:gd name="connsiteX1" fmla="*/ 632734 w 11168109"/>
              <a:gd name="connsiteY1" fmla="*/ 4342613 h 5939161"/>
              <a:gd name="connsiteX2" fmla="*/ 3884530 w 11168109"/>
              <a:gd name="connsiteY2" fmla="*/ 140878 h 5939161"/>
              <a:gd name="connsiteX3" fmla="*/ 8100076 w 11168109"/>
              <a:gd name="connsiteY3" fmla="*/ 318517 h 5939161"/>
              <a:gd name="connsiteX4" fmla="*/ 9532578 w 11168109"/>
              <a:gd name="connsiteY4" fmla="*/ 5069391 h 5939161"/>
              <a:gd name="connsiteX5" fmla="*/ 10110466 w 11168109"/>
              <a:gd name="connsiteY5" fmla="*/ 5069391 h 5939161"/>
              <a:gd name="connsiteX6" fmla="*/ 10671998 w 11168109"/>
              <a:gd name="connsiteY6" fmla="*/ 5069391 h 5939161"/>
              <a:gd name="connsiteX7" fmla="*/ 11168109 w 11168109"/>
              <a:gd name="connsiteY7" fmla="*/ 5069391 h 5939161"/>
              <a:gd name="connsiteX8" fmla="*/ 11168109 w 11168109"/>
              <a:gd name="connsiteY8" fmla="*/ 5504276 h 5939161"/>
              <a:gd name="connsiteX9" fmla="*/ 11168109 w 11168109"/>
              <a:gd name="connsiteY9" fmla="*/ 5939161 h 5939161"/>
              <a:gd name="connsiteX10" fmla="*/ 10637624 w 11168109"/>
              <a:gd name="connsiteY10" fmla="*/ 5939161 h 5939161"/>
              <a:gd name="connsiteX11" fmla="*/ 9939617 w 11168109"/>
              <a:gd name="connsiteY11" fmla="*/ 5939161 h 5939161"/>
              <a:gd name="connsiteX12" fmla="*/ 9297451 w 11168109"/>
              <a:gd name="connsiteY12" fmla="*/ 5939161 h 5939161"/>
              <a:gd name="connsiteX13" fmla="*/ 8543604 w 11168109"/>
              <a:gd name="connsiteY13" fmla="*/ 5939161 h 5939161"/>
              <a:gd name="connsiteX14" fmla="*/ 7733916 w 11168109"/>
              <a:gd name="connsiteY14" fmla="*/ 5939161 h 5939161"/>
              <a:gd name="connsiteX15" fmla="*/ 6924228 w 11168109"/>
              <a:gd name="connsiteY15" fmla="*/ 5939161 h 5939161"/>
              <a:gd name="connsiteX16" fmla="*/ 6226221 w 11168109"/>
              <a:gd name="connsiteY16" fmla="*/ 5939161 h 5939161"/>
              <a:gd name="connsiteX17" fmla="*/ 5584055 w 11168109"/>
              <a:gd name="connsiteY17" fmla="*/ 5939161 h 5939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8109" h="5939161" fill="none" extrusionOk="0">
                <a:moveTo>
                  <a:pt x="5584055" y="5939161"/>
                </a:moveTo>
                <a:cubicBezTo>
                  <a:pt x="3250288" y="6169488"/>
                  <a:pt x="1364164" y="5434453"/>
                  <a:pt x="632734" y="4342613"/>
                </a:cubicBezTo>
                <a:cubicBezTo>
                  <a:pt x="-883915" y="3153371"/>
                  <a:pt x="492252" y="565952"/>
                  <a:pt x="3884530" y="140878"/>
                </a:cubicBezTo>
                <a:cubicBezTo>
                  <a:pt x="5329700" y="39993"/>
                  <a:pt x="6780166" y="-76215"/>
                  <a:pt x="8100076" y="318517"/>
                </a:cubicBezTo>
                <a:cubicBezTo>
                  <a:pt x="11841419" y="1563382"/>
                  <a:pt x="12427291" y="3872565"/>
                  <a:pt x="9532578" y="5069391"/>
                </a:cubicBezTo>
                <a:cubicBezTo>
                  <a:pt x="9687332" y="5083113"/>
                  <a:pt x="9983300" y="5045312"/>
                  <a:pt x="10110466" y="5069391"/>
                </a:cubicBezTo>
                <a:cubicBezTo>
                  <a:pt x="10237632" y="5093470"/>
                  <a:pt x="10422804" y="5093247"/>
                  <a:pt x="10671998" y="5069391"/>
                </a:cubicBezTo>
                <a:cubicBezTo>
                  <a:pt x="10921192" y="5045535"/>
                  <a:pt x="11009635" y="5079082"/>
                  <a:pt x="11168109" y="5069391"/>
                </a:cubicBezTo>
                <a:cubicBezTo>
                  <a:pt x="11179591" y="5195370"/>
                  <a:pt x="11167072" y="5339780"/>
                  <a:pt x="11168109" y="5504276"/>
                </a:cubicBezTo>
                <a:cubicBezTo>
                  <a:pt x="11169146" y="5668772"/>
                  <a:pt x="11163679" y="5766494"/>
                  <a:pt x="11168109" y="5939161"/>
                </a:cubicBezTo>
                <a:cubicBezTo>
                  <a:pt x="11047941" y="5939237"/>
                  <a:pt x="10808420" y="5937071"/>
                  <a:pt x="10637624" y="5939161"/>
                </a:cubicBezTo>
                <a:cubicBezTo>
                  <a:pt x="10466829" y="5941251"/>
                  <a:pt x="10146621" y="5958882"/>
                  <a:pt x="9939617" y="5939161"/>
                </a:cubicBezTo>
                <a:cubicBezTo>
                  <a:pt x="9732613" y="5919440"/>
                  <a:pt x="9597148" y="5971049"/>
                  <a:pt x="9297451" y="5939161"/>
                </a:cubicBezTo>
                <a:cubicBezTo>
                  <a:pt x="8997754" y="5907273"/>
                  <a:pt x="8867183" y="5973493"/>
                  <a:pt x="8543604" y="5939161"/>
                </a:cubicBezTo>
                <a:cubicBezTo>
                  <a:pt x="8220025" y="5904829"/>
                  <a:pt x="8060491" y="5938953"/>
                  <a:pt x="7733916" y="5939161"/>
                </a:cubicBezTo>
                <a:cubicBezTo>
                  <a:pt x="7407341" y="5939369"/>
                  <a:pt x="7227137" y="5928544"/>
                  <a:pt x="6924228" y="5939161"/>
                </a:cubicBezTo>
                <a:cubicBezTo>
                  <a:pt x="6621319" y="5949778"/>
                  <a:pt x="6474156" y="5960650"/>
                  <a:pt x="6226221" y="5939161"/>
                </a:cubicBezTo>
                <a:cubicBezTo>
                  <a:pt x="5978286" y="5917672"/>
                  <a:pt x="5785018" y="5964201"/>
                  <a:pt x="5584055" y="5939161"/>
                </a:cubicBezTo>
                <a:close/>
              </a:path>
              <a:path w="11168109" h="5939161" stroke="0" extrusionOk="0">
                <a:moveTo>
                  <a:pt x="5584055" y="5939161"/>
                </a:moveTo>
                <a:cubicBezTo>
                  <a:pt x="3346951" y="6010584"/>
                  <a:pt x="1519538" y="5308652"/>
                  <a:pt x="632734" y="4342613"/>
                </a:cubicBezTo>
                <a:cubicBezTo>
                  <a:pt x="-870217" y="2148407"/>
                  <a:pt x="506171" y="470020"/>
                  <a:pt x="3884530" y="140878"/>
                </a:cubicBezTo>
                <a:cubicBezTo>
                  <a:pt x="5264406" y="-64775"/>
                  <a:pt x="6970166" y="207527"/>
                  <a:pt x="8100076" y="318517"/>
                </a:cubicBezTo>
                <a:cubicBezTo>
                  <a:pt x="11531983" y="1300283"/>
                  <a:pt x="12212001" y="3457818"/>
                  <a:pt x="9532578" y="5069391"/>
                </a:cubicBezTo>
                <a:cubicBezTo>
                  <a:pt x="9682983" y="5068049"/>
                  <a:pt x="9895854" y="5085550"/>
                  <a:pt x="10028689" y="5069391"/>
                </a:cubicBezTo>
                <a:cubicBezTo>
                  <a:pt x="10161524" y="5053232"/>
                  <a:pt x="10336439" y="5096592"/>
                  <a:pt x="10573866" y="5069391"/>
                </a:cubicBezTo>
                <a:cubicBezTo>
                  <a:pt x="10811293" y="5042190"/>
                  <a:pt x="11045535" y="5042168"/>
                  <a:pt x="11168109" y="5069391"/>
                </a:cubicBezTo>
                <a:cubicBezTo>
                  <a:pt x="11176324" y="5263619"/>
                  <a:pt x="11152421" y="5356392"/>
                  <a:pt x="11168109" y="5521671"/>
                </a:cubicBezTo>
                <a:cubicBezTo>
                  <a:pt x="11183797" y="5686950"/>
                  <a:pt x="11154488" y="5851692"/>
                  <a:pt x="11168109" y="5939161"/>
                </a:cubicBezTo>
                <a:cubicBezTo>
                  <a:pt x="10896853" y="5935675"/>
                  <a:pt x="10593063" y="5921040"/>
                  <a:pt x="10358421" y="5939161"/>
                </a:cubicBezTo>
                <a:cubicBezTo>
                  <a:pt x="10123779" y="5957282"/>
                  <a:pt x="9918419" y="5963037"/>
                  <a:pt x="9772096" y="5939161"/>
                </a:cubicBezTo>
                <a:cubicBezTo>
                  <a:pt x="9625774" y="5915285"/>
                  <a:pt x="9316314" y="5957509"/>
                  <a:pt x="9074089" y="5939161"/>
                </a:cubicBezTo>
                <a:cubicBezTo>
                  <a:pt x="8831864" y="5920813"/>
                  <a:pt x="8600362" y="5950433"/>
                  <a:pt x="8320241" y="5939161"/>
                </a:cubicBezTo>
                <a:cubicBezTo>
                  <a:pt x="8040120" y="5927889"/>
                  <a:pt x="7843414" y="5952382"/>
                  <a:pt x="7566394" y="5939161"/>
                </a:cubicBezTo>
                <a:cubicBezTo>
                  <a:pt x="7289374" y="5925940"/>
                  <a:pt x="7271245" y="5912111"/>
                  <a:pt x="6980069" y="5939161"/>
                </a:cubicBezTo>
                <a:cubicBezTo>
                  <a:pt x="6688894" y="5966211"/>
                  <a:pt x="6604332" y="5944062"/>
                  <a:pt x="6337902" y="5939161"/>
                </a:cubicBezTo>
                <a:cubicBezTo>
                  <a:pt x="6071472" y="5934260"/>
                  <a:pt x="5848987" y="5969811"/>
                  <a:pt x="5584055" y="5939161"/>
                </a:cubicBezTo>
                <a:close/>
              </a:path>
            </a:pathLst>
          </a:custGeom>
          <a:gradFill flip="none" rotWithShape="1">
            <a:gsLst>
              <a:gs pos="0">
                <a:srgbClr val="FDF3ED">
                  <a:shade val="30000"/>
                  <a:satMod val="115000"/>
                </a:srgbClr>
              </a:gs>
              <a:gs pos="50000">
                <a:srgbClr val="FDF3ED">
                  <a:shade val="67500"/>
                  <a:satMod val="115000"/>
                </a:srgbClr>
              </a:gs>
              <a:gs pos="100000">
                <a:srgbClr val="FDF3ED">
                  <a:shade val="100000"/>
                  <a:satMod val="115000"/>
                </a:srgbClr>
              </a:gs>
            </a:gsLst>
            <a:lin ang="13500000" scaled="1"/>
            <a:tileRect/>
          </a:gradFill>
          <a:ln w="28575">
            <a:solidFill>
              <a:schemeClr val="bg1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79486930">
                  <a:prstGeom prst="flowChartMagneticTap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5200" b="1" dirty="0">
                <a:ln w="28575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Henri Matisse, 1869 – 1954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5200" b="1" dirty="0">
                <a:ln w="28575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Dance…</a:t>
            </a:r>
          </a:p>
        </p:txBody>
      </p:sp>
    </p:spTree>
    <p:extLst>
      <p:ext uri="{BB962C8B-B14F-4D97-AF65-F5344CB8AC3E}">
        <p14:creationId xmlns:p14="http://schemas.microsoft.com/office/powerpoint/2010/main" val="203116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04593DD9-BAF8-C7A4-F069-07CD2B6E87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77503"/>
            <a:ext cx="9301956" cy="6702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47582-4F80-DC26-E1C7-E787C588F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44" y="2771775"/>
            <a:ext cx="2662617" cy="4008722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rgbClr val="FDF3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 bonheur de vivre (Joy of Life), </a:t>
            </a:r>
            <a:r>
              <a:rPr lang="en-US" sz="2400" dirty="0">
                <a:solidFill>
                  <a:srgbClr val="FDF3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1905, oil on canvas, 176.5 x 240.7 cm, Barnes </a:t>
            </a:r>
            <a:r>
              <a:rPr lang="en-US" sz="2400" dirty="0" err="1">
                <a:solidFill>
                  <a:srgbClr val="FDF3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Foundatio</a:t>
            </a:r>
            <a:r>
              <a:rPr lang="en-US" sz="2400" dirty="0">
                <a:solidFill>
                  <a:srgbClr val="FDF3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Philadelphia, USA</a:t>
            </a:r>
            <a:br>
              <a:rPr lang="en-US" sz="2400" dirty="0">
                <a:solidFill>
                  <a:srgbClr val="FDF3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rgbClr val="FDF3ED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https://en.wikipedia.org/wiki/Le_bonheur_de_vivre#/media/File:Bonheur_Matisse.jpg</a:t>
            </a:r>
            <a:r>
              <a:rPr lang="en-US" sz="1200" dirty="0">
                <a:solidFill>
                  <a:srgbClr val="FDF3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200" b="1" dirty="0">
              <a:solidFill>
                <a:srgbClr val="FDF3E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70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D426BC2-5D5E-E7AF-8665-27F95C15E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52" y="105052"/>
            <a:ext cx="10011576" cy="6657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BF1767-F05D-435C-E1E1-F4580F96D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0800" y="2672179"/>
            <a:ext cx="1876148" cy="4090571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Dance I, 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1909, oil on canvas, 259.7 x 390.1 cm, MOM, NY, USA</a:t>
            </a:r>
            <a:b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https://www.moma.org/collection/works/79124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200" b="1" dirty="0">
              <a:solidFill>
                <a:schemeClr val="accent2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536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9972B370-9A26-06B3-EE9F-FA4937CD86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14" y="116681"/>
            <a:ext cx="10069448" cy="6624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166CDCD-2418-B904-2C4D-0F6C65712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77060" y="1743075"/>
            <a:ext cx="1800225" cy="499824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FDF1E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Dance II, </a:t>
            </a:r>
            <a:r>
              <a:rPr lang="en-US" sz="2400" dirty="0">
                <a:solidFill>
                  <a:srgbClr val="FDF1E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1910, oil on canvas, 260 x 391 cm, State Hermitage Museum, Saint Petersburg, Russia</a:t>
            </a:r>
            <a:br>
              <a:rPr lang="en-US" sz="2400" dirty="0">
                <a:solidFill>
                  <a:srgbClr val="FDF1E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https://en.wikipedia.org/wiki/File:Matissedance.jpg</a:t>
            </a:r>
            <a:r>
              <a:rPr lang="en-US" sz="1200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200" b="1" dirty="0">
              <a:solidFill>
                <a:schemeClr val="tx2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712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9A4FD-8F9C-10E8-BC06-B58C8E9B8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8348" y="3086100"/>
            <a:ext cx="5956645" cy="3640342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FDF3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Nasturtiums with the Painting ‘Dance’, </a:t>
            </a:r>
            <a:r>
              <a:rPr lang="en-US" sz="2400" dirty="0">
                <a:solidFill>
                  <a:srgbClr val="FDF3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1912, oil on canvas, 75 ½ × 45 ⅜″ (191.8 × 115.3 cm), the MET, NY, USA</a:t>
            </a:r>
            <a:br>
              <a:rPr lang="en-US" sz="2400" dirty="0">
                <a:solidFill>
                  <a:srgbClr val="FDF3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rgbClr val="FDF3ED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https://www.metmuseum.org/art/collection/search/483301</a:t>
            </a:r>
            <a:r>
              <a:rPr lang="en-US" sz="1200" dirty="0">
                <a:solidFill>
                  <a:srgbClr val="FDF3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122" name="Picture 2" descr="Henri Matisse | Nasturtiums with the Painting &quot;Dance&quot; I | The Metropolitan  Museum of Art">
            <a:extLst>
              <a:ext uri="{FF2B5EF4-FFF2-40B4-BE49-F238E27FC236}">
                <a16:creationId xmlns:a16="http://schemas.microsoft.com/office/drawing/2014/main" id="{5D3E7900-79EC-45C4-CB8E-B8B7582FFF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007" y="131558"/>
            <a:ext cx="4011888" cy="6594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7809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3EE74B12-CE4E-C7CF-FF38-2E2A446E20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29244" cy="6332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44829073-BBEC-4EC8-A237-96E3246A9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989250"/>
            <a:ext cx="12191999" cy="186875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FDF3E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Dance, </a:t>
            </a:r>
            <a:r>
              <a:rPr lang="en-US" sz="2400" dirty="0">
                <a:solidFill>
                  <a:srgbClr val="FDF3E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Summer 1932 - April 1933, Oil on canvas; three panels, Overall (left): 339.7 x 441.3 cm, Overall (center): 355.9 x 503.2 cm, Overall (right): 338.8 x 439.4 cm, the Barnes, Philadelphia, PA, USA </a:t>
            </a:r>
            <a:br>
              <a:rPr lang="en-US" sz="2400" dirty="0">
                <a:solidFill>
                  <a:srgbClr val="FDF3E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2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https://collection.barnesfoundation.org/objects/6967/The-Dance/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200" dirty="0">
              <a:solidFill>
                <a:schemeClr val="accent2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65511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99A64-481B-90F2-4365-353DD5587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br>
              <a:rPr lang="en-US" sz="2700" b="1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700" b="1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Unidentified Photographer</a:t>
            </a:r>
            <a:br>
              <a:rPr lang="en-US" sz="2700" dirty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700" b="1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Henri Matisse using a bamboo stick to sketch The Dance in his studio in Nice</a:t>
            </a:r>
            <a:r>
              <a:rPr lang="en-US" sz="27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1931, Photograph Collection, Barnes Foundation Archives, Philadelphia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https://www.ias.edu/ideas/2016/bois-matisse-barnes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picture containing sketch, drawing, painting, art&#10;&#10;Description automatically generated">
            <a:extLst>
              <a:ext uri="{FF2B5EF4-FFF2-40B4-BE49-F238E27FC236}">
                <a16:creationId xmlns:a16="http://schemas.microsoft.com/office/drawing/2014/main" id="{E12F1657-5E4A-9B73-1721-079BACB6FB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2244" y="1889471"/>
            <a:ext cx="6767512" cy="4837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238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7932768-D59A-A2B4-CB4B-928FD6C8A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08713"/>
            <a:ext cx="10515600" cy="1620077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FDF3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 for Barnes Mural, Ocher Harmony, </a:t>
            </a:r>
            <a:r>
              <a:rPr lang="en-US" sz="2400" dirty="0">
                <a:solidFill>
                  <a:srgbClr val="FDF3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1930–31, oil on canvas, 22x88 cm, </a:t>
            </a:r>
            <a:r>
              <a:rPr lang="en-US" sz="2400" dirty="0" err="1">
                <a:solidFill>
                  <a:srgbClr val="FDF3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Musée</a:t>
            </a:r>
            <a:r>
              <a:rPr lang="en-US" sz="2400" dirty="0">
                <a:solidFill>
                  <a:srgbClr val="FDF3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Matisse Nice, France</a:t>
            </a:r>
            <a:br>
              <a:rPr lang="en-US" sz="2400" dirty="0">
                <a:solidFill>
                  <a:srgbClr val="FDF3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rgbClr val="FDF3ED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https://philamuseum.org/calendar/exhibition/matisse-1930s</a:t>
            </a:r>
            <a:r>
              <a:rPr lang="en-US" sz="1200" dirty="0">
                <a:solidFill>
                  <a:srgbClr val="FDF3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8194" name="Picture 2" descr="Oil Study for Barnes Mural, Ocher Harmony, 1930–31, by Henri Matisse">
            <a:extLst>
              <a:ext uri="{FF2B5EF4-FFF2-40B4-BE49-F238E27FC236}">
                <a16:creationId xmlns:a16="http://schemas.microsoft.com/office/drawing/2014/main" id="{E89FA0A2-EB1D-FFF8-31F2-9D352799B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32" y="492988"/>
            <a:ext cx="11975936" cy="461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5615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6DF3F-F8A9-FB72-92ED-210138C10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486" y="1457325"/>
            <a:ext cx="3038061" cy="5305011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Dance (view of the Main Room, South Wall), 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Summer 1932 - April 1933, Oil on canvas; three panels, Overall (left): 339.7 x 441.3 cm, Overall (center): 355.9 x 503.2 cm, Overall (right): 338.8 x 439.4 cm, the Barnes, Philadelphia, PA, USA </a:t>
            </a:r>
            <a:r>
              <a:rPr lang="en-US" sz="12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https://collection.barnesfoundation.org/objects/6967/The-Dance/ensemble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200" dirty="0">
              <a:solidFill>
                <a:schemeClr val="accent2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picture containing painting, art, indoor, wall&#10;&#10;Description automatically generated">
            <a:extLst>
              <a:ext uri="{FF2B5EF4-FFF2-40B4-BE49-F238E27FC236}">
                <a16:creationId xmlns:a16="http://schemas.microsoft.com/office/drawing/2014/main" id="{F3A5739D-EBB2-09AA-69FD-8B4672B952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2" y="95664"/>
            <a:ext cx="8888896" cy="666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534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CC768-B270-6352-B852-44812CF54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FDF3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Dance: After the Paris version of the Barnes Mural, </a:t>
            </a:r>
            <a:r>
              <a:rPr lang="en-US" sz="2400" dirty="0">
                <a:solidFill>
                  <a:srgbClr val="FDF3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1935, Etching and color aquatint on paper, 30.2 x 80.3 cm, the MET, NY, USA</a:t>
            </a:r>
            <a:br>
              <a:rPr lang="en-US" sz="2400" dirty="0">
                <a:solidFill>
                  <a:srgbClr val="FDF3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rgbClr val="FDF3ED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https://www.metmuseum.org/art/collection/search/492859</a:t>
            </a:r>
            <a:r>
              <a:rPr lang="en-US" sz="1200" dirty="0">
                <a:solidFill>
                  <a:srgbClr val="FDF3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200" b="1" dirty="0">
              <a:solidFill>
                <a:srgbClr val="FDF3E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Henri Matisse | Dance: After the Paris version of the Barnes Mural | The  Metropolitan Museum of Art">
            <a:extLst>
              <a:ext uri="{FF2B5EF4-FFF2-40B4-BE49-F238E27FC236}">
                <a16:creationId xmlns:a16="http://schemas.microsoft.com/office/drawing/2014/main" id="{C7BE212A-CFA0-2E68-AAF4-C4B6EC758E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424" y="1690688"/>
            <a:ext cx="11625152" cy="4863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84372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C868536-6A86-926F-13C5-2A80DE23D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1980" y="2693504"/>
            <a:ext cx="5511820" cy="4065214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FDF3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Creole Dancer, </a:t>
            </a:r>
            <a:r>
              <a:rPr lang="en-US" sz="2400" dirty="0">
                <a:solidFill>
                  <a:srgbClr val="FDF3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1950, Cutout, 205 × 120 cm, </a:t>
            </a:r>
            <a:r>
              <a:rPr lang="en-US" sz="2400" dirty="0" err="1">
                <a:solidFill>
                  <a:srgbClr val="FDF3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Musée</a:t>
            </a:r>
            <a:r>
              <a:rPr lang="en-US" sz="2400" dirty="0">
                <a:solidFill>
                  <a:srgbClr val="FDF3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Matisse, Nice, France</a:t>
            </a:r>
            <a:r>
              <a:rPr lang="en-US" sz="2400" b="1" dirty="0">
                <a:solidFill>
                  <a:srgbClr val="FDF3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400" b="1" dirty="0">
                <a:solidFill>
                  <a:srgbClr val="FDF3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1" dirty="0">
                <a:solidFill>
                  <a:srgbClr val="FDF3ED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https://tresors.nice.fr/oeuvre/</a:t>
            </a:r>
            <a:r>
              <a:rPr lang="en-US" sz="1200" dirty="0">
                <a:solidFill>
                  <a:srgbClr val="FDF3ED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danseuse-creole-nice</a:t>
            </a:r>
            <a:r>
              <a:rPr lang="en-US" sz="1200" b="1" dirty="0">
                <a:solidFill>
                  <a:srgbClr val="FDF3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7172" name="Picture 4" descr="Painting: Creole dancer, Nice">
            <a:extLst>
              <a:ext uri="{FF2B5EF4-FFF2-40B4-BE49-F238E27FC236}">
                <a16:creationId xmlns:a16="http://schemas.microsoft.com/office/drawing/2014/main" id="{63EF3895-623A-694F-4C7E-4B1B77E72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383" y="99282"/>
            <a:ext cx="4271597" cy="6659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2490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Sequential Access Storage 1">
            <a:extLst>
              <a:ext uri="{FF2B5EF4-FFF2-40B4-BE49-F238E27FC236}">
                <a16:creationId xmlns:a16="http://schemas.microsoft.com/office/drawing/2014/main" id="{98FEF260-F0E6-41C3-2C05-BE231121AC17}"/>
              </a:ext>
            </a:extLst>
          </p:cNvPr>
          <p:cNvSpPr/>
          <p:nvPr/>
        </p:nvSpPr>
        <p:spPr>
          <a:xfrm>
            <a:off x="511945" y="459419"/>
            <a:ext cx="11168109" cy="5939161"/>
          </a:xfrm>
          <a:custGeom>
            <a:avLst/>
            <a:gdLst>
              <a:gd name="connsiteX0" fmla="*/ 5584055 w 11168109"/>
              <a:gd name="connsiteY0" fmla="*/ 5939161 h 5939161"/>
              <a:gd name="connsiteX1" fmla="*/ 632734 w 11168109"/>
              <a:gd name="connsiteY1" fmla="*/ 4342613 h 5939161"/>
              <a:gd name="connsiteX2" fmla="*/ 3884530 w 11168109"/>
              <a:gd name="connsiteY2" fmla="*/ 140878 h 5939161"/>
              <a:gd name="connsiteX3" fmla="*/ 8100076 w 11168109"/>
              <a:gd name="connsiteY3" fmla="*/ 318517 h 5939161"/>
              <a:gd name="connsiteX4" fmla="*/ 9532578 w 11168109"/>
              <a:gd name="connsiteY4" fmla="*/ 5069391 h 5939161"/>
              <a:gd name="connsiteX5" fmla="*/ 10110466 w 11168109"/>
              <a:gd name="connsiteY5" fmla="*/ 5069391 h 5939161"/>
              <a:gd name="connsiteX6" fmla="*/ 10671998 w 11168109"/>
              <a:gd name="connsiteY6" fmla="*/ 5069391 h 5939161"/>
              <a:gd name="connsiteX7" fmla="*/ 11168109 w 11168109"/>
              <a:gd name="connsiteY7" fmla="*/ 5069391 h 5939161"/>
              <a:gd name="connsiteX8" fmla="*/ 11168109 w 11168109"/>
              <a:gd name="connsiteY8" fmla="*/ 5504276 h 5939161"/>
              <a:gd name="connsiteX9" fmla="*/ 11168109 w 11168109"/>
              <a:gd name="connsiteY9" fmla="*/ 5939161 h 5939161"/>
              <a:gd name="connsiteX10" fmla="*/ 10637624 w 11168109"/>
              <a:gd name="connsiteY10" fmla="*/ 5939161 h 5939161"/>
              <a:gd name="connsiteX11" fmla="*/ 9939617 w 11168109"/>
              <a:gd name="connsiteY11" fmla="*/ 5939161 h 5939161"/>
              <a:gd name="connsiteX12" fmla="*/ 9297451 w 11168109"/>
              <a:gd name="connsiteY12" fmla="*/ 5939161 h 5939161"/>
              <a:gd name="connsiteX13" fmla="*/ 8543604 w 11168109"/>
              <a:gd name="connsiteY13" fmla="*/ 5939161 h 5939161"/>
              <a:gd name="connsiteX14" fmla="*/ 7733916 w 11168109"/>
              <a:gd name="connsiteY14" fmla="*/ 5939161 h 5939161"/>
              <a:gd name="connsiteX15" fmla="*/ 6924228 w 11168109"/>
              <a:gd name="connsiteY15" fmla="*/ 5939161 h 5939161"/>
              <a:gd name="connsiteX16" fmla="*/ 6226221 w 11168109"/>
              <a:gd name="connsiteY16" fmla="*/ 5939161 h 5939161"/>
              <a:gd name="connsiteX17" fmla="*/ 5584055 w 11168109"/>
              <a:gd name="connsiteY17" fmla="*/ 5939161 h 5939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8109" h="5939161" fill="none" extrusionOk="0">
                <a:moveTo>
                  <a:pt x="5584055" y="5939161"/>
                </a:moveTo>
                <a:cubicBezTo>
                  <a:pt x="3250288" y="6169488"/>
                  <a:pt x="1364164" y="5434453"/>
                  <a:pt x="632734" y="4342613"/>
                </a:cubicBezTo>
                <a:cubicBezTo>
                  <a:pt x="-883915" y="3153371"/>
                  <a:pt x="492252" y="565952"/>
                  <a:pt x="3884530" y="140878"/>
                </a:cubicBezTo>
                <a:cubicBezTo>
                  <a:pt x="5329700" y="39993"/>
                  <a:pt x="6780166" y="-76215"/>
                  <a:pt x="8100076" y="318517"/>
                </a:cubicBezTo>
                <a:cubicBezTo>
                  <a:pt x="11841419" y="1563382"/>
                  <a:pt x="12427291" y="3872565"/>
                  <a:pt x="9532578" y="5069391"/>
                </a:cubicBezTo>
                <a:cubicBezTo>
                  <a:pt x="9687332" y="5083113"/>
                  <a:pt x="9983300" y="5045312"/>
                  <a:pt x="10110466" y="5069391"/>
                </a:cubicBezTo>
                <a:cubicBezTo>
                  <a:pt x="10237632" y="5093470"/>
                  <a:pt x="10422804" y="5093247"/>
                  <a:pt x="10671998" y="5069391"/>
                </a:cubicBezTo>
                <a:cubicBezTo>
                  <a:pt x="10921192" y="5045535"/>
                  <a:pt x="11009635" y="5079082"/>
                  <a:pt x="11168109" y="5069391"/>
                </a:cubicBezTo>
                <a:cubicBezTo>
                  <a:pt x="11179591" y="5195370"/>
                  <a:pt x="11167072" y="5339780"/>
                  <a:pt x="11168109" y="5504276"/>
                </a:cubicBezTo>
                <a:cubicBezTo>
                  <a:pt x="11169146" y="5668772"/>
                  <a:pt x="11163679" y="5766494"/>
                  <a:pt x="11168109" y="5939161"/>
                </a:cubicBezTo>
                <a:cubicBezTo>
                  <a:pt x="11047941" y="5939237"/>
                  <a:pt x="10808420" y="5937071"/>
                  <a:pt x="10637624" y="5939161"/>
                </a:cubicBezTo>
                <a:cubicBezTo>
                  <a:pt x="10466829" y="5941251"/>
                  <a:pt x="10146621" y="5958882"/>
                  <a:pt x="9939617" y="5939161"/>
                </a:cubicBezTo>
                <a:cubicBezTo>
                  <a:pt x="9732613" y="5919440"/>
                  <a:pt x="9597148" y="5971049"/>
                  <a:pt x="9297451" y="5939161"/>
                </a:cubicBezTo>
                <a:cubicBezTo>
                  <a:pt x="8997754" y="5907273"/>
                  <a:pt x="8867183" y="5973493"/>
                  <a:pt x="8543604" y="5939161"/>
                </a:cubicBezTo>
                <a:cubicBezTo>
                  <a:pt x="8220025" y="5904829"/>
                  <a:pt x="8060491" y="5938953"/>
                  <a:pt x="7733916" y="5939161"/>
                </a:cubicBezTo>
                <a:cubicBezTo>
                  <a:pt x="7407341" y="5939369"/>
                  <a:pt x="7227137" y="5928544"/>
                  <a:pt x="6924228" y="5939161"/>
                </a:cubicBezTo>
                <a:cubicBezTo>
                  <a:pt x="6621319" y="5949778"/>
                  <a:pt x="6474156" y="5960650"/>
                  <a:pt x="6226221" y="5939161"/>
                </a:cubicBezTo>
                <a:cubicBezTo>
                  <a:pt x="5978286" y="5917672"/>
                  <a:pt x="5785018" y="5964201"/>
                  <a:pt x="5584055" y="5939161"/>
                </a:cubicBezTo>
                <a:close/>
              </a:path>
              <a:path w="11168109" h="5939161" stroke="0" extrusionOk="0">
                <a:moveTo>
                  <a:pt x="5584055" y="5939161"/>
                </a:moveTo>
                <a:cubicBezTo>
                  <a:pt x="3346951" y="6010584"/>
                  <a:pt x="1519538" y="5308652"/>
                  <a:pt x="632734" y="4342613"/>
                </a:cubicBezTo>
                <a:cubicBezTo>
                  <a:pt x="-870217" y="2148407"/>
                  <a:pt x="506171" y="470020"/>
                  <a:pt x="3884530" y="140878"/>
                </a:cubicBezTo>
                <a:cubicBezTo>
                  <a:pt x="5264406" y="-64775"/>
                  <a:pt x="6970166" y="207527"/>
                  <a:pt x="8100076" y="318517"/>
                </a:cubicBezTo>
                <a:cubicBezTo>
                  <a:pt x="11531983" y="1300283"/>
                  <a:pt x="12212001" y="3457818"/>
                  <a:pt x="9532578" y="5069391"/>
                </a:cubicBezTo>
                <a:cubicBezTo>
                  <a:pt x="9682983" y="5068049"/>
                  <a:pt x="9895854" y="5085550"/>
                  <a:pt x="10028689" y="5069391"/>
                </a:cubicBezTo>
                <a:cubicBezTo>
                  <a:pt x="10161524" y="5053232"/>
                  <a:pt x="10336439" y="5096592"/>
                  <a:pt x="10573866" y="5069391"/>
                </a:cubicBezTo>
                <a:cubicBezTo>
                  <a:pt x="10811293" y="5042190"/>
                  <a:pt x="11045535" y="5042168"/>
                  <a:pt x="11168109" y="5069391"/>
                </a:cubicBezTo>
                <a:cubicBezTo>
                  <a:pt x="11176324" y="5263619"/>
                  <a:pt x="11152421" y="5356392"/>
                  <a:pt x="11168109" y="5521671"/>
                </a:cubicBezTo>
                <a:cubicBezTo>
                  <a:pt x="11183797" y="5686950"/>
                  <a:pt x="11154488" y="5851692"/>
                  <a:pt x="11168109" y="5939161"/>
                </a:cubicBezTo>
                <a:cubicBezTo>
                  <a:pt x="10896853" y="5935675"/>
                  <a:pt x="10593063" y="5921040"/>
                  <a:pt x="10358421" y="5939161"/>
                </a:cubicBezTo>
                <a:cubicBezTo>
                  <a:pt x="10123779" y="5957282"/>
                  <a:pt x="9918419" y="5963037"/>
                  <a:pt x="9772096" y="5939161"/>
                </a:cubicBezTo>
                <a:cubicBezTo>
                  <a:pt x="9625774" y="5915285"/>
                  <a:pt x="9316314" y="5957509"/>
                  <a:pt x="9074089" y="5939161"/>
                </a:cubicBezTo>
                <a:cubicBezTo>
                  <a:pt x="8831864" y="5920813"/>
                  <a:pt x="8600362" y="5950433"/>
                  <a:pt x="8320241" y="5939161"/>
                </a:cubicBezTo>
                <a:cubicBezTo>
                  <a:pt x="8040120" y="5927889"/>
                  <a:pt x="7843414" y="5952382"/>
                  <a:pt x="7566394" y="5939161"/>
                </a:cubicBezTo>
                <a:cubicBezTo>
                  <a:pt x="7289374" y="5925940"/>
                  <a:pt x="7271245" y="5912111"/>
                  <a:pt x="6980069" y="5939161"/>
                </a:cubicBezTo>
                <a:cubicBezTo>
                  <a:pt x="6688894" y="5966211"/>
                  <a:pt x="6604332" y="5944062"/>
                  <a:pt x="6337902" y="5939161"/>
                </a:cubicBezTo>
                <a:cubicBezTo>
                  <a:pt x="6071472" y="5934260"/>
                  <a:pt x="5848987" y="5969811"/>
                  <a:pt x="5584055" y="5939161"/>
                </a:cubicBezTo>
                <a:close/>
              </a:path>
            </a:pathLst>
          </a:custGeom>
          <a:gradFill flip="none" rotWithShape="1">
            <a:gsLst>
              <a:gs pos="0">
                <a:srgbClr val="FDF3ED">
                  <a:shade val="30000"/>
                  <a:satMod val="115000"/>
                </a:srgbClr>
              </a:gs>
              <a:gs pos="50000">
                <a:srgbClr val="FDF3ED">
                  <a:shade val="67500"/>
                  <a:satMod val="115000"/>
                </a:srgbClr>
              </a:gs>
              <a:gs pos="100000">
                <a:srgbClr val="FDF3ED">
                  <a:shade val="100000"/>
                  <a:satMod val="115000"/>
                </a:srgbClr>
              </a:gs>
            </a:gsLst>
            <a:lin ang="13500000" scaled="1"/>
            <a:tileRect/>
          </a:gradFill>
          <a:ln w="28575">
            <a:solidFill>
              <a:schemeClr val="bg1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79486930">
                  <a:prstGeom prst="flowChartMagneticTap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7200" b="1" dirty="0">
                <a:ln w="28575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955454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481</Words>
  <Application>Microsoft Office PowerPoint</Application>
  <PresentationFormat>Widescreen</PresentationFormat>
  <Paragraphs>13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Le bonheur de vivre (Joy of Life), 1905, oil on canvas, 176.5 x 240.7 cm, Barnes Foundatio, Philadelphia, USA https://en.wikipedia.org/wiki/Le_bonheur_de_vivre#/media/File:Bonheur_Matisse.jpg </vt:lpstr>
      <vt:lpstr>Dance I, 1909, oil on canvas, 259.7 x 390.1 cm, MOM, NY, USA https://www.moma.org/collection/works/79124 </vt:lpstr>
      <vt:lpstr>Dance II, 1910, oil on canvas, 260 x 391 cm, State Hermitage Museum, Saint Petersburg, Russia https://en.wikipedia.org/wiki/File:Matissedance.jpg </vt:lpstr>
      <vt:lpstr>Nasturtiums with the Painting ‘Dance’, 1912, oil on canvas, 75 ½ × 45 ⅜″ (191.8 × 115.3 cm), the MET, NY, USA https://www.metmuseum.org/art/collection/search/483301 </vt:lpstr>
      <vt:lpstr>The Dance, Summer 1932 - April 1933, Oil on canvas; three panels, Overall (left): 339.7 x 441.3 cm, Overall (center): 355.9 x 503.2 cm, Overall (right): 338.8 x 439.4 cm, the Barnes, Philadelphia, PA, USA  https://collection.barnesfoundation.org/objects/6967/The-Dance/  </vt:lpstr>
      <vt:lpstr> Unidentified Photographer Henri Matisse using a bamboo stick to sketch The Dance in his studio in Nice, 1931, Photograph Collection, Barnes Foundation Archives, Philadelphia https://www.ias.edu/ideas/2016/bois-matisse-barnes  </vt:lpstr>
      <vt:lpstr>Study for Barnes Mural, Ocher Harmony, 1930–31, oil on canvas, 22x88 cm, Musée Matisse Nice, France https://philamuseum.org/calendar/exhibition/matisse-1930s </vt:lpstr>
      <vt:lpstr>The Dance (view of the Main Room, South Wall), Summer 1932 - April 1933, Oil on canvas; three panels, Overall (left): 339.7 x 441.3 cm, Overall (center): 355.9 x 503.2 cm, Overall (right): 338.8 x 439.4 cm, the Barnes, Philadelphia, PA, USA https://collection.barnesfoundation.org/objects/6967/The-Dance/ensemble  </vt:lpstr>
      <vt:lpstr>Dance: After the Paris version of the Barnes Mural, 1935, Etching and color aquatint on paper, 30.2 x 80.3 cm, the MET, NY, USA https://www.metmuseum.org/art/collection/search/492859 </vt:lpstr>
      <vt:lpstr>Creole Dancer, 1950, Cutout, 205 × 120 cm, Musée Matisse, Nice, France  https://tresors.nice.fr/oeuvre/danseuse-creole-nice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2023-06-24T08:09:18Z</dcterms:created>
  <dcterms:modified xsi:type="dcterms:W3CDTF">2023-06-24T11:48:26Z</dcterms:modified>
</cp:coreProperties>
</file>