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97" r:id="rId24"/>
    <p:sldId id="277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8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CE2D5D-432D-47F3-BAFD-8614B9C0DBDF}" v="169" dt="2022-11-20T12:43:42.8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3" d="100"/>
          <a:sy n="83" d="100"/>
        </p:scale>
        <p:origin x="686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13CE2D5D-432D-47F3-BAFD-8614B9C0DBDF}"/>
    <pc:docChg chg="undo redo custSel addSld delSld modSld sldOrd">
      <pc:chgData name="Amalia Spiliakou" userId="f4bd6b91a0b5818a" providerId="LiveId" clId="{13CE2D5D-432D-47F3-BAFD-8614B9C0DBDF}" dt="2022-11-20T12:43:42.884" v="1710"/>
      <pc:docMkLst>
        <pc:docMk/>
      </pc:docMkLst>
      <pc:sldChg chg="addSp delSp modSp mod setBg">
        <pc:chgData name="Amalia Spiliakou" userId="f4bd6b91a0b5818a" providerId="LiveId" clId="{13CE2D5D-432D-47F3-BAFD-8614B9C0DBDF}" dt="2022-11-20T09:24:20.440" v="575"/>
        <pc:sldMkLst>
          <pc:docMk/>
          <pc:sldMk cId="1560614123" sldId="256"/>
        </pc:sldMkLst>
        <pc:spChg chg="mod">
          <ac:chgData name="Amalia Spiliakou" userId="f4bd6b91a0b5818a" providerId="LiveId" clId="{13CE2D5D-432D-47F3-BAFD-8614B9C0DBDF}" dt="2022-11-20T09:24:12.201" v="574" actId="207"/>
          <ac:spMkLst>
            <pc:docMk/>
            <pc:sldMk cId="1560614123" sldId="256"/>
            <ac:spMk id="4" creationId="{E6F1580F-8F0A-9C6F-21C6-A33B9E8704DD}"/>
          </ac:spMkLst>
        </pc:spChg>
        <pc:graphicFrameChg chg="add del mod">
          <ac:chgData name="Amalia Spiliakou" userId="f4bd6b91a0b5818a" providerId="LiveId" clId="{13CE2D5D-432D-47F3-BAFD-8614B9C0DBDF}" dt="2022-11-20T09:18:26.947" v="492"/>
          <ac:graphicFrameMkLst>
            <pc:docMk/>
            <pc:sldMk cId="1560614123" sldId="256"/>
            <ac:graphicFrameMk id="5" creationId="{2D76FE16-0ECA-CFFD-44BB-D116009318CA}"/>
          </ac:graphicFrameMkLst>
        </pc:graphicFrameChg>
        <pc:picChg chg="add mod">
          <ac:chgData name="Amalia Spiliakou" userId="f4bd6b91a0b5818a" providerId="LiveId" clId="{13CE2D5D-432D-47F3-BAFD-8614B9C0DBDF}" dt="2022-11-20T09:16:41.422" v="483" actId="1076"/>
          <ac:picMkLst>
            <pc:docMk/>
            <pc:sldMk cId="1560614123" sldId="256"/>
            <ac:picMk id="1026" creationId="{E1CCF46B-9E88-6ADC-3C02-5AD61D0EF1C0}"/>
          </ac:picMkLst>
        </pc:picChg>
      </pc:sldChg>
      <pc:sldChg chg="addSp delSp modSp mod setBg">
        <pc:chgData name="Amalia Spiliakou" userId="f4bd6b91a0b5818a" providerId="LiveId" clId="{13CE2D5D-432D-47F3-BAFD-8614B9C0DBDF}" dt="2022-11-20T09:44:07.105" v="749" actId="20577"/>
        <pc:sldMkLst>
          <pc:docMk/>
          <pc:sldMk cId="525075256" sldId="258"/>
        </pc:sldMkLst>
        <pc:spChg chg="mod">
          <ac:chgData name="Amalia Spiliakou" userId="f4bd6b91a0b5818a" providerId="LiveId" clId="{13CE2D5D-432D-47F3-BAFD-8614B9C0DBDF}" dt="2022-11-20T09:44:07.105" v="749" actId="20577"/>
          <ac:spMkLst>
            <pc:docMk/>
            <pc:sldMk cId="525075256" sldId="258"/>
            <ac:spMk id="2" creationId="{8D7BA3D6-6375-4E40-90B9-3EE0CDFB1C98}"/>
          </ac:spMkLst>
        </pc:spChg>
        <pc:picChg chg="add del">
          <ac:chgData name="Amalia Spiliakou" userId="f4bd6b91a0b5818a" providerId="LiveId" clId="{13CE2D5D-432D-47F3-BAFD-8614B9C0DBDF}" dt="2022-11-20T09:42:03.232" v="724" actId="478"/>
          <ac:picMkLst>
            <pc:docMk/>
            <pc:sldMk cId="525075256" sldId="258"/>
            <ac:picMk id="4098" creationId="{D6284FAB-7FD6-53EB-FA50-42209C7A743F}"/>
          </ac:picMkLst>
        </pc:picChg>
        <pc:picChg chg="add mod">
          <ac:chgData name="Amalia Spiliakou" userId="f4bd6b91a0b5818a" providerId="LiveId" clId="{13CE2D5D-432D-47F3-BAFD-8614B9C0DBDF}" dt="2022-11-20T09:42:44.495" v="726" actId="1076"/>
          <ac:picMkLst>
            <pc:docMk/>
            <pc:sldMk cId="525075256" sldId="258"/>
            <ac:picMk id="4100" creationId="{E4C30D38-1F06-854D-FDAC-139E5AFDE8AE}"/>
          </ac:picMkLst>
        </pc:picChg>
      </pc:sldChg>
      <pc:sldChg chg="addSp modSp mod setBg">
        <pc:chgData name="Amalia Spiliakou" userId="f4bd6b91a0b5818a" providerId="LiveId" clId="{13CE2D5D-432D-47F3-BAFD-8614B9C0DBDF}" dt="2022-11-20T10:26:32.815" v="1034" actId="6549"/>
        <pc:sldMkLst>
          <pc:docMk/>
          <pc:sldMk cId="1594252718" sldId="259"/>
        </pc:sldMkLst>
        <pc:spChg chg="mod">
          <ac:chgData name="Amalia Spiliakou" userId="f4bd6b91a0b5818a" providerId="LiveId" clId="{13CE2D5D-432D-47F3-BAFD-8614B9C0DBDF}" dt="2022-11-20T10:26:32.815" v="1034" actId="6549"/>
          <ac:spMkLst>
            <pc:docMk/>
            <pc:sldMk cId="1594252718" sldId="259"/>
            <ac:spMk id="2" creationId="{BAABF84A-DE17-779A-FFCD-9CA1BB634EBB}"/>
          </ac:spMkLst>
        </pc:spChg>
        <pc:picChg chg="add mod">
          <ac:chgData name="Amalia Spiliakou" userId="f4bd6b91a0b5818a" providerId="LiveId" clId="{13CE2D5D-432D-47F3-BAFD-8614B9C0DBDF}" dt="2022-11-20T09:49:31.624" v="751" actId="1076"/>
          <ac:picMkLst>
            <pc:docMk/>
            <pc:sldMk cId="1594252718" sldId="259"/>
            <ac:picMk id="5122" creationId="{AE86E8A5-A4E1-352E-CC8E-602353AC22D6}"/>
          </ac:picMkLst>
        </pc:picChg>
      </pc:sldChg>
      <pc:sldChg chg="addSp modSp mod setBg">
        <pc:chgData name="Amalia Spiliakou" userId="f4bd6b91a0b5818a" providerId="LiveId" clId="{13CE2D5D-432D-47F3-BAFD-8614B9C0DBDF}" dt="2022-11-20T10:09:50.186" v="938" actId="14100"/>
        <pc:sldMkLst>
          <pc:docMk/>
          <pc:sldMk cId="3504490" sldId="260"/>
        </pc:sldMkLst>
        <pc:spChg chg="mod">
          <ac:chgData name="Amalia Spiliakou" userId="f4bd6b91a0b5818a" providerId="LiveId" clId="{13CE2D5D-432D-47F3-BAFD-8614B9C0DBDF}" dt="2022-11-20T10:09:50.186" v="938" actId="14100"/>
          <ac:spMkLst>
            <pc:docMk/>
            <pc:sldMk cId="3504490" sldId="260"/>
            <ac:spMk id="2" creationId="{0B670913-CD71-B28E-87D9-51A6AEDF215B}"/>
          </ac:spMkLst>
        </pc:spChg>
        <pc:picChg chg="add mod">
          <ac:chgData name="Amalia Spiliakou" userId="f4bd6b91a0b5818a" providerId="LiveId" clId="{13CE2D5D-432D-47F3-BAFD-8614B9C0DBDF}" dt="2022-11-20T10:08:02.856" v="914" actId="1076"/>
          <ac:picMkLst>
            <pc:docMk/>
            <pc:sldMk cId="3504490" sldId="260"/>
            <ac:picMk id="9218" creationId="{DACC16F8-5887-2C1B-6ADD-2C7899C7CAC7}"/>
          </ac:picMkLst>
        </pc:picChg>
      </pc:sldChg>
      <pc:sldChg chg="addSp modSp mod setBg">
        <pc:chgData name="Amalia Spiliakou" userId="f4bd6b91a0b5818a" providerId="LiveId" clId="{13CE2D5D-432D-47F3-BAFD-8614B9C0DBDF}" dt="2022-11-20T10:26:54.937" v="1037" actId="6549"/>
        <pc:sldMkLst>
          <pc:docMk/>
          <pc:sldMk cId="1745806016" sldId="261"/>
        </pc:sldMkLst>
        <pc:spChg chg="mod">
          <ac:chgData name="Amalia Spiliakou" userId="f4bd6b91a0b5818a" providerId="LiveId" clId="{13CE2D5D-432D-47F3-BAFD-8614B9C0DBDF}" dt="2022-11-20T10:26:54.937" v="1037" actId="6549"/>
          <ac:spMkLst>
            <pc:docMk/>
            <pc:sldMk cId="1745806016" sldId="261"/>
            <ac:spMk id="2" creationId="{970FD15C-1398-93CD-1778-0C5C9AF1F8BB}"/>
          </ac:spMkLst>
        </pc:spChg>
        <pc:picChg chg="add mod">
          <ac:chgData name="Amalia Spiliakou" userId="f4bd6b91a0b5818a" providerId="LiveId" clId="{13CE2D5D-432D-47F3-BAFD-8614B9C0DBDF}" dt="2022-11-20T09:54:51.458" v="779" actId="1076"/>
          <ac:picMkLst>
            <pc:docMk/>
            <pc:sldMk cId="1745806016" sldId="261"/>
            <ac:picMk id="6146" creationId="{C7186FF4-983B-CFE7-D472-79C5F6647C2E}"/>
          </ac:picMkLst>
        </pc:picChg>
      </pc:sldChg>
      <pc:sldChg chg="addSp delSp modSp mod setBg">
        <pc:chgData name="Amalia Spiliakou" userId="f4bd6b91a0b5818a" providerId="LiveId" clId="{13CE2D5D-432D-47F3-BAFD-8614B9C0DBDF}" dt="2022-11-20T11:01:48.562" v="1081"/>
        <pc:sldMkLst>
          <pc:docMk/>
          <pc:sldMk cId="842610181" sldId="262"/>
        </pc:sldMkLst>
        <pc:spChg chg="mod">
          <ac:chgData name="Amalia Spiliakou" userId="f4bd6b91a0b5818a" providerId="LiveId" clId="{13CE2D5D-432D-47F3-BAFD-8614B9C0DBDF}" dt="2022-11-20T11:01:32.391" v="1080" actId="14100"/>
          <ac:spMkLst>
            <pc:docMk/>
            <pc:sldMk cId="842610181" sldId="262"/>
            <ac:spMk id="2" creationId="{58D81701-7E53-A268-BAD9-BDE1490B04D3}"/>
          </ac:spMkLst>
        </pc:spChg>
        <pc:picChg chg="add del">
          <ac:chgData name="Amalia Spiliakou" userId="f4bd6b91a0b5818a" providerId="LiveId" clId="{13CE2D5D-432D-47F3-BAFD-8614B9C0DBDF}" dt="2022-11-20T10:29:14.216" v="1039" actId="478"/>
          <ac:picMkLst>
            <pc:docMk/>
            <pc:sldMk cId="842610181" sldId="262"/>
            <ac:picMk id="14338" creationId="{3D30C84B-AEFD-131D-B0BD-4E77116C4762}"/>
          </ac:picMkLst>
        </pc:picChg>
        <pc:picChg chg="add mod">
          <ac:chgData name="Amalia Spiliakou" userId="f4bd6b91a0b5818a" providerId="LiveId" clId="{13CE2D5D-432D-47F3-BAFD-8614B9C0DBDF}" dt="2022-11-20T10:59:52.823" v="1041" actId="1076"/>
          <ac:picMkLst>
            <pc:docMk/>
            <pc:sldMk cId="842610181" sldId="262"/>
            <ac:picMk id="14340" creationId="{E45EA5F4-DA05-04D0-9356-B8FC9B658268}"/>
          </ac:picMkLst>
        </pc:picChg>
      </pc:sldChg>
      <pc:sldChg chg="addSp modSp mod setBg">
        <pc:chgData name="Amalia Spiliakou" userId="f4bd6b91a0b5818a" providerId="LiveId" clId="{13CE2D5D-432D-47F3-BAFD-8614B9C0DBDF}" dt="2022-11-20T11:12:57.656" v="1180"/>
        <pc:sldMkLst>
          <pc:docMk/>
          <pc:sldMk cId="906974182" sldId="263"/>
        </pc:sldMkLst>
        <pc:spChg chg="mod">
          <ac:chgData name="Amalia Spiliakou" userId="f4bd6b91a0b5818a" providerId="LiveId" clId="{13CE2D5D-432D-47F3-BAFD-8614B9C0DBDF}" dt="2022-11-20T11:12:49.132" v="1179" actId="14100"/>
          <ac:spMkLst>
            <pc:docMk/>
            <pc:sldMk cId="906974182" sldId="263"/>
            <ac:spMk id="2" creationId="{3A188B13-EEC4-EA56-3927-40F8E787B9EB}"/>
          </ac:spMkLst>
        </pc:spChg>
        <pc:picChg chg="add mod">
          <ac:chgData name="Amalia Spiliakou" userId="f4bd6b91a0b5818a" providerId="LiveId" clId="{13CE2D5D-432D-47F3-BAFD-8614B9C0DBDF}" dt="2022-11-20T11:11:43.142" v="1169" actId="1076"/>
          <ac:picMkLst>
            <pc:docMk/>
            <pc:sldMk cId="906974182" sldId="263"/>
            <ac:picMk id="18434" creationId="{483FBD77-D575-3957-10AC-2C7641C9B4A1}"/>
          </ac:picMkLst>
        </pc:picChg>
      </pc:sldChg>
      <pc:sldChg chg="addSp modSp mod setBg">
        <pc:chgData name="Amalia Spiliakou" userId="f4bd6b91a0b5818a" providerId="LiveId" clId="{13CE2D5D-432D-47F3-BAFD-8614B9C0DBDF}" dt="2022-11-20T11:04:34.633" v="1109" actId="14100"/>
        <pc:sldMkLst>
          <pc:docMk/>
          <pc:sldMk cId="620738013" sldId="264"/>
        </pc:sldMkLst>
        <pc:spChg chg="mod">
          <ac:chgData name="Amalia Spiliakou" userId="f4bd6b91a0b5818a" providerId="LiveId" clId="{13CE2D5D-432D-47F3-BAFD-8614B9C0DBDF}" dt="2022-11-20T11:04:34.633" v="1109" actId="14100"/>
          <ac:spMkLst>
            <pc:docMk/>
            <pc:sldMk cId="620738013" sldId="264"/>
            <ac:spMk id="2" creationId="{0034C8DC-288D-7321-A108-CB03BC8332AB}"/>
          </ac:spMkLst>
        </pc:spChg>
        <pc:picChg chg="add mod">
          <ac:chgData name="Amalia Spiliakou" userId="f4bd6b91a0b5818a" providerId="LiveId" clId="{13CE2D5D-432D-47F3-BAFD-8614B9C0DBDF}" dt="2022-11-20T11:04:14.951" v="1103" actId="1076"/>
          <ac:picMkLst>
            <pc:docMk/>
            <pc:sldMk cId="620738013" sldId="264"/>
            <ac:picMk id="15362" creationId="{DCCAEB54-64A8-2420-B22F-163B5F94220A}"/>
          </ac:picMkLst>
        </pc:picChg>
      </pc:sldChg>
      <pc:sldChg chg="addSp modSp mod setBg">
        <pc:chgData name="Amalia Spiliakou" userId="f4bd6b91a0b5818a" providerId="LiveId" clId="{13CE2D5D-432D-47F3-BAFD-8614B9C0DBDF}" dt="2022-11-20T10:25:38.868" v="1032"/>
        <pc:sldMkLst>
          <pc:docMk/>
          <pc:sldMk cId="3444132383" sldId="265"/>
        </pc:sldMkLst>
        <pc:spChg chg="mod">
          <ac:chgData name="Amalia Spiliakou" userId="f4bd6b91a0b5818a" providerId="LiveId" clId="{13CE2D5D-432D-47F3-BAFD-8614B9C0DBDF}" dt="2022-11-20T10:25:33.299" v="1031" actId="14100"/>
          <ac:spMkLst>
            <pc:docMk/>
            <pc:sldMk cId="3444132383" sldId="265"/>
            <ac:spMk id="2" creationId="{77C2BAC7-FC62-53AD-404A-5734AA97CF14}"/>
          </ac:spMkLst>
        </pc:spChg>
        <pc:picChg chg="add mod">
          <ac:chgData name="Amalia Spiliakou" userId="f4bd6b91a0b5818a" providerId="LiveId" clId="{13CE2D5D-432D-47F3-BAFD-8614B9C0DBDF}" dt="2022-11-20T10:24:46.986" v="1021" actId="1076"/>
          <ac:picMkLst>
            <pc:docMk/>
            <pc:sldMk cId="3444132383" sldId="265"/>
            <ac:picMk id="13314" creationId="{9326DAA7-EA43-3C7D-9F3E-58EE2BD2E7AB}"/>
          </ac:picMkLst>
        </pc:picChg>
      </pc:sldChg>
      <pc:sldChg chg="addSp modSp mod setBg">
        <pc:chgData name="Amalia Spiliakou" userId="f4bd6b91a0b5818a" providerId="LiveId" clId="{13CE2D5D-432D-47F3-BAFD-8614B9C0DBDF}" dt="2022-11-20T11:55:02.346" v="1253" actId="20577"/>
        <pc:sldMkLst>
          <pc:docMk/>
          <pc:sldMk cId="1365861192" sldId="266"/>
        </pc:sldMkLst>
        <pc:spChg chg="mod">
          <ac:chgData name="Amalia Spiliakou" userId="f4bd6b91a0b5818a" providerId="LiveId" clId="{13CE2D5D-432D-47F3-BAFD-8614B9C0DBDF}" dt="2022-11-20T11:55:02.346" v="1253" actId="20577"/>
          <ac:spMkLst>
            <pc:docMk/>
            <pc:sldMk cId="1365861192" sldId="266"/>
            <ac:spMk id="2" creationId="{FD182026-35EF-73F4-906B-81654177E756}"/>
          </ac:spMkLst>
        </pc:spChg>
        <pc:picChg chg="add mod">
          <ac:chgData name="Amalia Spiliakou" userId="f4bd6b91a0b5818a" providerId="LiveId" clId="{13CE2D5D-432D-47F3-BAFD-8614B9C0DBDF}" dt="2022-11-20T11:52:37.340" v="1208" actId="1076"/>
          <ac:picMkLst>
            <pc:docMk/>
            <pc:sldMk cId="1365861192" sldId="266"/>
            <ac:picMk id="20482" creationId="{B267D2C4-B8FC-5861-6246-9748D99616F4}"/>
          </ac:picMkLst>
        </pc:picChg>
      </pc:sldChg>
      <pc:sldChg chg="addSp modSp mod setBg">
        <pc:chgData name="Amalia Spiliakou" userId="f4bd6b91a0b5818a" providerId="LiveId" clId="{13CE2D5D-432D-47F3-BAFD-8614B9C0DBDF}" dt="2022-11-20T11:51:32.491" v="1206"/>
        <pc:sldMkLst>
          <pc:docMk/>
          <pc:sldMk cId="2577069400" sldId="267"/>
        </pc:sldMkLst>
        <pc:spChg chg="mod">
          <ac:chgData name="Amalia Spiliakou" userId="f4bd6b91a0b5818a" providerId="LiveId" clId="{13CE2D5D-432D-47F3-BAFD-8614B9C0DBDF}" dt="2022-11-20T11:51:17.060" v="1205" actId="14100"/>
          <ac:spMkLst>
            <pc:docMk/>
            <pc:sldMk cId="2577069400" sldId="267"/>
            <ac:spMk id="2" creationId="{AFAB64AA-9102-6E73-4645-968966FBD038}"/>
          </ac:spMkLst>
        </pc:spChg>
        <pc:picChg chg="add mod">
          <ac:chgData name="Amalia Spiliakou" userId="f4bd6b91a0b5818a" providerId="LiveId" clId="{13CE2D5D-432D-47F3-BAFD-8614B9C0DBDF}" dt="2022-11-20T11:50:23.851" v="1193" actId="1076"/>
          <ac:picMkLst>
            <pc:docMk/>
            <pc:sldMk cId="2577069400" sldId="267"/>
            <ac:picMk id="19458" creationId="{2FB0017D-0E66-10F7-B335-650AAD5348CD}"/>
          </ac:picMkLst>
        </pc:picChg>
      </pc:sldChg>
      <pc:sldChg chg="addSp modSp mod setBg">
        <pc:chgData name="Amalia Spiliakou" userId="f4bd6b91a0b5818a" providerId="LiveId" clId="{13CE2D5D-432D-47F3-BAFD-8614B9C0DBDF}" dt="2022-11-20T09:30:07.370" v="621" actId="255"/>
        <pc:sldMkLst>
          <pc:docMk/>
          <pc:sldMk cId="608331124" sldId="268"/>
        </pc:sldMkLst>
        <pc:spChg chg="mod">
          <ac:chgData name="Amalia Spiliakou" userId="f4bd6b91a0b5818a" providerId="LiveId" clId="{13CE2D5D-432D-47F3-BAFD-8614B9C0DBDF}" dt="2022-11-20T09:30:07.370" v="621" actId="255"/>
          <ac:spMkLst>
            <pc:docMk/>
            <pc:sldMk cId="608331124" sldId="268"/>
            <ac:spMk id="2" creationId="{8C6E16C2-4099-F08C-CC76-2B91BCDAF97A}"/>
          </ac:spMkLst>
        </pc:spChg>
        <pc:picChg chg="add mod">
          <ac:chgData name="Amalia Spiliakou" userId="f4bd6b91a0b5818a" providerId="LiveId" clId="{13CE2D5D-432D-47F3-BAFD-8614B9C0DBDF}" dt="2022-11-20T09:26:35.725" v="578" actId="1076"/>
          <ac:picMkLst>
            <pc:docMk/>
            <pc:sldMk cId="608331124" sldId="268"/>
            <ac:picMk id="2050" creationId="{8A5C31FD-B791-D4F0-DC7F-DBED135EFC4B}"/>
          </ac:picMkLst>
        </pc:picChg>
      </pc:sldChg>
      <pc:sldChg chg="addSp modSp mod setBg">
        <pc:chgData name="Amalia Spiliakou" userId="f4bd6b91a0b5818a" providerId="LiveId" clId="{13CE2D5D-432D-47F3-BAFD-8614B9C0DBDF}" dt="2022-11-20T12:40:34.375" v="1683" actId="20577"/>
        <pc:sldMkLst>
          <pc:docMk/>
          <pc:sldMk cId="882782029" sldId="269"/>
        </pc:sldMkLst>
        <pc:spChg chg="mod">
          <ac:chgData name="Amalia Spiliakou" userId="f4bd6b91a0b5818a" providerId="LiveId" clId="{13CE2D5D-432D-47F3-BAFD-8614B9C0DBDF}" dt="2022-11-20T12:40:34.375" v="1683" actId="20577"/>
          <ac:spMkLst>
            <pc:docMk/>
            <pc:sldMk cId="882782029" sldId="269"/>
            <ac:spMk id="2" creationId="{659CE680-2121-A1A8-85F2-8C87AD07D81D}"/>
          </ac:spMkLst>
        </pc:spChg>
        <pc:picChg chg="add mod">
          <ac:chgData name="Amalia Spiliakou" userId="f4bd6b91a0b5818a" providerId="LiveId" clId="{13CE2D5D-432D-47F3-BAFD-8614B9C0DBDF}" dt="2022-11-20T11:57:02.294" v="1265" actId="1076"/>
          <ac:picMkLst>
            <pc:docMk/>
            <pc:sldMk cId="882782029" sldId="269"/>
            <ac:picMk id="21506" creationId="{DE7A25BE-BB07-83AB-6AA4-9827977BFBE9}"/>
          </ac:picMkLst>
        </pc:picChg>
      </pc:sldChg>
      <pc:sldChg chg="addSp modSp mod setBg">
        <pc:chgData name="Amalia Spiliakou" userId="f4bd6b91a0b5818a" providerId="LiveId" clId="{13CE2D5D-432D-47F3-BAFD-8614B9C0DBDF}" dt="2022-11-20T12:19:49.446" v="1470" actId="14100"/>
        <pc:sldMkLst>
          <pc:docMk/>
          <pc:sldMk cId="3803814828" sldId="270"/>
        </pc:sldMkLst>
        <pc:spChg chg="mod">
          <ac:chgData name="Amalia Spiliakou" userId="f4bd6b91a0b5818a" providerId="LiveId" clId="{13CE2D5D-432D-47F3-BAFD-8614B9C0DBDF}" dt="2022-11-20T12:19:49.446" v="1470" actId="14100"/>
          <ac:spMkLst>
            <pc:docMk/>
            <pc:sldMk cId="3803814828" sldId="270"/>
            <ac:spMk id="2" creationId="{278E8F5A-E454-FC86-00D0-937FBB1FE048}"/>
          </ac:spMkLst>
        </pc:spChg>
        <pc:picChg chg="add mod">
          <ac:chgData name="Amalia Spiliakou" userId="f4bd6b91a0b5818a" providerId="LiveId" clId="{13CE2D5D-432D-47F3-BAFD-8614B9C0DBDF}" dt="2022-11-20T11:06:32.500" v="1127" actId="1076"/>
          <ac:picMkLst>
            <pc:docMk/>
            <pc:sldMk cId="3803814828" sldId="270"/>
            <ac:picMk id="16386" creationId="{79CFB0A0-CB5B-1054-A1B9-DFF6C92E96B9}"/>
          </ac:picMkLst>
        </pc:picChg>
      </pc:sldChg>
      <pc:sldChg chg="addSp modSp mod setBg">
        <pc:chgData name="Amalia Spiliakou" userId="f4bd6b91a0b5818a" providerId="LiveId" clId="{13CE2D5D-432D-47F3-BAFD-8614B9C0DBDF}" dt="2022-11-20T12:01:56.376" v="1309"/>
        <pc:sldMkLst>
          <pc:docMk/>
          <pc:sldMk cId="829481014" sldId="271"/>
        </pc:sldMkLst>
        <pc:spChg chg="mod">
          <ac:chgData name="Amalia Spiliakou" userId="f4bd6b91a0b5818a" providerId="LiveId" clId="{13CE2D5D-432D-47F3-BAFD-8614B9C0DBDF}" dt="2022-11-20T12:01:43.590" v="1308" actId="14100"/>
          <ac:spMkLst>
            <pc:docMk/>
            <pc:sldMk cId="829481014" sldId="271"/>
            <ac:spMk id="2" creationId="{63A3CFB3-9434-2060-F27F-273801D374E1}"/>
          </ac:spMkLst>
        </pc:spChg>
        <pc:picChg chg="add mod">
          <ac:chgData name="Amalia Spiliakou" userId="f4bd6b91a0b5818a" providerId="LiveId" clId="{13CE2D5D-432D-47F3-BAFD-8614B9C0DBDF}" dt="2022-11-20T12:01:11.773" v="1299" actId="1076"/>
          <ac:picMkLst>
            <pc:docMk/>
            <pc:sldMk cId="829481014" sldId="271"/>
            <ac:picMk id="22530" creationId="{8DAB5B29-892F-00B7-F6C1-C43B0C4A77BF}"/>
          </ac:picMkLst>
        </pc:picChg>
      </pc:sldChg>
      <pc:sldChg chg="addSp modSp mod setBg">
        <pc:chgData name="Amalia Spiliakou" userId="f4bd6b91a0b5818a" providerId="LiveId" clId="{13CE2D5D-432D-47F3-BAFD-8614B9C0DBDF}" dt="2022-11-20T10:01:53.050" v="858"/>
        <pc:sldMkLst>
          <pc:docMk/>
          <pc:sldMk cId="3325617679" sldId="272"/>
        </pc:sldMkLst>
        <pc:spChg chg="mod">
          <ac:chgData name="Amalia Spiliakou" userId="f4bd6b91a0b5818a" providerId="LiveId" clId="{13CE2D5D-432D-47F3-BAFD-8614B9C0DBDF}" dt="2022-11-20T10:01:45.912" v="857" actId="14100"/>
          <ac:spMkLst>
            <pc:docMk/>
            <pc:sldMk cId="3325617679" sldId="272"/>
            <ac:spMk id="2" creationId="{5C1DBF97-3FA9-856C-7F26-CF0FC09063E0}"/>
          </ac:spMkLst>
        </pc:spChg>
        <pc:picChg chg="add mod">
          <ac:chgData name="Amalia Spiliakou" userId="f4bd6b91a0b5818a" providerId="LiveId" clId="{13CE2D5D-432D-47F3-BAFD-8614B9C0DBDF}" dt="2022-11-20T10:00:00.504" v="834" actId="1076"/>
          <ac:picMkLst>
            <pc:docMk/>
            <pc:sldMk cId="3325617679" sldId="272"/>
            <ac:picMk id="7170" creationId="{B2B43B82-4182-696F-BFA7-0AD180BC2A36}"/>
          </ac:picMkLst>
        </pc:picChg>
      </pc:sldChg>
      <pc:sldChg chg="addSp modSp mod setBg">
        <pc:chgData name="Amalia Spiliakou" userId="f4bd6b91a0b5818a" providerId="LiveId" clId="{13CE2D5D-432D-47F3-BAFD-8614B9C0DBDF}" dt="2022-11-20T12:20:35.321" v="1472" actId="6549"/>
        <pc:sldMkLst>
          <pc:docMk/>
          <pc:sldMk cId="3955421183" sldId="273"/>
        </pc:sldMkLst>
        <pc:spChg chg="mod">
          <ac:chgData name="Amalia Spiliakou" userId="f4bd6b91a0b5818a" providerId="LiveId" clId="{13CE2D5D-432D-47F3-BAFD-8614B9C0DBDF}" dt="2022-11-20T12:20:35.321" v="1472" actId="6549"/>
          <ac:spMkLst>
            <pc:docMk/>
            <pc:sldMk cId="3955421183" sldId="273"/>
            <ac:spMk id="2" creationId="{F054D27E-D06D-5FCE-B526-15BA78A0C7DA}"/>
          </ac:spMkLst>
        </pc:spChg>
        <pc:picChg chg="add mod">
          <ac:chgData name="Amalia Spiliakou" userId="f4bd6b91a0b5818a" providerId="LiveId" clId="{13CE2D5D-432D-47F3-BAFD-8614B9C0DBDF}" dt="2022-11-20T10:13:49.422" v="964" actId="1076"/>
          <ac:picMkLst>
            <pc:docMk/>
            <pc:sldMk cId="3955421183" sldId="273"/>
            <ac:picMk id="11266" creationId="{E65DF598-9A6E-772C-4244-CF8000818AED}"/>
          </ac:picMkLst>
        </pc:picChg>
      </pc:sldChg>
      <pc:sldChg chg="addSp modSp mod setBg">
        <pc:chgData name="Amalia Spiliakou" userId="f4bd6b91a0b5818a" providerId="LiveId" clId="{13CE2D5D-432D-47F3-BAFD-8614B9C0DBDF}" dt="2022-11-20T10:20:51.989" v="1006"/>
        <pc:sldMkLst>
          <pc:docMk/>
          <pc:sldMk cId="3455701162" sldId="274"/>
        </pc:sldMkLst>
        <pc:spChg chg="mod">
          <ac:chgData name="Amalia Spiliakou" userId="f4bd6b91a0b5818a" providerId="LiveId" clId="{13CE2D5D-432D-47F3-BAFD-8614B9C0DBDF}" dt="2022-11-20T10:20:42.365" v="1005" actId="14100"/>
          <ac:spMkLst>
            <pc:docMk/>
            <pc:sldMk cId="3455701162" sldId="274"/>
            <ac:spMk id="2" creationId="{5F9748DC-4D86-991D-80AB-D3A6B561A30F}"/>
          </ac:spMkLst>
        </pc:spChg>
        <pc:picChg chg="add mod">
          <ac:chgData name="Amalia Spiliakou" userId="f4bd6b91a0b5818a" providerId="LiveId" clId="{13CE2D5D-432D-47F3-BAFD-8614B9C0DBDF}" dt="2022-11-20T10:19:58.989" v="995" actId="1076"/>
          <ac:picMkLst>
            <pc:docMk/>
            <pc:sldMk cId="3455701162" sldId="274"/>
            <ac:picMk id="12290" creationId="{311B1BC5-0AF1-44FD-4599-07B2CD13EF28}"/>
          </ac:picMkLst>
        </pc:picChg>
      </pc:sldChg>
      <pc:sldChg chg="addSp modSp mod setBg">
        <pc:chgData name="Amalia Spiliakou" userId="f4bd6b91a0b5818a" providerId="LiveId" clId="{13CE2D5D-432D-47F3-BAFD-8614B9C0DBDF}" dt="2022-11-20T12:20:58.174" v="1477" actId="6549"/>
        <pc:sldMkLst>
          <pc:docMk/>
          <pc:sldMk cId="2093805333" sldId="275"/>
        </pc:sldMkLst>
        <pc:spChg chg="mod">
          <ac:chgData name="Amalia Spiliakou" userId="f4bd6b91a0b5818a" providerId="LiveId" clId="{13CE2D5D-432D-47F3-BAFD-8614B9C0DBDF}" dt="2022-11-20T12:20:58.174" v="1477" actId="6549"/>
          <ac:spMkLst>
            <pc:docMk/>
            <pc:sldMk cId="2093805333" sldId="275"/>
            <ac:spMk id="2" creationId="{8C64DD0A-47CD-C2AB-0132-6931E2465FD7}"/>
          </ac:spMkLst>
        </pc:spChg>
        <pc:picChg chg="add mod">
          <ac:chgData name="Amalia Spiliakou" userId="f4bd6b91a0b5818a" providerId="LiveId" clId="{13CE2D5D-432D-47F3-BAFD-8614B9C0DBDF}" dt="2022-11-20T12:03:58.674" v="1326" actId="1076"/>
          <ac:picMkLst>
            <pc:docMk/>
            <pc:sldMk cId="2093805333" sldId="275"/>
            <ac:picMk id="23554" creationId="{774F9F9A-9609-B467-C7F8-CED459EE556F}"/>
          </ac:picMkLst>
        </pc:picChg>
      </pc:sldChg>
      <pc:sldChg chg="addSp modSp mod setBg">
        <pc:chgData name="Amalia Spiliakou" userId="f4bd6b91a0b5818a" providerId="LiveId" clId="{13CE2D5D-432D-47F3-BAFD-8614B9C0DBDF}" dt="2022-11-20T12:21:50.741" v="1480" actId="20577"/>
        <pc:sldMkLst>
          <pc:docMk/>
          <pc:sldMk cId="3371245032" sldId="276"/>
        </pc:sldMkLst>
        <pc:spChg chg="mod">
          <ac:chgData name="Amalia Spiliakou" userId="f4bd6b91a0b5818a" providerId="LiveId" clId="{13CE2D5D-432D-47F3-BAFD-8614B9C0DBDF}" dt="2022-11-20T12:21:50.741" v="1480" actId="20577"/>
          <ac:spMkLst>
            <pc:docMk/>
            <pc:sldMk cId="3371245032" sldId="276"/>
            <ac:spMk id="2" creationId="{489067E6-5A44-B708-4BA9-DBE6E1F3232D}"/>
          </ac:spMkLst>
        </pc:spChg>
        <pc:picChg chg="add mod">
          <ac:chgData name="Amalia Spiliakou" userId="f4bd6b91a0b5818a" providerId="LiveId" clId="{13CE2D5D-432D-47F3-BAFD-8614B9C0DBDF}" dt="2022-11-20T12:05:11.333" v="1334" actId="1076"/>
          <ac:picMkLst>
            <pc:docMk/>
            <pc:sldMk cId="3371245032" sldId="276"/>
            <ac:picMk id="24578" creationId="{8DEFB5A5-B42F-ADFD-E505-5CEBF9341452}"/>
          </ac:picMkLst>
        </pc:picChg>
      </pc:sldChg>
      <pc:sldChg chg="addSp modSp mod ord setBg">
        <pc:chgData name="Amalia Spiliakou" userId="f4bd6b91a0b5818a" providerId="LiveId" clId="{13CE2D5D-432D-47F3-BAFD-8614B9C0DBDF}" dt="2022-11-20T12:12:26.735" v="1410"/>
        <pc:sldMkLst>
          <pc:docMk/>
          <pc:sldMk cId="4268171739" sldId="277"/>
        </pc:sldMkLst>
        <pc:spChg chg="mod">
          <ac:chgData name="Amalia Spiliakou" userId="f4bd6b91a0b5818a" providerId="LiveId" clId="{13CE2D5D-432D-47F3-BAFD-8614B9C0DBDF}" dt="2022-11-20T12:12:15.746" v="1409" actId="14100"/>
          <ac:spMkLst>
            <pc:docMk/>
            <pc:sldMk cId="4268171739" sldId="277"/>
            <ac:spMk id="2" creationId="{8F6268CC-15BE-90DD-50BB-A8518FAE141E}"/>
          </ac:spMkLst>
        </pc:spChg>
        <pc:picChg chg="add mod">
          <ac:chgData name="Amalia Spiliakou" userId="f4bd6b91a0b5818a" providerId="LiveId" clId="{13CE2D5D-432D-47F3-BAFD-8614B9C0DBDF}" dt="2022-11-20T12:10:54.133" v="1385" actId="1076"/>
          <ac:picMkLst>
            <pc:docMk/>
            <pc:sldMk cId="4268171739" sldId="277"/>
            <ac:picMk id="26626" creationId="{127C870C-8FAB-E3DC-5AFC-8288E11D4D95}"/>
          </ac:picMkLst>
        </pc:picChg>
      </pc:sldChg>
      <pc:sldChg chg="addSp modSp mod setBg">
        <pc:chgData name="Amalia Spiliakou" userId="f4bd6b91a0b5818a" providerId="LiveId" clId="{13CE2D5D-432D-47F3-BAFD-8614B9C0DBDF}" dt="2022-11-20T12:22:00.169" v="1483" actId="20577"/>
        <pc:sldMkLst>
          <pc:docMk/>
          <pc:sldMk cId="1791787395" sldId="278"/>
        </pc:sldMkLst>
        <pc:spChg chg="mod">
          <ac:chgData name="Amalia Spiliakou" userId="f4bd6b91a0b5818a" providerId="LiveId" clId="{13CE2D5D-432D-47F3-BAFD-8614B9C0DBDF}" dt="2022-11-20T12:22:00.169" v="1483" actId="20577"/>
          <ac:spMkLst>
            <pc:docMk/>
            <pc:sldMk cId="1791787395" sldId="278"/>
            <ac:spMk id="2" creationId="{AC0546FB-844C-4A71-4AEC-4AA1D55FA197}"/>
          </ac:spMkLst>
        </pc:spChg>
        <pc:picChg chg="add mod">
          <ac:chgData name="Amalia Spiliakou" userId="f4bd6b91a0b5818a" providerId="LiveId" clId="{13CE2D5D-432D-47F3-BAFD-8614B9C0DBDF}" dt="2022-11-20T12:09:30.354" v="1382" actId="1076"/>
          <ac:picMkLst>
            <pc:docMk/>
            <pc:sldMk cId="1791787395" sldId="278"/>
            <ac:picMk id="25602" creationId="{854D62A1-E753-A1DE-3AF1-BB02D8AA9766}"/>
          </ac:picMkLst>
        </pc:picChg>
      </pc:sldChg>
      <pc:sldChg chg="addSp delSp modSp mod setBg">
        <pc:chgData name="Amalia Spiliakou" userId="f4bd6b91a0b5818a" providerId="LiveId" clId="{13CE2D5D-432D-47F3-BAFD-8614B9C0DBDF}" dt="2022-11-20T12:24:51.620" v="1517"/>
        <pc:sldMkLst>
          <pc:docMk/>
          <pc:sldMk cId="447959593" sldId="279"/>
        </pc:sldMkLst>
        <pc:spChg chg="mod">
          <ac:chgData name="Amalia Spiliakou" userId="f4bd6b91a0b5818a" providerId="LiveId" clId="{13CE2D5D-432D-47F3-BAFD-8614B9C0DBDF}" dt="2022-11-20T12:24:41.554" v="1516" actId="14100"/>
          <ac:spMkLst>
            <pc:docMk/>
            <pc:sldMk cId="447959593" sldId="279"/>
            <ac:spMk id="2" creationId="{B1A3099E-8F50-A362-B43D-C31073F02932}"/>
          </ac:spMkLst>
        </pc:spChg>
        <pc:spChg chg="add del">
          <ac:chgData name="Amalia Spiliakou" userId="f4bd6b91a0b5818a" providerId="LiveId" clId="{13CE2D5D-432D-47F3-BAFD-8614B9C0DBDF}" dt="2022-11-20T12:22:53.647" v="1485" actId="478"/>
          <ac:spMkLst>
            <pc:docMk/>
            <pc:sldMk cId="447959593" sldId="279"/>
            <ac:spMk id="4" creationId="{413F91AB-3D1C-17B8-1BFD-E4BAE859DF48}"/>
          </ac:spMkLst>
        </pc:spChg>
        <pc:picChg chg="add mod">
          <ac:chgData name="Amalia Spiliakou" userId="f4bd6b91a0b5818a" providerId="LiveId" clId="{13CE2D5D-432D-47F3-BAFD-8614B9C0DBDF}" dt="2022-11-20T12:24:20.775" v="1513" actId="1076"/>
          <ac:picMkLst>
            <pc:docMk/>
            <pc:sldMk cId="447959593" sldId="279"/>
            <ac:picMk id="29698" creationId="{B7100FD6-1699-0E2F-E88F-AE8314E5AFB9}"/>
          </ac:picMkLst>
        </pc:picChg>
      </pc:sldChg>
      <pc:sldChg chg="addSp modSp mod setBg">
        <pc:chgData name="Amalia Spiliakou" userId="f4bd6b91a0b5818a" providerId="LiveId" clId="{13CE2D5D-432D-47F3-BAFD-8614B9C0DBDF}" dt="2022-11-20T10:12:36.358" v="959"/>
        <pc:sldMkLst>
          <pc:docMk/>
          <pc:sldMk cId="2526115073" sldId="280"/>
        </pc:sldMkLst>
        <pc:spChg chg="mod">
          <ac:chgData name="Amalia Spiliakou" userId="f4bd6b91a0b5818a" providerId="LiveId" clId="{13CE2D5D-432D-47F3-BAFD-8614B9C0DBDF}" dt="2022-11-20T10:12:30.420" v="958" actId="14100"/>
          <ac:spMkLst>
            <pc:docMk/>
            <pc:sldMk cId="2526115073" sldId="280"/>
            <ac:spMk id="2" creationId="{7D589C91-35B1-C940-C474-5BAFC916191F}"/>
          </ac:spMkLst>
        </pc:spChg>
        <pc:picChg chg="add mod">
          <ac:chgData name="Amalia Spiliakou" userId="f4bd6b91a0b5818a" providerId="LiveId" clId="{13CE2D5D-432D-47F3-BAFD-8614B9C0DBDF}" dt="2022-11-20T10:11:03.184" v="942" actId="1076"/>
          <ac:picMkLst>
            <pc:docMk/>
            <pc:sldMk cId="2526115073" sldId="280"/>
            <ac:picMk id="10242" creationId="{A4D4FADF-FD5E-FA07-85F1-48CD3941BE4C}"/>
          </ac:picMkLst>
        </pc:picChg>
      </pc:sldChg>
      <pc:sldChg chg="addSp modSp mod setBg">
        <pc:chgData name="Amalia Spiliakou" userId="f4bd6b91a0b5818a" providerId="LiveId" clId="{13CE2D5D-432D-47F3-BAFD-8614B9C0DBDF}" dt="2022-11-20T12:28:27.758" v="1569" actId="255"/>
        <pc:sldMkLst>
          <pc:docMk/>
          <pc:sldMk cId="3424325118" sldId="281"/>
        </pc:sldMkLst>
        <pc:spChg chg="mod">
          <ac:chgData name="Amalia Spiliakou" userId="f4bd6b91a0b5818a" providerId="LiveId" clId="{13CE2D5D-432D-47F3-BAFD-8614B9C0DBDF}" dt="2022-11-20T12:28:27.758" v="1569" actId="255"/>
          <ac:spMkLst>
            <pc:docMk/>
            <pc:sldMk cId="3424325118" sldId="281"/>
            <ac:spMk id="2" creationId="{6A834B98-54B8-4CD7-669B-38CDD766F12A}"/>
          </ac:spMkLst>
        </pc:spChg>
        <pc:picChg chg="add mod">
          <ac:chgData name="Amalia Spiliakou" userId="f4bd6b91a0b5818a" providerId="LiveId" clId="{13CE2D5D-432D-47F3-BAFD-8614B9C0DBDF}" dt="2022-11-20T12:25:54.784" v="1519" actId="1076"/>
          <ac:picMkLst>
            <pc:docMk/>
            <pc:sldMk cId="3424325118" sldId="281"/>
            <ac:picMk id="30722" creationId="{1A8639D5-D00D-EBFB-04A0-43377ACB09DF}"/>
          </ac:picMkLst>
        </pc:picChg>
      </pc:sldChg>
      <pc:sldChg chg="addSp modSp mod setBg">
        <pc:chgData name="Amalia Spiliakou" userId="f4bd6b91a0b5818a" providerId="LiveId" clId="{13CE2D5D-432D-47F3-BAFD-8614B9C0DBDF}" dt="2022-11-20T12:33:34.256" v="1615"/>
        <pc:sldMkLst>
          <pc:docMk/>
          <pc:sldMk cId="2788306511" sldId="282"/>
        </pc:sldMkLst>
        <pc:spChg chg="mod">
          <ac:chgData name="Amalia Spiliakou" userId="f4bd6b91a0b5818a" providerId="LiveId" clId="{13CE2D5D-432D-47F3-BAFD-8614B9C0DBDF}" dt="2022-11-20T12:33:26.328" v="1614" actId="14100"/>
          <ac:spMkLst>
            <pc:docMk/>
            <pc:sldMk cId="2788306511" sldId="282"/>
            <ac:spMk id="2" creationId="{5F7DF60C-34E8-7077-2764-D0B0F3C9934C}"/>
          </ac:spMkLst>
        </pc:spChg>
        <pc:picChg chg="add mod">
          <ac:chgData name="Amalia Spiliakou" userId="f4bd6b91a0b5818a" providerId="LiveId" clId="{13CE2D5D-432D-47F3-BAFD-8614B9C0DBDF}" dt="2022-11-20T12:33:13.147" v="1611" actId="1076"/>
          <ac:picMkLst>
            <pc:docMk/>
            <pc:sldMk cId="2788306511" sldId="282"/>
            <ac:picMk id="32770" creationId="{E1FB839B-BE03-E9EF-8BB6-8E38BB650877}"/>
          </ac:picMkLst>
        </pc:picChg>
      </pc:sldChg>
      <pc:sldChg chg="addSp modSp mod setBg">
        <pc:chgData name="Amalia Spiliakou" userId="f4bd6b91a0b5818a" providerId="LiveId" clId="{13CE2D5D-432D-47F3-BAFD-8614B9C0DBDF}" dt="2022-11-20T12:32:12.831" v="1609"/>
        <pc:sldMkLst>
          <pc:docMk/>
          <pc:sldMk cId="2880460165" sldId="283"/>
        </pc:sldMkLst>
        <pc:spChg chg="mod">
          <ac:chgData name="Amalia Spiliakou" userId="f4bd6b91a0b5818a" providerId="LiveId" clId="{13CE2D5D-432D-47F3-BAFD-8614B9C0DBDF}" dt="2022-11-20T12:32:01.539" v="1608" actId="14100"/>
          <ac:spMkLst>
            <pc:docMk/>
            <pc:sldMk cId="2880460165" sldId="283"/>
            <ac:spMk id="2" creationId="{C3968D9D-6EAD-1593-06C8-2CA7C35BE1B4}"/>
          </ac:spMkLst>
        </pc:spChg>
        <pc:picChg chg="add mod">
          <ac:chgData name="Amalia Spiliakou" userId="f4bd6b91a0b5818a" providerId="LiveId" clId="{13CE2D5D-432D-47F3-BAFD-8614B9C0DBDF}" dt="2022-11-20T12:31:37.011" v="1602" actId="1076"/>
          <ac:picMkLst>
            <pc:docMk/>
            <pc:sldMk cId="2880460165" sldId="283"/>
            <ac:picMk id="31746" creationId="{F1AFC553-BA10-7163-904E-DF405757A4F4}"/>
          </ac:picMkLst>
        </pc:picChg>
      </pc:sldChg>
      <pc:sldChg chg="addSp modSp mod setBg">
        <pc:chgData name="Amalia Spiliakou" userId="f4bd6b91a0b5818a" providerId="LiveId" clId="{13CE2D5D-432D-47F3-BAFD-8614B9C0DBDF}" dt="2022-11-20T12:36:11.074" v="1647" actId="14100"/>
        <pc:sldMkLst>
          <pc:docMk/>
          <pc:sldMk cId="2282261908" sldId="284"/>
        </pc:sldMkLst>
        <pc:spChg chg="mod">
          <ac:chgData name="Amalia Spiliakou" userId="f4bd6b91a0b5818a" providerId="LiveId" clId="{13CE2D5D-432D-47F3-BAFD-8614B9C0DBDF}" dt="2022-11-20T12:36:11.074" v="1647" actId="14100"/>
          <ac:spMkLst>
            <pc:docMk/>
            <pc:sldMk cId="2282261908" sldId="284"/>
            <ac:spMk id="2" creationId="{91DF88D1-D9C6-1AAF-A70E-805D9A0FF06D}"/>
          </ac:spMkLst>
        </pc:spChg>
        <pc:picChg chg="add mod">
          <ac:chgData name="Amalia Spiliakou" userId="f4bd6b91a0b5818a" providerId="LiveId" clId="{13CE2D5D-432D-47F3-BAFD-8614B9C0DBDF}" dt="2022-11-20T12:35:56.586" v="1642" actId="1076"/>
          <ac:picMkLst>
            <pc:docMk/>
            <pc:sldMk cId="2282261908" sldId="284"/>
            <ac:picMk id="33794" creationId="{1D1691F8-837D-B883-A1B2-E6B85B6C4A1A}"/>
          </ac:picMkLst>
        </pc:picChg>
      </pc:sldChg>
      <pc:sldChg chg="addSp modSp mod setBg">
        <pc:chgData name="Amalia Spiliakou" userId="f4bd6b91a0b5818a" providerId="LiveId" clId="{13CE2D5D-432D-47F3-BAFD-8614B9C0DBDF}" dt="2022-11-20T11:09:29.510" v="1158"/>
        <pc:sldMkLst>
          <pc:docMk/>
          <pc:sldMk cId="4171762464" sldId="285"/>
        </pc:sldMkLst>
        <pc:spChg chg="mod">
          <ac:chgData name="Amalia Spiliakou" userId="f4bd6b91a0b5818a" providerId="LiveId" clId="{13CE2D5D-432D-47F3-BAFD-8614B9C0DBDF}" dt="2022-11-20T11:09:24.044" v="1157" actId="14100"/>
          <ac:spMkLst>
            <pc:docMk/>
            <pc:sldMk cId="4171762464" sldId="285"/>
            <ac:spMk id="2" creationId="{14011790-5FD9-53B7-CD61-C87772529BC6}"/>
          </ac:spMkLst>
        </pc:spChg>
        <pc:picChg chg="add mod">
          <ac:chgData name="Amalia Spiliakou" userId="f4bd6b91a0b5818a" providerId="LiveId" clId="{13CE2D5D-432D-47F3-BAFD-8614B9C0DBDF}" dt="2022-11-20T11:08:06.369" v="1135" actId="1076"/>
          <ac:picMkLst>
            <pc:docMk/>
            <pc:sldMk cId="4171762464" sldId="285"/>
            <ac:picMk id="17410" creationId="{D78F3AC6-E490-6F74-82A2-C4DE4FFA6F9F}"/>
          </ac:picMkLst>
        </pc:picChg>
      </pc:sldChg>
      <pc:sldChg chg="addSp delSp modSp mod setBg">
        <pc:chgData name="Amalia Spiliakou" userId="f4bd6b91a0b5818a" providerId="LiveId" clId="{13CE2D5D-432D-47F3-BAFD-8614B9C0DBDF}" dt="2022-11-20T12:39:57.255" v="1679"/>
        <pc:sldMkLst>
          <pc:docMk/>
          <pc:sldMk cId="3917634923" sldId="286"/>
        </pc:sldMkLst>
        <pc:spChg chg="mod">
          <ac:chgData name="Amalia Spiliakou" userId="f4bd6b91a0b5818a" providerId="LiveId" clId="{13CE2D5D-432D-47F3-BAFD-8614B9C0DBDF}" dt="2022-11-20T12:39:48.850" v="1678" actId="14100"/>
          <ac:spMkLst>
            <pc:docMk/>
            <pc:sldMk cId="3917634923" sldId="286"/>
            <ac:spMk id="2" creationId="{4B501A4E-9BB5-2B3D-86AD-CB2667F278A9}"/>
          </ac:spMkLst>
        </pc:spChg>
        <pc:spChg chg="add del">
          <ac:chgData name="Amalia Spiliakou" userId="f4bd6b91a0b5818a" providerId="LiveId" clId="{13CE2D5D-432D-47F3-BAFD-8614B9C0DBDF}" dt="2022-11-20T12:39:14.407" v="1671" actId="478"/>
          <ac:spMkLst>
            <pc:docMk/>
            <pc:sldMk cId="3917634923" sldId="286"/>
            <ac:spMk id="4" creationId="{2400A8BF-1494-FB75-A3BD-096B3931A7A5}"/>
          </ac:spMkLst>
        </pc:spChg>
        <pc:picChg chg="add mod">
          <ac:chgData name="Amalia Spiliakou" userId="f4bd6b91a0b5818a" providerId="LiveId" clId="{13CE2D5D-432D-47F3-BAFD-8614B9C0DBDF}" dt="2022-11-20T12:38:12.498" v="1660" actId="1076"/>
          <ac:picMkLst>
            <pc:docMk/>
            <pc:sldMk cId="3917634923" sldId="286"/>
            <ac:picMk id="34818" creationId="{A3F25B0B-3A4F-2114-B5B8-F3EC9E0CD76D}"/>
          </ac:picMkLst>
        </pc:picChg>
      </pc:sldChg>
      <pc:sldChg chg="addSp delSp modSp mod setBg">
        <pc:chgData name="Amalia Spiliakou" userId="f4bd6b91a0b5818a" providerId="LiveId" clId="{13CE2D5D-432D-47F3-BAFD-8614B9C0DBDF}" dt="2022-11-20T12:43:42.884" v="1710"/>
        <pc:sldMkLst>
          <pc:docMk/>
          <pc:sldMk cId="3277496470" sldId="287"/>
        </pc:sldMkLst>
        <pc:spChg chg="mod">
          <ac:chgData name="Amalia Spiliakou" userId="f4bd6b91a0b5818a" providerId="LiveId" clId="{13CE2D5D-432D-47F3-BAFD-8614B9C0DBDF}" dt="2022-11-20T12:43:24.293" v="1709" actId="14100"/>
          <ac:spMkLst>
            <pc:docMk/>
            <pc:sldMk cId="3277496470" sldId="287"/>
            <ac:spMk id="2" creationId="{960646C5-26CA-C6F2-CD4D-AC9FF66C4F13}"/>
          </ac:spMkLst>
        </pc:spChg>
        <pc:picChg chg="add del">
          <ac:chgData name="Amalia Spiliakou" userId="f4bd6b91a0b5818a" providerId="LiveId" clId="{13CE2D5D-432D-47F3-BAFD-8614B9C0DBDF}" dt="2022-11-20T12:42:49.391" v="1702" actId="478"/>
          <ac:picMkLst>
            <pc:docMk/>
            <pc:sldMk cId="3277496470" sldId="287"/>
            <ac:picMk id="35842" creationId="{1B3983A6-AA8A-D903-69CC-1739903DA730}"/>
          </ac:picMkLst>
        </pc:picChg>
        <pc:picChg chg="add mod">
          <ac:chgData name="Amalia Spiliakou" userId="f4bd6b91a0b5818a" providerId="LiveId" clId="{13CE2D5D-432D-47F3-BAFD-8614B9C0DBDF}" dt="2022-11-20T12:43:10.613" v="1704" actId="1076"/>
          <ac:picMkLst>
            <pc:docMk/>
            <pc:sldMk cId="3277496470" sldId="287"/>
            <ac:picMk id="35844" creationId="{217A8363-55AA-FA44-79FD-9F781D9DF8E4}"/>
          </ac:picMkLst>
        </pc:picChg>
      </pc:sldChg>
      <pc:sldChg chg="addSp modSp mod setBg">
        <pc:chgData name="Amalia Spiliakou" userId="f4bd6b91a0b5818a" providerId="LiveId" clId="{13CE2D5D-432D-47F3-BAFD-8614B9C0DBDF}" dt="2022-11-20T10:07:12.466" v="912"/>
        <pc:sldMkLst>
          <pc:docMk/>
          <pc:sldMk cId="3229409651" sldId="288"/>
        </pc:sldMkLst>
        <pc:spChg chg="mod">
          <ac:chgData name="Amalia Spiliakou" userId="f4bd6b91a0b5818a" providerId="LiveId" clId="{13CE2D5D-432D-47F3-BAFD-8614B9C0DBDF}" dt="2022-11-20T10:07:07.126" v="911" actId="14100"/>
          <ac:spMkLst>
            <pc:docMk/>
            <pc:sldMk cId="3229409651" sldId="288"/>
            <ac:spMk id="2" creationId="{C88984C1-8AE1-12D8-802D-4D3F09BC87E9}"/>
          </ac:spMkLst>
        </pc:spChg>
        <pc:picChg chg="add mod">
          <ac:chgData name="Amalia Spiliakou" userId="f4bd6b91a0b5818a" providerId="LiveId" clId="{13CE2D5D-432D-47F3-BAFD-8614B9C0DBDF}" dt="2022-11-20T10:05:51.011" v="893" actId="1076"/>
          <ac:picMkLst>
            <pc:docMk/>
            <pc:sldMk cId="3229409651" sldId="288"/>
            <ac:picMk id="8194" creationId="{96AD4276-86C5-8C78-EC02-1A171E51BD3A}"/>
          </ac:picMkLst>
        </pc:picChg>
      </pc:sldChg>
      <pc:sldChg chg="addSp delSp modSp mod setBg">
        <pc:chgData name="Amalia Spiliakou" userId="f4bd6b91a0b5818a" providerId="LiveId" clId="{13CE2D5D-432D-47F3-BAFD-8614B9C0DBDF}" dt="2022-11-20T12:15:26.926" v="1439"/>
        <pc:sldMkLst>
          <pc:docMk/>
          <pc:sldMk cId="172620632" sldId="289"/>
        </pc:sldMkLst>
        <pc:spChg chg="mod">
          <ac:chgData name="Amalia Spiliakou" userId="f4bd6b91a0b5818a" providerId="LiveId" clId="{13CE2D5D-432D-47F3-BAFD-8614B9C0DBDF}" dt="2022-11-20T12:15:16.185" v="1438" actId="14100"/>
          <ac:spMkLst>
            <pc:docMk/>
            <pc:sldMk cId="172620632" sldId="289"/>
            <ac:spMk id="2" creationId="{D9DDCDA1-48B1-5156-8DE8-C4A9F3C67769}"/>
          </ac:spMkLst>
        </pc:spChg>
        <pc:spChg chg="add del">
          <ac:chgData name="Amalia Spiliakou" userId="f4bd6b91a0b5818a" providerId="LiveId" clId="{13CE2D5D-432D-47F3-BAFD-8614B9C0DBDF}" dt="2022-11-20T12:14:34.773" v="1430" actId="478"/>
          <ac:spMkLst>
            <pc:docMk/>
            <pc:sldMk cId="172620632" sldId="289"/>
            <ac:spMk id="4" creationId="{32B237BE-B403-4048-4C65-CEE26E16C542}"/>
          </ac:spMkLst>
        </pc:spChg>
        <pc:picChg chg="add mod">
          <ac:chgData name="Amalia Spiliakou" userId="f4bd6b91a0b5818a" providerId="LiveId" clId="{13CE2D5D-432D-47F3-BAFD-8614B9C0DBDF}" dt="2022-11-20T12:14:51.748" v="1432" actId="1076"/>
          <ac:picMkLst>
            <pc:docMk/>
            <pc:sldMk cId="172620632" sldId="289"/>
            <ac:picMk id="27650" creationId="{77780185-3114-A48A-24DD-9CAAD4E1B444}"/>
          </ac:picMkLst>
        </pc:picChg>
      </pc:sldChg>
      <pc:sldChg chg="addSp modSp mod setBg">
        <pc:chgData name="Amalia Spiliakou" userId="f4bd6b91a0b5818a" providerId="LiveId" clId="{13CE2D5D-432D-47F3-BAFD-8614B9C0DBDF}" dt="2022-11-20T12:18:21.679" v="1466"/>
        <pc:sldMkLst>
          <pc:docMk/>
          <pc:sldMk cId="2684401111" sldId="290"/>
        </pc:sldMkLst>
        <pc:spChg chg="mod">
          <ac:chgData name="Amalia Spiliakou" userId="f4bd6b91a0b5818a" providerId="LiveId" clId="{13CE2D5D-432D-47F3-BAFD-8614B9C0DBDF}" dt="2022-11-20T12:18:04.578" v="1465" actId="14100"/>
          <ac:spMkLst>
            <pc:docMk/>
            <pc:sldMk cId="2684401111" sldId="290"/>
            <ac:spMk id="2" creationId="{2CEDCE7C-4764-581E-5D19-478E5FF2CBE9}"/>
          </ac:spMkLst>
        </pc:spChg>
        <pc:picChg chg="add mod">
          <ac:chgData name="Amalia Spiliakou" userId="f4bd6b91a0b5818a" providerId="LiveId" clId="{13CE2D5D-432D-47F3-BAFD-8614B9C0DBDF}" dt="2022-11-20T12:17:40.273" v="1461" actId="1076"/>
          <ac:picMkLst>
            <pc:docMk/>
            <pc:sldMk cId="2684401111" sldId="290"/>
            <ac:picMk id="28674" creationId="{01268E93-CE43-FBF7-C6FC-E3E98BD145CD}"/>
          </ac:picMkLst>
        </pc:picChg>
      </pc:sldChg>
      <pc:sldChg chg="del">
        <pc:chgData name="Amalia Spiliakou" userId="f4bd6b91a0b5818a" providerId="LiveId" clId="{13CE2D5D-432D-47F3-BAFD-8614B9C0DBDF}" dt="2022-11-20T08:04:04.002" v="437" actId="47"/>
        <pc:sldMkLst>
          <pc:docMk/>
          <pc:sldMk cId="1728487679" sldId="291"/>
        </pc:sldMkLst>
      </pc:sldChg>
      <pc:sldChg chg="del">
        <pc:chgData name="Amalia Spiliakou" userId="f4bd6b91a0b5818a" providerId="LiveId" clId="{13CE2D5D-432D-47F3-BAFD-8614B9C0DBDF}" dt="2022-11-20T08:04:04.700" v="438" actId="47"/>
        <pc:sldMkLst>
          <pc:docMk/>
          <pc:sldMk cId="1847432705" sldId="292"/>
        </pc:sldMkLst>
      </pc:sldChg>
      <pc:sldChg chg="del">
        <pc:chgData name="Amalia Spiliakou" userId="f4bd6b91a0b5818a" providerId="LiveId" clId="{13CE2D5D-432D-47F3-BAFD-8614B9C0DBDF}" dt="2022-11-20T08:04:05.746" v="439" actId="47"/>
        <pc:sldMkLst>
          <pc:docMk/>
          <pc:sldMk cId="2529240526" sldId="293"/>
        </pc:sldMkLst>
      </pc:sldChg>
      <pc:sldChg chg="del">
        <pc:chgData name="Amalia Spiliakou" userId="f4bd6b91a0b5818a" providerId="LiveId" clId="{13CE2D5D-432D-47F3-BAFD-8614B9C0DBDF}" dt="2022-11-20T08:04:06.889" v="440" actId="47"/>
        <pc:sldMkLst>
          <pc:docMk/>
          <pc:sldMk cId="1830939020" sldId="294"/>
        </pc:sldMkLst>
      </pc:sldChg>
      <pc:sldChg chg="del">
        <pc:chgData name="Amalia Spiliakou" userId="f4bd6b91a0b5818a" providerId="LiveId" clId="{13CE2D5D-432D-47F3-BAFD-8614B9C0DBDF}" dt="2022-11-20T08:04:07.898" v="441" actId="47"/>
        <pc:sldMkLst>
          <pc:docMk/>
          <pc:sldMk cId="1301190288" sldId="295"/>
        </pc:sldMkLst>
      </pc:sldChg>
      <pc:sldChg chg="del">
        <pc:chgData name="Amalia Spiliakou" userId="f4bd6b91a0b5818a" providerId="LiveId" clId="{13CE2D5D-432D-47F3-BAFD-8614B9C0DBDF}" dt="2022-11-20T08:04:27.640" v="443" actId="47"/>
        <pc:sldMkLst>
          <pc:docMk/>
          <pc:sldMk cId="672097344" sldId="296"/>
        </pc:sldMkLst>
      </pc:sldChg>
      <pc:sldChg chg="addSp modSp new mod setBg">
        <pc:chgData name="Amalia Spiliakou" userId="f4bd6b91a0b5818a" providerId="LiveId" clId="{13CE2D5D-432D-47F3-BAFD-8614B9C0DBDF}" dt="2022-11-20T09:33:23.227" v="656"/>
        <pc:sldMkLst>
          <pc:docMk/>
          <pc:sldMk cId="952640720" sldId="297"/>
        </pc:sldMkLst>
        <pc:spChg chg="mod">
          <ac:chgData name="Amalia Spiliakou" userId="f4bd6b91a0b5818a" providerId="LiveId" clId="{13CE2D5D-432D-47F3-BAFD-8614B9C0DBDF}" dt="2022-11-20T09:33:17.902" v="655" actId="207"/>
          <ac:spMkLst>
            <pc:docMk/>
            <pc:sldMk cId="952640720" sldId="297"/>
            <ac:spMk id="2" creationId="{67825F65-514F-F80B-AB8A-FF09E89DF9D2}"/>
          </ac:spMkLst>
        </pc:spChg>
        <pc:picChg chg="add mod">
          <ac:chgData name="Amalia Spiliakou" userId="f4bd6b91a0b5818a" providerId="LiveId" clId="{13CE2D5D-432D-47F3-BAFD-8614B9C0DBDF}" dt="2022-11-20T09:31:20.207" v="623" actId="1076"/>
          <ac:picMkLst>
            <pc:docMk/>
            <pc:sldMk cId="952640720" sldId="297"/>
            <ac:picMk id="3074" creationId="{0BBE3349-2BF8-A8A4-618A-E6C5B88FFEC4}"/>
          </ac:picMkLst>
        </pc:picChg>
      </pc:sldChg>
      <pc:sldChg chg="modSp add mod setBg">
        <pc:chgData name="Amalia Spiliakou" userId="f4bd6b91a0b5818a" providerId="LiveId" clId="{13CE2D5D-432D-47F3-BAFD-8614B9C0DBDF}" dt="2022-11-20T08:05:23.614" v="481" actId="255"/>
        <pc:sldMkLst>
          <pc:docMk/>
          <pc:sldMk cId="1961390696" sldId="298"/>
        </pc:sldMkLst>
        <pc:spChg chg="mod">
          <ac:chgData name="Amalia Spiliakou" userId="f4bd6b91a0b5818a" providerId="LiveId" clId="{13CE2D5D-432D-47F3-BAFD-8614B9C0DBDF}" dt="2022-11-20T08:05:23.614" v="481" actId="255"/>
          <ac:spMkLst>
            <pc:docMk/>
            <pc:sldMk cId="1961390696" sldId="298"/>
            <ac:spMk id="6" creationId="{C5C88517-0BBC-F311-F10A-2B12417FE2B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E9351-633D-8547-1783-8B2C3C7EC8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E09D41-F7D7-63A2-8510-7CA05BFB67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45124-76B2-4E8E-02A4-2AB7D6469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E2AA3-955F-4EE4-8F7F-2C3362A025C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DAF09-2185-B790-9979-981F3082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C9250-7C87-A7FB-9848-9B88A61DB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3200C-254E-4466-84B6-A45010D7A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058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B324D-8D3C-620D-3F52-DECAD5D9A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B13F2-4384-1936-41D5-16AEBE946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1DA40-A334-8C59-601E-DAD39F68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E2AA3-955F-4EE4-8F7F-2C3362A025C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6789D-298F-FFBF-516F-2ADCD26E8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61F92-9952-6280-B086-C58224233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3200C-254E-4466-84B6-A45010D7A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62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049FC-95B8-5CC0-E3D3-E104A0EE9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E3E395-F733-7995-ADEF-740468FB7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9C5EA-4947-09E4-407A-4A00933BB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E2AA3-955F-4EE4-8F7F-2C3362A025C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2F434-A675-2C07-71A8-2B7725C76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76AB7-2A80-73D2-5B65-E1E2815B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3200C-254E-4466-84B6-A45010D7A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02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32405-6D5C-3A09-CC06-95D4667B0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1EDA6-3DD5-5FBB-D838-9A375B531B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D19CE2-0C55-0EBB-FED3-F83ECA3D3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7F0F23-2014-F7C3-8E98-715ECC07B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E2AA3-955F-4EE4-8F7F-2C3362A025C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F2F7BA-6DA4-E89D-E616-53921536A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0EEE-0C18-C498-6CE7-6081B7007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3200C-254E-4466-84B6-A45010D7A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555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80295-4641-37A6-9774-B398326FC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B596D-BB3A-A0DA-FD0A-9CB29457CD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D415AB-E565-A8F4-D6A9-A79C0CBD9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4A827D-03D6-9849-68A4-E55F0C10D1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026CB5-20C1-036D-E8A7-BEC9B4314F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177D15-F670-360D-0BD1-88A72799E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E2AA3-955F-4EE4-8F7F-2C3362A025C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1773C6-5C19-E544-4390-E5F1A230C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7BD3D3-52D4-61B4-8D93-25298FE5A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3200C-254E-4466-84B6-A45010D7A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57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9B60F-8310-AA07-C8B5-B89250E8B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520CBA-4041-A422-B7A3-B06021BA8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E2AA3-955F-4EE4-8F7F-2C3362A025C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8BDDBF-5690-8E6E-C509-6268865A2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EFDAAC-FEBA-5C86-F40B-B2AD665E6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3200C-254E-4466-84B6-A45010D7A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74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3E7730-EDE9-1DFB-95AE-AC288E32A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E2AA3-955F-4EE4-8F7F-2C3362A025C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D5BEA1-46BA-C5F2-E10F-68EDAD19B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12033-7E72-7D5A-06F0-1AEA6C0E4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3200C-254E-4466-84B6-A45010D7A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039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0E313-3F58-EE47-160B-2F2142E64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50356-5BB6-D0CC-3917-D0539A2F0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4FADB-ED8B-B9A4-5305-FA1FB56498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38B202-DC22-E2DB-00B3-D6CEC3776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E2AA3-955F-4EE4-8F7F-2C3362A025C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686B46-3BFF-2F0B-B1FF-D68A50F81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8AD1CC-E024-C34A-46B2-7A6CA9AC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3200C-254E-4466-84B6-A45010D7A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84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8C3F5-B787-D044-B9EA-94E8FCA13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C64674-6CB6-39FD-D8EF-222C5149DE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EEE78-5C6E-9019-2BAD-AE2B08988D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627F0B-BF96-4A37-3751-535FF379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E2AA3-955F-4EE4-8F7F-2C3362A025C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513825-FF56-BF1D-229E-1A2ED9F6B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4068E4-F8DA-5C74-3C18-FFD1FB155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3200C-254E-4466-84B6-A45010D7A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85845-845A-483A-49E1-C88DBDA52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91AB02-95C3-44FE-5DD8-1E0496EA0F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E681C-3559-6DC3-39F2-207AB7B88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E2AA3-955F-4EE4-8F7F-2C3362A025C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66D8B-8828-B3F3-C60A-6A6EEE57D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78AFC-3485-6445-ED80-50C60F8CD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3200C-254E-4466-84B6-A45010D7A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16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550A2C-4D50-B12A-911C-04EBAE0C80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4B9DE0-D037-09F1-EAAC-FF02B2AFE3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E5BCB1-18B6-1573-6A52-62C1E22BF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E2AA3-955F-4EE4-8F7F-2C3362A025C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1F8E7-51A4-C336-9354-3CFFDFA80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13B6F-3B47-641B-FE92-2DB375CBC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3200C-254E-4466-84B6-A45010D7A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63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4CF8F8-37D7-935D-3D8F-22D7D8004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513B84-162C-EB75-F2DC-ECB8AE8FE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2275D-7F88-0451-6DE1-EDE16115C5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E2AA3-955F-4EE4-8F7F-2C3362A025C4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D4A71-A405-FD12-1CF4-D5119570B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8C08C-E4F2-1D15-3B19-A2CF159751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3200C-254E-4466-84B6-A45010D7A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mauritshuis.nl/en/our-collection/artworks/406-diana-and-her-nymphs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en.wikipedia.org/wiki/Christ_in_the_House_of_Martha_and_Mary_(Vermeer)#/media/File:Johannes_(Jan)_Vermeer_-_Christ_in_the_House_of_Martha_and_Mary_-_Google_Art_Project.jp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gemaeldegalerie.skd.museum/en/exhibitions/vermeer-johannes-ermeers-girl-reading-a-letter-at-an-open-window-and-17th-century-dutch-genre-painting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metmuseum.org/art/collection/search/437878?sortBy=Relevance&amp;amp;ft=Johannes+Vermeer&amp;amp;offset=0&amp;amp;rpp=40&amp;amp;pos=3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en.wikipedia.org/wiki/Girl_Reading_a_Letter_at_an_Open_Window#/media/File:Vermeer_-_Girl_reading_a_letter_at_a_window,_Dresden,_2021_Cupid_restoration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en.wikipedia.org/wiki/File:Johannes_Vermeer_-_Gezicht_op_huizen_in_Delft,_bekend_als_%27Het_straatje%27_-_Google_Art_Project.jp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en.wikipedia.org/wiki/Officer_and_Laughing_Girl#/media/File:Johannes_Vermeer_-_De_Soldaat_en_het_Lachende_Meisje_-_Google_Art_Project.jpg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en.wikipedia.org/wiki/The_Milkmaid_(Vermeer)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upload.wikimedia.org/wikipedia/commons/a/a4/Jan_Vermeer_van_Delft_-_The_Glass_of_Wine_-_Google_Art_Project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en.wikipedia.org/wiki/The_Girl_with_the_Wine_Glass#/media/File:Johannes_Vermeer_-_A_Lady_and_Two_Gentlemen_-_WGA24639.jp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en.wikipedia.org/wiki/Girl_Interrupted_at_Her_Music#/media/File:Vermeer_Girl_Interrupted_at_Her_Music.jpg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mauritshuis.nl/en/our-collection/artworks/92-view-of-delft/#catalogue-text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en.wikipedia.org/wiki/The_Music_Lesson#/media/File:Johannes_Vermeer_-_Lady_at_the_Virginal_with_a_Gentleman,_'The_Music_Lesson'_-_Google_Art_Project.jpg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en.wikipedia.org/wiki/Woman_Reading_a_Letter_(Vermeer)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en.wikipedia.org/wiki/Woman_Holding_a_Balance#/media/File:Johannes_Vermeer_-_Woman_Holding_a_Balance_-_Google_Art_Project.jpg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metmuseum.org/art/collection/search/437881?sortBy=Relevance&amp;amp;ft=Johannes+Vermeer&amp;amp;offset=0&amp;amp;rpp=40&amp;amp;pos=1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metmuseum.org/art/collection/search/437880?sortBy=Relevance&amp;amp;ft=Johannes+Vermeer&amp;amp;offset=0&amp;amp;rpp=40&amp;amp;pos=5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en.wikipedia.org/wiki/Woman_with_a_Pearl_Necklace#/media/File:Jan_Vermeer_van_Delft_-_Young_Woman_with_a_Pearl_Necklace_-_Google_Art_Project.jpg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en.wikipedia.org/wiki/A_Lady_Writing_a_Letter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en.wikipedia.org/wiki/Girl_with_a_Red_Hat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en.wikipedia.org/wiki/Girl_with_a_Flute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mauritshuis.nl/en/our-collection/artworks/670-girl-with-a-pearl-earring/#detail-data" TargetMode="Externa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en.wikipedia.org/wiki/The_Concert_(Vermeer)" TargetMode="Externa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en.wikipedia.org/wiki/The_Art_of_Painting" TargetMode="Externa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www.metmuseum.org/art/collection/search/437879?sortBy=Relevance&amp;amp;ft=Johannes+Vermeer&amp;amp;offset=0&amp;amp;rpp=40&amp;amp;pos=4" TargetMode="Externa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en.wikipedia.org/wiki/Mistress_and_Maid#/media/File:Vermeer_Lady_Maidservant_Holding_Letter.jpg" TargetMode="Externa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en.wikipedia.org/wiki/The_Astronomer_(Vermeer)" TargetMode="Externa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en.wikipedia.org/wiki/The_Astronomer_(Vermeer)#/media/File:Johannes_Vermeer_-_The_Geographer_-_Google_Art_Project.jpg" TargetMode="Externa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en.wikipedia.org/wiki/The_Lacemaker_(Vermeer)#/media/File:Johannes_Vermeer_-_The_lacemaker_(c.1669-1671).jpg" TargetMode="Externa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en.wikipedia.org/wiki/The_Love_Letter_(Vermeer)" TargetMode="Externa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s://artuk.org/discover/artworks/the-guitar-player-191849" TargetMode="Externa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s://en.wikipedia.org/wiki/Lady_Writing_a_Letter_with_her_Maid" TargetMode="Externa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www.metmuseum.org/art/collection/search/437877?sortBy=Relevance&amp;amp;ft=Johannes+Vermeer&amp;amp;offset=0&amp;amp;rpp=40&amp;amp;pos=2" TargetMode="Externa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en.wikipedia.org/wiki/Lady_Standing_at_a_Virginal" TargetMode="Externa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en.wikipedia.org/wiki/Lady_Seated_at_a_Virginal" TargetMode="Externa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bbon: Curved and Tilted Up 5">
            <a:extLst>
              <a:ext uri="{FF2B5EF4-FFF2-40B4-BE49-F238E27FC236}">
                <a16:creationId xmlns:a16="http://schemas.microsoft.com/office/drawing/2014/main" id="{C5C88517-0BBC-F311-F10A-2B12417FE2B6}"/>
              </a:ext>
            </a:extLst>
          </p:cNvPr>
          <p:cNvSpPr/>
          <p:nvPr/>
        </p:nvSpPr>
        <p:spPr>
          <a:xfrm>
            <a:off x="365464" y="348448"/>
            <a:ext cx="11461072" cy="6161103"/>
          </a:xfrm>
          <a:custGeom>
            <a:avLst/>
            <a:gdLst>
              <a:gd name="connsiteX0" fmla="*/ 0 w 11461072"/>
              <a:gd name="connsiteY0" fmla="*/ 6161103 h 6161103"/>
              <a:gd name="connsiteX1" fmla="*/ 4297902 w 11461072"/>
              <a:gd name="connsiteY1" fmla="*/ 5439099 h 6161103"/>
              <a:gd name="connsiteX2" fmla="*/ 2865268 w 11461072"/>
              <a:gd name="connsiteY2" fmla="*/ 4813362 h 6161103"/>
              <a:gd name="connsiteX3" fmla="*/ 8595804 w 11461072"/>
              <a:gd name="connsiteY3" fmla="*/ 4813362 h 6161103"/>
              <a:gd name="connsiteX4" fmla="*/ 7163170 w 11461072"/>
              <a:gd name="connsiteY4" fmla="*/ 5439099 h 6161103"/>
              <a:gd name="connsiteX5" fmla="*/ 11461072 w 11461072"/>
              <a:gd name="connsiteY5" fmla="*/ 6161103 h 6161103"/>
              <a:gd name="connsiteX6" fmla="*/ 10028438 w 11461072"/>
              <a:gd name="connsiteY6" fmla="*/ 3513754 h 6161103"/>
              <a:gd name="connsiteX7" fmla="*/ 11461072 w 11461072"/>
              <a:gd name="connsiteY7" fmla="*/ 1540276 h 6161103"/>
              <a:gd name="connsiteX8" fmla="*/ 8595804 w 11461072"/>
              <a:gd name="connsiteY8" fmla="*/ 962672 h 6161103"/>
              <a:gd name="connsiteX9" fmla="*/ 8595804 w 11461072"/>
              <a:gd name="connsiteY9" fmla="*/ 192534 h 6161103"/>
              <a:gd name="connsiteX10" fmla="*/ 2865268 w 11461072"/>
              <a:gd name="connsiteY10" fmla="*/ 192534 h 6161103"/>
              <a:gd name="connsiteX11" fmla="*/ 2865268 w 11461072"/>
              <a:gd name="connsiteY11" fmla="*/ 962672 h 6161103"/>
              <a:gd name="connsiteX12" fmla="*/ 0 w 11461072"/>
              <a:gd name="connsiteY12" fmla="*/ 1540276 h 6161103"/>
              <a:gd name="connsiteX13" fmla="*/ 1432634 w 11461072"/>
              <a:gd name="connsiteY13" fmla="*/ 3513754 h 6161103"/>
              <a:gd name="connsiteX14" fmla="*/ 0 w 11461072"/>
              <a:gd name="connsiteY14" fmla="*/ 6161103 h 6161103"/>
              <a:gd name="connsiteX0" fmla="*/ 4297902 w 11461072"/>
              <a:gd name="connsiteY0" fmla="*/ 4668961 h 6161103"/>
              <a:gd name="connsiteX1" fmla="*/ 4297902 w 11461072"/>
              <a:gd name="connsiteY1" fmla="*/ 5439099 h 6161103"/>
              <a:gd name="connsiteX2" fmla="*/ 2865268 w 11461072"/>
              <a:gd name="connsiteY2" fmla="*/ 4813362 h 6161103"/>
              <a:gd name="connsiteX3" fmla="*/ 8595804 w 11461072"/>
              <a:gd name="connsiteY3" fmla="*/ 4813362 h 6161103"/>
              <a:gd name="connsiteX4" fmla="*/ 7163170 w 11461072"/>
              <a:gd name="connsiteY4" fmla="*/ 5439099 h 6161103"/>
              <a:gd name="connsiteX5" fmla="*/ 7163170 w 11461072"/>
              <a:gd name="connsiteY5" fmla="*/ 4668961 h 6161103"/>
              <a:gd name="connsiteX6" fmla="*/ 4297902 w 11461072"/>
              <a:gd name="connsiteY6" fmla="*/ 4668961 h 6161103"/>
              <a:gd name="connsiteX0" fmla="*/ 0 w 11461072"/>
              <a:gd name="connsiteY0" fmla="*/ 6161103 h 6161103"/>
              <a:gd name="connsiteX1" fmla="*/ 1432634 w 11461072"/>
              <a:gd name="connsiteY1" fmla="*/ 3513754 h 6161103"/>
              <a:gd name="connsiteX2" fmla="*/ 0 w 11461072"/>
              <a:gd name="connsiteY2" fmla="*/ 1540276 h 6161103"/>
              <a:gd name="connsiteX3" fmla="*/ 2865268 w 11461072"/>
              <a:gd name="connsiteY3" fmla="*/ 962672 h 6161103"/>
              <a:gd name="connsiteX4" fmla="*/ 2865268 w 11461072"/>
              <a:gd name="connsiteY4" fmla="*/ 192534 h 6161103"/>
              <a:gd name="connsiteX5" fmla="*/ 8595804 w 11461072"/>
              <a:gd name="connsiteY5" fmla="*/ 192534 h 6161103"/>
              <a:gd name="connsiteX6" fmla="*/ 8595804 w 11461072"/>
              <a:gd name="connsiteY6" fmla="*/ 962672 h 6161103"/>
              <a:gd name="connsiteX7" fmla="*/ 11461072 w 11461072"/>
              <a:gd name="connsiteY7" fmla="*/ 1540276 h 6161103"/>
              <a:gd name="connsiteX8" fmla="*/ 10028438 w 11461072"/>
              <a:gd name="connsiteY8" fmla="*/ 3513754 h 6161103"/>
              <a:gd name="connsiteX9" fmla="*/ 11461072 w 11461072"/>
              <a:gd name="connsiteY9" fmla="*/ 6161103 h 6161103"/>
              <a:gd name="connsiteX10" fmla="*/ 7163170 w 11461072"/>
              <a:gd name="connsiteY10" fmla="*/ 5439099 h 6161103"/>
              <a:gd name="connsiteX11" fmla="*/ 8595804 w 11461072"/>
              <a:gd name="connsiteY11" fmla="*/ 4813362 h 6161103"/>
              <a:gd name="connsiteX12" fmla="*/ 2865268 w 11461072"/>
              <a:gd name="connsiteY12" fmla="*/ 4813362 h 6161103"/>
              <a:gd name="connsiteX13" fmla="*/ 4297902 w 11461072"/>
              <a:gd name="connsiteY13" fmla="*/ 5439099 h 6161103"/>
              <a:gd name="connsiteX14" fmla="*/ 0 w 11461072"/>
              <a:gd name="connsiteY14" fmla="*/ 6161103 h 6161103"/>
              <a:gd name="connsiteX15" fmla="*/ 2865268 w 11461072"/>
              <a:gd name="connsiteY15" fmla="*/ 4813362 h 6161103"/>
              <a:gd name="connsiteX16" fmla="*/ 2865268 w 11461072"/>
              <a:gd name="connsiteY16" fmla="*/ 962672 h 6161103"/>
              <a:gd name="connsiteX17" fmla="*/ 8595804 w 11461072"/>
              <a:gd name="connsiteY17" fmla="*/ 962672 h 6161103"/>
              <a:gd name="connsiteX18" fmla="*/ 8595804 w 11461072"/>
              <a:gd name="connsiteY18" fmla="*/ 4813362 h 6161103"/>
              <a:gd name="connsiteX19" fmla="*/ 4297902 w 11461072"/>
              <a:gd name="connsiteY19" fmla="*/ 4668961 h 6161103"/>
              <a:gd name="connsiteX20" fmla="*/ 4297902 w 11461072"/>
              <a:gd name="connsiteY20" fmla="*/ 5439099 h 6161103"/>
              <a:gd name="connsiteX21" fmla="*/ 7163170 w 11461072"/>
              <a:gd name="connsiteY21" fmla="*/ 5439099 h 6161103"/>
              <a:gd name="connsiteX22" fmla="*/ 7163170 w 11461072"/>
              <a:gd name="connsiteY22" fmla="*/ 4668961 h 616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61072" h="6161103" stroke="0" extrusionOk="0">
                <a:moveTo>
                  <a:pt x="0" y="6161103"/>
                </a:moveTo>
                <a:cubicBezTo>
                  <a:pt x="1476169" y="6032794"/>
                  <a:pt x="2695402" y="5670378"/>
                  <a:pt x="4297902" y="5439099"/>
                </a:cubicBezTo>
                <a:cubicBezTo>
                  <a:pt x="3981946" y="5204085"/>
                  <a:pt x="3310411" y="5061101"/>
                  <a:pt x="2865268" y="4813362"/>
                </a:cubicBezTo>
                <a:cubicBezTo>
                  <a:pt x="4908732" y="4420508"/>
                  <a:pt x="6670428" y="4734569"/>
                  <a:pt x="8595804" y="4813362"/>
                </a:cubicBezTo>
                <a:cubicBezTo>
                  <a:pt x="7910983" y="5029927"/>
                  <a:pt x="7820235" y="5197600"/>
                  <a:pt x="7163170" y="5439099"/>
                </a:cubicBezTo>
                <a:cubicBezTo>
                  <a:pt x="8572122" y="5411123"/>
                  <a:pt x="10152625" y="5893724"/>
                  <a:pt x="11461072" y="6161103"/>
                </a:cubicBezTo>
                <a:cubicBezTo>
                  <a:pt x="10747547" y="4879950"/>
                  <a:pt x="10344050" y="4137737"/>
                  <a:pt x="10028438" y="3513754"/>
                </a:cubicBezTo>
                <a:cubicBezTo>
                  <a:pt x="10677041" y="2543373"/>
                  <a:pt x="10844000" y="2580705"/>
                  <a:pt x="11461072" y="1540276"/>
                </a:cubicBezTo>
                <a:cubicBezTo>
                  <a:pt x="10425060" y="1346541"/>
                  <a:pt x="9531974" y="1078835"/>
                  <a:pt x="8595804" y="962672"/>
                </a:cubicBezTo>
                <a:cubicBezTo>
                  <a:pt x="8657450" y="794760"/>
                  <a:pt x="8567996" y="305900"/>
                  <a:pt x="8595804" y="192534"/>
                </a:cubicBezTo>
                <a:cubicBezTo>
                  <a:pt x="6554405" y="-99906"/>
                  <a:pt x="4671643" y="-136205"/>
                  <a:pt x="2865268" y="192534"/>
                </a:cubicBezTo>
                <a:cubicBezTo>
                  <a:pt x="2857149" y="353949"/>
                  <a:pt x="2823242" y="617994"/>
                  <a:pt x="2865268" y="962672"/>
                </a:cubicBezTo>
                <a:cubicBezTo>
                  <a:pt x="1870780" y="1092708"/>
                  <a:pt x="977779" y="1287263"/>
                  <a:pt x="0" y="1540276"/>
                </a:cubicBezTo>
                <a:cubicBezTo>
                  <a:pt x="626170" y="2459815"/>
                  <a:pt x="966492" y="2900096"/>
                  <a:pt x="1432634" y="3513754"/>
                </a:cubicBezTo>
                <a:cubicBezTo>
                  <a:pt x="1118402" y="4292835"/>
                  <a:pt x="375151" y="5680815"/>
                  <a:pt x="0" y="6161103"/>
                </a:cubicBezTo>
                <a:close/>
              </a:path>
              <a:path w="11461072" h="6161103" fill="darkenLess" stroke="0" extrusionOk="0">
                <a:moveTo>
                  <a:pt x="4297902" y="4668961"/>
                </a:moveTo>
                <a:cubicBezTo>
                  <a:pt x="4324786" y="4823165"/>
                  <a:pt x="4324871" y="5271048"/>
                  <a:pt x="4297902" y="5439099"/>
                </a:cubicBezTo>
                <a:cubicBezTo>
                  <a:pt x="3942995" y="5276983"/>
                  <a:pt x="3499957" y="5124939"/>
                  <a:pt x="2865268" y="4813362"/>
                </a:cubicBezTo>
                <a:cubicBezTo>
                  <a:pt x="4462335" y="4768336"/>
                  <a:pt x="6654089" y="4541306"/>
                  <a:pt x="8595804" y="4813362"/>
                </a:cubicBezTo>
                <a:cubicBezTo>
                  <a:pt x="8460488" y="4983802"/>
                  <a:pt x="7744627" y="5334520"/>
                  <a:pt x="7163170" y="5439099"/>
                </a:cubicBezTo>
                <a:cubicBezTo>
                  <a:pt x="7112028" y="5266685"/>
                  <a:pt x="7169505" y="5015195"/>
                  <a:pt x="7163170" y="4668961"/>
                </a:cubicBezTo>
                <a:cubicBezTo>
                  <a:pt x="6192154" y="4573551"/>
                  <a:pt x="5234164" y="4609767"/>
                  <a:pt x="4297902" y="4668961"/>
                </a:cubicBezTo>
                <a:close/>
              </a:path>
              <a:path w="11461072" h="6161103" fill="none" extrusionOk="0">
                <a:moveTo>
                  <a:pt x="0" y="6161103"/>
                </a:moveTo>
                <a:cubicBezTo>
                  <a:pt x="619839" y="5151819"/>
                  <a:pt x="893910" y="4781692"/>
                  <a:pt x="1432634" y="3513754"/>
                </a:cubicBezTo>
                <a:cubicBezTo>
                  <a:pt x="855950" y="2517085"/>
                  <a:pt x="358902" y="1831448"/>
                  <a:pt x="0" y="1540276"/>
                </a:cubicBezTo>
                <a:cubicBezTo>
                  <a:pt x="913346" y="1179993"/>
                  <a:pt x="1794695" y="1066295"/>
                  <a:pt x="2865268" y="962672"/>
                </a:cubicBezTo>
                <a:cubicBezTo>
                  <a:pt x="2849434" y="684800"/>
                  <a:pt x="2797110" y="525443"/>
                  <a:pt x="2865268" y="192534"/>
                </a:cubicBezTo>
                <a:cubicBezTo>
                  <a:pt x="4906042" y="-116907"/>
                  <a:pt x="6818475" y="-22368"/>
                  <a:pt x="8595804" y="192534"/>
                </a:cubicBezTo>
                <a:cubicBezTo>
                  <a:pt x="8619352" y="407497"/>
                  <a:pt x="8649890" y="590089"/>
                  <a:pt x="8595804" y="962672"/>
                </a:cubicBezTo>
                <a:cubicBezTo>
                  <a:pt x="9586269" y="1110592"/>
                  <a:pt x="10493961" y="1334238"/>
                  <a:pt x="11461072" y="1540276"/>
                </a:cubicBezTo>
                <a:cubicBezTo>
                  <a:pt x="11194489" y="2026886"/>
                  <a:pt x="10427041" y="2878558"/>
                  <a:pt x="10028438" y="3513754"/>
                </a:cubicBezTo>
                <a:cubicBezTo>
                  <a:pt x="10452835" y="4081000"/>
                  <a:pt x="11047562" y="5097887"/>
                  <a:pt x="11461072" y="6161103"/>
                </a:cubicBezTo>
                <a:cubicBezTo>
                  <a:pt x="10129519" y="5702274"/>
                  <a:pt x="8685660" y="5798929"/>
                  <a:pt x="7163170" y="5439099"/>
                </a:cubicBezTo>
                <a:cubicBezTo>
                  <a:pt x="7699154" y="5181663"/>
                  <a:pt x="8130986" y="4928932"/>
                  <a:pt x="8595804" y="4813362"/>
                </a:cubicBezTo>
                <a:cubicBezTo>
                  <a:pt x="6941442" y="4804381"/>
                  <a:pt x="4854023" y="4626476"/>
                  <a:pt x="2865268" y="4813362"/>
                </a:cubicBezTo>
                <a:cubicBezTo>
                  <a:pt x="3493640" y="5232388"/>
                  <a:pt x="4003768" y="5185856"/>
                  <a:pt x="4297902" y="5439099"/>
                </a:cubicBezTo>
                <a:cubicBezTo>
                  <a:pt x="2788946" y="5743505"/>
                  <a:pt x="1522689" y="5865133"/>
                  <a:pt x="0" y="6161103"/>
                </a:cubicBezTo>
                <a:close/>
                <a:moveTo>
                  <a:pt x="2865268" y="4813362"/>
                </a:moveTo>
                <a:cubicBezTo>
                  <a:pt x="2720725" y="3570486"/>
                  <a:pt x="2748818" y="1872563"/>
                  <a:pt x="2865268" y="962672"/>
                </a:cubicBezTo>
                <a:moveTo>
                  <a:pt x="8595804" y="962672"/>
                </a:moveTo>
                <a:cubicBezTo>
                  <a:pt x="8568337" y="1785427"/>
                  <a:pt x="8518150" y="4042229"/>
                  <a:pt x="8595804" y="4813362"/>
                </a:cubicBezTo>
                <a:moveTo>
                  <a:pt x="4297902" y="4668961"/>
                </a:moveTo>
                <a:cubicBezTo>
                  <a:pt x="4283933" y="4948039"/>
                  <a:pt x="4334138" y="5183399"/>
                  <a:pt x="4297902" y="5439099"/>
                </a:cubicBezTo>
                <a:moveTo>
                  <a:pt x="7163170" y="5439099"/>
                </a:moveTo>
                <a:cubicBezTo>
                  <a:pt x="7107282" y="5115445"/>
                  <a:pt x="7159102" y="5040250"/>
                  <a:pt x="7163170" y="4668961"/>
                </a:cubicBezTo>
              </a:path>
              <a:path w="11461072" h="6161103" fill="none" stroke="0" extrusionOk="0">
                <a:moveTo>
                  <a:pt x="0" y="6161103"/>
                </a:moveTo>
                <a:cubicBezTo>
                  <a:pt x="356932" y="5289126"/>
                  <a:pt x="1080574" y="4496568"/>
                  <a:pt x="1432634" y="3513754"/>
                </a:cubicBezTo>
                <a:cubicBezTo>
                  <a:pt x="1221760" y="3267104"/>
                  <a:pt x="345664" y="1971667"/>
                  <a:pt x="0" y="1540276"/>
                </a:cubicBezTo>
                <a:cubicBezTo>
                  <a:pt x="1089750" y="1295171"/>
                  <a:pt x="1776070" y="1207633"/>
                  <a:pt x="2865268" y="962672"/>
                </a:cubicBezTo>
                <a:cubicBezTo>
                  <a:pt x="2900164" y="695053"/>
                  <a:pt x="2906442" y="517153"/>
                  <a:pt x="2865268" y="192534"/>
                </a:cubicBezTo>
                <a:cubicBezTo>
                  <a:pt x="4791756" y="-12287"/>
                  <a:pt x="6812201" y="218674"/>
                  <a:pt x="8595804" y="192534"/>
                </a:cubicBezTo>
                <a:cubicBezTo>
                  <a:pt x="8607982" y="564111"/>
                  <a:pt x="8585283" y="778698"/>
                  <a:pt x="8595804" y="962672"/>
                </a:cubicBezTo>
                <a:cubicBezTo>
                  <a:pt x="9459770" y="1059829"/>
                  <a:pt x="10540136" y="1350108"/>
                  <a:pt x="11461072" y="1540276"/>
                </a:cubicBezTo>
                <a:cubicBezTo>
                  <a:pt x="11177973" y="1661857"/>
                  <a:pt x="10321601" y="3122976"/>
                  <a:pt x="10028438" y="3513754"/>
                </a:cubicBezTo>
                <a:cubicBezTo>
                  <a:pt x="10345842" y="3858906"/>
                  <a:pt x="10922569" y="5224473"/>
                  <a:pt x="11461072" y="6161103"/>
                </a:cubicBezTo>
                <a:cubicBezTo>
                  <a:pt x="10252935" y="5723632"/>
                  <a:pt x="8501545" y="5717518"/>
                  <a:pt x="7163170" y="5439099"/>
                </a:cubicBezTo>
                <a:cubicBezTo>
                  <a:pt x="7498051" y="5221353"/>
                  <a:pt x="8003660" y="5224223"/>
                  <a:pt x="8595804" y="4813362"/>
                </a:cubicBezTo>
                <a:cubicBezTo>
                  <a:pt x="6683905" y="4675491"/>
                  <a:pt x="4839095" y="4800072"/>
                  <a:pt x="2865268" y="4813362"/>
                </a:cubicBezTo>
                <a:cubicBezTo>
                  <a:pt x="3375870" y="4938451"/>
                  <a:pt x="3616618" y="5110785"/>
                  <a:pt x="4297902" y="5439099"/>
                </a:cubicBezTo>
                <a:cubicBezTo>
                  <a:pt x="2863905" y="5512571"/>
                  <a:pt x="1206902" y="5629180"/>
                  <a:pt x="0" y="6161103"/>
                </a:cubicBezTo>
                <a:close/>
                <a:moveTo>
                  <a:pt x="2865268" y="4813362"/>
                </a:moveTo>
                <a:cubicBezTo>
                  <a:pt x="3025677" y="4198983"/>
                  <a:pt x="3025725" y="2444879"/>
                  <a:pt x="2865268" y="962672"/>
                </a:cubicBezTo>
                <a:moveTo>
                  <a:pt x="8595804" y="962672"/>
                </a:moveTo>
                <a:cubicBezTo>
                  <a:pt x="8660357" y="2415906"/>
                  <a:pt x="8489878" y="3226195"/>
                  <a:pt x="8595804" y="4813362"/>
                </a:cubicBezTo>
                <a:moveTo>
                  <a:pt x="4297902" y="4668961"/>
                </a:moveTo>
                <a:cubicBezTo>
                  <a:pt x="4340361" y="4966512"/>
                  <a:pt x="4285315" y="5294553"/>
                  <a:pt x="4297902" y="5439099"/>
                </a:cubicBezTo>
                <a:moveTo>
                  <a:pt x="7163170" y="5439099"/>
                </a:moveTo>
                <a:cubicBezTo>
                  <a:pt x="7202256" y="5110603"/>
                  <a:pt x="7095443" y="4946514"/>
                  <a:pt x="7163170" y="4668961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805461043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endParaRPr lang="en-US" sz="8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endParaRPr lang="en-US" sz="8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n-US" sz="5400" b="1" dirty="0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Johannes Vermeer</a:t>
            </a:r>
          </a:p>
          <a:p>
            <a:pPr algn="ctr"/>
            <a:r>
              <a:rPr lang="el-GR" sz="5400" b="1" dirty="0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1632 - 1675</a:t>
            </a:r>
            <a:endParaRPr lang="en-US" sz="54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83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F1580F-8F0A-9C6F-21C6-A33B9E870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4325" y="4286249"/>
            <a:ext cx="3960811" cy="2314575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Diana and her Nymphs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ca. 1653-1656, oil on canvas, 97.8 x 104.6 cm,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Mauritshuis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The Hague, The Netherlands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latin typeface="Lucida Calligraphy" panose="03010101010101010101" pitchFamily="66" charset="0"/>
                <a:hlinkClick r:id="rId2"/>
              </a:rPr>
              <a:t>https://www.mauritshuis.nl/en/our-collection/artworks/406-diana-and-her-nymphs/</a:t>
            </a:r>
            <a:r>
              <a:rPr lang="en-US" sz="1300" dirty="0">
                <a:latin typeface="Lucida Calligraphy" panose="03010101010101010101" pitchFamily="66" charset="0"/>
              </a:rPr>
              <a:t>  </a:t>
            </a:r>
          </a:p>
        </p:txBody>
      </p:sp>
      <p:pic>
        <p:nvPicPr>
          <p:cNvPr id="1026" name="Picture 2" descr="Johannes Vermeer  Diana en haar nimfen Diana and her Nymphs">
            <a:extLst>
              <a:ext uri="{FF2B5EF4-FFF2-40B4-BE49-F238E27FC236}">
                <a16:creationId xmlns:a16="http://schemas.microsoft.com/office/drawing/2014/main" id="{E1CCF46B-9E88-6ADC-3C02-5AD61D0EF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7386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614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BA3D6-6375-4E40-90B9-3EE0CDFB1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906174"/>
            <a:ext cx="5476875" cy="2742275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Christ in the House of Martha and Mary,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ca. 1654-1656, oil on canvas, 158.50 x 141.50 cm, National Gallery of Scotland, Edinburgh, Scotland</a:t>
            </a:r>
            <a:br>
              <a:rPr lang="en-US" sz="2000" dirty="0">
                <a:latin typeface="Lucida Calligraphy" panose="03010101010101010101" pitchFamily="66" charset="0"/>
              </a:rPr>
            </a:br>
            <a:r>
              <a:rPr lang="en-US" sz="1200" dirty="0">
                <a:latin typeface="Lucida Calligraphy" panose="03010101010101010101" pitchFamily="66" charset="0"/>
                <a:hlinkClick r:id="rId2"/>
              </a:rPr>
              <a:t>https://en.wikipedia.org/wiki/Christ_in_the_House_of_Martha_and_Mary_(Vermeer)#/media/File:Johannes_(Jan)_Vermeer_-_Christ_in_the_House_of_Martha_and_Mary_-_Google_Art_Project.jpg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  <a:br>
              <a:rPr lang="en-US" sz="1200" dirty="0">
                <a:latin typeface="Lucida Calligraphy" panose="03010101010101010101" pitchFamily="66" charset="0"/>
              </a:rPr>
            </a:br>
            <a:endParaRPr lang="en-US" sz="1200" dirty="0">
              <a:latin typeface="Lucida Calligraphy" panose="03010101010101010101" pitchFamily="66" charset="0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E4C30D38-1F06-854D-FDAC-139E5AFDE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0"/>
            <a:ext cx="59245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5075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BF84A-DE17-779A-FFCD-9CA1BB634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981449"/>
            <a:ext cx="5133975" cy="2524125"/>
          </a:xfrm>
        </p:spPr>
        <p:txBody>
          <a:bodyPr>
            <a:normAutofit/>
          </a:bodyPr>
          <a:lstStyle/>
          <a:p>
            <a:pPr algn="ctr"/>
            <a:r>
              <a:rPr lang="de-DE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</a:t>
            </a:r>
            <a:r>
              <a:rPr lang="de-DE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Procuress</a:t>
            </a:r>
            <a:r>
              <a:rPr lang="de-DE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1656,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oil on canvas, </a:t>
            </a:r>
            <a:r>
              <a:rPr lang="pt-B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127.8 x 143 cm,</a:t>
            </a:r>
            <a:r>
              <a:rPr lang="de-DE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Gemäldegalerie, Alte Meister, Dresden, Germany</a:t>
            </a:r>
            <a:br>
              <a:rPr lang="de-DE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de-DE" sz="1300" dirty="0">
                <a:latin typeface="Lucida Calligraphy" panose="03010101010101010101" pitchFamily="66" charset="0"/>
                <a:hlinkClick r:id="rId2"/>
              </a:rPr>
              <a:t>https://gemaeldegalerie.skd.museum/en/exhibitions/vermeer-johannes-ermeers-girl-reading-a-letter-at-an-open-window-and-17th-century-dutch-genre-painting/</a:t>
            </a:r>
            <a:r>
              <a:rPr lang="de-DE" sz="1300" dirty="0">
                <a:latin typeface="Lucida Calligraphy" panose="03010101010101010101" pitchFamily="66" charset="0"/>
              </a:rPr>
              <a:t> </a:t>
            </a:r>
            <a:endParaRPr lang="en-US" sz="1300" dirty="0">
              <a:latin typeface="Lucida Calligraphy" panose="03010101010101010101" pitchFamily="66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E86E8A5-A4E1-352E-CC8E-602353AC2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413" y="0"/>
            <a:ext cx="6097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252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70913-CD71-B28E-87D9-51A6AEDF2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4836" y="3611418"/>
            <a:ext cx="4975080" cy="2983346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 Maid Asleep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1656-1657, oil on canvas, 87.6 x 76.5 cm, Metropolitan Museum of Art, New York,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https://www.metmuseum.org/art/collection/search/437878?sortBy=Relevance&amp;amp;ft=Johannes+Vermeer&amp;amp;offset=0&amp;amp;rpp=40&amp;amp;pos=3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9218" name="Picture 2" descr="A Maid Asleep, Johannes Vermeer (Dutch, Delft 1632–1675 Delft), Oil on canvas ">
            <a:extLst>
              <a:ext uri="{FF2B5EF4-FFF2-40B4-BE49-F238E27FC236}">
                <a16:creationId xmlns:a16="http://schemas.microsoft.com/office/drawing/2014/main" id="{DACC16F8-5887-2C1B-6ADD-2C7899C7C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84" y="0"/>
            <a:ext cx="5978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FD15C-1398-93CD-1778-0C5C9AF1F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50" y="3771900"/>
            <a:ext cx="5938354" cy="287655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Young Woman Reading a Letter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1657-1659, oil on canvas, 83 × 64.5 cm,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Gemäldegalerie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Alte Meister, Dresden, Germany</a:t>
            </a:r>
            <a:br>
              <a:rPr lang="en-US" sz="2000" dirty="0">
                <a:latin typeface="Lucida Calligraphy" panose="03010101010101010101" pitchFamily="66" charset="0"/>
              </a:rPr>
            </a:br>
            <a:r>
              <a:rPr lang="en-US" sz="1200" dirty="0">
                <a:latin typeface="Lucida Calligraphy" panose="03010101010101010101" pitchFamily="66" charset="0"/>
                <a:hlinkClick r:id="rId2"/>
              </a:rPr>
              <a:t>https://en.wikipedia.org/wiki/Girl_Reading_a_Letter_at_an_Open_Window#/media/File:Vermeer_-_Girl_reading_a_letter_at_a_window,_Dresden,_2021_Cupid_restoration.jpg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  <a:br>
              <a:rPr lang="en-US" sz="1200" dirty="0">
                <a:latin typeface="Lucida Calligraphy" panose="03010101010101010101" pitchFamily="66" charset="0"/>
              </a:rPr>
            </a:br>
            <a:endParaRPr lang="en-US" sz="1200" dirty="0">
              <a:latin typeface="Lucida Calligraphy" panose="03010101010101010101" pitchFamily="66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7186FF4-983B-CFE7-D472-79C5F6647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113" y="0"/>
            <a:ext cx="52911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806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81701-7E53-A268-BAD9-BDE1490B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805" y="4544291"/>
            <a:ext cx="5039159" cy="2115127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Little Street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1657-1661, oil on canvas, </a:t>
            </a:r>
            <a:r>
              <a:rPr lang="de-DE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54.3 x 44 cm,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Rijksmuseum, Amsterdam, The Netherlands</a:t>
            </a:r>
            <a:br>
              <a:rPr lang="en-US" sz="2000" dirty="0">
                <a:latin typeface="Lucida Calligraphy" panose="03010101010101010101" pitchFamily="66" charset="0"/>
              </a:rPr>
            </a:br>
            <a:r>
              <a:rPr lang="en-US" sz="1300" dirty="0">
                <a:latin typeface="Lucida Calligraphy" panose="03010101010101010101" pitchFamily="66" charset="0"/>
                <a:hlinkClick r:id="rId2"/>
              </a:rPr>
              <a:t>https://en.wikipedia.org/wiki/File:Johannes_Vermeer_-_Gezicht_op_huizen_in_Delft,_bekend_als_%27Het_straatje%27_-_Google_Art_Project.jpg</a:t>
            </a:r>
            <a:r>
              <a:rPr lang="en-US" sz="1300" dirty="0"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E45EA5F4-DA05-04D0-9356-B8FC9B658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582" y="0"/>
            <a:ext cx="55356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610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88B13-EEC4-EA56-3927-40F8E787B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2072" y="3814618"/>
            <a:ext cx="4121727" cy="2835564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Officer and Laughing Girl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1655-1660, oil on canvas, 50.5 x 46 cm, Frick Collection, New York,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https://en.wikipedia.org/wiki/Officer_and_Laughing_Girl#/media/File:Johannes_Vermeer_-_De_Soldaat_en_het_Lachende_Meisje_-_Google_Art_Project.jpg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sz="1300" dirty="0">
              <a:solidFill>
                <a:schemeClr val="accent4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483FBD77-D575-3957-10AC-2C7641C9B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62912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974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4C8DC-288D-7321-A108-CB03BC833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31855"/>
            <a:ext cx="4287982" cy="223520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Milkmaid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1658-1661, oil on canvas, </a:t>
            </a:r>
            <a:r>
              <a:rPr lang="pl-PL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45.5 × 41 cm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Rijksmuseum, Amsterdam, The Netherlands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latin typeface="Lucida Calligraphy" panose="03010101010101010101" pitchFamily="66" charset="0"/>
                <a:hlinkClick r:id="rId2"/>
              </a:rPr>
              <a:t>https://en.wikipedia.org/wiki/The_Milkmaid_(Vermeer)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DCCAEB54-64A8-2420-B22F-163B5F942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163" y="0"/>
            <a:ext cx="6116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738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AC7-FC62-53AD-404A-5734AA97C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10" y="3777673"/>
            <a:ext cx="3094182" cy="2918691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Glass of Wine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1658-1661, oil on canvas, 67,7 x 79,6 cm,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Gemäldegalerie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Berlin, Germany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https://upload.wikimedia.org/wikipedia/commons/a/a4/Jan_Vermeer_van_Delft_-_The_Glass_of_Wine_-_Google_Art_Project.jpg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9326DAA7-EA43-3C7D-9F3E-58EE2BD2E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442" y="0"/>
            <a:ext cx="79438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132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82026-35EF-73F4-906B-81654177E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146" y="3990109"/>
            <a:ext cx="4299528" cy="264160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Girl with a Wineglass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1659-1660, oil on canvas,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de-DE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78 x 68 cm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Herzog Anton Ulrich-Museum, Braunschweig, Germany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https://en.wikipedia.org/wiki/The_Girl_with_the_Wine_Glass#/media/File:Johannes_Vermeer_-_A_Lady_and_Two_Gentlemen_-_WGA24639.jpg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B267D2C4-B8FC-5861-6246-9748D9961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068" y="0"/>
            <a:ext cx="5792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861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B64AA-9102-6E73-4645-968966FB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268" y="3962399"/>
            <a:ext cx="3784023" cy="2715491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Girl Interrupted at Her Music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1658-1661, oil on canvas, 39.4 × 44.5 cm, Frick Collection, New York,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https://en.wikipedia.org/wiki/Girl_Interrupted_at_Her_Music#/media/File:Vermeer_Girl_Interrupted_at_Her_Music.jpg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2FB0017D-0E66-10F7-B335-650AAD534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432" y="0"/>
            <a:ext cx="7734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069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E16C2-4099-F08C-CC76-2B91BCDAF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586" y="3428999"/>
            <a:ext cx="3281501" cy="317058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View of Delft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1660-1661, oil on canvas, 96.5 x 115.7 cm,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Mauritshuis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The Hague, The Netherlands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https://www.mauritshuis.nl/en/our-collection/artworks/92-view-of-delft/#catalogue-text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2050" name="Picture 2" descr="Johannes Vermeer  Gezicht op Delft View of Delft">
            <a:extLst>
              <a:ext uri="{FF2B5EF4-FFF2-40B4-BE49-F238E27FC236}">
                <a16:creationId xmlns:a16="http://schemas.microsoft.com/office/drawing/2014/main" id="{8A5C31FD-B791-D4F0-DC7F-DBED135EF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689" y="0"/>
            <a:ext cx="8213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331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CE680-2121-A1A8-85F2-8C87AD07D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432" y="3500583"/>
            <a:ext cx="4021859" cy="3121890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Music Lesson</a:t>
            </a: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1662-1664, oil on canvas, 74.6 × 64.1 cm, Royal Collection, Buckingham Palace, London, UK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https://en.wikipedia.org/wiki/The_Music_Lesson#/media/File:Johannes_Vermeer_-_Lady_at_the_Virginal_with_a_Gentleman,_'The_Music_Lesson'_-_Google_Art_Project.jpg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DE7A25BE-BB07-83AB-6AA4-9827977BF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268" y="0"/>
            <a:ext cx="5956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782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E8F5A-E454-FC86-00D0-937FBB1FE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470" y="4027055"/>
            <a:ext cx="4440094" cy="2567709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Woman Reading a Letter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1662-1665, oil on canvas, 46.6 × 39.1 cm, Rijksmuseum, Amsterdam, The Netherlands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https://en.wikipedia.org/wiki/Woman_Reading_a_Letter_(Vermeer)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79CFB0A0-CB5B-1054-A1B9-DFF6C92E9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180" y="0"/>
            <a:ext cx="5721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814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3CFB3-9434-2060-F27F-273801D3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7200"/>
            <a:ext cx="4334164" cy="2346036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Woman Holding a Balance,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ca. 1662-1665, oil on canvas, 42.5 × 38 cm, National Gallery of Art, Washington DC,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https://en.wikipedia.org/wiki/Woman_Holding_a_Balance#/media/File:Johannes_Vermeer_-_Woman_Holding_a_Balance_-_Google_Art_Project.jpg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sz="1300" dirty="0">
              <a:solidFill>
                <a:schemeClr val="accent4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8DAB5B29-892F-00B7-F6C1-C43B0C4A7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137" y="0"/>
            <a:ext cx="6062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481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BF97-3FA9-856C-7F26-CF0FC0906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781425"/>
            <a:ext cx="5019675" cy="285750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Young Woman with a Water Pitcher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1662-1665, oil on canvas, 45.7 x 40.6 cm, Metropolitan Museum of Art, New York,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latin typeface="Lucida Calligraphy" panose="03010101010101010101" pitchFamily="66" charset="0"/>
                <a:hlinkClick r:id="rId2"/>
              </a:rPr>
              <a:t>https://www.metmuseum.org/art/collection/search/437881?sortBy=Relevance&amp;amp;ft=Johannes+Vermeer&amp;amp;offset=0&amp;amp;rpp=40&amp;amp;pos=1</a:t>
            </a:r>
            <a:r>
              <a:rPr lang="en-US" sz="1300" dirty="0"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7170" name="Picture 2" descr="Young Woman with a Water Pitcher, Johannes Vermeer (Dutch, Delft 1632–1675 Delft), Oil on canvas">
            <a:extLst>
              <a:ext uri="{FF2B5EF4-FFF2-40B4-BE49-F238E27FC236}">
                <a16:creationId xmlns:a16="http://schemas.microsoft.com/office/drawing/2014/main" id="{B2B43B82-4182-696F-BFA7-0AD180BC2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88" y="0"/>
            <a:ext cx="6097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617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4D27E-D06D-5FCE-B526-15BA78A0C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20655"/>
            <a:ext cx="4371109" cy="3001817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Young Woman with a Lute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1662-1664, oil on canvas, 51.4 x 45.7 cm, Metropolitan Museum of Art, New York,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https://www.metmuseum.org/art/collection/search/437880?sortBy=Relevance&amp;amp;ft=Johannes+Vermeer&amp;amp;offset=0&amp;amp;rpp=40&amp;amp;pos=5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11266" name="Picture 2" descr="Young Woman with a Lute, Johannes Vermeer (Dutch, Delft 1632–1675 Delft), Oil on canvas ">
            <a:extLst>
              <a:ext uri="{FF2B5EF4-FFF2-40B4-BE49-F238E27FC236}">
                <a16:creationId xmlns:a16="http://schemas.microsoft.com/office/drawing/2014/main" id="{E65DF598-9A6E-772C-4244-CF8000818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275" y="0"/>
            <a:ext cx="5978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421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748DC-4D86-991D-80AB-D3A6B561A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73236"/>
            <a:ext cx="4408055" cy="2632364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Young Lady with a Pearl Necklace,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ca. 1662-1665, oil on canvas, 55 × 45 cm,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Gemäldegalerie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Berlin, Germany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https://en.wikipedia.org/wiki/Woman_with_a_Pearl_Necklace#/media/File:Jan_Vermeer_van_Delft_-_Young_Woman_with_a_Pearl_Necklace_-_Google_Art_Project.jpg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311B1BC5-0AF1-44FD-4599-07B2CD13E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0" y="0"/>
            <a:ext cx="5892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7011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4DD0A-47CD-C2AB-0132-6931E2465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31855"/>
            <a:ext cx="4315691" cy="2189018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 Lady Writing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1665-1666, oil on canvas, 45 × 39.9 cm, National Gallery, Washington DC,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latin typeface="Lucida Calligraphy" panose="03010101010101010101" pitchFamily="66" charset="0"/>
                <a:hlinkClick r:id="rId2"/>
              </a:rPr>
              <a:t>https://en.wikipedia.org/wiki/A_Lady_Writing_a_Letter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774F9F9A-9609-B467-C7F8-CED459EE5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787" y="0"/>
            <a:ext cx="60690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805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067E6-5A44-B708-4BA9-DBE6E1F32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7818" y="3925455"/>
            <a:ext cx="4634201" cy="273396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Girl with the Red Hat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1665-1666, oil on canvas, 23.2 × 18.1 cm, National Gallery, Washington DC,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https://en.wikipedia.org/wiki/Girl_with_a_Red_Hat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8DEFB5A5-B42F-ADFD-E505-5CEBF9341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981" y="0"/>
            <a:ext cx="5426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2450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546FB-844C-4A71-4AEC-4AA1D55FA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352" y="3315855"/>
            <a:ext cx="4729740" cy="322349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Girl with a Flute,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ca. 1665-1670, oil on canvas, 20 × 17.8 cm, National Gallery, Washington DC,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https://en.wikipedia.org/wiki/Girl_with_a_Flute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854D62A1-E753-A1DE-3AF1-BB02D8AA9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623" y="0"/>
            <a:ext cx="6042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7873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25F65-514F-F80B-AB8A-FF09E89DF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2" y="3771900"/>
            <a:ext cx="5157788" cy="276225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Girl with a Pearl Earring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1665-1667, oil on canvas, 44.5 x 39 cm,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Mauritshuis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The Hague, The Netherlands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latin typeface="Lucida Calligraphy" panose="03010101010101010101" pitchFamily="66" charset="0"/>
                <a:hlinkClick r:id="rId2"/>
              </a:rPr>
              <a:t>https://www.mauritshuis.nl/en/our-collection/artworks/670-girl-with-a-pearl-earring/#detail-data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3074" name="Picture 2" descr="Johannes Vermeer Meisje met de parel Girl with a Pearl Earring">
            <a:extLst>
              <a:ext uri="{FF2B5EF4-FFF2-40B4-BE49-F238E27FC236}">
                <a16:creationId xmlns:a16="http://schemas.microsoft.com/office/drawing/2014/main" id="{0BBE3349-2BF8-A8A4-618A-E6C5B88FF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0"/>
            <a:ext cx="5781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6407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268CC-15BE-90DD-50BB-A8518FAE1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264" y="4470400"/>
            <a:ext cx="4492336" cy="213360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Concert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1664-1667, oil on canvas, 72.5 × 64.7 cm, Isabella Stewart Gardner Museum, Boston, USA</a:t>
            </a:r>
            <a:br>
              <a:rPr lang="en-US" sz="2000" dirty="0">
                <a:latin typeface="Lucida Calligraphy" panose="03010101010101010101" pitchFamily="66" charset="0"/>
              </a:rPr>
            </a:br>
            <a:r>
              <a:rPr lang="en-US" sz="1300" dirty="0">
                <a:latin typeface="Lucida Calligraphy" panose="03010101010101010101" pitchFamily="66" charset="0"/>
                <a:hlinkClick r:id="rId2"/>
              </a:rPr>
              <a:t>https://en.wikipedia.org/wiki/The_Concert_(Vermeer)</a:t>
            </a:r>
            <a:r>
              <a:rPr lang="en-US" sz="1300" dirty="0"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26626" name="Picture 2">
            <a:extLst>
              <a:ext uri="{FF2B5EF4-FFF2-40B4-BE49-F238E27FC236}">
                <a16:creationId xmlns:a16="http://schemas.microsoft.com/office/drawing/2014/main" id="{127C870C-8FAB-E3DC-5AFC-8288E11D4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749" y="0"/>
            <a:ext cx="6122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171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3099E-8F50-A362-B43D-C31073F02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4764" y="4008582"/>
            <a:ext cx="5002788" cy="2604654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Art of Painting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1662-1668, oil on canvas, 120 × 100 cm,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Kunsthistorisches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Museum, Vienna, Austria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https://en.wikipedia.org/wiki/The_Art_of_Painting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B7100FD6-1699-0E2F-E88F-AE8314E5A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48" y="0"/>
            <a:ext cx="5775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9595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89C91-35B1-C940-C474-5BAFC9161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71636"/>
            <a:ext cx="4287982" cy="2521528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Study of a Young Woman,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ca. 1665-1674, oil on canvas, 44.5 x 40 cm, Metropolitan Museum of Art, New York,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https://www.metmuseum.org/art/collection/search/437879?sortBy=Relevance&amp;amp;ft=Johannes+Vermeer&amp;amp;offset=0&amp;amp;rpp=40&amp;amp;pos=4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10242" name="Picture 2" descr="Study of a Young Woman, Johannes Vermeer (Dutch, Delft 1632–1675 Delft), Oil on canvas ">
            <a:extLst>
              <a:ext uri="{FF2B5EF4-FFF2-40B4-BE49-F238E27FC236}">
                <a16:creationId xmlns:a16="http://schemas.microsoft.com/office/drawing/2014/main" id="{A4D4FADF-FD5E-FA07-85F1-48CD3941B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37" y="0"/>
            <a:ext cx="6126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1150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34B98-54B8-4CD7-669B-38CDD766F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6582" y="4137891"/>
            <a:ext cx="4297218" cy="235527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Mistress and Maid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1666-1667, oil on canvas, </a:t>
            </a:r>
            <a:r>
              <a:rPr lang="de-DE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90.2 x 78.4 cm,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Frick Collection, New York, USA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https://en.wikipedia.org/wiki/Mistress_and_Maid#/media/File:Vermeer_Lady_Maidservant_Holding_Letter.jpg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n-US" sz="1200" dirty="0">
              <a:latin typeface="Lucida Calligraphy" panose="03010101010101010101" pitchFamily="66" charset="0"/>
            </a:endParaRPr>
          </a:p>
        </p:txBody>
      </p:sp>
      <p:pic>
        <p:nvPicPr>
          <p:cNvPr id="30722" name="Picture 2">
            <a:extLst>
              <a:ext uri="{FF2B5EF4-FFF2-40B4-BE49-F238E27FC236}">
                <a16:creationId xmlns:a16="http://schemas.microsoft.com/office/drawing/2014/main" id="{1A8639D5-D00D-EBFB-04A0-43377ACB0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6002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3251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F60C-34E8-7077-2764-D0B0F3C99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09817"/>
            <a:ext cx="4426527" cy="3112655"/>
          </a:xfrm>
        </p:spPr>
        <p:txBody>
          <a:bodyPr>
            <a:norm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</a:t>
            </a:r>
            <a:r>
              <a:rPr lang="fr-FR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Astrologer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1668,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oil on canvas,</a:t>
            </a:r>
            <a: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51 × 45 cm, Louvre, Paris, France</a:t>
            </a:r>
            <a:br>
              <a:rPr lang="fr-F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fr-FR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https://en.wikipedia.org/wiki/The_Astronomer_(Vermeer)</a:t>
            </a:r>
            <a:r>
              <a:rPr lang="fr-FR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endParaRPr lang="en-US" sz="1200" dirty="0">
              <a:solidFill>
                <a:schemeClr val="accent4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32770" name="Picture 2">
            <a:extLst>
              <a:ext uri="{FF2B5EF4-FFF2-40B4-BE49-F238E27FC236}">
                <a16:creationId xmlns:a16="http://schemas.microsoft.com/office/drawing/2014/main" id="{E1FB839B-BE03-E9EF-8BB6-8E38BB650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863" y="0"/>
            <a:ext cx="5976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3065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68D9D-6EAD-1593-06C8-2CA7C35BE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09" y="3694544"/>
            <a:ext cx="4214091" cy="2964873"/>
          </a:xfrm>
        </p:spPr>
        <p:txBody>
          <a:bodyPr>
            <a:normAutofit/>
          </a:bodyPr>
          <a:lstStyle/>
          <a:p>
            <a:pPr algn="ctr"/>
            <a:r>
              <a:rPr lang="de-DE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</a:t>
            </a:r>
            <a:r>
              <a:rPr lang="de-DE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Geographer</a:t>
            </a:r>
            <a:r>
              <a:rPr lang="de-DE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1668-1669,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oil on canvas, </a:t>
            </a:r>
            <a:r>
              <a:rPr lang="de-DE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Städel Museum, Frankfurt,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Germany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latin typeface="Lucida Calligraphy" panose="03010101010101010101" pitchFamily="66" charset="0"/>
                <a:hlinkClick r:id="rId2"/>
              </a:rPr>
              <a:t>https://en.wikipedia.org/wiki/The_Astronomer_(Vermeer)#/media/File:Johannes_Vermeer_-_The_Geographer_-_Google_Art_Project.jpg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F1AFC553-BA10-7163-904E-DF405757A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163" y="0"/>
            <a:ext cx="6116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4601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F88D1-D9C6-1AAF-A70E-805D9A0FF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6582" y="3925455"/>
            <a:ext cx="4297218" cy="271549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Lacemaker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1669-1671, oil on canvas, 24.5 × 21 cm, Louvre, Paris, France </a:t>
            </a:r>
            <a:br>
              <a:rPr lang="en-US" sz="2000" dirty="0">
                <a:latin typeface="Lucida Calligraphy" panose="03010101010101010101" pitchFamily="66" charset="0"/>
              </a:rPr>
            </a:br>
            <a:r>
              <a:rPr lang="en-US" sz="1200" dirty="0">
                <a:latin typeface="Lucida Calligraphy" panose="03010101010101010101" pitchFamily="66" charset="0"/>
                <a:hlinkClick r:id="rId2"/>
              </a:rPr>
              <a:t>https://en.wikipedia.org/wiki/The_Lacemaker_(Vermeer)#/media/File:Johannes_Vermeer_-_The_lacemaker_(c.1669-1671).jpg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33794" name="Picture 2">
            <a:extLst>
              <a:ext uri="{FF2B5EF4-FFF2-40B4-BE49-F238E27FC236}">
                <a16:creationId xmlns:a16="http://schemas.microsoft.com/office/drawing/2014/main" id="{1D1691F8-837D-B883-A1B2-E6B85B6C4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983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2619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11790-5FD9-53B7-CD61-C87772529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4291" y="4368800"/>
            <a:ext cx="4107874" cy="2281382"/>
          </a:xfrm>
        </p:spPr>
        <p:txBody>
          <a:bodyPr>
            <a:normAutofit/>
          </a:bodyPr>
          <a:lstStyle/>
          <a:p>
            <a:pPr algn="ctr"/>
            <a:r>
              <a:rPr lang="nn-NO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Love Letter,</a:t>
            </a:r>
            <a:r>
              <a:rPr lang="nn-NO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ca. 1667-1670,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oil on canvas, 44 × 38.5 cm, </a:t>
            </a:r>
            <a:r>
              <a:rPr lang="nn-NO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Rijksmuseum, Amsterdam,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Netherlands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https://en.wikipedia.org/wiki/The_Love_Letter_(Vermeer)</a:t>
            </a:r>
            <a: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D78F3AC6-E490-6F74-82A2-C4DE4FFA6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836" y="0"/>
            <a:ext cx="5943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7624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01A4E-9BB5-2B3D-86AD-CB2667F2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718" y="4516581"/>
            <a:ext cx="4995864" cy="202276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The Guitar Player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1669-1672, oil on canvas, </a:t>
            </a:r>
            <a:r>
              <a:rPr lang="pl-PL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53 x 46.3 cm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English Heritage, Kenwood House, London, UK</a:t>
            </a:r>
            <a:br>
              <a:rPr lang="en-US" sz="2000" u="sng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u="sng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https://artuk.org/discover/artworks/the-guitar-player-191849</a:t>
            </a:r>
            <a:r>
              <a:rPr lang="en-US" sz="1300" u="sng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  <a:br>
              <a:rPr lang="en-US" sz="13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endParaRPr lang="en-US" sz="1300" dirty="0">
              <a:solidFill>
                <a:schemeClr val="accent4">
                  <a:lumMod val="20000"/>
                  <a:lumOff val="80000"/>
                </a:schemeClr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34818" name="Picture 2" descr="The Guitar Player">
            <a:extLst>
              <a:ext uri="{FF2B5EF4-FFF2-40B4-BE49-F238E27FC236}">
                <a16:creationId xmlns:a16="http://schemas.microsoft.com/office/drawing/2014/main" id="{A3F25B0B-3A4F-2114-B5B8-F3EC9E0CD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557" y="0"/>
            <a:ext cx="5927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6349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646C5-26CA-C6F2-CD4D-AC9FF66C4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94909"/>
            <a:ext cx="4703618" cy="235527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Woman Writing a Letter with her Maid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1670-1671, oil on canvas, 71.1 × 60.5 cm, National Gallery of Ireland, Dublin</a:t>
            </a:r>
            <a:br>
              <a:rPr lang="en-US" sz="2000" dirty="0">
                <a:latin typeface="Lucida Calligraphy" panose="03010101010101010101" pitchFamily="66" charset="0"/>
              </a:rPr>
            </a:br>
            <a:r>
              <a:rPr lang="en-US" sz="1200" dirty="0">
                <a:latin typeface="Lucida Calligraphy" panose="03010101010101010101" pitchFamily="66" charset="0"/>
                <a:hlinkClick r:id="rId2"/>
              </a:rPr>
              <a:t>https://en.wikipedia.org/wiki/Lady_Writing_a_Letter_with_her_Maid</a:t>
            </a:r>
            <a:r>
              <a:rPr lang="en-US" sz="1200" dirty="0"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35844" name="Picture 4">
            <a:extLst>
              <a:ext uri="{FF2B5EF4-FFF2-40B4-BE49-F238E27FC236}">
                <a16:creationId xmlns:a16="http://schemas.microsoft.com/office/drawing/2014/main" id="{217A8363-55AA-FA44-79FD-9F781D9DF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650" y="0"/>
            <a:ext cx="5645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4964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984C1-8AE1-12D8-802D-4D3F09BC8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4171949"/>
            <a:ext cx="5573712" cy="2466975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Allegory of the Catholic Faith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1671-1674, oil on canvas, 114.3 x 88.9 cm, Metropolitan Museum of Art, New York, USA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300" dirty="0">
                <a:latin typeface="Lucida Calligraphy" panose="03010101010101010101" pitchFamily="66" charset="0"/>
                <a:hlinkClick r:id="rId2"/>
              </a:rPr>
              <a:t>https://www.metmuseum.org/art/collection/search/437877?sortBy=Relevance&amp;amp;ft=Johannes+Vermeer&amp;amp;offset=0&amp;amp;rpp=40&amp;amp;pos=2</a:t>
            </a:r>
            <a:r>
              <a:rPr lang="en-US" sz="1300" dirty="0"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8194" name="Picture 2" descr="Allegory of the Catholic Faith, Johannes Vermeer (Dutch, Delft 1632–1675 Delft), Oil on canvas ">
            <a:extLst>
              <a:ext uri="{FF2B5EF4-FFF2-40B4-BE49-F238E27FC236}">
                <a16:creationId xmlns:a16="http://schemas.microsoft.com/office/drawing/2014/main" id="{96AD4276-86C5-8C78-EC02-1A171E51B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8" y="0"/>
            <a:ext cx="5354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4096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DCDA1-48B1-5156-8DE8-C4A9F3C67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926" y="3768435"/>
            <a:ext cx="4361873" cy="2909455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 Young Woman standing at a Virginal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1670-1673, oil on canvas, 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51.7 × 45.2 cm, National Gallery, London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https://en.wikipedia.org/wiki/Lady_Standing_at_a_Virginal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77780185-3114-A48A-24DD-9CAAD4E1B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6029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206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DCE7C-4764-581E-5D19-478E5FF2C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93" y="3870037"/>
            <a:ext cx="4618472" cy="2854036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A Young Woman seated at a Virginal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, ca. 1670-1675, oil on canvas, 51.5 × 45.5 cm, National Gallery, London</a:t>
            </a:r>
            <a:b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  <a:hlinkClick r:id="rId2"/>
              </a:rPr>
              <a:t>https://en.wikipedia.org/wiki/Lady_Seated_at_a_Virginal</a:t>
            </a:r>
            <a:r>
              <a:rPr lang="en-US" sz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Calligraphy" panose="03010101010101010101" pitchFamily="66" charset="0"/>
              </a:rPr>
              <a:t> </a:t>
            </a: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01268E93-CE43-FBF7-C6FC-E3E98BD14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870" y="0"/>
            <a:ext cx="6116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4011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bbon: Curved and Tilted Up 5">
            <a:extLst>
              <a:ext uri="{FF2B5EF4-FFF2-40B4-BE49-F238E27FC236}">
                <a16:creationId xmlns:a16="http://schemas.microsoft.com/office/drawing/2014/main" id="{C5C88517-0BBC-F311-F10A-2B12417FE2B6}"/>
              </a:ext>
            </a:extLst>
          </p:cNvPr>
          <p:cNvSpPr/>
          <p:nvPr/>
        </p:nvSpPr>
        <p:spPr>
          <a:xfrm>
            <a:off x="365464" y="348448"/>
            <a:ext cx="11461072" cy="6161103"/>
          </a:xfrm>
          <a:custGeom>
            <a:avLst/>
            <a:gdLst>
              <a:gd name="connsiteX0" fmla="*/ 0 w 11461072"/>
              <a:gd name="connsiteY0" fmla="*/ 6161103 h 6161103"/>
              <a:gd name="connsiteX1" fmla="*/ 4297902 w 11461072"/>
              <a:gd name="connsiteY1" fmla="*/ 5439099 h 6161103"/>
              <a:gd name="connsiteX2" fmla="*/ 2865268 w 11461072"/>
              <a:gd name="connsiteY2" fmla="*/ 4813362 h 6161103"/>
              <a:gd name="connsiteX3" fmla="*/ 8595804 w 11461072"/>
              <a:gd name="connsiteY3" fmla="*/ 4813362 h 6161103"/>
              <a:gd name="connsiteX4" fmla="*/ 7163170 w 11461072"/>
              <a:gd name="connsiteY4" fmla="*/ 5439099 h 6161103"/>
              <a:gd name="connsiteX5" fmla="*/ 11461072 w 11461072"/>
              <a:gd name="connsiteY5" fmla="*/ 6161103 h 6161103"/>
              <a:gd name="connsiteX6" fmla="*/ 10028438 w 11461072"/>
              <a:gd name="connsiteY6" fmla="*/ 3513754 h 6161103"/>
              <a:gd name="connsiteX7" fmla="*/ 11461072 w 11461072"/>
              <a:gd name="connsiteY7" fmla="*/ 1540276 h 6161103"/>
              <a:gd name="connsiteX8" fmla="*/ 8595804 w 11461072"/>
              <a:gd name="connsiteY8" fmla="*/ 962672 h 6161103"/>
              <a:gd name="connsiteX9" fmla="*/ 8595804 w 11461072"/>
              <a:gd name="connsiteY9" fmla="*/ 192534 h 6161103"/>
              <a:gd name="connsiteX10" fmla="*/ 2865268 w 11461072"/>
              <a:gd name="connsiteY10" fmla="*/ 192534 h 6161103"/>
              <a:gd name="connsiteX11" fmla="*/ 2865268 w 11461072"/>
              <a:gd name="connsiteY11" fmla="*/ 962672 h 6161103"/>
              <a:gd name="connsiteX12" fmla="*/ 0 w 11461072"/>
              <a:gd name="connsiteY12" fmla="*/ 1540276 h 6161103"/>
              <a:gd name="connsiteX13" fmla="*/ 1432634 w 11461072"/>
              <a:gd name="connsiteY13" fmla="*/ 3513754 h 6161103"/>
              <a:gd name="connsiteX14" fmla="*/ 0 w 11461072"/>
              <a:gd name="connsiteY14" fmla="*/ 6161103 h 6161103"/>
              <a:gd name="connsiteX0" fmla="*/ 4297902 w 11461072"/>
              <a:gd name="connsiteY0" fmla="*/ 4668961 h 6161103"/>
              <a:gd name="connsiteX1" fmla="*/ 4297902 w 11461072"/>
              <a:gd name="connsiteY1" fmla="*/ 5439099 h 6161103"/>
              <a:gd name="connsiteX2" fmla="*/ 2865268 w 11461072"/>
              <a:gd name="connsiteY2" fmla="*/ 4813362 h 6161103"/>
              <a:gd name="connsiteX3" fmla="*/ 8595804 w 11461072"/>
              <a:gd name="connsiteY3" fmla="*/ 4813362 h 6161103"/>
              <a:gd name="connsiteX4" fmla="*/ 7163170 w 11461072"/>
              <a:gd name="connsiteY4" fmla="*/ 5439099 h 6161103"/>
              <a:gd name="connsiteX5" fmla="*/ 7163170 w 11461072"/>
              <a:gd name="connsiteY5" fmla="*/ 4668961 h 6161103"/>
              <a:gd name="connsiteX6" fmla="*/ 4297902 w 11461072"/>
              <a:gd name="connsiteY6" fmla="*/ 4668961 h 6161103"/>
              <a:gd name="connsiteX0" fmla="*/ 0 w 11461072"/>
              <a:gd name="connsiteY0" fmla="*/ 6161103 h 6161103"/>
              <a:gd name="connsiteX1" fmla="*/ 1432634 w 11461072"/>
              <a:gd name="connsiteY1" fmla="*/ 3513754 h 6161103"/>
              <a:gd name="connsiteX2" fmla="*/ 0 w 11461072"/>
              <a:gd name="connsiteY2" fmla="*/ 1540276 h 6161103"/>
              <a:gd name="connsiteX3" fmla="*/ 2865268 w 11461072"/>
              <a:gd name="connsiteY3" fmla="*/ 962672 h 6161103"/>
              <a:gd name="connsiteX4" fmla="*/ 2865268 w 11461072"/>
              <a:gd name="connsiteY4" fmla="*/ 192534 h 6161103"/>
              <a:gd name="connsiteX5" fmla="*/ 8595804 w 11461072"/>
              <a:gd name="connsiteY5" fmla="*/ 192534 h 6161103"/>
              <a:gd name="connsiteX6" fmla="*/ 8595804 w 11461072"/>
              <a:gd name="connsiteY6" fmla="*/ 962672 h 6161103"/>
              <a:gd name="connsiteX7" fmla="*/ 11461072 w 11461072"/>
              <a:gd name="connsiteY7" fmla="*/ 1540276 h 6161103"/>
              <a:gd name="connsiteX8" fmla="*/ 10028438 w 11461072"/>
              <a:gd name="connsiteY8" fmla="*/ 3513754 h 6161103"/>
              <a:gd name="connsiteX9" fmla="*/ 11461072 w 11461072"/>
              <a:gd name="connsiteY9" fmla="*/ 6161103 h 6161103"/>
              <a:gd name="connsiteX10" fmla="*/ 7163170 w 11461072"/>
              <a:gd name="connsiteY10" fmla="*/ 5439099 h 6161103"/>
              <a:gd name="connsiteX11" fmla="*/ 8595804 w 11461072"/>
              <a:gd name="connsiteY11" fmla="*/ 4813362 h 6161103"/>
              <a:gd name="connsiteX12" fmla="*/ 2865268 w 11461072"/>
              <a:gd name="connsiteY12" fmla="*/ 4813362 h 6161103"/>
              <a:gd name="connsiteX13" fmla="*/ 4297902 w 11461072"/>
              <a:gd name="connsiteY13" fmla="*/ 5439099 h 6161103"/>
              <a:gd name="connsiteX14" fmla="*/ 0 w 11461072"/>
              <a:gd name="connsiteY14" fmla="*/ 6161103 h 6161103"/>
              <a:gd name="connsiteX15" fmla="*/ 2865268 w 11461072"/>
              <a:gd name="connsiteY15" fmla="*/ 4813362 h 6161103"/>
              <a:gd name="connsiteX16" fmla="*/ 2865268 w 11461072"/>
              <a:gd name="connsiteY16" fmla="*/ 962672 h 6161103"/>
              <a:gd name="connsiteX17" fmla="*/ 8595804 w 11461072"/>
              <a:gd name="connsiteY17" fmla="*/ 962672 h 6161103"/>
              <a:gd name="connsiteX18" fmla="*/ 8595804 w 11461072"/>
              <a:gd name="connsiteY18" fmla="*/ 4813362 h 6161103"/>
              <a:gd name="connsiteX19" fmla="*/ 4297902 w 11461072"/>
              <a:gd name="connsiteY19" fmla="*/ 4668961 h 6161103"/>
              <a:gd name="connsiteX20" fmla="*/ 4297902 w 11461072"/>
              <a:gd name="connsiteY20" fmla="*/ 5439099 h 6161103"/>
              <a:gd name="connsiteX21" fmla="*/ 7163170 w 11461072"/>
              <a:gd name="connsiteY21" fmla="*/ 5439099 h 6161103"/>
              <a:gd name="connsiteX22" fmla="*/ 7163170 w 11461072"/>
              <a:gd name="connsiteY22" fmla="*/ 4668961 h 616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61072" h="6161103" stroke="0" extrusionOk="0">
                <a:moveTo>
                  <a:pt x="0" y="6161103"/>
                </a:moveTo>
                <a:cubicBezTo>
                  <a:pt x="1476169" y="6032794"/>
                  <a:pt x="2695402" y="5670378"/>
                  <a:pt x="4297902" y="5439099"/>
                </a:cubicBezTo>
                <a:cubicBezTo>
                  <a:pt x="3981946" y="5204085"/>
                  <a:pt x="3310411" y="5061101"/>
                  <a:pt x="2865268" y="4813362"/>
                </a:cubicBezTo>
                <a:cubicBezTo>
                  <a:pt x="4908732" y="4420508"/>
                  <a:pt x="6670428" y="4734569"/>
                  <a:pt x="8595804" y="4813362"/>
                </a:cubicBezTo>
                <a:cubicBezTo>
                  <a:pt x="7910983" y="5029927"/>
                  <a:pt x="7820235" y="5197600"/>
                  <a:pt x="7163170" y="5439099"/>
                </a:cubicBezTo>
                <a:cubicBezTo>
                  <a:pt x="8572122" y="5411123"/>
                  <a:pt x="10152625" y="5893724"/>
                  <a:pt x="11461072" y="6161103"/>
                </a:cubicBezTo>
                <a:cubicBezTo>
                  <a:pt x="10747547" y="4879950"/>
                  <a:pt x="10344050" y="4137737"/>
                  <a:pt x="10028438" y="3513754"/>
                </a:cubicBezTo>
                <a:cubicBezTo>
                  <a:pt x="10677041" y="2543373"/>
                  <a:pt x="10844000" y="2580705"/>
                  <a:pt x="11461072" y="1540276"/>
                </a:cubicBezTo>
                <a:cubicBezTo>
                  <a:pt x="10425060" y="1346541"/>
                  <a:pt x="9531974" y="1078835"/>
                  <a:pt x="8595804" y="962672"/>
                </a:cubicBezTo>
                <a:cubicBezTo>
                  <a:pt x="8657450" y="794760"/>
                  <a:pt x="8567996" y="305900"/>
                  <a:pt x="8595804" y="192534"/>
                </a:cubicBezTo>
                <a:cubicBezTo>
                  <a:pt x="6554405" y="-99906"/>
                  <a:pt x="4671643" y="-136205"/>
                  <a:pt x="2865268" y="192534"/>
                </a:cubicBezTo>
                <a:cubicBezTo>
                  <a:pt x="2857149" y="353949"/>
                  <a:pt x="2823242" y="617994"/>
                  <a:pt x="2865268" y="962672"/>
                </a:cubicBezTo>
                <a:cubicBezTo>
                  <a:pt x="1870780" y="1092708"/>
                  <a:pt x="977779" y="1287263"/>
                  <a:pt x="0" y="1540276"/>
                </a:cubicBezTo>
                <a:cubicBezTo>
                  <a:pt x="626170" y="2459815"/>
                  <a:pt x="966492" y="2900096"/>
                  <a:pt x="1432634" y="3513754"/>
                </a:cubicBezTo>
                <a:cubicBezTo>
                  <a:pt x="1118402" y="4292835"/>
                  <a:pt x="375151" y="5680815"/>
                  <a:pt x="0" y="6161103"/>
                </a:cubicBezTo>
                <a:close/>
              </a:path>
              <a:path w="11461072" h="6161103" fill="darkenLess" stroke="0" extrusionOk="0">
                <a:moveTo>
                  <a:pt x="4297902" y="4668961"/>
                </a:moveTo>
                <a:cubicBezTo>
                  <a:pt x="4324786" y="4823165"/>
                  <a:pt x="4324871" y="5271048"/>
                  <a:pt x="4297902" y="5439099"/>
                </a:cubicBezTo>
                <a:cubicBezTo>
                  <a:pt x="3942995" y="5276983"/>
                  <a:pt x="3499957" y="5124939"/>
                  <a:pt x="2865268" y="4813362"/>
                </a:cubicBezTo>
                <a:cubicBezTo>
                  <a:pt x="4462335" y="4768336"/>
                  <a:pt x="6654089" y="4541306"/>
                  <a:pt x="8595804" y="4813362"/>
                </a:cubicBezTo>
                <a:cubicBezTo>
                  <a:pt x="8460488" y="4983802"/>
                  <a:pt x="7744627" y="5334520"/>
                  <a:pt x="7163170" y="5439099"/>
                </a:cubicBezTo>
                <a:cubicBezTo>
                  <a:pt x="7112028" y="5266685"/>
                  <a:pt x="7169505" y="5015195"/>
                  <a:pt x="7163170" y="4668961"/>
                </a:cubicBezTo>
                <a:cubicBezTo>
                  <a:pt x="6192154" y="4573551"/>
                  <a:pt x="5234164" y="4609767"/>
                  <a:pt x="4297902" y="4668961"/>
                </a:cubicBezTo>
                <a:close/>
              </a:path>
              <a:path w="11461072" h="6161103" fill="none" extrusionOk="0">
                <a:moveTo>
                  <a:pt x="0" y="6161103"/>
                </a:moveTo>
                <a:cubicBezTo>
                  <a:pt x="619839" y="5151819"/>
                  <a:pt x="893910" y="4781692"/>
                  <a:pt x="1432634" y="3513754"/>
                </a:cubicBezTo>
                <a:cubicBezTo>
                  <a:pt x="855950" y="2517085"/>
                  <a:pt x="358902" y="1831448"/>
                  <a:pt x="0" y="1540276"/>
                </a:cubicBezTo>
                <a:cubicBezTo>
                  <a:pt x="913346" y="1179993"/>
                  <a:pt x="1794695" y="1066295"/>
                  <a:pt x="2865268" y="962672"/>
                </a:cubicBezTo>
                <a:cubicBezTo>
                  <a:pt x="2849434" y="684800"/>
                  <a:pt x="2797110" y="525443"/>
                  <a:pt x="2865268" y="192534"/>
                </a:cubicBezTo>
                <a:cubicBezTo>
                  <a:pt x="4906042" y="-116907"/>
                  <a:pt x="6818475" y="-22368"/>
                  <a:pt x="8595804" y="192534"/>
                </a:cubicBezTo>
                <a:cubicBezTo>
                  <a:pt x="8619352" y="407497"/>
                  <a:pt x="8649890" y="590089"/>
                  <a:pt x="8595804" y="962672"/>
                </a:cubicBezTo>
                <a:cubicBezTo>
                  <a:pt x="9586269" y="1110592"/>
                  <a:pt x="10493961" y="1334238"/>
                  <a:pt x="11461072" y="1540276"/>
                </a:cubicBezTo>
                <a:cubicBezTo>
                  <a:pt x="11194489" y="2026886"/>
                  <a:pt x="10427041" y="2878558"/>
                  <a:pt x="10028438" y="3513754"/>
                </a:cubicBezTo>
                <a:cubicBezTo>
                  <a:pt x="10452835" y="4081000"/>
                  <a:pt x="11047562" y="5097887"/>
                  <a:pt x="11461072" y="6161103"/>
                </a:cubicBezTo>
                <a:cubicBezTo>
                  <a:pt x="10129519" y="5702274"/>
                  <a:pt x="8685660" y="5798929"/>
                  <a:pt x="7163170" y="5439099"/>
                </a:cubicBezTo>
                <a:cubicBezTo>
                  <a:pt x="7699154" y="5181663"/>
                  <a:pt x="8130986" y="4928932"/>
                  <a:pt x="8595804" y="4813362"/>
                </a:cubicBezTo>
                <a:cubicBezTo>
                  <a:pt x="6941442" y="4804381"/>
                  <a:pt x="4854023" y="4626476"/>
                  <a:pt x="2865268" y="4813362"/>
                </a:cubicBezTo>
                <a:cubicBezTo>
                  <a:pt x="3493640" y="5232388"/>
                  <a:pt x="4003768" y="5185856"/>
                  <a:pt x="4297902" y="5439099"/>
                </a:cubicBezTo>
                <a:cubicBezTo>
                  <a:pt x="2788946" y="5743505"/>
                  <a:pt x="1522689" y="5865133"/>
                  <a:pt x="0" y="6161103"/>
                </a:cubicBezTo>
                <a:close/>
                <a:moveTo>
                  <a:pt x="2865268" y="4813362"/>
                </a:moveTo>
                <a:cubicBezTo>
                  <a:pt x="2720725" y="3570486"/>
                  <a:pt x="2748818" y="1872563"/>
                  <a:pt x="2865268" y="962672"/>
                </a:cubicBezTo>
                <a:moveTo>
                  <a:pt x="8595804" y="962672"/>
                </a:moveTo>
                <a:cubicBezTo>
                  <a:pt x="8568337" y="1785427"/>
                  <a:pt x="8518150" y="4042229"/>
                  <a:pt x="8595804" y="4813362"/>
                </a:cubicBezTo>
                <a:moveTo>
                  <a:pt x="4297902" y="4668961"/>
                </a:moveTo>
                <a:cubicBezTo>
                  <a:pt x="4283933" y="4948039"/>
                  <a:pt x="4334138" y="5183399"/>
                  <a:pt x="4297902" y="5439099"/>
                </a:cubicBezTo>
                <a:moveTo>
                  <a:pt x="7163170" y="5439099"/>
                </a:moveTo>
                <a:cubicBezTo>
                  <a:pt x="7107282" y="5115445"/>
                  <a:pt x="7159102" y="5040250"/>
                  <a:pt x="7163170" y="4668961"/>
                </a:cubicBezTo>
              </a:path>
              <a:path w="11461072" h="6161103" fill="none" stroke="0" extrusionOk="0">
                <a:moveTo>
                  <a:pt x="0" y="6161103"/>
                </a:moveTo>
                <a:cubicBezTo>
                  <a:pt x="356932" y="5289126"/>
                  <a:pt x="1080574" y="4496568"/>
                  <a:pt x="1432634" y="3513754"/>
                </a:cubicBezTo>
                <a:cubicBezTo>
                  <a:pt x="1221760" y="3267104"/>
                  <a:pt x="345664" y="1971667"/>
                  <a:pt x="0" y="1540276"/>
                </a:cubicBezTo>
                <a:cubicBezTo>
                  <a:pt x="1089750" y="1295171"/>
                  <a:pt x="1776070" y="1207633"/>
                  <a:pt x="2865268" y="962672"/>
                </a:cubicBezTo>
                <a:cubicBezTo>
                  <a:pt x="2900164" y="695053"/>
                  <a:pt x="2906442" y="517153"/>
                  <a:pt x="2865268" y="192534"/>
                </a:cubicBezTo>
                <a:cubicBezTo>
                  <a:pt x="4791756" y="-12287"/>
                  <a:pt x="6812201" y="218674"/>
                  <a:pt x="8595804" y="192534"/>
                </a:cubicBezTo>
                <a:cubicBezTo>
                  <a:pt x="8607982" y="564111"/>
                  <a:pt x="8585283" y="778698"/>
                  <a:pt x="8595804" y="962672"/>
                </a:cubicBezTo>
                <a:cubicBezTo>
                  <a:pt x="9459770" y="1059829"/>
                  <a:pt x="10540136" y="1350108"/>
                  <a:pt x="11461072" y="1540276"/>
                </a:cubicBezTo>
                <a:cubicBezTo>
                  <a:pt x="11177973" y="1661857"/>
                  <a:pt x="10321601" y="3122976"/>
                  <a:pt x="10028438" y="3513754"/>
                </a:cubicBezTo>
                <a:cubicBezTo>
                  <a:pt x="10345842" y="3858906"/>
                  <a:pt x="10922569" y="5224473"/>
                  <a:pt x="11461072" y="6161103"/>
                </a:cubicBezTo>
                <a:cubicBezTo>
                  <a:pt x="10252935" y="5723632"/>
                  <a:pt x="8501545" y="5717518"/>
                  <a:pt x="7163170" y="5439099"/>
                </a:cubicBezTo>
                <a:cubicBezTo>
                  <a:pt x="7498051" y="5221353"/>
                  <a:pt x="8003660" y="5224223"/>
                  <a:pt x="8595804" y="4813362"/>
                </a:cubicBezTo>
                <a:cubicBezTo>
                  <a:pt x="6683905" y="4675491"/>
                  <a:pt x="4839095" y="4800072"/>
                  <a:pt x="2865268" y="4813362"/>
                </a:cubicBezTo>
                <a:cubicBezTo>
                  <a:pt x="3375870" y="4938451"/>
                  <a:pt x="3616618" y="5110785"/>
                  <a:pt x="4297902" y="5439099"/>
                </a:cubicBezTo>
                <a:cubicBezTo>
                  <a:pt x="2863905" y="5512571"/>
                  <a:pt x="1206902" y="5629180"/>
                  <a:pt x="0" y="6161103"/>
                </a:cubicBezTo>
                <a:close/>
                <a:moveTo>
                  <a:pt x="2865268" y="4813362"/>
                </a:moveTo>
                <a:cubicBezTo>
                  <a:pt x="3025677" y="4198983"/>
                  <a:pt x="3025725" y="2444879"/>
                  <a:pt x="2865268" y="962672"/>
                </a:cubicBezTo>
                <a:moveTo>
                  <a:pt x="8595804" y="962672"/>
                </a:moveTo>
                <a:cubicBezTo>
                  <a:pt x="8660357" y="2415906"/>
                  <a:pt x="8489878" y="3226195"/>
                  <a:pt x="8595804" y="4813362"/>
                </a:cubicBezTo>
                <a:moveTo>
                  <a:pt x="4297902" y="4668961"/>
                </a:moveTo>
                <a:cubicBezTo>
                  <a:pt x="4340361" y="4966512"/>
                  <a:pt x="4285315" y="5294553"/>
                  <a:pt x="4297902" y="5439099"/>
                </a:cubicBezTo>
                <a:moveTo>
                  <a:pt x="7163170" y="5439099"/>
                </a:moveTo>
                <a:cubicBezTo>
                  <a:pt x="7202256" y="5110603"/>
                  <a:pt x="7095443" y="4946514"/>
                  <a:pt x="7163170" y="4668961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805461043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endParaRPr lang="en-US" sz="8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endParaRPr lang="en-US" sz="8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n-US" sz="7200" b="1" dirty="0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The End</a:t>
            </a:r>
          </a:p>
          <a:p>
            <a:pPr algn="ctr"/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390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1996</Words>
  <Application>Microsoft Office PowerPoint</Application>
  <PresentationFormat>Widescreen</PresentationFormat>
  <Paragraphs>44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Lucida Calligraphy</vt:lpstr>
      <vt:lpstr>Office Theme</vt:lpstr>
      <vt:lpstr>PowerPoint Presentation</vt:lpstr>
      <vt:lpstr>Diana and her Nymphs,  ca. 1653-1656, oil on canvas, 97.8 x 104.6 cm, Mauritshuis, The Hague, The Netherlands https://www.mauritshuis.nl/en/our-collection/artworks/406-diana-and-her-nymphs/  </vt:lpstr>
      <vt:lpstr>Christ in the House of Martha and Mary, ca. 1654-1656, oil on canvas, 158.50 x 141.50 cm, National Gallery of Scotland, Edinburgh, Scotland https://en.wikipedia.org/wiki/Christ_in_the_House_of_Martha_and_Mary_(Vermeer)#/media/File:Johannes_(Jan)_Vermeer_-_Christ_in_the_House_of_Martha_and_Mary_-_Google_Art_Project.jpg  </vt:lpstr>
      <vt:lpstr>The Procuress, 1656, oil on canvas, 127.8 x 143 cm, Gemäldegalerie, Alte Meister, Dresden, Germany https://gemaeldegalerie.skd.museum/en/exhibitions/vermeer-johannes-ermeers-girl-reading-a-letter-at-an-open-window-and-17th-century-dutch-genre-painting/ </vt:lpstr>
      <vt:lpstr>A Maid Asleep, ca. 1656-1657, oil on canvas, 87.6 x 76.5 cm, Metropolitan Museum of Art, New York, USA https://www.metmuseum.org/art/collection/search/437878?sortBy=Relevance&amp;amp;ft=Johannes+Vermeer&amp;amp;offset=0&amp;amp;rpp=40&amp;amp;pos=3 </vt:lpstr>
      <vt:lpstr>Young Woman Reading a Letter, ca. 1657-1659, oil on canvas, 83 × 64.5 cm, Gemäldegalerie Alte Meister, Dresden, Germany https://en.wikipedia.org/wiki/Girl_Reading_a_Letter_at_an_Open_Window#/media/File:Vermeer_-_Girl_reading_a_letter_at_a_window,_Dresden,_2021_Cupid_restoration.jpg  </vt:lpstr>
      <vt:lpstr>The Little Street, ca. 1657-1661, oil on canvas, 54.3 x 44 cm, Rijksmuseum, Amsterdam, The Netherlands https://en.wikipedia.org/wiki/File:Johannes_Vermeer_-_Gezicht_op_huizen_in_Delft,_bekend_als_%27Het_straatje%27_-_Google_Art_Project.jpg </vt:lpstr>
      <vt:lpstr>Officer and Laughing Girl, 1655-1660, oil on canvas, 50.5 x 46 cm, Frick Collection, New York, USA https://en.wikipedia.org/wiki/Officer_and_Laughing_Girl#/media/File:Johannes_Vermeer_-_De_Soldaat_en_het_Lachende_Meisje_-_Google_Art_Project.jpg  </vt:lpstr>
      <vt:lpstr>The Milkmaid, 1658-1661, oil on canvas, 45.5 × 41 cm, Rijksmuseum, Amsterdam, The Netherlands https://en.wikipedia.org/wiki/The_Milkmaid_(Vermeer) </vt:lpstr>
      <vt:lpstr>The Glass of Wine, ca. 1658-1661, oil on canvas, 67,7 x 79,6 cm, Gemäldegalerie, Berlin, Germany https://upload.wikimedia.org/wikipedia/commons/a/a4/Jan_Vermeer_van_Delft_-_The_Glass_of_Wine_-_Google_Art_Project.jpg </vt:lpstr>
      <vt:lpstr>Girl with a Wineglass, ca. 1659-1660, oil on canvas,  78 x 68 cm Herzog Anton Ulrich-Museum, Braunschweig, Germany https://en.wikipedia.org/wiki/The_Girl_with_the_Wine_Glass#/media/File:Johannes_Vermeer_-_A_Lady_and_Two_Gentlemen_-_WGA24639.jpg </vt:lpstr>
      <vt:lpstr>Girl Interrupted at Her Music, ca. 1658-1661, oil on canvas, 39.4 × 44.5 cm, Frick Collection, New York, USA https://en.wikipedia.org/wiki/Girl_Interrupted_at_Her_Music#/media/File:Vermeer_Girl_Interrupted_at_Her_Music.jpg </vt:lpstr>
      <vt:lpstr>View of Delft, ca. 1660-1661, oil on canvas, 96.5 x 115.7 cm, Mauritshuis, The Hague, The Netherlands https://www.mauritshuis.nl/en/our-collection/artworks/92-view-of-delft/#catalogue-text </vt:lpstr>
      <vt:lpstr>The Music Lesson, ca. 1662-1664, oil on canvas, 74.6 × 64.1 cm, Royal Collection, Buckingham Palace, London, UK https://en.wikipedia.org/wiki/The_Music_Lesson#/media/File:Johannes_Vermeer_-_Lady_at_the_Virginal_with_a_Gentleman,_'The_Music_Lesson'_-_Google_Art_Project.jpg   </vt:lpstr>
      <vt:lpstr>Woman Reading a Letter, ca. 1662-1665, oil on canvas, 46.6 × 39.1 cm, Rijksmuseum, Amsterdam, The Netherlands https://en.wikipedia.org/wiki/Woman_Reading_a_Letter_(Vermeer) </vt:lpstr>
      <vt:lpstr>Woman Holding a Balance, ca. 1662-1665, oil on canvas, 42.5 × 38 cm, National Gallery of Art, Washington DC, USA https://en.wikipedia.org/wiki/Woman_Holding_a_Balance#/media/File:Johannes_Vermeer_-_Woman_Holding_a_Balance_-_Google_Art_Project.jpg  </vt:lpstr>
      <vt:lpstr>Young Woman with a Water Pitcher, ca. 1662-1665, oil on canvas, 45.7 x 40.6 cm, Metropolitan Museum of Art, New York, USA https://www.metmuseum.org/art/collection/search/437881?sortBy=Relevance&amp;amp;ft=Johannes+Vermeer&amp;amp;offset=0&amp;amp;rpp=40&amp;amp;pos=1 </vt:lpstr>
      <vt:lpstr>Young Woman with a Lute, ca. 1662-1664, oil on canvas, 51.4 x 45.7 cm, Metropolitan Museum of Art, New York, USA https://www.metmuseum.org/art/collection/search/437880?sortBy=Relevance&amp;amp;ft=Johannes+Vermeer&amp;amp;offset=0&amp;amp;rpp=40&amp;amp;pos=5 </vt:lpstr>
      <vt:lpstr>Young Lady with a Pearl Necklace, ca. 1662-1665, oil on canvas, 55 × 45 cm, Gemäldegalerie, Berlin, Germany https://en.wikipedia.org/wiki/Woman_with_a_Pearl_Necklace#/media/File:Jan_Vermeer_van_Delft_-_Young_Woman_with_a_Pearl_Necklace_-_Google_Art_Project.jpg </vt:lpstr>
      <vt:lpstr>A Lady Writing, ca. 1665-1666, oil on canvas, 45 × 39.9 cm, National Gallery, Washington DC, USA https://en.wikipedia.org/wiki/A_Lady_Writing_a_Letter </vt:lpstr>
      <vt:lpstr>Girl with the Red Hat, ca. 1665-1666, oil on canvas, 23.2 × 18.1 cm, National Gallery, Washington DC, USA https://en.wikipedia.org/wiki/Girl_with_a_Red_Hat </vt:lpstr>
      <vt:lpstr>Girl with a Flute, ca. 1665-1670, oil on canvas, 20 × 17.8 cm, National Gallery, Washington DC, USA https://en.wikipedia.org/wiki/Girl_with_a_Flute </vt:lpstr>
      <vt:lpstr>Girl with a Pearl Earring, ca. 1665-1667, oil on canvas, 44.5 x 39 cm, Mauritshuis, The Hague, The Netherlands https://www.mauritshuis.nl/en/our-collection/artworks/670-girl-with-a-pearl-earring/#detail-data </vt:lpstr>
      <vt:lpstr>The Concert, ca. 1664-1667, oil on canvas, 72.5 × 64.7 cm, Isabella Stewart Gardner Museum, Boston, USA https://en.wikipedia.org/wiki/The_Concert_(Vermeer) </vt:lpstr>
      <vt:lpstr>The Art of Painting, ca. 1662-1668, oil on canvas, 120 × 100 cm, Kunsthistorisches Museum, Vienna, Austria https://en.wikipedia.org/wiki/The_Art_of_Painting </vt:lpstr>
      <vt:lpstr>Study of a Young Woman, ca. 1665-1674, oil on canvas, 44.5 x 40 cm, Metropolitan Museum of Art, New York, USA https://www.metmuseum.org/art/collection/search/437879?sortBy=Relevance&amp;amp;ft=Johannes+Vermeer&amp;amp;offset=0&amp;amp;rpp=40&amp;amp;pos=4 </vt:lpstr>
      <vt:lpstr>Mistress and Maid, ca. 1666-1667, oil on canvas, 90.2 x 78.4 cm, Frick Collection, New York, USA  https://en.wikipedia.org/wiki/Mistress_and_Maid#/media/File:Vermeer_Lady_Maidservant_Holding_Letter.jpg </vt:lpstr>
      <vt:lpstr>The Astrologer, 1668, oil on canvas, 51 × 45 cm, Louvre, Paris, France https://en.wikipedia.org/wiki/The_Astronomer_(Vermeer) </vt:lpstr>
      <vt:lpstr>The Geographer, 1668-1669, oil on canvas, Städel Museum, Frankfurt, Germany https://en.wikipedia.org/wiki/The_Astronomer_(Vermeer)#/media/File:Johannes_Vermeer_-_The_Geographer_-_Google_Art_Project.jpg </vt:lpstr>
      <vt:lpstr>The Lacemaker, ca. 1669-1671, oil on canvas, 24.5 × 21 cm, Louvre, Paris, France  https://en.wikipedia.org/wiki/The_Lacemaker_(Vermeer)#/media/File:Johannes_Vermeer_-_The_lacemaker_(c.1669-1671).jpg </vt:lpstr>
      <vt:lpstr>The Love Letter, ca. 1667-1670, oil on canvas, 44 × 38.5 cm, Rijksmuseum, Amsterdam, The Netherlands https://en.wikipedia.org/wiki/The_Love_Letter_(Vermeer) </vt:lpstr>
      <vt:lpstr>The Guitar Player, ca. 1669-1672, oil on canvas, 53 x 46.3 cm, English Heritage, Kenwood House, London, UK https://artuk.org/discover/artworks/the-guitar-player-191849  </vt:lpstr>
      <vt:lpstr>Woman Writing a Letter with her Maid, ca. 1670-1671, oil on canvas, 71.1 × 60.5 cm, National Gallery of Ireland, Dublin https://en.wikipedia.org/wiki/Lady_Writing_a_Letter_with_her_Maid </vt:lpstr>
      <vt:lpstr>Allegory of the Catholic Faith, ca. 1671-1674, oil on canvas, 114.3 x 88.9 cm, Metropolitan Museum of Art, New York, USA https://www.metmuseum.org/art/collection/search/437877?sortBy=Relevance&amp;amp;ft=Johannes+Vermeer&amp;amp;offset=0&amp;amp;rpp=40&amp;amp;pos=2 </vt:lpstr>
      <vt:lpstr>A Young Woman standing at a Virginal, ca. 1670-1673, oil on canvas,  51.7 × 45.2 cm, National Gallery, London https://en.wikipedia.org/wiki/Lady_Standing_at_a_Virginal </vt:lpstr>
      <vt:lpstr>A Young Woman seated at a Virginal, ca. 1670-1675, oil on canvas, 51.5 × 45.5 cm, National Gallery, London https://en.wikipedia.org/wiki/Lady_Seated_at_a_Virginal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2022-11-20T07:02:32Z</dcterms:created>
  <dcterms:modified xsi:type="dcterms:W3CDTF">2022-11-20T12:43:52Z</dcterms:modified>
</cp:coreProperties>
</file>