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6" r:id="rId3"/>
    <p:sldId id="257" r:id="rId4"/>
    <p:sldId id="268" r:id="rId5"/>
    <p:sldId id="270" r:id="rId6"/>
    <p:sldId id="269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6B9F0-12BA-4363-A631-01CDAEF38084}" v="20" dt="2022-12-23T14:19:11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24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186B9F0-12BA-4363-A631-01CDAEF38084}"/>
    <pc:docChg chg="undo redo custSel addSld delSld modSld sldOrd">
      <pc:chgData name="Amalia Spiliakou" userId="f4bd6b91a0b5818a" providerId="LiveId" clId="{1186B9F0-12BA-4363-A631-01CDAEF38084}" dt="2022-12-23T15:06:05.751" v="64" actId="47"/>
      <pc:docMkLst>
        <pc:docMk/>
      </pc:docMkLst>
      <pc:sldChg chg="addSp delSp mod">
        <pc:chgData name="Amalia Spiliakou" userId="f4bd6b91a0b5818a" providerId="LiveId" clId="{1186B9F0-12BA-4363-A631-01CDAEF38084}" dt="2022-12-23T14:56:02.732" v="63" actId="478"/>
        <pc:sldMkLst>
          <pc:docMk/>
          <pc:sldMk cId="2612798896" sldId="264"/>
        </pc:sldMkLst>
        <pc:spChg chg="add del">
          <ac:chgData name="Amalia Spiliakou" userId="f4bd6b91a0b5818a" providerId="LiveId" clId="{1186B9F0-12BA-4363-A631-01CDAEF38084}" dt="2022-12-23T14:56:02.732" v="63" actId="478"/>
          <ac:spMkLst>
            <pc:docMk/>
            <pc:sldMk cId="2612798896" sldId="264"/>
            <ac:spMk id="4" creationId="{E6867BB8-6E86-54D8-77DF-8F0916ADDA04}"/>
          </ac:spMkLst>
        </pc:spChg>
      </pc:sldChg>
      <pc:sldChg chg="addSp delSp modSp del ord">
        <pc:chgData name="Amalia Spiliakou" userId="f4bd6b91a0b5818a" providerId="LiveId" clId="{1186B9F0-12BA-4363-A631-01CDAEF38084}" dt="2022-12-23T14:55:45.652" v="61" actId="47"/>
        <pc:sldMkLst>
          <pc:docMk/>
          <pc:sldMk cId="250625315" sldId="266"/>
        </pc:sldMkLst>
        <pc:picChg chg="add del mod">
          <ac:chgData name="Amalia Spiliakou" userId="f4bd6b91a0b5818a" providerId="LiveId" clId="{1186B9F0-12BA-4363-A631-01CDAEF38084}" dt="2022-12-23T14:14:09.691" v="20" actId="478"/>
          <ac:picMkLst>
            <pc:docMk/>
            <pc:sldMk cId="250625315" sldId="266"/>
            <ac:picMk id="1026" creationId="{4A5197E3-992C-19D2-FED2-1E185635ADEC}"/>
          </ac:picMkLst>
        </pc:picChg>
        <pc:picChg chg="add del">
          <ac:chgData name="Amalia Spiliakou" userId="f4bd6b91a0b5818a" providerId="LiveId" clId="{1186B9F0-12BA-4363-A631-01CDAEF38084}" dt="2022-12-23T14:14:55.460" v="22" actId="478"/>
          <ac:picMkLst>
            <pc:docMk/>
            <pc:sldMk cId="250625315" sldId="266"/>
            <ac:picMk id="1028" creationId="{D3C71F2E-B8D9-BEA7-7A76-03F1DA41D085}"/>
          </ac:picMkLst>
        </pc:picChg>
        <pc:picChg chg="add del mod">
          <ac:chgData name="Amalia Spiliakou" userId="f4bd6b91a0b5818a" providerId="LiveId" clId="{1186B9F0-12BA-4363-A631-01CDAEF38084}" dt="2022-12-23T14:16:04.433" v="29" actId="478"/>
          <ac:picMkLst>
            <pc:docMk/>
            <pc:sldMk cId="250625315" sldId="266"/>
            <ac:picMk id="1030" creationId="{B639341B-089E-8B1F-77DA-6FE0DE62FC36}"/>
          </ac:picMkLst>
        </pc:picChg>
      </pc:sldChg>
      <pc:sldChg chg="del">
        <pc:chgData name="Amalia Spiliakou" userId="f4bd6b91a0b5818a" providerId="LiveId" clId="{1186B9F0-12BA-4363-A631-01CDAEF38084}" dt="2022-12-11T06:16:44.677" v="8" actId="47"/>
        <pc:sldMkLst>
          <pc:docMk/>
          <pc:sldMk cId="4133249627" sldId="267"/>
        </pc:sldMkLst>
      </pc:sldChg>
      <pc:sldChg chg="addSp delSp modSp new del mod">
        <pc:chgData name="Amalia Spiliakou" userId="f4bd6b91a0b5818a" providerId="LiveId" clId="{1186B9F0-12BA-4363-A631-01CDAEF38084}" dt="2022-12-23T15:06:05.751" v="64" actId="47"/>
        <pc:sldMkLst>
          <pc:docMk/>
          <pc:sldMk cId="1301972944" sldId="271"/>
        </pc:sldMkLst>
        <pc:spChg chg="del">
          <ac:chgData name="Amalia Spiliakou" userId="f4bd6b91a0b5818a" providerId="LiveId" clId="{1186B9F0-12BA-4363-A631-01CDAEF38084}" dt="2022-12-22T04:22:27.326" v="10" actId="478"/>
          <ac:spMkLst>
            <pc:docMk/>
            <pc:sldMk cId="1301972944" sldId="271"/>
            <ac:spMk id="2" creationId="{2DBB1181-89DE-667D-FC3A-553DA9F30815}"/>
          </ac:spMkLst>
        </pc:spChg>
        <pc:picChg chg="add mod">
          <ac:chgData name="Amalia Spiliakou" userId="f4bd6b91a0b5818a" providerId="LiveId" clId="{1186B9F0-12BA-4363-A631-01CDAEF38084}" dt="2022-12-22T04:22:48.006" v="17" actId="14100"/>
          <ac:picMkLst>
            <pc:docMk/>
            <pc:sldMk cId="1301972944" sldId="271"/>
            <ac:picMk id="3" creationId="{5963B71B-5E40-5F3D-24BD-23138B1EB24B}"/>
          </ac:picMkLst>
        </pc:picChg>
        <pc:picChg chg="add del">
          <ac:chgData name="Amalia Spiliakou" userId="f4bd6b91a0b5818a" providerId="LiveId" clId="{1186B9F0-12BA-4363-A631-01CDAEF38084}" dt="2022-12-22T04:22:35.596" v="14"/>
          <ac:picMkLst>
            <pc:docMk/>
            <pc:sldMk cId="1301972944" sldId="271"/>
            <ac:picMk id="1026" creationId="{94F371F8-FE5D-2DEE-35BB-FBFACD25804E}"/>
          </ac:picMkLst>
        </pc:picChg>
      </pc:sldChg>
      <pc:sldChg chg="del">
        <pc:chgData name="Amalia Spiliakou" userId="f4bd6b91a0b5818a" providerId="LiveId" clId="{1186B9F0-12BA-4363-A631-01CDAEF38084}" dt="2022-12-11T06:16:24.904" v="6" actId="47"/>
        <pc:sldMkLst>
          <pc:docMk/>
          <pc:sldMk cId="4189978331" sldId="271"/>
        </pc:sldMkLst>
      </pc:sldChg>
      <pc:sldChg chg="addSp delSp modSp new del mod setBg">
        <pc:chgData name="Amalia Spiliakou" userId="f4bd6b91a0b5818a" providerId="LiveId" clId="{1186B9F0-12BA-4363-A631-01CDAEF38084}" dt="2022-12-11T06:16:36.104" v="7" actId="47"/>
        <pc:sldMkLst>
          <pc:docMk/>
          <pc:sldMk cId="409488218" sldId="272"/>
        </pc:sldMkLst>
        <pc:spChg chg="add del">
          <ac:chgData name="Amalia Spiliakou" userId="f4bd6b91a0b5818a" providerId="LiveId" clId="{1186B9F0-12BA-4363-A631-01CDAEF38084}" dt="2022-10-21T04:58:44.862" v="2"/>
          <ac:spMkLst>
            <pc:docMk/>
            <pc:sldMk cId="409488218" sldId="272"/>
            <ac:spMk id="2" creationId="{4545F1B5-8077-EA90-EE3B-6E8689AE3DA5}"/>
          </ac:spMkLst>
        </pc:spChg>
        <pc:picChg chg="add mod">
          <ac:chgData name="Amalia Spiliakou" userId="f4bd6b91a0b5818a" providerId="LiveId" clId="{1186B9F0-12BA-4363-A631-01CDAEF38084}" dt="2022-10-21T04:58:57.452" v="5" actId="26606"/>
          <ac:picMkLst>
            <pc:docMk/>
            <pc:sldMk cId="409488218" sldId="272"/>
            <ac:picMk id="3" creationId="{BDB68298-9749-ED17-3C8E-ABC743442622}"/>
          </ac:picMkLst>
        </pc:picChg>
      </pc:sldChg>
      <pc:sldChg chg="addSp delSp modSp new mod setBg">
        <pc:chgData name="Amalia Spiliakou" userId="f4bd6b91a0b5818a" providerId="LiveId" clId="{1186B9F0-12BA-4363-A631-01CDAEF38084}" dt="2022-12-23T14:31:03.003" v="60" actId="478"/>
        <pc:sldMkLst>
          <pc:docMk/>
          <pc:sldMk cId="913715601" sldId="272"/>
        </pc:sldMkLst>
        <pc:spChg chg="mod">
          <ac:chgData name="Amalia Spiliakou" userId="f4bd6b91a0b5818a" providerId="LiveId" clId="{1186B9F0-12BA-4363-A631-01CDAEF38084}" dt="2022-12-23T14:19:21.406" v="56" actId="255"/>
          <ac:spMkLst>
            <pc:docMk/>
            <pc:sldMk cId="913715601" sldId="272"/>
            <ac:spMk id="2" creationId="{1DD298B3-51DE-0815-145E-4DC7EDC567A3}"/>
          </ac:spMkLst>
        </pc:spChg>
        <pc:graphicFrameChg chg="add del modGraphic">
          <ac:chgData name="Amalia Spiliakou" userId="f4bd6b91a0b5818a" providerId="LiveId" clId="{1186B9F0-12BA-4363-A631-01CDAEF38084}" dt="2022-12-23T14:31:03.003" v="60" actId="478"/>
          <ac:graphicFrameMkLst>
            <pc:docMk/>
            <pc:sldMk cId="913715601" sldId="272"/>
            <ac:graphicFrameMk id="4" creationId="{D9E5A0F8-7B4D-BEE4-2588-A8983968DE61}"/>
          </ac:graphicFrameMkLst>
        </pc:graphicFrameChg>
        <pc:picChg chg="add mod">
          <ac:chgData name="Amalia Spiliakou" userId="f4bd6b91a0b5818a" providerId="LiveId" clId="{1186B9F0-12BA-4363-A631-01CDAEF38084}" dt="2022-12-23T14:15:42.571" v="27" actId="1076"/>
          <ac:picMkLst>
            <pc:docMk/>
            <pc:sldMk cId="913715601" sldId="272"/>
            <ac:picMk id="2050" creationId="{5A393DEB-F89F-741A-0CC6-435853B5126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48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9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3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78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4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0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2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2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7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5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4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4730C-F6BE-4E28-8917-2F4E06804DD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273A0-C0DB-475B-91F4-95F10695C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aradergalleries.com/products/pieter-casteels-1684-1749-after-twelve-months-of-flowers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298B3-51DE-0815-145E-4DC7EDC5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693"/>
            <a:ext cx="5376862" cy="1385704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Set of twelve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coloured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engravings by H. Fletcher</a:t>
            </a:r>
            <a:r>
              <a:rPr lang="el-GR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from paintings by Pieter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Casteels</a:t>
            </a:r>
            <a:r>
              <a:rPr lang="el-GR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.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Published in 1730 by Robert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Furber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</a:t>
            </a:r>
            <a:r>
              <a:rPr lang="el-GR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Gardener at Kensington</a:t>
            </a:r>
            <a:br>
              <a:rPr lang="el-GR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https://aradergalleries.com/products/pieter-casteels-1684-1749-after-twelve-months-of-flowers</a:t>
            </a:r>
            <a:r>
              <a:rPr lang="el-GR" sz="1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n-US" sz="2000" b="1" dirty="0">
              <a:solidFill>
                <a:schemeClr val="bg1">
                  <a:lumMod val="95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050" name="Picture 2" descr="Pieter Casteels (1684-1749) after, Twelve Months of Flowers – Arader  Galleries">
            <a:extLst>
              <a:ext uri="{FF2B5EF4-FFF2-40B4-BE49-F238E27FC236}">
                <a16:creationId xmlns:a16="http://schemas.microsoft.com/office/drawing/2014/main" id="{5A393DEB-F89F-741A-0CC6-435853B51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7397"/>
            <a:ext cx="5376863" cy="538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715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2E3380E-91D7-41AF-ABA2-D14DFDF8B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405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6BEFCB-368C-4371-9A4D-0C0D6C78A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34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256E81F-9BC1-45D5-9097-DCD8816D0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24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81AA8AD-98F5-46FF-9814-5E436B56E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0591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52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34256-425D-4333-8076-C12EFF3A6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80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2D7E2E-14F8-4855-A358-71C02AD66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r="1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60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DDE3754-EFDE-406D-8F83-AD984D923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48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2B7062-81F5-46D7-B7E7-8205889A7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084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8F74CD2-F28B-4D3F-9A49-EFF39E991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" r="2778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02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7C78234-F9EC-4DAA-A926-F83992453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655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3E355C-B9E0-4237-918E-8C7889BFC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798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1633FF3-BC34-4D3A-AEB5-7E7D0E964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4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36</Words>
  <Application>Microsoft Office PowerPoint</Application>
  <PresentationFormat>B5 (ISO) Paper (176x250 mm)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Lucida Calligraphy</vt:lpstr>
      <vt:lpstr>Office Theme</vt:lpstr>
      <vt:lpstr>Set of twelve coloured engravings by H. Fletcher from paintings by Pieter Casteels. Published in 1730 by Robert Furber, Gardener at Kensington https://aradergalleries.com/products/pieter-casteels-1684-1749-after-twelve-months-of-flowers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2020-10-26T10:09:18Z</dcterms:created>
  <dcterms:modified xsi:type="dcterms:W3CDTF">2022-12-23T15:06:14Z</dcterms:modified>
</cp:coreProperties>
</file>