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9" r:id="rId3"/>
    <p:sldId id="260" r:id="rId4"/>
    <p:sldId id="261" r:id="rId5"/>
    <p:sldId id="258" r:id="rId6"/>
    <p:sldId id="257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C84B-7B6A-41F5-AF2B-1AE07016BA33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D9D60-4F69-4C92-A4E0-95279BFB6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64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C84B-7B6A-41F5-AF2B-1AE07016BA33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D9D60-4F69-4C92-A4E0-95279BFB6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62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C84B-7B6A-41F5-AF2B-1AE07016BA33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D9D60-4F69-4C92-A4E0-95279BFB6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57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C84B-7B6A-41F5-AF2B-1AE07016BA33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D9D60-4F69-4C92-A4E0-95279BFB6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66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C84B-7B6A-41F5-AF2B-1AE07016BA33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D9D60-4F69-4C92-A4E0-95279BFB6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80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C84B-7B6A-41F5-AF2B-1AE07016BA33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D9D60-4F69-4C92-A4E0-95279BFB6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730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C84B-7B6A-41F5-AF2B-1AE07016BA33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D9D60-4F69-4C92-A4E0-95279BFB6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661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C84B-7B6A-41F5-AF2B-1AE07016BA33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D9D60-4F69-4C92-A4E0-95279BFB6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C84B-7B6A-41F5-AF2B-1AE07016BA33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D9D60-4F69-4C92-A4E0-95279BFB6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25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C84B-7B6A-41F5-AF2B-1AE07016BA33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D9D60-4F69-4C92-A4E0-95279BFB6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430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C84B-7B6A-41F5-AF2B-1AE07016BA33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D9D60-4F69-4C92-A4E0-95279BFB6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4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5C84B-7B6A-41F5-AF2B-1AE07016BA33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D9D60-4F69-4C92-A4E0-95279BFB6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353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Leonardo_da_Vinci_-_Adorazione_dei_Magi_-_Google_Art_Project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%C3%9Altima_Cena_-_Da_Vinci_5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upload.wikimedia.org/wikipedia/commons/c/c8/Leonardo_da_Vinci_-_Virgin_and_Child_with_Ss_Anne_and_John_the_Baptist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ng.world/2019/12/leonardo-da-vinci-and-florence-tracking-down-the-battle-of-anghiari-selected-pages-from-the-codex-atlanticus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ct.uk/collection/912328/recto-horses-and-soldiers-mechanics-and-the-angel-of-the-annunciation-verso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en.wikipedia.org/wiki/Saint_John_the_Baptist_(Leonardo)#/media/File:Leonardo_da_Vinci_-_Saint_John_the_Baptist_C2RMF_retouched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53A2B643-DCE6-522A-4C87-FFD1845A08E1}"/>
              </a:ext>
            </a:extLst>
          </p:cNvPr>
          <p:cNvSpPr/>
          <p:nvPr/>
        </p:nvSpPr>
        <p:spPr>
          <a:xfrm>
            <a:off x="284085" y="259672"/>
            <a:ext cx="8575829" cy="6338656"/>
          </a:xfrm>
          <a:custGeom>
            <a:avLst/>
            <a:gdLst>
              <a:gd name="connsiteX0" fmla="*/ 792332 w 8575829"/>
              <a:gd name="connsiteY0" fmla="*/ 792332 h 6338656"/>
              <a:gd name="connsiteX1" fmla="*/ 7783497 w 8575829"/>
              <a:gd name="connsiteY1" fmla="*/ 792332 h 6338656"/>
              <a:gd name="connsiteX2" fmla="*/ 7783497 w 8575829"/>
              <a:gd name="connsiteY2" fmla="*/ 5546324 h 6338656"/>
              <a:gd name="connsiteX3" fmla="*/ 792332 w 8575829"/>
              <a:gd name="connsiteY3" fmla="*/ 5546324 h 6338656"/>
              <a:gd name="connsiteX4" fmla="*/ 792332 w 8575829"/>
              <a:gd name="connsiteY4" fmla="*/ 792332 h 6338656"/>
              <a:gd name="connsiteX0" fmla="*/ 0 w 8575829"/>
              <a:gd name="connsiteY0" fmla="*/ 0 h 6338656"/>
              <a:gd name="connsiteX1" fmla="*/ 8575829 w 8575829"/>
              <a:gd name="connsiteY1" fmla="*/ 0 h 6338656"/>
              <a:gd name="connsiteX2" fmla="*/ 7783497 w 8575829"/>
              <a:gd name="connsiteY2" fmla="*/ 792332 h 6338656"/>
              <a:gd name="connsiteX3" fmla="*/ 792332 w 8575829"/>
              <a:gd name="connsiteY3" fmla="*/ 792332 h 6338656"/>
              <a:gd name="connsiteX4" fmla="*/ 0 w 8575829"/>
              <a:gd name="connsiteY4" fmla="*/ 0 h 6338656"/>
              <a:gd name="connsiteX0" fmla="*/ 0 w 8575829"/>
              <a:gd name="connsiteY0" fmla="*/ 6338656 h 6338656"/>
              <a:gd name="connsiteX1" fmla="*/ 792332 w 8575829"/>
              <a:gd name="connsiteY1" fmla="*/ 5546324 h 6338656"/>
              <a:gd name="connsiteX2" fmla="*/ 7783497 w 8575829"/>
              <a:gd name="connsiteY2" fmla="*/ 5546324 h 6338656"/>
              <a:gd name="connsiteX3" fmla="*/ 8575829 w 8575829"/>
              <a:gd name="connsiteY3" fmla="*/ 6338656 h 6338656"/>
              <a:gd name="connsiteX4" fmla="*/ 0 w 8575829"/>
              <a:gd name="connsiteY4" fmla="*/ 6338656 h 6338656"/>
              <a:gd name="connsiteX0" fmla="*/ 0 w 8575829"/>
              <a:gd name="connsiteY0" fmla="*/ 0 h 6338656"/>
              <a:gd name="connsiteX1" fmla="*/ 792332 w 8575829"/>
              <a:gd name="connsiteY1" fmla="*/ 792332 h 6338656"/>
              <a:gd name="connsiteX2" fmla="*/ 792332 w 8575829"/>
              <a:gd name="connsiteY2" fmla="*/ 5546324 h 6338656"/>
              <a:gd name="connsiteX3" fmla="*/ 0 w 8575829"/>
              <a:gd name="connsiteY3" fmla="*/ 6338656 h 6338656"/>
              <a:gd name="connsiteX4" fmla="*/ 0 w 8575829"/>
              <a:gd name="connsiteY4" fmla="*/ 0 h 6338656"/>
              <a:gd name="connsiteX0" fmla="*/ 8575829 w 8575829"/>
              <a:gd name="connsiteY0" fmla="*/ 0 h 6338656"/>
              <a:gd name="connsiteX1" fmla="*/ 8575829 w 8575829"/>
              <a:gd name="connsiteY1" fmla="*/ 6338656 h 6338656"/>
              <a:gd name="connsiteX2" fmla="*/ 7783497 w 8575829"/>
              <a:gd name="connsiteY2" fmla="*/ 5546324 h 6338656"/>
              <a:gd name="connsiteX3" fmla="*/ 7783497 w 8575829"/>
              <a:gd name="connsiteY3" fmla="*/ 792332 h 6338656"/>
              <a:gd name="connsiteX4" fmla="*/ 8575829 w 8575829"/>
              <a:gd name="connsiteY4" fmla="*/ 0 h 6338656"/>
              <a:gd name="connsiteX0" fmla="*/ 0 w 8575829"/>
              <a:gd name="connsiteY0" fmla="*/ 0 h 6338656"/>
              <a:gd name="connsiteX1" fmla="*/ 8575829 w 8575829"/>
              <a:gd name="connsiteY1" fmla="*/ 0 h 6338656"/>
              <a:gd name="connsiteX2" fmla="*/ 8575829 w 8575829"/>
              <a:gd name="connsiteY2" fmla="*/ 6338656 h 6338656"/>
              <a:gd name="connsiteX3" fmla="*/ 0 w 8575829"/>
              <a:gd name="connsiteY3" fmla="*/ 6338656 h 6338656"/>
              <a:gd name="connsiteX4" fmla="*/ 0 w 8575829"/>
              <a:gd name="connsiteY4" fmla="*/ 0 h 6338656"/>
              <a:gd name="connsiteX5" fmla="*/ 792332 w 8575829"/>
              <a:gd name="connsiteY5" fmla="*/ 792332 h 6338656"/>
              <a:gd name="connsiteX6" fmla="*/ 7783497 w 8575829"/>
              <a:gd name="connsiteY6" fmla="*/ 792332 h 6338656"/>
              <a:gd name="connsiteX7" fmla="*/ 7783497 w 8575829"/>
              <a:gd name="connsiteY7" fmla="*/ 5546324 h 6338656"/>
              <a:gd name="connsiteX8" fmla="*/ 792332 w 8575829"/>
              <a:gd name="connsiteY8" fmla="*/ 5546324 h 6338656"/>
              <a:gd name="connsiteX9" fmla="*/ 792332 w 8575829"/>
              <a:gd name="connsiteY9" fmla="*/ 792332 h 6338656"/>
              <a:gd name="connsiteX10" fmla="*/ 0 w 8575829"/>
              <a:gd name="connsiteY10" fmla="*/ 0 h 6338656"/>
              <a:gd name="connsiteX11" fmla="*/ 792332 w 8575829"/>
              <a:gd name="connsiteY11" fmla="*/ 792332 h 6338656"/>
              <a:gd name="connsiteX12" fmla="*/ 0 w 8575829"/>
              <a:gd name="connsiteY12" fmla="*/ 6338656 h 6338656"/>
              <a:gd name="connsiteX13" fmla="*/ 792332 w 8575829"/>
              <a:gd name="connsiteY13" fmla="*/ 5546324 h 6338656"/>
              <a:gd name="connsiteX14" fmla="*/ 8575829 w 8575829"/>
              <a:gd name="connsiteY14" fmla="*/ 0 h 6338656"/>
              <a:gd name="connsiteX15" fmla="*/ 7783497 w 8575829"/>
              <a:gd name="connsiteY15" fmla="*/ 792332 h 6338656"/>
              <a:gd name="connsiteX16" fmla="*/ 8575829 w 8575829"/>
              <a:gd name="connsiteY16" fmla="*/ 6338656 h 6338656"/>
              <a:gd name="connsiteX17" fmla="*/ 7783497 w 8575829"/>
              <a:gd name="connsiteY17" fmla="*/ 5546324 h 633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575829" h="6338656" stroke="0" extrusionOk="0">
                <a:moveTo>
                  <a:pt x="792332" y="792332"/>
                </a:moveTo>
                <a:cubicBezTo>
                  <a:pt x="1612204" y="947991"/>
                  <a:pt x="6045798" y="647502"/>
                  <a:pt x="7783497" y="792332"/>
                </a:cubicBezTo>
                <a:cubicBezTo>
                  <a:pt x="7821337" y="1391042"/>
                  <a:pt x="7784736" y="3616080"/>
                  <a:pt x="7783497" y="5546324"/>
                </a:cubicBezTo>
                <a:cubicBezTo>
                  <a:pt x="5388004" y="5389981"/>
                  <a:pt x="1894728" y="5559884"/>
                  <a:pt x="792332" y="5546324"/>
                </a:cubicBezTo>
                <a:cubicBezTo>
                  <a:pt x="716477" y="3617823"/>
                  <a:pt x="859874" y="3015589"/>
                  <a:pt x="792332" y="792332"/>
                </a:cubicBezTo>
                <a:close/>
              </a:path>
              <a:path w="8575829" h="6338656" fill="lightenLess" stroke="0" extrusionOk="0">
                <a:moveTo>
                  <a:pt x="0" y="0"/>
                </a:moveTo>
                <a:cubicBezTo>
                  <a:pt x="1667610" y="12581"/>
                  <a:pt x="5433958" y="-7306"/>
                  <a:pt x="8575829" y="0"/>
                </a:cubicBezTo>
                <a:cubicBezTo>
                  <a:pt x="8389280" y="265980"/>
                  <a:pt x="8008320" y="603580"/>
                  <a:pt x="7783497" y="792332"/>
                </a:cubicBezTo>
                <a:cubicBezTo>
                  <a:pt x="5930158" y="699168"/>
                  <a:pt x="3164220" y="949527"/>
                  <a:pt x="792332" y="792332"/>
                </a:cubicBezTo>
                <a:cubicBezTo>
                  <a:pt x="553950" y="626081"/>
                  <a:pt x="211718" y="145749"/>
                  <a:pt x="0" y="0"/>
                </a:cubicBezTo>
                <a:close/>
              </a:path>
              <a:path w="8575829" h="6338656" fill="darkenLess" stroke="0" extrusionOk="0">
                <a:moveTo>
                  <a:pt x="0" y="6338656"/>
                </a:moveTo>
                <a:cubicBezTo>
                  <a:pt x="231807" y="6126281"/>
                  <a:pt x="517911" y="5827355"/>
                  <a:pt x="792332" y="5546324"/>
                </a:cubicBezTo>
                <a:cubicBezTo>
                  <a:pt x="3411166" y="5711327"/>
                  <a:pt x="5183645" y="5615014"/>
                  <a:pt x="7783497" y="5546324"/>
                </a:cubicBezTo>
                <a:cubicBezTo>
                  <a:pt x="8034702" y="5656923"/>
                  <a:pt x="8259122" y="5996965"/>
                  <a:pt x="8575829" y="6338656"/>
                </a:cubicBezTo>
                <a:cubicBezTo>
                  <a:pt x="5875541" y="6355545"/>
                  <a:pt x="1383007" y="6293532"/>
                  <a:pt x="0" y="6338656"/>
                </a:cubicBezTo>
                <a:close/>
              </a:path>
              <a:path w="8575829" h="6338656" fill="lighten" stroke="0" extrusionOk="0">
                <a:moveTo>
                  <a:pt x="0" y="0"/>
                </a:moveTo>
                <a:cubicBezTo>
                  <a:pt x="151272" y="88047"/>
                  <a:pt x="657628" y="631554"/>
                  <a:pt x="792332" y="792332"/>
                </a:cubicBezTo>
                <a:cubicBezTo>
                  <a:pt x="959562" y="2207904"/>
                  <a:pt x="656583" y="5029483"/>
                  <a:pt x="792332" y="5546324"/>
                </a:cubicBezTo>
                <a:cubicBezTo>
                  <a:pt x="402740" y="5864041"/>
                  <a:pt x="259426" y="6088842"/>
                  <a:pt x="0" y="6338656"/>
                </a:cubicBezTo>
                <a:cubicBezTo>
                  <a:pt x="130843" y="3367259"/>
                  <a:pt x="-124010" y="2801741"/>
                  <a:pt x="0" y="0"/>
                </a:cubicBezTo>
                <a:close/>
              </a:path>
              <a:path w="8575829" h="6338656" fill="darken" stroke="0" extrusionOk="0">
                <a:moveTo>
                  <a:pt x="8575829" y="0"/>
                </a:moveTo>
                <a:cubicBezTo>
                  <a:pt x="8564162" y="2868274"/>
                  <a:pt x="8456323" y="4816898"/>
                  <a:pt x="8575829" y="6338656"/>
                </a:cubicBezTo>
                <a:cubicBezTo>
                  <a:pt x="8372592" y="6146807"/>
                  <a:pt x="7955450" y="5605756"/>
                  <a:pt x="7783497" y="5546324"/>
                </a:cubicBezTo>
                <a:cubicBezTo>
                  <a:pt x="7860497" y="3499981"/>
                  <a:pt x="7906883" y="2914052"/>
                  <a:pt x="7783497" y="792332"/>
                </a:cubicBezTo>
                <a:cubicBezTo>
                  <a:pt x="8079336" y="504857"/>
                  <a:pt x="8521609" y="183162"/>
                  <a:pt x="8575829" y="0"/>
                </a:cubicBezTo>
                <a:close/>
              </a:path>
              <a:path w="8575829" h="6338656" fill="none" extrusionOk="0">
                <a:moveTo>
                  <a:pt x="0" y="0"/>
                </a:moveTo>
                <a:cubicBezTo>
                  <a:pt x="4154166" y="-119192"/>
                  <a:pt x="7244276" y="-73607"/>
                  <a:pt x="8575829" y="0"/>
                </a:cubicBezTo>
                <a:cubicBezTo>
                  <a:pt x="8680858" y="3142745"/>
                  <a:pt x="8496280" y="3284707"/>
                  <a:pt x="8575829" y="6338656"/>
                </a:cubicBezTo>
                <a:cubicBezTo>
                  <a:pt x="5676395" y="6497997"/>
                  <a:pt x="1872522" y="6368734"/>
                  <a:pt x="0" y="6338656"/>
                </a:cubicBezTo>
                <a:cubicBezTo>
                  <a:pt x="-50500" y="3556671"/>
                  <a:pt x="41719" y="2625678"/>
                  <a:pt x="0" y="0"/>
                </a:cubicBezTo>
                <a:close/>
                <a:moveTo>
                  <a:pt x="792332" y="792332"/>
                </a:moveTo>
                <a:cubicBezTo>
                  <a:pt x="3090086" y="782803"/>
                  <a:pt x="4723434" y="786753"/>
                  <a:pt x="7783497" y="792332"/>
                </a:cubicBezTo>
                <a:cubicBezTo>
                  <a:pt x="7808033" y="1560272"/>
                  <a:pt x="7946805" y="4636334"/>
                  <a:pt x="7783497" y="5546324"/>
                </a:cubicBezTo>
                <a:cubicBezTo>
                  <a:pt x="4595693" y="5518683"/>
                  <a:pt x="2208106" y="5442708"/>
                  <a:pt x="792332" y="5546324"/>
                </a:cubicBezTo>
                <a:cubicBezTo>
                  <a:pt x="810915" y="4401614"/>
                  <a:pt x="679191" y="1319240"/>
                  <a:pt x="792332" y="792332"/>
                </a:cubicBezTo>
                <a:close/>
                <a:moveTo>
                  <a:pt x="0" y="0"/>
                </a:moveTo>
                <a:cubicBezTo>
                  <a:pt x="235239" y="344642"/>
                  <a:pt x="671888" y="729453"/>
                  <a:pt x="792332" y="792332"/>
                </a:cubicBezTo>
                <a:moveTo>
                  <a:pt x="0" y="6338656"/>
                </a:moveTo>
                <a:cubicBezTo>
                  <a:pt x="315861" y="6156279"/>
                  <a:pt x="448721" y="5900022"/>
                  <a:pt x="792332" y="5546324"/>
                </a:cubicBezTo>
                <a:moveTo>
                  <a:pt x="8575829" y="0"/>
                </a:moveTo>
                <a:cubicBezTo>
                  <a:pt x="8410132" y="56127"/>
                  <a:pt x="8061785" y="623539"/>
                  <a:pt x="7783497" y="792332"/>
                </a:cubicBezTo>
                <a:moveTo>
                  <a:pt x="8575829" y="6338656"/>
                </a:moveTo>
                <a:cubicBezTo>
                  <a:pt x="8421033" y="6219868"/>
                  <a:pt x="7927830" y="5576811"/>
                  <a:pt x="7783497" y="5546324"/>
                </a:cubicBezTo>
              </a:path>
              <a:path w="8575829" h="6338656" fill="none" stroke="0" extrusionOk="0">
                <a:moveTo>
                  <a:pt x="0" y="0"/>
                </a:moveTo>
                <a:cubicBezTo>
                  <a:pt x="2057382" y="-56940"/>
                  <a:pt x="4545082" y="-79629"/>
                  <a:pt x="8575829" y="0"/>
                </a:cubicBezTo>
                <a:cubicBezTo>
                  <a:pt x="8738486" y="1051267"/>
                  <a:pt x="8663721" y="3249786"/>
                  <a:pt x="8575829" y="6338656"/>
                </a:cubicBezTo>
                <a:cubicBezTo>
                  <a:pt x="5983623" y="6248485"/>
                  <a:pt x="4063551" y="6203272"/>
                  <a:pt x="0" y="6338656"/>
                </a:cubicBezTo>
                <a:cubicBezTo>
                  <a:pt x="87402" y="3620870"/>
                  <a:pt x="-37883" y="1704538"/>
                  <a:pt x="0" y="0"/>
                </a:cubicBezTo>
                <a:close/>
                <a:moveTo>
                  <a:pt x="792332" y="792332"/>
                </a:moveTo>
                <a:cubicBezTo>
                  <a:pt x="3934234" y="678740"/>
                  <a:pt x="4665981" y="930549"/>
                  <a:pt x="7783497" y="792332"/>
                </a:cubicBezTo>
                <a:cubicBezTo>
                  <a:pt x="7672736" y="2009376"/>
                  <a:pt x="7876928" y="3231673"/>
                  <a:pt x="7783497" y="5546324"/>
                </a:cubicBezTo>
                <a:cubicBezTo>
                  <a:pt x="4786682" y="5464412"/>
                  <a:pt x="3005961" y="5482453"/>
                  <a:pt x="792332" y="5546324"/>
                </a:cubicBezTo>
                <a:cubicBezTo>
                  <a:pt x="693221" y="3378605"/>
                  <a:pt x="685886" y="2843095"/>
                  <a:pt x="792332" y="792332"/>
                </a:cubicBezTo>
                <a:close/>
                <a:moveTo>
                  <a:pt x="0" y="0"/>
                </a:moveTo>
                <a:cubicBezTo>
                  <a:pt x="310008" y="348273"/>
                  <a:pt x="459695" y="567722"/>
                  <a:pt x="792332" y="792332"/>
                </a:cubicBezTo>
                <a:moveTo>
                  <a:pt x="0" y="6338656"/>
                </a:moveTo>
                <a:cubicBezTo>
                  <a:pt x="158427" y="6210084"/>
                  <a:pt x="530502" y="5692628"/>
                  <a:pt x="792332" y="5546324"/>
                </a:cubicBezTo>
                <a:moveTo>
                  <a:pt x="8575829" y="0"/>
                </a:moveTo>
                <a:cubicBezTo>
                  <a:pt x="8284902" y="214282"/>
                  <a:pt x="7924057" y="521681"/>
                  <a:pt x="7783497" y="792332"/>
                </a:cubicBezTo>
                <a:moveTo>
                  <a:pt x="8575829" y="6338656"/>
                </a:moveTo>
                <a:cubicBezTo>
                  <a:pt x="8490046" y="6129688"/>
                  <a:pt x="8035475" y="5680101"/>
                  <a:pt x="7783497" y="5546324"/>
                </a:cubicBezTo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9050">
            <a:extLst>
              <a:ext uri="{C807C97D-BFC1-408E-A445-0C87EB9F89A2}">
                <ask:lineSketchStyleProps xmlns:ask="http://schemas.microsoft.com/office/drawing/2018/sketchyshapes" sd="3813033818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softEdge rad="31750"/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0" i="0" dirty="0">
                <a:solidFill>
                  <a:srgbClr val="474747"/>
                </a:solidFill>
                <a:effectLst/>
                <a:latin typeface="Lucida Calligraphy" panose="03010101010101010101" pitchFamily="66" charset="0"/>
              </a:rPr>
              <a:t>Leonardo da Vinci, </a:t>
            </a:r>
          </a:p>
          <a:p>
            <a:pPr algn="ctr"/>
            <a:r>
              <a:rPr lang="en-US" sz="4000" b="0" i="0" dirty="0">
                <a:solidFill>
                  <a:srgbClr val="474747"/>
                </a:solidFill>
                <a:effectLst/>
                <a:latin typeface="Lucida Calligraphy" panose="03010101010101010101" pitchFamily="66" charset="0"/>
              </a:rPr>
              <a:t>1</a:t>
            </a:r>
            <a:r>
              <a:rPr lang="en-US" sz="4000" b="0" i="0" dirty="0">
                <a:solidFill>
                  <a:srgbClr val="4A4A4A"/>
                </a:solidFill>
                <a:effectLst/>
                <a:latin typeface="Lucida Calligraphy" panose="03010101010101010101" pitchFamily="66" charset="0"/>
              </a:rPr>
              <a:t>452 – 1519</a:t>
            </a:r>
          </a:p>
          <a:p>
            <a:pPr algn="ctr"/>
            <a:endParaRPr lang="en-US" sz="800" b="0" i="0" dirty="0">
              <a:solidFill>
                <a:srgbClr val="4A4A4A"/>
              </a:solidFill>
              <a:effectLst/>
              <a:latin typeface="Lucida Calligraphy" panose="03010101010101010101" pitchFamily="66" charset="0"/>
            </a:endParaRPr>
          </a:p>
          <a:p>
            <a:pPr algn="ctr"/>
            <a:endParaRPr lang="en-US" sz="800" dirty="0">
              <a:solidFill>
                <a:srgbClr val="4A4A4A"/>
              </a:solidFill>
              <a:latin typeface="Lucida Calligraphy" panose="03010101010101010101" pitchFamily="66" charset="0"/>
            </a:endParaRPr>
          </a:p>
          <a:p>
            <a:pPr algn="ctr"/>
            <a:endParaRPr lang="en-US" sz="800" b="0" i="0" dirty="0">
              <a:solidFill>
                <a:srgbClr val="4A4A4A"/>
              </a:solidFill>
              <a:effectLst/>
              <a:latin typeface="Lucida Calligraphy" panose="03010101010101010101" pitchFamily="66" charset="0"/>
            </a:endParaRPr>
          </a:p>
          <a:p>
            <a:pPr algn="ctr"/>
            <a:r>
              <a:rPr lang="en-US" sz="3200" b="0" i="0" dirty="0">
                <a:solidFill>
                  <a:srgbClr val="4A4A4A"/>
                </a:solidFill>
                <a:effectLst/>
                <a:latin typeface="Lucida Calligraphy" panose="03010101010101010101" pitchFamily="66" charset="0"/>
              </a:rPr>
              <a:t>… and a much discussed ‘gesture’</a:t>
            </a:r>
          </a:p>
        </p:txBody>
      </p:sp>
    </p:spTree>
    <p:extLst>
      <p:ext uri="{BB962C8B-B14F-4D97-AF65-F5344CB8AC3E}">
        <p14:creationId xmlns:p14="http://schemas.microsoft.com/office/powerpoint/2010/main" val="1774952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DD2C7D1-86F3-6237-4D98-9A2EB4D2A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232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BE5680-3816-B625-436C-47E88333E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2650" y="365126"/>
            <a:ext cx="191135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r>
              <a:rPr lang="en-US" sz="2000" b="1" dirty="0">
                <a:solidFill>
                  <a:srgbClr val="FFF6DD"/>
                </a:solidFill>
                <a:latin typeface="Lucida Handwriting" panose="03010101010101010101" pitchFamily="66" charset="0"/>
              </a:rPr>
              <a:t>Adoration of the Magi, </a:t>
            </a:r>
            <a:r>
              <a:rPr lang="en-US" sz="2000" dirty="0">
                <a:solidFill>
                  <a:srgbClr val="FFF6DD"/>
                </a:solidFill>
                <a:latin typeface="Lucida Handwriting" panose="03010101010101010101" pitchFamily="66" charset="0"/>
              </a:rPr>
              <a:t>from 1480 until 1482, Oil and Tempera on Panel, 243x246 cm, Galleria </a:t>
            </a:r>
            <a:r>
              <a:rPr lang="en-US" sz="2000" dirty="0" err="1">
                <a:solidFill>
                  <a:srgbClr val="FFF6DD"/>
                </a:solidFill>
                <a:latin typeface="Lucida Handwriting" panose="03010101010101010101" pitchFamily="66" charset="0"/>
              </a:rPr>
              <a:t>degli</a:t>
            </a:r>
            <a:r>
              <a:rPr lang="en-US" sz="2000" dirty="0">
                <a:solidFill>
                  <a:srgbClr val="FFF6DD"/>
                </a:solidFill>
                <a:latin typeface="Lucida Handwriting" panose="03010101010101010101" pitchFamily="66" charset="0"/>
              </a:rPr>
              <a:t> Uffizi, Florence, Italy</a:t>
            </a:r>
            <a:br>
              <a:rPr lang="en-US" sz="2000" dirty="0">
                <a:solidFill>
                  <a:srgbClr val="FFF6DD"/>
                </a:solidFill>
                <a:latin typeface="Lucida Handwriting" panose="03010101010101010101" pitchFamily="66" charset="0"/>
              </a:rPr>
            </a:br>
            <a:r>
              <a:rPr lang="en-US" sz="1100" dirty="0">
                <a:latin typeface="Lucida Handwriting" panose="03010101010101010101" pitchFamily="66" charset="0"/>
                <a:hlinkClick r:id="rId3"/>
              </a:rPr>
              <a:t>https://commons.wikimedia.org/wiki/File:Leonardo_da_Vinci_-_Adorazione_dei_Magi_-_Google_Art_Project.jpg</a:t>
            </a:r>
            <a:r>
              <a:rPr lang="en-US" sz="1100" dirty="0">
                <a:latin typeface="Lucida Handwriting" panose="030101010101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080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6F3D1DF-2EAA-E93A-C905-582BA6EC1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275"/>
            <a:ext cx="9144000" cy="515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8D79864-2D5F-F8AC-68B4-6945BD00F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30788"/>
            <a:ext cx="9144000" cy="1184937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Last Supper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1498, Tempera on Gesso, Pitch and Mastic, 700x880 cm, Convent of Santa Maria </a:t>
            </a:r>
            <a:r>
              <a:rPr lang="en-US" sz="18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delle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r>
              <a:rPr lang="en-US" sz="18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Grazie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Milan, Italy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  <a:hlinkClick r:id="rId3"/>
              </a:rPr>
              <a:t>https://commons.wikimedia.org/wiki/File:%C3%9Altima_Cena_-_Da_Vinci_5.jpg</a:t>
            </a: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2169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0CABC-A237-FC39-C84C-E67B39E4F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948" y="3169328"/>
            <a:ext cx="3817398" cy="3435658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Madonna and Child with St Anne and the Young St John ('The Burlington House Cartoon')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about 1499-1500, Charcoal with white chalk heightening on paper, 141,5 x 106 cm, National Gallery, London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https://upload.wikimedia.org/wikipedia/commons/c/c8/Leonardo_da_Vinci_-_Virgin_and_Child_with_Ss_Anne_and_John_the_Baptist.jpg</a:t>
            </a:r>
            <a:endParaRPr lang="en-US" sz="1000" dirty="0">
              <a:solidFill>
                <a:schemeClr val="accent4">
                  <a:lumMod val="20000"/>
                  <a:lumOff val="80000"/>
                </a:schemeClr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6" name="Picture 5" descr="A painting of a person holding a baby&#10;&#10;Description automatically generated with low confidence">
            <a:extLst>
              <a:ext uri="{FF2B5EF4-FFF2-40B4-BE49-F238E27FC236}">
                <a16:creationId xmlns:a16="http://schemas.microsoft.com/office/drawing/2014/main" id="{00FD6ADF-25F5-FF54-8C34-909B96E75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4" y="79494"/>
            <a:ext cx="5015884" cy="669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76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7AC4DAF-0488-3E60-FDFB-F57A8EBCB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175"/>
            <a:ext cx="9144000" cy="608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AA4088-E1B2-5A22-04DF-9F3ED50A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77" y="365126"/>
            <a:ext cx="8948691" cy="534321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r>
              <a:rPr lang="pt-BR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Codex Atlanticus, folio 489 recto, </a:t>
            </a:r>
            <a:r>
              <a:rPr lang="pt-BR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Biblioteca Ambrosiana, Milan, Italy</a:t>
            </a:r>
            <a:br>
              <a:rPr lang="pt-BR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The folio is depicted upside down, so as the light drawing in black pencil of a hand, with raised forefinger, can be seen. This is considered the work of a student who copied, with some uncertainty, a typical ‘Leonardo’ gesture. Above the sketch, Leonardo drew geometrical studies, two dogs and a horse.</a:t>
            </a:r>
            <a:br>
              <a:rPr lang="pt-BR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pt-BR" sz="1100" dirty="0">
                <a:latin typeface="Lucida Handwriting" panose="03010101010101010101" pitchFamily="66" charset="0"/>
                <a:hlinkClick r:id="rId3"/>
              </a:rPr>
              <a:t>https://www.dong.world/2019/12/leonardo-da-vinci-and-florence-tracking-down-the-battle-of-anghiari-selected-pages-from-the-codex-atlanticus</a:t>
            </a:r>
            <a:r>
              <a:rPr lang="pt-BR" sz="1800" dirty="0">
                <a:latin typeface="Lucida Handwriting" panose="03010101010101010101" pitchFamily="66" charset="0"/>
                <a:hlinkClick r:id="rId3"/>
              </a:rPr>
              <a:t>/</a:t>
            </a:r>
            <a:r>
              <a:rPr lang="pt-BR" sz="1800" dirty="0">
                <a:latin typeface="Lucida Handwriting" panose="03010101010101010101" pitchFamily="66" charset="0"/>
              </a:rPr>
              <a:t> </a:t>
            </a:r>
            <a:br>
              <a:rPr lang="pt-BR" sz="1800" dirty="0">
                <a:latin typeface="Lucida Handwriting" panose="03010101010101010101" pitchFamily="66" charset="0"/>
              </a:rPr>
            </a:br>
            <a:endParaRPr lang="en-US" sz="1800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020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9E1B335-5FCF-F863-07A5-F8279CC4D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0"/>
            <a:ext cx="88947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00FF10-E2DF-9367-8A42-3AD578675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838330"/>
            <a:ext cx="7886700" cy="166900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b="1" dirty="0">
                <a:latin typeface="Lucida Handwriting" panose="03010101010101010101" pitchFamily="66" charset="0"/>
              </a:rPr>
              <a:t>RCIN 912328, Recto: Horses and soldiers, mechanics, and the Angel of the Annunciation, </a:t>
            </a:r>
            <a:r>
              <a:rPr lang="en-US" sz="1800" dirty="0">
                <a:latin typeface="Lucida Handwriting" panose="03010101010101010101" pitchFamily="66" charset="0"/>
              </a:rPr>
              <a:t>c.1503-4, Pen and ink and black chalk, 21.0 x 28.3 cm (sheet of paper), Royal Collection Trust, UK</a:t>
            </a:r>
            <a:br>
              <a:rPr lang="en-US" sz="1800" dirty="0">
                <a:latin typeface="Lucida Handwriting" panose="03010101010101010101" pitchFamily="66" charset="0"/>
              </a:rPr>
            </a:br>
            <a:r>
              <a:rPr lang="en-US" sz="1800" dirty="0">
                <a:latin typeface="Lucida Handwriting" panose="03010101010101010101" pitchFamily="66" charset="0"/>
                <a:hlinkClick r:id="rId3"/>
              </a:rPr>
              <a:t>https://www.rct.uk/collection/912328/recto-horses-and-soldiers-mechanics-and-the-angel-of-the-annunciation-verso</a:t>
            </a:r>
            <a:r>
              <a:rPr lang="en-US" sz="1800" dirty="0">
                <a:latin typeface="Lucida Handwriting" panose="03010101010101010101" pitchFamily="66" charset="0"/>
              </a:rPr>
              <a:t> </a:t>
            </a:r>
            <a:br>
              <a:rPr lang="en-US" sz="1800" dirty="0">
                <a:latin typeface="Lucida Handwriting" panose="03010101010101010101" pitchFamily="66" charset="0"/>
              </a:rPr>
            </a:br>
            <a:endParaRPr lang="en-US" sz="1800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02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2509B-25E8-6A6E-4003-63B0E504F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4426" y="365126"/>
            <a:ext cx="282970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FF6DD"/>
                </a:solidFill>
                <a:latin typeface="Lucida Calligraphy" panose="03010101010101010101" pitchFamily="66" charset="0"/>
              </a:rPr>
              <a:t>Saint John the Baptist, </a:t>
            </a:r>
            <a:r>
              <a:rPr lang="en-US" sz="2000" dirty="0">
                <a:solidFill>
                  <a:srgbClr val="FFF6DD"/>
                </a:solidFill>
                <a:latin typeface="Lucida Calligraphy" panose="03010101010101010101" pitchFamily="66" charset="0"/>
              </a:rPr>
              <a:t>1508–1519 (?), Oil on walnut wood, 69×57 cm, the Louvre, Paris, France </a:t>
            </a:r>
            <a:r>
              <a:rPr lang="en-US" sz="1100" dirty="0">
                <a:solidFill>
                  <a:srgbClr val="FFF6DD"/>
                </a:solidFill>
                <a:latin typeface="Lucida Calligraphy" panose="03010101010101010101" pitchFamily="66" charset="0"/>
                <a:hlinkClick r:id="rId2"/>
              </a:rPr>
              <a:t>https://en.wikipedia.org/wiki/Saint_John_the_Baptist_(Leonardo)#/media/File:Leonardo_da_Vinci_-_Saint_John_the_Baptist_C2RMF_retouched.jpg</a:t>
            </a:r>
            <a:r>
              <a:rPr lang="en-US" sz="1100" dirty="0">
                <a:solidFill>
                  <a:srgbClr val="FFF6DD"/>
                </a:solidFill>
                <a:latin typeface="Lucida Calligraphy" panose="03010101010101010101" pitchFamily="66" charset="0"/>
              </a:rPr>
              <a:t>  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195408BB-F1C6-7535-D394-B5AE00E86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73" y="0"/>
            <a:ext cx="5145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20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53A2B643-DCE6-522A-4C87-FFD1845A08E1}"/>
              </a:ext>
            </a:extLst>
          </p:cNvPr>
          <p:cNvSpPr/>
          <p:nvPr/>
        </p:nvSpPr>
        <p:spPr>
          <a:xfrm>
            <a:off x="284085" y="259672"/>
            <a:ext cx="8575829" cy="6338656"/>
          </a:xfrm>
          <a:custGeom>
            <a:avLst/>
            <a:gdLst>
              <a:gd name="connsiteX0" fmla="*/ 792332 w 8575829"/>
              <a:gd name="connsiteY0" fmla="*/ 792332 h 6338656"/>
              <a:gd name="connsiteX1" fmla="*/ 7783497 w 8575829"/>
              <a:gd name="connsiteY1" fmla="*/ 792332 h 6338656"/>
              <a:gd name="connsiteX2" fmla="*/ 7783497 w 8575829"/>
              <a:gd name="connsiteY2" fmla="*/ 5546324 h 6338656"/>
              <a:gd name="connsiteX3" fmla="*/ 792332 w 8575829"/>
              <a:gd name="connsiteY3" fmla="*/ 5546324 h 6338656"/>
              <a:gd name="connsiteX4" fmla="*/ 792332 w 8575829"/>
              <a:gd name="connsiteY4" fmla="*/ 792332 h 6338656"/>
              <a:gd name="connsiteX0" fmla="*/ 0 w 8575829"/>
              <a:gd name="connsiteY0" fmla="*/ 0 h 6338656"/>
              <a:gd name="connsiteX1" fmla="*/ 8575829 w 8575829"/>
              <a:gd name="connsiteY1" fmla="*/ 0 h 6338656"/>
              <a:gd name="connsiteX2" fmla="*/ 7783497 w 8575829"/>
              <a:gd name="connsiteY2" fmla="*/ 792332 h 6338656"/>
              <a:gd name="connsiteX3" fmla="*/ 792332 w 8575829"/>
              <a:gd name="connsiteY3" fmla="*/ 792332 h 6338656"/>
              <a:gd name="connsiteX4" fmla="*/ 0 w 8575829"/>
              <a:gd name="connsiteY4" fmla="*/ 0 h 6338656"/>
              <a:gd name="connsiteX0" fmla="*/ 0 w 8575829"/>
              <a:gd name="connsiteY0" fmla="*/ 6338656 h 6338656"/>
              <a:gd name="connsiteX1" fmla="*/ 792332 w 8575829"/>
              <a:gd name="connsiteY1" fmla="*/ 5546324 h 6338656"/>
              <a:gd name="connsiteX2" fmla="*/ 7783497 w 8575829"/>
              <a:gd name="connsiteY2" fmla="*/ 5546324 h 6338656"/>
              <a:gd name="connsiteX3" fmla="*/ 8575829 w 8575829"/>
              <a:gd name="connsiteY3" fmla="*/ 6338656 h 6338656"/>
              <a:gd name="connsiteX4" fmla="*/ 0 w 8575829"/>
              <a:gd name="connsiteY4" fmla="*/ 6338656 h 6338656"/>
              <a:gd name="connsiteX0" fmla="*/ 0 w 8575829"/>
              <a:gd name="connsiteY0" fmla="*/ 0 h 6338656"/>
              <a:gd name="connsiteX1" fmla="*/ 792332 w 8575829"/>
              <a:gd name="connsiteY1" fmla="*/ 792332 h 6338656"/>
              <a:gd name="connsiteX2" fmla="*/ 792332 w 8575829"/>
              <a:gd name="connsiteY2" fmla="*/ 5546324 h 6338656"/>
              <a:gd name="connsiteX3" fmla="*/ 0 w 8575829"/>
              <a:gd name="connsiteY3" fmla="*/ 6338656 h 6338656"/>
              <a:gd name="connsiteX4" fmla="*/ 0 w 8575829"/>
              <a:gd name="connsiteY4" fmla="*/ 0 h 6338656"/>
              <a:gd name="connsiteX0" fmla="*/ 8575829 w 8575829"/>
              <a:gd name="connsiteY0" fmla="*/ 0 h 6338656"/>
              <a:gd name="connsiteX1" fmla="*/ 8575829 w 8575829"/>
              <a:gd name="connsiteY1" fmla="*/ 6338656 h 6338656"/>
              <a:gd name="connsiteX2" fmla="*/ 7783497 w 8575829"/>
              <a:gd name="connsiteY2" fmla="*/ 5546324 h 6338656"/>
              <a:gd name="connsiteX3" fmla="*/ 7783497 w 8575829"/>
              <a:gd name="connsiteY3" fmla="*/ 792332 h 6338656"/>
              <a:gd name="connsiteX4" fmla="*/ 8575829 w 8575829"/>
              <a:gd name="connsiteY4" fmla="*/ 0 h 6338656"/>
              <a:gd name="connsiteX0" fmla="*/ 0 w 8575829"/>
              <a:gd name="connsiteY0" fmla="*/ 0 h 6338656"/>
              <a:gd name="connsiteX1" fmla="*/ 8575829 w 8575829"/>
              <a:gd name="connsiteY1" fmla="*/ 0 h 6338656"/>
              <a:gd name="connsiteX2" fmla="*/ 8575829 w 8575829"/>
              <a:gd name="connsiteY2" fmla="*/ 6338656 h 6338656"/>
              <a:gd name="connsiteX3" fmla="*/ 0 w 8575829"/>
              <a:gd name="connsiteY3" fmla="*/ 6338656 h 6338656"/>
              <a:gd name="connsiteX4" fmla="*/ 0 w 8575829"/>
              <a:gd name="connsiteY4" fmla="*/ 0 h 6338656"/>
              <a:gd name="connsiteX5" fmla="*/ 792332 w 8575829"/>
              <a:gd name="connsiteY5" fmla="*/ 792332 h 6338656"/>
              <a:gd name="connsiteX6" fmla="*/ 7783497 w 8575829"/>
              <a:gd name="connsiteY6" fmla="*/ 792332 h 6338656"/>
              <a:gd name="connsiteX7" fmla="*/ 7783497 w 8575829"/>
              <a:gd name="connsiteY7" fmla="*/ 5546324 h 6338656"/>
              <a:gd name="connsiteX8" fmla="*/ 792332 w 8575829"/>
              <a:gd name="connsiteY8" fmla="*/ 5546324 h 6338656"/>
              <a:gd name="connsiteX9" fmla="*/ 792332 w 8575829"/>
              <a:gd name="connsiteY9" fmla="*/ 792332 h 6338656"/>
              <a:gd name="connsiteX10" fmla="*/ 0 w 8575829"/>
              <a:gd name="connsiteY10" fmla="*/ 0 h 6338656"/>
              <a:gd name="connsiteX11" fmla="*/ 792332 w 8575829"/>
              <a:gd name="connsiteY11" fmla="*/ 792332 h 6338656"/>
              <a:gd name="connsiteX12" fmla="*/ 0 w 8575829"/>
              <a:gd name="connsiteY12" fmla="*/ 6338656 h 6338656"/>
              <a:gd name="connsiteX13" fmla="*/ 792332 w 8575829"/>
              <a:gd name="connsiteY13" fmla="*/ 5546324 h 6338656"/>
              <a:gd name="connsiteX14" fmla="*/ 8575829 w 8575829"/>
              <a:gd name="connsiteY14" fmla="*/ 0 h 6338656"/>
              <a:gd name="connsiteX15" fmla="*/ 7783497 w 8575829"/>
              <a:gd name="connsiteY15" fmla="*/ 792332 h 6338656"/>
              <a:gd name="connsiteX16" fmla="*/ 8575829 w 8575829"/>
              <a:gd name="connsiteY16" fmla="*/ 6338656 h 6338656"/>
              <a:gd name="connsiteX17" fmla="*/ 7783497 w 8575829"/>
              <a:gd name="connsiteY17" fmla="*/ 5546324 h 633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575829" h="6338656" stroke="0" extrusionOk="0">
                <a:moveTo>
                  <a:pt x="792332" y="792332"/>
                </a:moveTo>
                <a:cubicBezTo>
                  <a:pt x="1612204" y="947991"/>
                  <a:pt x="6045798" y="647502"/>
                  <a:pt x="7783497" y="792332"/>
                </a:cubicBezTo>
                <a:cubicBezTo>
                  <a:pt x="7821337" y="1391042"/>
                  <a:pt x="7784736" y="3616080"/>
                  <a:pt x="7783497" y="5546324"/>
                </a:cubicBezTo>
                <a:cubicBezTo>
                  <a:pt x="5388004" y="5389981"/>
                  <a:pt x="1894728" y="5559884"/>
                  <a:pt x="792332" y="5546324"/>
                </a:cubicBezTo>
                <a:cubicBezTo>
                  <a:pt x="716477" y="3617823"/>
                  <a:pt x="859874" y="3015589"/>
                  <a:pt x="792332" y="792332"/>
                </a:cubicBezTo>
                <a:close/>
              </a:path>
              <a:path w="8575829" h="6338656" fill="lightenLess" stroke="0" extrusionOk="0">
                <a:moveTo>
                  <a:pt x="0" y="0"/>
                </a:moveTo>
                <a:cubicBezTo>
                  <a:pt x="1667610" y="12581"/>
                  <a:pt x="5433958" y="-7306"/>
                  <a:pt x="8575829" y="0"/>
                </a:cubicBezTo>
                <a:cubicBezTo>
                  <a:pt x="8389280" y="265980"/>
                  <a:pt x="8008320" y="603580"/>
                  <a:pt x="7783497" y="792332"/>
                </a:cubicBezTo>
                <a:cubicBezTo>
                  <a:pt x="5930158" y="699168"/>
                  <a:pt x="3164220" y="949527"/>
                  <a:pt x="792332" y="792332"/>
                </a:cubicBezTo>
                <a:cubicBezTo>
                  <a:pt x="553950" y="626081"/>
                  <a:pt x="211718" y="145749"/>
                  <a:pt x="0" y="0"/>
                </a:cubicBezTo>
                <a:close/>
              </a:path>
              <a:path w="8575829" h="6338656" fill="darkenLess" stroke="0" extrusionOk="0">
                <a:moveTo>
                  <a:pt x="0" y="6338656"/>
                </a:moveTo>
                <a:cubicBezTo>
                  <a:pt x="231807" y="6126281"/>
                  <a:pt x="517911" y="5827355"/>
                  <a:pt x="792332" y="5546324"/>
                </a:cubicBezTo>
                <a:cubicBezTo>
                  <a:pt x="3411166" y="5711327"/>
                  <a:pt x="5183645" y="5615014"/>
                  <a:pt x="7783497" y="5546324"/>
                </a:cubicBezTo>
                <a:cubicBezTo>
                  <a:pt x="8034702" y="5656923"/>
                  <a:pt x="8259122" y="5996965"/>
                  <a:pt x="8575829" y="6338656"/>
                </a:cubicBezTo>
                <a:cubicBezTo>
                  <a:pt x="5875541" y="6355545"/>
                  <a:pt x="1383007" y="6293532"/>
                  <a:pt x="0" y="6338656"/>
                </a:cubicBezTo>
                <a:close/>
              </a:path>
              <a:path w="8575829" h="6338656" fill="lighten" stroke="0" extrusionOk="0">
                <a:moveTo>
                  <a:pt x="0" y="0"/>
                </a:moveTo>
                <a:cubicBezTo>
                  <a:pt x="151272" y="88047"/>
                  <a:pt x="657628" y="631554"/>
                  <a:pt x="792332" y="792332"/>
                </a:cubicBezTo>
                <a:cubicBezTo>
                  <a:pt x="959562" y="2207904"/>
                  <a:pt x="656583" y="5029483"/>
                  <a:pt x="792332" y="5546324"/>
                </a:cubicBezTo>
                <a:cubicBezTo>
                  <a:pt x="402740" y="5864041"/>
                  <a:pt x="259426" y="6088842"/>
                  <a:pt x="0" y="6338656"/>
                </a:cubicBezTo>
                <a:cubicBezTo>
                  <a:pt x="130843" y="3367259"/>
                  <a:pt x="-124010" y="2801741"/>
                  <a:pt x="0" y="0"/>
                </a:cubicBezTo>
                <a:close/>
              </a:path>
              <a:path w="8575829" h="6338656" fill="darken" stroke="0" extrusionOk="0">
                <a:moveTo>
                  <a:pt x="8575829" y="0"/>
                </a:moveTo>
                <a:cubicBezTo>
                  <a:pt x="8564162" y="2868274"/>
                  <a:pt x="8456323" y="4816898"/>
                  <a:pt x="8575829" y="6338656"/>
                </a:cubicBezTo>
                <a:cubicBezTo>
                  <a:pt x="8372592" y="6146807"/>
                  <a:pt x="7955450" y="5605756"/>
                  <a:pt x="7783497" y="5546324"/>
                </a:cubicBezTo>
                <a:cubicBezTo>
                  <a:pt x="7860497" y="3499981"/>
                  <a:pt x="7906883" y="2914052"/>
                  <a:pt x="7783497" y="792332"/>
                </a:cubicBezTo>
                <a:cubicBezTo>
                  <a:pt x="8079336" y="504857"/>
                  <a:pt x="8521609" y="183162"/>
                  <a:pt x="8575829" y="0"/>
                </a:cubicBezTo>
                <a:close/>
              </a:path>
              <a:path w="8575829" h="6338656" fill="none" extrusionOk="0">
                <a:moveTo>
                  <a:pt x="0" y="0"/>
                </a:moveTo>
                <a:cubicBezTo>
                  <a:pt x="4154166" y="-119192"/>
                  <a:pt x="7244276" y="-73607"/>
                  <a:pt x="8575829" y="0"/>
                </a:cubicBezTo>
                <a:cubicBezTo>
                  <a:pt x="8680858" y="3142745"/>
                  <a:pt x="8496280" y="3284707"/>
                  <a:pt x="8575829" y="6338656"/>
                </a:cubicBezTo>
                <a:cubicBezTo>
                  <a:pt x="5676395" y="6497997"/>
                  <a:pt x="1872522" y="6368734"/>
                  <a:pt x="0" y="6338656"/>
                </a:cubicBezTo>
                <a:cubicBezTo>
                  <a:pt x="-50500" y="3556671"/>
                  <a:pt x="41719" y="2625678"/>
                  <a:pt x="0" y="0"/>
                </a:cubicBezTo>
                <a:close/>
                <a:moveTo>
                  <a:pt x="792332" y="792332"/>
                </a:moveTo>
                <a:cubicBezTo>
                  <a:pt x="3090086" y="782803"/>
                  <a:pt x="4723434" y="786753"/>
                  <a:pt x="7783497" y="792332"/>
                </a:cubicBezTo>
                <a:cubicBezTo>
                  <a:pt x="7808033" y="1560272"/>
                  <a:pt x="7946805" y="4636334"/>
                  <a:pt x="7783497" y="5546324"/>
                </a:cubicBezTo>
                <a:cubicBezTo>
                  <a:pt x="4595693" y="5518683"/>
                  <a:pt x="2208106" y="5442708"/>
                  <a:pt x="792332" y="5546324"/>
                </a:cubicBezTo>
                <a:cubicBezTo>
                  <a:pt x="810915" y="4401614"/>
                  <a:pt x="679191" y="1319240"/>
                  <a:pt x="792332" y="792332"/>
                </a:cubicBezTo>
                <a:close/>
                <a:moveTo>
                  <a:pt x="0" y="0"/>
                </a:moveTo>
                <a:cubicBezTo>
                  <a:pt x="235239" y="344642"/>
                  <a:pt x="671888" y="729453"/>
                  <a:pt x="792332" y="792332"/>
                </a:cubicBezTo>
                <a:moveTo>
                  <a:pt x="0" y="6338656"/>
                </a:moveTo>
                <a:cubicBezTo>
                  <a:pt x="315861" y="6156279"/>
                  <a:pt x="448721" y="5900022"/>
                  <a:pt x="792332" y="5546324"/>
                </a:cubicBezTo>
                <a:moveTo>
                  <a:pt x="8575829" y="0"/>
                </a:moveTo>
                <a:cubicBezTo>
                  <a:pt x="8410132" y="56127"/>
                  <a:pt x="8061785" y="623539"/>
                  <a:pt x="7783497" y="792332"/>
                </a:cubicBezTo>
                <a:moveTo>
                  <a:pt x="8575829" y="6338656"/>
                </a:moveTo>
                <a:cubicBezTo>
                  <a:pt x="8421033" y="6219868"/>
                  <a:pt x="7927830" y="5576811"/>
                  <a:pt x="7783497" y="5546324"/>
                </a:cubicBezTo>
              </a:path>
              <a:path w="8575829" h="6338656" fill="none" stroke="0" extrusionOk="0">
                <a:moveTo>
                  <a:pt x="0" y="0"/>
                </a:moveTo>
                <a:cubicBezTo>
                  <a:pt x="2057382" y="-56940"/>
                  <a:pt x="4545082" y="-79629"/>
                  <a:pt x="8575829" y="0"/>
                </a:cubicBezTo>
                <a:cubicBezTo>
                  <a:pt x="8738486" y="1051267"/>
                  <a:pt x="8663721" y="3249786"/>
                  <a:pt x="8575829" y="6338656"/>
                </a:cubicBezTo>
                <a:cubicBezTo>
                  <a:pt x="5983623" y="6248485"/>
                  <a:pt x="4063551" y="6203272"/>
                  <a:pt x="0" y="6338656"/>
                </a:cubicBezTo>
                <a:cubicBezTo>
                  <a:pt x="87402" y="3620870"/>
                  <a:pt x="-37883" y="1704538"/>
                  <a:pt x="0" y="0"/>
                </a:cubicBezTo>
                <a:close/>
                <a:moveTo>
                  <a:pt x="792332" y="792332"/>
                </a:moveTo>
                <a:cubicBezTo>
                  <a:pt x="3934234" y="678740"/>
                  <a:pt x="4665981" y="930549"/>
                  <a:pt x="7783497" y="792332"/>
                </a:cubicBezTo>
                <a:cubicBezTo>
                  <a:pt x="7672736" y="2009376"/>
                  <a:pt x="7876928" y="3231673"/>
                  <a:pt x="7783497" y="5546324"/>
                </a:cubicBezTo>
                <a:cubicBezTo>
                  <a:pt x="4786682" y="5464412"/>
                  <a:pt x="3005961" y="5482453"/>
                  <a:pt x="792332" y="5546324"/>
                </a:cubicBezTo>
                <a:cubicBezTo>
                  <a:pt x="693221" y="3378605"/>
                  <a:pt x="685886" y="2843095"/>
                  <a:pt x="792332" y="792332"/>
                </a:cubicBezTo>
                <a:close/>
                <a:moveTo>
                  <a:pt x="0" y="0"/>
                </a:moveTo>
                <a:cubicBezTo>
                  <a:pt x="310008" y="348273"/>
                  <a:pt x="459695" y="567722"/>
                  <a:pt x="792332" y="792332"/>
                </a:cubicBezTo>
                <a:moveTo>
                  <a:pt x="0" y="6338656"/>
                </a:moveTo>
                <a:cubicBezTo>
                  <a:pt x="158427" y="6210084"/>
                  <a:pt x="530502" y="5692628"/>
                  <a:pt x="792332" y="5546324"/>
                </a:cubicBezTo>
                <a:moveTo>
                  <a:pt x="8575829" y="0"/>
                </a:moveTo>
                <a:cubicBezTo>
                  <a:pt x="8284902" y="214282"/>
                  <a:pt x="7924057" y="521681"/>
                  <a:pt x="7783497" y="792332"/>
                </a:cubicBezTo>
                <a:moveTo>
                  <a:pt x="8575829" y="6338656"/>
                </a:moveTo>
                <a:cubicBezTo>
                  <a:pt x="8490046" y="6129688"/>
                  <a:pt x="8035475" y="5680101"/>
                  <a:pt x="7783497" y="5546324"/>
                </a:cubicBezTo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9050">
            <a:extLst>
              <a:ext uri="{C807C97D-BFC1-408E-A445-0C87EB9F89A2}">
                <ask:lineSketchStyleProps xmlns:ask="http://schemas.microsoft.com/office/drawing/2018/sketchyshapes" sd="3813033818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softEdge rad="31750"/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0" i="0" dirty="0">
                <a:solidFill>
                  <a:srgbClr val="474747"/>
                </a:solidFill>
                <a:effectLst/>
                <a:latin typeface="Lucida Calligraphy" panose="03010101010101010101" pitchFamily="66" charset="0"/>
              </a:rPr>
              <a:t>The End</a:t>
            </a:r>
            <a:endParaRPr lang="en-US" sz="7200" b="0" i="0" dirty="0">
              <a:solidFill>
                <a:srgbClr val="4A4A4A"/>
              </a:solidFill>
              <a:effectLst/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968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501</Words>
  <Application>Microsoft Office PowerPoint</Application>
  <PresentationFormat>On-screen Show (4:3)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Lucida Calligraphy</vt:lpstr>
      <vt:lpstr>Lucida Handwriting</vt:lpstr>
      <vt:lpstr>Office Theme</vt:lpstr>
      <vt:lpstr>PowerPoint Presentation</vt:lpstr>
      <vt:lpstr>                          Adoration of the Magi, from 1480 until 1482, Oil and Tempera on Panel, 243x246 cm, Galleria degli Uffizi, Florence, Italy https://commons.wikimedia.org/wiki/File:Leonardo_da_Vinci_-_Adorazione_dei_Magi_-_Google_Art_Project.jpg </vt:lpstr>
      <vt:lpstr>Last Supper, 1498, Tempera on Gesso, Pitch and Mastic, 700x880 cm, Convent of Santa Maria delle Grazie, Milan, Italy https://commons.wikimedia.org/wiki/File:%C3%9Altima_Cena_-_Da_Vinci_5.jpg </vt:lpstr>
      <vt:lpstr>Madonna and Child with St Anne and the Young St John ('The Burlington House Cartoon'), about 1499-1500, Charcoal with white chalk heightening on paper, 141,5 x 106 cm, National Gallery, London https://upload.wikimedia.org/wikipedia/commons/c/c8/Leonardo_da_Vinci_-_Virgin_and_Child_with_Ss_Anne_and_John_the_Baptist.jpg</vt:lpstr>
      <vt:lpstr>                         Codex Atlanticus, folio 489 recto, Biblioteca Ambrosiana, Milan, Italy The folio is depicted upside down, so as the light drawing in black pencil of a hand, with raised forefinger, can be seen. This is considered the work of a student who copied, with some uncertainty, a typical ‘Leonardo’ gesture. Above the sketch, Leonardo drew geometrical studies, two dogs and a horse. https://www.dong.world/2019/12/leonardo-da-vinci-and-florence-tracking-down-the-battle-of-anghiari-selected-pages-from-the-codex-atlanticus/  </vt:lpstr>
      <vt:lpstr>RCIN 912328, Recto: Horses and soldiers, mechanics, and the Angel of the Annunciation, c.1503-4, Pen and ink and black chalk, 21.0 x 28.3 cm (sheet of paper), Royal Collection Trust, UK https://www.rct.uk/collection/912328/recto-horses-and-soldiers-mechanics-and-the-angel-of-the-annunciation-verso  </vt:lpstr>
      <vt:lpstr>                              Saint John the Baptist, 1508–1519 (?), Oil on walnut wood, 69×57 cm, the Louvre, Paris, France https://en.wikipedia.org/wiki/Saint_John_the_Baptist_(Leonardo)#/media/File:Leonardo_da_Vinci_-_Saint_John_the_Baptist_C2RMF_retouched.jpg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2022-11-04T09:25:56Z</dcterms:created>
  <dcterms:modified xsi:type="dcterms:W3CDTF">2022-11-04T09:27:45Z</dcterms:modified>
</cp:coreProperties>
</file>