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5" r:id="rId3"/>
    <p:sldId id="269" r:id="rId4"/>
    <p:sldId id="272" r:id="rId5"/>
    <p:sldId id="273" r:id="rId6"/>
    <p:sldId id="279" r:id="rId7"/>
    <p:sldId id="278" r:id="rId8"/>
    <p:sldId id="262" r:id="rId9"/>
    <p:sldId id="271" r:id="rId10"/>
    <p:sldId id="258" r:id="rId11"/>
    <p:sldId id="274" r:id="rId12"/>
    <p:sldId id="256" r:id="rId13"/>
    <p:sldId id="275" r:id="rId14"/>
    <p:sldId id="261" r:id="rId15"/>
    <p:sldId id="276" r:id="rId16"/>
    <p:sldId id="264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DBF0D9-5873-4368-B25E-321D96C05C50}" v="218" dt="2019-12-11T21:41:31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2FDBF0D9-5873-4368-B25E-321D96C05C50}"/>
    <pc:docChg chg="undo redo custSel mod addSld delSld modSld sldOrd modMainMaster">
      <pc:chgData name="Amalia Spiliakou" userId="f4bd6b91a0b5818a" providerId="LiveId" clId="{2FDBF0D9-5873-4368-B25E-321D96C05C50}" dt="2019-12-12T06:06:59.653" v="1884" actId="20577"/>
      <pc:docMkLst>
        <pc:docMk/>
      </pc:docMkLst>
      <pc:sldChg chg="modSp ord setBg">
        <pc:chgData name="Amalia Spiliakou" userId="f4bd6b91a0b5818a" providerId="LiveId" clId="{2FDBF0D9-5873-4368-B25E-321D96C05C50}" dt="2019-12-11T20:25:27.077" v="847"/>
        <pc:sldMkLst>
          <pc:docMk/>
          <pc:sldMk cId="4204711171" sldId="256"/>
        </pc:sldMkLst>
        <pc:spChg chg="mod">
          <ac:chgData name="Amalia Spiliakou" userId="f4bd6b91a0b5818a" providerId="LiveId" clId="{2FDBF0D9-5873-4368-B25E-321D96C05C50}" dt="2019-12-11T20:25:06.559" v="846" actId="20577"/>
          <ac:spMkLst>
            <pc:docMk/>
            <pc:sldMk cId="4204711171" sldId="256"/>
            <ac:spMk id="4" creationId="{93639605-49E4-49CC-8F01-F3AC26AA5F85}"/>
          </ac:spMkLst>
        </pc:spChg>
        <pc:picChg chg="mod">
          <ac:chgData name="Amalia Spiliakou" userId="f4bd6b91a0b5818a" providerId="LiveId" clId="{2FDBF0D9-5873-4368-B25E-321D96C05C50}" dt="2019-12-11T18:44:12.840" v="155" actId="1076"/>
          <ac:picMkLst>
            <pc:docMk/>
            <pc:sldMk cId="4204711171" sldId="256"/>
            <ac:picMk id="1026" creationId="{CB660F7C-9E78-429A-990E-CAA9DFEC9450}"/>
          </ac:picMkLst>
        </pc:picChg>
      </pc:sldChg>
      <pc:sldChg chg="addSp delSp modSp del mod setBg">
        <pc:chgData name="Amalia Spiliakou" userId="f4bd6b91a0b5818a" providerId="LiveId" clId="{2FDBF0D9-5873-4368-B25E-321D96C05C50}" dt="2019-12-11T18:49:47.998" v="193" actId="47"/>
        <pc:sldMkLst>
          <pc:docMk/>
          <pc:sldMk cId="3658870564" sldId="257"/>
        </pc:sldMkLst>
        <pc:spChg chg="mod ord">
          <ac:chgData name="Amalia Spiliakou" userId="f4bd6b91a0b5818a" providerId="LiveId" clId="{2FDBF0D9-5873-4368-B25E-321D96C05C50}" dt="2019-12-11T18:46:34.748" v="170" actId="113"/>
          <ac:spMkLst>
            <pc:docMk/>
            <pc:sldMk cId="3658870564" sldId="257"/>
            <ac:spMk id="2" creationId="{599591FE-6E02-4BF3-A964-AB4FD4944968}"/>
          </ac:spMkLst>
        </pc:spChg>
        <pc:spChg chg="add">
          <ac:chgData name="Amalia Spiliakou" userId="f4bd6b91a0b5818a" providerId="LiveId" clId="{2FDBF0D9-5873-4368-B25E-321D96C05C50}" dt="2019-12-11T18:46:01.893" v="167" actId="26606"/>
          <ac:spMkLst>
            <pc:docMk/>
            <pc:sldMk cId="3658870564" sldId="257"/>
            <ac:spMk id="9" creationId="{37C89E4B-3C9F-44B9-8B86-D9E3D112D8EC}"/>
          </ac:spMkLst>
        </pc:spChg>
        <pc:picChg chg="add mod">
          <ac:chgData name="Amalia Spiliakou" userId="f4bd6b91a0b5818a" providerId="LiveId" clId="{2FDBF0D9-5873-4368-B25E-321D96C05C50}" dt="2019-12-11T18:46:01.893" v="167" actId="26606"/>
          <ac:picMkLst>
            <pc:docMk/>
            <pc:sldMk cId="3658870564" sldId="257"/>
            <ac:picMk id="4" creationId="{8526468D-2B82-4E7C-9E2D-D2D608E2EC47}"/>
          </ac:picMkLst>
        </pc:picChg>
        <pc:picChg chg="del mod">
          <ac:chgData name="Amalia Spiliakou" userId="f4bd6b91a0b5818a" providerId="LiveId" clId="{2FDBF0D9-5873-4368-B25E-321D96C05C50}" dt="2019-12-11T18:45:53.459" v="165" actId="478"/>
          <ac:picMkLst>
            <pc:docMk/>
            <pc:sldMk cId="3658870564" sldId="257"/>
            <ac:picMk id="2050" creationId="{C4AFFFB0-45A9-402B-8CB3-64A8D9A70132}"/>
          </ac:picMkLst>
        </pc:picChg>
        <pc:cxnChg chg="add">
          <ac:chgData name="Amalia Spiliakou" userId="f4bd6b91a0b5818a" providerId="LiveId" clId="{2FDBF0D9-5873-4368-B25E-321D96C05C50}" dt="2019-12-11T18:46:01.893" v="167" actId="26606"/>
          <ac:cxnSpMkLst>
            <pc:docMk/>
            <pc:sldMk cId="3658870564" sldId="257"/>
            <ac:cxnSpMk id="11" creationId="{AA2EAA10-076F-46BD-8F0F-B9A2FB77A85C}"/>
          </ac:cxnSpMkLst>
        </pc:cxnChg>
        <pc:cxnChg chg="add">
          <ac:chgData name="Amalia Spiliakou" userId="f4bd6b91a0b5818a" providerId="LiveId" clId="{2FDBF0D9-5873-4368-B25E-321D96C05C50}" dt="2019-12-11T18:46:01.893" v="167" actId="26606"/>
          <ac:cxnSpMkLst>
            <pc:docMk/>
            <pc:sldMk cId="3658870564" sldId="257"/>
            <ac:cxnSpMk id="13" creationId="{D891E407-403B-4764-86C9-33A56D3BCAA3}"/>
          </ac:cxnSpMkLst>
        </pc:cxnChg>
      </pc:sldChg>
      <pc:sldChg chg="modSp setBg">
        <pc:chgData name="Amalia Spiliakou" userId="f4bd6b91a0b5818a" providerId="LiveId" clId="{2FDBF0D9-5873-4368-B25E-321D96C05C50}" dt="2019-12-11T20:40:49.560" v="964" actId="255"/>
        <pc:sldMkLst>
          <pc:docMk/>
          <pc:sldMk cId="949989208" sldId="258"/>
        </pc:sldMkLst>
        <pc:spChg chg="mod">
          <ac:chgData name="Amalia Spiliakou" userId="f4bd6b91a0b5818a" providerId="LiveId" clId="{2FDBF0D9-5873-4368-B25E-321D96C05C50}" dt="2019-12-11T20:40:49.560" v="964" actId="255"/>
          <ac:spMkLst>
            <pc:docMk/>
            <pc:sldMk cId="949989208" sldId="258"/>
            <ac:spMk id="2" creationId="{E9EB227D-CBC2-4890-B944-82FC4A7290FD}"/>
          </ac:spMkLst>
        </pc:spChg>
        <pc:picChg chg="mod">
          <ac:chgData name="Amalia Spiliakou" userId="f4bd6b91a0b5818a" providerId="LiveId" clId="{2FDBF0D9-5873-4368-B25E-321D96C05C50}" dt="2019-12-11T20:40:37.302" v="960" actId="1076"/>
          <ac:picMkLst>
            <pc:docMk/>
            <pc:sldMk cId="949989208" sldId="258"/>
            <ac:picMk id="3074" creationId="{D4A80964-D837-4EA4-94CD-153A46F329AA}"/>
          </ac:picMkLst>
        </pc:picChg>
      </pc:sldChg>
      <pc:sldChg chg="delSp modSp del">
        <pc:chgData name="Amalia Spiliakou" userId="f4bd6b91a0b5818a" providerId="LiveId" clId="{2FDBF0D9-5873-4368-B25E-321D96C05C50}" dt="2019-12-11T18:48:46.858" v="185" actId="47"/>
        <pc:sldMkLst>
          <pc:docMk/>
          <pc:sldMk cId="2008372714" sldId="259"/>
        </pc:sldMkLst>
        <pc:picChg chg="del mod">
          <ac:chgData name="Amalia Spiliakou" userId="f4bd6b91a0b5818a" providerId="LiveId" clId="{2FDBF0D9-5873-4368-B25E-321D96C05C50}" dt="2019-12-11T18:39:59.828" v="74" actId="478"/>
          <ac:picMkLst>
            <pc:docMk/>
            <pc:sldMk cId="2008372714" sldId="259"/>
            <ac:picMk id="4098" creationId="{2931D29A-A476-4A7B-A30A-F669351152CE}"/>
          </ac:picMkLst>
        </pc:picChg>
      </pc:sldChg>
      <pc:sldChg chg="del">
        <pc:chgData name="Amalia Spiliakou" userId="f4bd6b91a0b5818a" providerId="LiveId" clId="{2FDBF0D9-5873-4368-B25E-321D96C05C50}" dt="2019-12-11T20:50:38.140" v="1171" actId="47"/>
        <pc:sldMkLst>
          <pc:docMk/>
          <pc:sldMk cId="1129838118" sldId="260"/>
        </pc:sldMkLst>
      </pc:sldChg>
      <pc:sldChg chg="modSp setBg">
        <pc:chgData name="Amalia Spiliakou" userId="f4bd6b91a0b5818a" providerId="LiveId" clId="{2FDBF0D9-5873-4368-B25E-321D96C05C50}" dt="2019-12-11T20:47:25.931" v="1092" actId="20577"/>
        <pc:sldMkLst>
          <pc:docMk/>
          <pc:sldMk cId="15015120" sldId="261"/>
        </pc:sldMkLst>
        <pc:spChg chg="mod">
          <ac:chgData name="Amalia Spiliakou" userId="f4bd6b91a0b5818a" providerId="LiveId" clId="{2FDBF0D9-5873-4368-B25E-321D96C05C50}" dt="2019-12-11T20:47:25.931" v="1092" actId="20577"/>
          <ac:spMkLst>
            <pc:docMk/>
            <pc:sldMk cId="15015120" sldId="261"/>
            <ac:spMk id="2" creationId="{7D5ABE36-C49B-4637-A04B-F05494152BC5}"/>
          </ac:spMkLst>
        </pc:spChg>
        <pc:picChg chg="mod">
          <ac:chgData name="Amalia Spiliakou" userId="f4bd6b91a0b5818a" providerId="LiveId" clId="{2FDBF0D9-5873-4368-B25E-321D96C05C50}" dt="2019-12-11T20:46:06.642" v="1077" actId="1036"/>
          <ac:picMkLst>
            <pc:docMk/>
            <pc:sldMk cId="15015120" sldId="261"/>
            <ac:picMk id="5122" creationId="{7FCFD4EA-F222-422D-94AF-4889D29B3294}"/>
          </ac:picMkLst>
        </pc:picChg>
      </pc:sldChg>
      <pc:sldChg chg="addSp modSp ord setBg">
        <pc:chgData name="Amalia Spiliakou" userId="f4bd6b91a0b5818a" providerId="LiveId" clId="{2FDBF0D9-5873-4368-B25E-321D96C05C50}" dt="2019-12-11T20:39:10.336" v="958" actId="20577"/>
        <pc:sldMkLst>
          <pc:docMk/>
          <pc:sldMk cId="2902632233" sldId="262"/>
        </pc:sldMkLst>
        <pc:spChg chg="mod">
          <ac:chgData name="Amalia Spiliakou" userId="f4bd6b91a0b5818a" providerId="LiveId" clId="{2FDBF0D9-5873-4368-B25E-321D96C05C50}" dt="2019-12-11T20:39:10.336" v="958" actId="20577"/>
          <ac:spMkLst>
            <pc:docMk/>
            <pc:sldMk cId="2902632233" sldId="262"/>
            <ac:spMk id="2" creationId="{61D3B38F-DD3A-4A28-8D5D-BFF6EC8E251A}"/>
          </ac:spMkLst>
        </pc:spChg>
        <pc:picChg chg="add mod">
          <ac:chgData name="Amalia Spiliakou" userId="f4bd6b91a0b5818a" providerId="LiveId" clId="{2FDBF0D9-5873-4368-B25E-321D96C05C50}" dt="2019-12-11T20:30:34.959" v="869" actId="1076"/>
          <ac:picMkLst>
            <pc:docMk/>
            <pc:sldMk cId="2902632233" sldId="262"/>
            <ac:picMk id="4" creationId="{B4DDA13E-653B-4CBE-B8BC-AB5D5B8DD971}"/>
          </ac:picMkLst>
        </pc:picChg>
        <pc:picChg chg="mod">
          <ac:chgData name="Amalia Spiliakou" userId="f4bd6b91a0b5818a" providerId="LiveId" clId="{2FDBF0D9-5873-4368-B25E-321D96C05C50}" dt="2019-12-11T20:30:30.446" v="868" actId="1076"/>
          <ac:picMkLst>
            <pc:docMk/>
            <pc:sldMk cId="2902632233" sldId="262"/>
            <ac:picMk id="6146" creationId="{76AC3840-DB61-48EC-A55A-8979AA64188E}"/>
          </ac:picMkLst>
        </pc:picChg>
      </pc:sldChg>
      <pc:sldChg chg="addSp delSp modSp del mod setBg">
        <pc:chgData name="Amalia Spiliakou" userId="f4bd6b91a0b5818a" providerId="LiveId" clId="{2FDBF0D9-5873-4368-B25E-321D96C05C50}" dt="2019-12-11T20:41:31.577" v="969" actId="47"/>
        <pc:sldMkLst>
          <pc:docMk/>
          <pc:sldMk cId="1547516599" sldId="263"/>
        </pc:sldMkLst>
        <pc:spChg chg="del">
          <ac:chgData name="Amalia Spiliakou" userId="f4bd6b91a0b5818a" providerId="LiveId" clId="{2FDBF0D9-5873-4368-B25E-321D96C05C50}" dt="2019-12-11T18:47:22.399" v="176" actId="478"/>
          <ac:spMkLst>
            <pc:docMk/>
            <pc:sldMk cId="1547516599" sldId="263"/>
            <ac:spMk id="2" creationId="{FBB7440F-D859-4A17-B6D1-24B5A5D48BAC}"/>
          </ac:spMkLst>
        </pc:spChg>
        <pc:spChg chg="add">
          <ac:chgData name="Amalia Spiliakou" userId="f4bd6b91a0b5818a" providerId="LiveId" clId="{2FDBF0D9-5873-4368-B25E-321D96C05C50}" dt="2019-12-11T18:47:34.220" v="179" actId="26606"/>
          <ac:spMkLst>
            <pc:docMk/>
            <pc:sldMk cId="1547516599" sldId="263"/>
            <ac:spMk id="9" creationId="{8FF5081D-6F37-4BB4-B5EA-A11692358948}"/>
          </ac:spMkLst>
        </pc:spChg>
        <pc:spChg chg="add">
          <ac:chgData name="Amalia Spiliakou" userId="f4bd6b91a0b5818a" providerId="LiveId" clId="{2FDBF0D9-5873-4368-B25E-321D96C05C50}" dt="2019-12-11T18:47:34.220" v="179" actId="26606"/>
          <ac:spMkLst>
            <pc:docMk/>
            <pc:sldMk cId="1547516599" sldId="263"/>
            <ac:spMk id="11" creationId="{B8DC041D-D1C3-4296-85D0-23923F3A499D}"/>
          </ac:spMkLst>
        </pc:spChg>
        <pc:picChg chg="add mod">
          <ac:chgData name="Amalia Spiliakou" userId="f4bd6b91a0b5818a" providerId="LiveId" clId="{2FDBF0D9-5873-4368-B25E-321D96C05C50}" dt="2019-12-11T18:47:34.220" v="179" actId="26606"/>
          <ac:picMkLst>
            <pc:docMk/>
            <pc:sldMk cId="1547516599" sldId="263"/>
            <ac:picMk id="4" creationId="{7AD71350-B0B9-4496-8B32-453A0C1259B2}"/>
          </ac:picMkLst>
        </pc:picChg>
        <pc:picChg chg="del mod">
          <ac:chgData name="Amalia Spiliakou" userId="f4bd6b91a0b5818a" providerId="LiveId" clId="{2FDBF0D9-5873-4368-B25E-321D96C05C50}" dt="2019-12-11T18:47:26.196" v="177" actId="478"/>
          <ac:picMkLst>
            <pc:docMk/>
            <pc:sldMk cId="1547516599" sldId="263"/>
            <ac:picMk id="7170" creationId="{8B12FDBA-23AF-42A7-9176-C462BC6F8F5C}"/>
          </ac:picMkLst>
        </pc:picChg>
      </pc:sldChg>
      <pc:sldChg chg="modSp setBg">
        <pc:chgData name="Amalia Spiliakou" userId="f4bd6b91a0b5818a" providerId="LiveId" clId="{2FDBF0D9-5873-4368-B25E-321D96C05C50}" dt="2019-12-11T20:50:24.046" v="1170" actId="20577"/>
        <pc:sldMkLst>
          <pc:docMk/>
          <pc:sldMk cId="1142483566" sldId="264"/>
        </pc:sldMkLst>
        <pc:spChg chg="mod">
          <ac:chgData name="Amalia Spiliakou" userId="f4bd6b91a0b5818a" providerId="LiveId" clId="{2FDBF0D9-5873-4368-B25E-321D96C05C50}" dt="2019-12-11T20:50:24.046" v="1170" actId="20577"/>
          <ac:spMkLst>
            <pc:docMk/>
            <pc:sldMk cId="1142483566" sldId="264"/>
            <ac:spMk id="2" creationId="{971203E7-2982-4125-BE1D-B560C3F61909}"/>
          </ac:spMkLst>
        </pc:spChg>
        <pc:picChg chg="mod">
          <ac:chgData name="Amalia Spiliakou" userId="f4bd6b91a0b5818a" providerId="LiveId" clId="{2FDBF0D9-5873-4368-B25E-321D96C05C50}" dt="2019-12-11T20:47:56.351" v="1094" actId="14100"/>
          <ac:picMkLst>
            <pc:docMk/>
            <pc:sldMk cId="1142483566" sldId="264"/>
            <ac:picMk id="9218" creationId="{D1EDFFA3-5D92-4505-B4D1-D5C86E7E63FB}"/>
          </ac:picMkLst>
        </pc:picChg>
      </pc:sldChg>
      <pc:sldChg chg="modSp ord setBg">
        <pc:chgData name="Amalia Spiliakou" userId="f4bd6b91a0b5818a" providerId="LiveId" clId="{2FDBF0D9-5873-4368-B25E-321D96C05C50}" dt="2019-12-11T21:29:42.062" v="1839" actId="20577"/>
        <pc:sldMkLst>
          <pc:docMk/>
          <pc:sldMk cId="3456097309" sldId="265"/>
        </pc:sldMkLst>
        <pc:spChg chg="mod">
          <ac:chgData name="Amalia Spiliakou" userId="f4bd6b91a0b5818a" providerId="LiveId" clId="{2FDBF0D9-5873-4368-B25E-321D96C05C50}" dt="2019-12-11T21:29:42.062" v="1839" actId="20577"/>
          <ac:spMkLst>
            <pc:docMk/>
            <pc:sldMk cId="3456097309" sldId="265"/>
            <ac:spMk id="2" creationId="{160A5E22-2E8C-4676-A5C6-FBC66371EE26}"/>
          </ac:spMkLst>
        </pc:spChg>
        <pc:picChg chg="mod">
          <ac:chgData name="Amalia Spiliakou" userId="f4bd6b91a0b5818a" providerId="LiveId" clId="{2FDBF0D9-5873-4368-B25E-321D96C05C50}" dt="2019-12-11T18:52:04.863" v="207" actId="1076"/>
          <ac:picMkLst>
            <pc:docMk/>
            <pc:sldMk cId="3456097309" sldId="265"/>
            <ac:picMk id="11266" creationId="{F101D93E-FEEE-4807-809A-309AD680CDEC}"/>
          </ac:picMkLst>
        </pc:picChg>
      </pc:sldChg>
      <pc:sldChg chg="addSp delSp modSp del">
        <pc:chgData name="Amalia Spiliakou" userId="f4bd6b91a0b5818a" providerId="LiveId" clId="{2FDBF0D9-5873-4368-B25E-321D96C05C50}" dt="2019-12-11T18:48:43.124" v="184" actId="47"/>
        <pc:sldMkLst>
          <pc:docMk/>
          <pc:sldMk cId="4290223911" sldId="266"/>
        </pc:sldMkLst>
        <pc:spChg chg="del">
          <ac:chgData name="Amalia Spiliakou" userId="f4bd6b91a0b5818a" providerId="LiveId" clId="{2FDBF0D9-5873-4368-B25E-321D96C05C50}" dt="2019-12-11T18:47:58.745" v="180" actId="478"/>
          <ac:spMkLst>
            <pc:docMk/>
            <pc:sldMk cId="4290223911" sldId="266"/>
            <ac:spMk id="2" creationId="{C099D812-10C2-4DC8-ACB4-888105DDA327}"/>
          </ac:spMkLst>
        </pc:spChg>
        <pc:picChg chg="add">
          <ac:chgData name="Amalia Spiliakou" userId="f4bd6b91a0b5818a" providerId="LiveId" clId="{2FDBF0D9-5873-4368-B25E-321D96C05C50}" dt="2019-12-11T18:48:16.179" v="182"/>
          <ac:picMkLst>
            <pc:docMk/>
            <pc:sldMk cId="4290223911" sldId="266"/>
            <ac:picMk id="4" creationId="{A31C26CB-D2E4-4EA7-9ADD-58DF62EC80DF}"/>
          </ac:picMkLst>
        </pc:picChg>
        <pc:picChg chg="del mod">
          <ac:chgData name="Amalia Spiliakou" userId="f4bd6b91a0b5818a" providerId="LiveId" clId="{2FDBF0D9-5873-4368-B25E-321D96C05C50}" dt="2019-12-11T18:48:13.565" v="181" actId="478"/>
          <ac:picMkLst>
            <pc:docMk/>
            <pc:sldMk cId="4290223911" sldId="266"/>
            <ac:picMk id="10242" creationId="{54F02F5A-89A5-4786-8125-12CE300FCEC4}"/>
          </ac:picMkLst>
        </pc:picChg>
      </pc:sldChg>
      <pc:sldChg chg="add del ord">
        <pc:chgData name="Amalia Spiliakou" userId="f4bd6b91a0b5818a" providerId="LiveId" clId="{2FDBF0D9-5873-4368-B25E-321D96C05C50}" dt="2019-12-11T18:25:36.720" v="5" actId="47"/>
        <pc:sldMkLst>
          <pc:docMk/>
          <pc:sldMk cId="2975208419" sldId="267"/>
        </pc:sldMkLst>
      </pc:sldChg>
      <pc:sldChg chg="addSp delSp modSp add setBg delDesignElem">
        <pc:chgData name="Amalia Spiliakou" userId="f4bd6b91a0b5818a" providerId="LiveId" clId="{2FDBF0D9-5873-4368-B25E-321D96C05C50}" dt="2019-12-11T18:28:59.649" v="17"/>
        <pc:sldMkLst>
          <pc:docMk/>
          <pc:sldMk cId="3158554640" sldId="268"/>
        </pc:sldMkLst>
        <pc:spChg chg="add del">
          <ac:chgData name="Amalia Spiliakou" userId="f4bd6b91a0b5818a" providerId="LiveId" clId="{2FDBF0D9-5873-4368-B25E-321D96C05C50}" dt="2019-12-11T18:27:28.829" v="10"/>
          <ac:spMkLst>
            <pc:docMk/>
            <pc:sldMk cId="3158554640" sldId="268"/>
            <ac:spMk id="2" creationId="{C1346A8B-7B6F-46F6-87C5-CC7368C4F892}"/>
          </ac:spMkLst>
        </pc:spChg>
        <pc:spChg chg="del">
          <ac:chgData name="Amalia Spiliakou" userId="f4bd6b91a0b5818a" providerId="LiveId" clId="{2FDBF0D9-5873-4368-B25E-321D96C05C50}" dt="2019-12-11T18:25:09.289" v="3"/>
          <ac:spMkLst>
            <pc:docMk/>
            <pc:sldMk cId="3158554640" sldId="268"/>
            <ac:spMk id="12" creationId="{5C56FD3A-4F39-4752-AC00-DB25CCA4ED73}"/>
          </ac:spMkLst>
        </pc:spChg>
        <pc:spChg chg="del">
          <ac:chgData name="Amalia Spiliakou" userId="f4bd6b91a0b5818a" providerId="LiveId" clId="{2FDBF0D9-5873-4368-B25E-321D96C05C50}" dt="2019-12-11T18:25:09.289" v="3"/>
          <ac:spMkLst>
            <pc:docMk/>
            <pc:sldMk cId="3158554640" sldId="268"/>
            <ac:spMk id="14" creationId="{772527DF-A25C-46B4-A5D9-BBE2E310ACAF}"/>
          </ac:spMkLst>
        </pc:spChg>
        <pc:picChg chg="add mod">
          <ac:chgData name="Amalia Spiliakou" userId="f4bd6b91a0b5818a" providerId="LiveId" clId="{2FDBF0D9-5873-4368-B25E-321D96C05C50}" dt="2019-12-11T18:28:39.072" v="16" actId="1076"/>
          <ac:picMkLst>
            <pc:docMk/>
            <pc:sldMk cId="3158554640" sldId="268"/>
            <ac:picMk id="3" creationId="{F270AC22-9F04-4B84-AF5F-86EDFD278D91}"/>
          </ac:picMkLst>
        </pc:picChg>
        <pc:picChg chg="del mod">
          <ac:chgData name="Amalia Spiliakou" userId="f4bd6b91a0b5818a" providerId="LiveId" clId="{2FDBF0D9-5873-4368-B25E-321D96C05C50}" dt="2019-12-11T18:25:40.347" v="6" actId="478"/>
          <ac:picMkLst>
            <pc:docMk/>
            <pc:sldMk cId="3158554640" sldId="268"/>
            <ac:picMk id="7" creationId="{792701AA-BDE9-42A4-86CD-71D30BEE8B1E}"/>
          </ac:picMkLst>
        </pc:picChg>
      </pc:sldChg>
      <pc:sldChg chg="addSp delSp modSp add mod setBg setClrOvrMap">
        <pc:chgData name="Amalia Spiliakou" userId="f4bd6b91a0b5818a" providerId="LiveId" clId="{2FDBF0D9-5873-4368-B25E-321D96C05C50}" dt="2019-12-11T19:50:57.430" v="304" actId="255"/>
        <pc:sldMkLst>
          <pc:docMk/>
          <pc:sldMk cId="966884454" sldId="269"/>
        </pc:sldMkLst>
        <pc:spChg chg="del">
          <ac:chgData name="Amalia Spiliakou" userId="f4bd6b91a0b5818a" providerId="LiveId" clId="{2FDBF0D9-5873-4368-B25E-321D96C05C50}" dt="2019-12-11T18:32:50.265" v="20" actId="478"/>
          <ac:spMkLst>
            <pc:docMk/>
            <pc:sldMk cId="966884454" sldId="269"/>
            <ac:spMk id="2" creationId="{24EE73C5-CED0-4693-8F91-01D25A39BE26}"/>
          </ac:spMkLst>
        </pc:spChg>
        <pc:spChg chg="del">
          <ac:chgData name="Amalia Spiliakou" userId="f4bd6b91a0b5818a" providerId="LiveId" clId="{2FDBF0D9-5873-4368-B25E-321D96C05C50}" dt="2019-12-11T18:32:52.325" v="21" actId="478"/>
          <ac:spMkLst>
            <pc:docMk/>
            <pc:sldMk cId="966884454" sldId="269"/>
            <ac:spMk id="3" creationId="{6944E68B-076B-4EAA-8082-2F0E3588B7C3}"/>
          </ac:spMkLst>
        </pc:spChg>
        <pc:spChg chg="add mod ord">
          <ac:chgData name="Amalia Spiliakou" userId="f4bd6b91a0b5818a" providerId="LiveId" clId="{2FDBF0D9-5873-4368-B25E-321D96C05C50}" dt="2019-12-11T19:50:57.430" v="304" actId="255"/>
          <ac:spMkLst>
            <pc:docMk/>
            <pc:sldMk cId="966884454" sldId="269"/>
            <ac:spMk id="4" creationId="{838F1A2F-4523-4414-8284-0BC8375E9A98}"/>
          </ac:spMkLst>
        </pc:spChg>
        <pc:spChg chg="add del">
          <ac:chgData name="Amalia Spiliakou" userId="f4bd6b91a0b5818a" providerId="LiveId" clId="{2FDBF0D9-5873-4368-B25E-321D96C05C50}" dt="2019-12-11T18:33:36.483" v="29"/>
          <ac:spMkLst>
            <pc:docMk/>
            <pc:sldMk cId="966884454" sldId="269"/>
            <ac:spMk id="5" creationId="{AEB41C82-28F3-4E61-BAC0-4691EB7D1A0F}"/>
          </ac:spMkLst>
        </pc:spChg>
        <pc:spChg chg="add del">
          <ac:chgData name="Amalia Spiliakou" userId="f4bd6b91a0b5818a" providerId="LiveId" clId="{2FDBF0D9-5873-4368-B25E-321D96C05C50}" dt="2019-12-11T18:35:26.303" v="45" actId="26606"/>
          <ac:spMkLst>
            <pc:docMk/>
            <pc:sldMk cId="966884454" sldId="269"/>
            <ac:spMk id="8" creationId="{A4AC5506-6312-4701-8D3C-40187889A947}"/>
          </ac:spMkLst>
        </pc:spChg>
        <pc:spChg chg="add del">
          <ac:chgData name="Amalia Spiliakou" userId="f4bd6b91a0b5818a" providerId="LiveId" clId="{2FDBF0D9-5873-4368-B25E-321D96C05C50}" dt="2019-12-11T18:34:22.637" v="42" actId="26606"/>
          <ac:spMkLst>
            <pc:docMk/>
            <pc:sldMk cId="966884454" sldId="269"/>
            <ac:spMk id="11" creationId="{37C89E4B-3C9F-44B9-8B86-D9E3D112D8EC}"/>
          </ac:spMkLst>
        </pc:spChg>
        <pc:picChg chg="add mod ord">
          <ac:chgData name="Amalia Spiliakou" userId="f4bd6b91a0b5818a" providerId="LiveId" clId="{2FDBF0D9-5873-4368-B25E-321D96C05C50}" dt="2019-12-11T18:35:26.303" v="45" actId="26606"/>
          <ac:picMkLst>
            <pc:docMk/>
            <pc:sldMk cId="966884454" sldId="269"/>
            <ac:picMk id="6" creationId="{45C4799D-F66F-4C6F-B0E9-F7721365B0B7}"/>
          </ac:picMkLst>
        </pc:picChg>
        <pc:cxnChg chg="add del">
          <ac:chgData name="Amalia Spiliakou" userId="f4bd6b91a0b5818a" providerId="LiveId" clId="{2FDBF0D9-5873-4368-B25E-321D96C05C50}" dt="2019-12-11T18:34:22.637" v="42" actId="26606"/>
          <ac:cxnSpMkLst>
            <pc:docMk/>
            <pc:sldMk cId="966884454" sldId="269"/>
            <ac:cxnSpMk id="13" creationId="{AA2EAA10-076F-46BD-8F0F-B9A2FB77A85C}"/>
          </ac:cxnSpMkLst>
        </pc:cxnChg>
        <pc:cxnChg chg="add del">
          <ac:chgData name="Amalia Spiliakou" userId="f4bd6b91a0b5818a" providerId="LiveId" clId="{2FDBF0D9-5873-4368-B25E-321D96C05C50}" dt="2019-12-11T18:34:22.637" v="42" actId="26606"/>
          <ac:cxnSpMkLst>
            <pc:docMk/>
            <pc:sldMk cId="966884454" sldId="269"/>
            <ac:cxnSpMk id="15" creationId="{D891E407-403B-4764-86C9-33A56D3BCAA3}"/>
          </ac:cxnSpMkLst>
        </pc:cxnChg>
      </pc:sldChg>
      <pc:sldChg chg="delSp add del setBg delDesignElem">
        <pc:chgData name="Amalia Spiliakou" userId="f4bd6b91a0b5818a" providerId="LiveId" clId="{2FDBF0D9-5873-4368-B25E-321D96C05C50}" dt="2019-12-11T18:29:11.285" v="18" actId="47"/>
        <pc:sldMkLst>
          <pc:docMk/>
          <pc:sldMk cId="1086234227" sldId="269"/>
        </pc:sldMkLst>
        <pc:spChg chg="del">
          <ac:chgData name="Amalia Spiliakou" userId="f4bd6b91a0b5818a" providerId="LiveId" clId="{2FDBF0D9-5873-4368-B25E-321D96C05C50}" dt="2019-12-11T18:27:06.563" v="8"/>
          <ac:spMkLst>
            <pc:docMk/>
            <pc:sldMk cId="1086234227" sldId="269"/>
            <ac:spMk id="12" creationId="{5C56FD3A-4F39-4752-AC00-DB25CCA4ED73}"/>
          </ac:spMkLst>
        </pc:spChg>
        <pc:spChg chg="del">
          <ac:chgData name="Amalia Spiliakou" userId="f4bd6b91a0b5818a" providerId="LiveId" clId="{2FDBF0D9-5873-4368-B25E-321D96C05C50}" dt="2019-12-11T18:27:06.563" v="8"/>
          <ac:spMkLst>
            <pc:docMk/>
            <pc:sldMk cId="1086234227" sldId="269"/>
            <ac:spMk id="14" creationId="{772527DF-A25C-46B4-A5D9-BBE2E310ACAF}"/>
          </ac:spMkLst>
        </pc:spChg>
      </pc:sldChg>
      <pc:sldChg chg="addSp delSp modSp add del setBg">
        <pc:chgData name="Amalia Spiliakou" userId="f4bd6b91a0b5818a" providerId="LiveId" clId="{2FDBF0D9-5873-4368-B25E-321D96C05C50}" dt="2019-12-11T20:10:26.550" v="641" actId="47"/>
        <pc:sldMkLst>
          <pc:docMk/>
          <pc:sldMk cId="1473862971" sldId="270"/>
        </pc:sldMkLst>
        <pc:spChg chg="mod">
          <ac:chgData name="Amalia Spiliakou" userId="f4bd6b91a0b5818a" providerId="LiveId" clId="{2FDBF0D9-5873-4368-B25E-321D96C05C50}" dt="2019-12-11T19:52:09.187" v="310" actId="255"/>
          <ac:spMkLst>
            <pc:docMk/>
            <pc:sldMk cId="1473862971" sldId="270"/>
            <ac:spMk id="2" creationId="{FED5B1EE-CFBB-4BA0-BED7-A19BB7111722}"/>
          </ac:spMkLst>
        </pc:spChg>
        <pc:picChg chg="add mod">
          <ac:chgData name="Amalia Spiliakou" userId="f4bd6b91a0b5818a" providerId="LiveId" clId="{2FDBF0D9-5873-4368-B25E-321D96C05C50}" dt="2019-12-11T18:38:51.193" v="63" actId="1038"/>
          <ac:picMkLst>
            <pc:docMk/>
            <pc:sldMk cId="1473862971" sldId="270"/>
            <ac:picMk id="4" creationId="{D92CF55B-CB49-4DCC-A4F3-6502FA8E3873}"/>
          </ac:picMkLst>
        </pc:picChg>
        <pc:picChg chg="add mod">
          <ac:chgData name="Amalia Spiliakou" userId="f4bd6b91a0b5818a" providerId="LiveId" clId="{2FDBF0D9-5873-4368-B25E-321D96C05C50}" dt="2019-12-11T18:39:17.122" v="68" actId="1076"/>
          <ac:picMkLst>
            <pc:docMk/>
            <pc:sldMk cId="1473862971" sldId="270"/>
            <ac:picMk id="5" creationId="{E7EB4AF4-7A96-46CA-888F-A21BD8D2E284}"/>
          </ac:picMkLst>
        </pc:picChg>
        <pc:picChg chg="add del mod">
          <ac:chgData name="Amalia Spiliakou" userId="f4bd6b91a0b5818a" providerId="LiveId" clId="{2FDBF0D9-5873-4368-B25E-321D96C05C50}" dt="2019-12-11T18:39:04.478" v="65" actId="478"/>
          <ac:picMkLst>
            <pc:docMk/>
            <pc:sldMk cId="1473862971" sldId="270"/>
            <ac:picMk id="4098" creationId="{820A768F-04C4-4E96-836B-5730AA738428}"/>
          </ac:picMkLst>
        </pc:picChg>
      </pc:sldChg>
      <pc:sldChg chg="addSp modSp add mod setBg">
        <pc:chgData name="Amalia Spiliakou" userId="f4bd6b91a0b5818a" providerId="LiveId" clId="{2FDBF0D9-5873-4368-B25E-321D96C05C50}" dt="2019-12-11T20:04:31.601" v="496" actId="20577"/>
        <pc:sldMkLst>
          <pc:docMk/>
          <pc:sldMk cId="1223997314" sldId="271"/>
        </pc:sldMkLst>
        <pc:spChg chg="mod ord">
          <ac:chgData name="Amalia Spiliakou" userId="f4bd6b91a0b5818a" providerId="LiveId" clId="{2FDBF0D9-5873-4368-B25E-321D96C05C50}" dt="2019-12-11T20:04:31.601" v="496" actId="20577"/>
          <ac:spMkLst>
            <pc:docMk/>
            <pc:sldMk cId="1223997314" sldId="271"/>
            <ac:spMk id="2" creationId="{351D763E-2257-47FF-8C6D-230C6ABBA8E5}"/>
          </ac:spMkLst>
        </pc:spChg>
        <pc:spChg chg="add">
          <ac:chgData name="Amalia Spiliakou" userId="f4bd6b91a0b5818a" providerId="LiveId" clId="{2FDBF0D9-5873-4368-B25E-321D96C05C50}" dt="2019-12-11T18:59:13.058" v="222" actId="26606"/>
          <ac:spMkLst>
            <pc:docMk/>
            <pc:sldMk cId="1223997314" sldId="271"/>
            <ac:spMk id="71" creationId="{37C89E4B-3C9F-44B9-8B86-D9E3D112D8EC}"/>
          </ac:spMkLst>
        </pc:spChg>
        <pc:picChg chg="add mod">
          <ac:chgData name="Amalia Spiliakou" userId="f4bd6b91a0b5818a" providerId="LiveId" clId="{2FDBF0D9-5873-4368-B25E-321D96C05C50}" dt="2019-12-11T18:59:13.058" v="222" actId="26606"/>
          <ac:picMkLst>
            <pc:docMk/>
            <pc:sldMk cId="1223997314" sldId="271"/>
            <ac:picMk id="5122" creationId="{DF9EB821-E1E7-4371-ADA5-1C9BB1B83850}"/>
          </ac:picMkLst>
        </pc:picChg>
        <pc:cxnChg chg="add">
          <ac:chgData name="Amalia Spiliakou" userId="f4bd6b91a0b5818a" providerId="LiveId" clId="{2FDBF0D9-5873-4368-B25E-321D96C05C50}" dt="2019-12-11T18:59:13.058" v="222" actId="26606"/>
          <ac:cxnSpMkLst>
            <pc:docMk/>
            <pc:sldMk cId="1223997314" sldId="271"/>
            <ac:cxnSpMk id="73" creationId="{AA2EAA10-076F-46BD-8F0F-B9A2FB77A85C}"/>
          </ac:cxnSpMkLst>
        </pc:cxnChg>
        <pc:cxnChg chg="add">
          <ac:chgData name="Amalia Spiliakou" userId="f4bd6b91a0b5818a" providerId="LiveId" clId="{2FDBF0D9-5873-4368-B25E-321D96C05C50}" dt="2019-12-11T18:59:13.058" v="222" actId="26606"/>
          <ac:cxnSpMkLst>
            <pc:docMk/>
            <pc:sldMk cId="1223997314" sldId="271"/>
            <ac:cxnSpMk id="75" creationId="{D891E407-403B-4764-86C9-33A56D3BCAA3}"/>
          </ac:cxnSpMkLst>
        </pc:cxnChg>
      </pc:sldChg>
      <pc:sldChg chg="addSp modSp add setBg">
        <pc:chgData name="Amalia Spiliakou" userId="f4bd6b91a0b5818a" providerId="LiveId" clId="{2FDBF0D9-5873-4368-B25E-321D96C05C50}" dt="2019-12-12T06:06:40.219" v="1868" actId="20577"/>
        <pc:sldMkLst>
          <pc:docMk/>
          <pc:sldMk cId="1403405432" sldId="272"/>
        </pc:sldMkLst>
        <pc:spChg chg="mod">
          <ac:chgData name="Amalia Spiliakou" userId="f4bd6b91a0b5818a" providerId="LiveId" clId="{2FDBF0D9-5873-4368-B25E-321D96C05C50}" dt="2019-12-12T06:06:40.219" v="1868" actId="20577"/>
          <ac:spMkLst>
            <pc:docMk/>
            <pc:sldMk cId="1403405432" sldId="272"/>
            <ac:spMk id="2" creationId="{09DF9F0C-FA47-4267-B519-C2E2A56CDCEB}"/>
          </ac:spMkLst>
        </pc:spChg>
        <pc:picChg chg="add mod">
          <ac:chgData name="Amalia Spiliakou" userId="f4bd6b91a0b5818a" providerId="LiveId" clId="{2FDBF0D9-5873-4368-B25E-321D96C05C50}" dt="2019-12-11T19:38:47.537" v="252" actId="1076"/>
          <ac:picMkLst>
            <pc:docMk/>
            <pc:sldMk cId="1403405432" sldId="272"/>
            <ac:picMk id="6146" creationId="{D0C49B70-6489-44D5-A6D5-B8FF8221DFD7}"/>
          </ac:picMkLst>
        </pc:picChg>
      </pc:sldChg>
      <pc:sldChg chg="addSp delSp modSp add setBg">
        <pc:chgData name="Amalia Spiliakou" userId="f4bd6b91a0b5818a" providerId="LiveId" clId="{2FDBF0D9-5873-4368-B25E-321D96C05C50}" dt="2019-12-12T06:06:59.653" v="1884" actId="20577"/>
        <pc:sldMkLst>
          <pc:docMk/>
          <pc:sldMk cId="4205094946" sldId="273"/>
        </pc:sldMkLst>
        <pc:spChg chg="mod">
          <ac:chgData name="Amalia Spiliakou" userId="f4bd6b91a0b5818a" providerId="LiveId" clId="{2FDBF0D9-5873-4368-B25E-321D96C05C50}" dt="2019-12-12T06:06:59.653" v="1884" actId="20577"/>
          <ac:spMkLst>
            <pc:docMk/>
            <pc:sldMk cId="4205094946" sldId="273"/>
            <ac:spMk id="2" creationId="{E4A56FDE-464A-4859-B207-BB81CBB29923}"/>
          </ac:spMkLst>
        </pc:spChg>
        <pc:spChg chg="add del">
          <ac:chgData name="Amalia Spiliakou" userId="f4bd6b91a0b5818a" providerId="LiveId" clId="{2FDBF0D9-5873-4368-B25E-321D96C05C50}" dt="2019-12-11T20:18:34.554" v="711" actId="478"/>
          <ac:spMkLst>
            <pc:docMk/>
            <pc:sldMk cId="4205094946" sldId="273"/>
            <ac:spMk id="3" creationId="{267B03DA-D4B9-485D-9F22-8F1C1FA1E7BA}"/>
          </ac:spMkLst>
        </pc:spChg>
        <pc:picChg chg="add mod">
          <ac:chgData name="Amalia Spiliakou" userId="f4bd6b91a0b5818a" providerId="LiveId" clId="{2FDBF0D9-5873-4368-B25E-321D96C05C50}" dt="2019-12-11T20:18:57.668" v="714" actId="1076"/>
          <ac:picMkLst>
            <pc:docMk/>
            <pc:sldMk cId="4205094946" sldId="273"/>
            <ac:picMk id="7170" creationId="{BDF29737-83C8-474F-BFC7-368C7E6B7861}"/>
          </ac:picMkLst>
        </pc:picChg>
        <pc:picChg chg="add mod">
          <ac:chgData name="Amalia Spiliakou" userId="f4bd6b91a0b5818a" providerId="LiveId" clId="{2FDBF0D9-5873-4368-B25E-321D96C05C50}" dt="2019-12-11T20:21:23.172" v="754" actId="1076"/>
          <ac:picMkLst>
            <pc:docMk/>
            <pc:sldMk cId="4205094946" sldId="273"/>
            <ac:picMk id="7172" creationId="{5C289DCB-8861-4545-B27F-AC9CBBDC60A2}"/>
          </ac:picMkLst>
        </pc:picChg>
      </pc:sldChg>
      <pc:sldChg chg="addSp modSp add del">
        <pc:chgData name="Amalia Spiliakou" userId="f4bd6b91a0b5818a" providerId="LiveId" clId="{2FDBF0D9-5873-4368-B25E-321D96C05C50}" dt="2019-12-11T20:36:23.985" v="876" actId="47"/>
        <pc:sldMkLst>
          <pc:docMk/>
          <pc:sldMk cId="659407428" sldId="274"/>
        </pc:sldMkLst>
        <pc:picChg chg="add mod">
          <ac:chgData name="Amalia Spiliakou" userId="f4bd6b91a0b5818a" providerId="LiveId" clId="{2FDBF0D9-5873-4368-B25E-321D96C05C50}" dt="2019-12-11T20:29:44.103" v="863" actId="14100"/>
          <ac:picMkLst>
            <pc:docMk/>
            <pc:sldMk cId="659407428" sldId="274"/>
            <ac:picMk id="8194" creationId="{2111FFC0-5AF5-40A9-835F-2746BF91EA64}"/>
          </ac:picMkLst>
        </pc:picChg>
      </pc:sldChg>
      <pc:sldChg chg="addSp delSp modSp add mod setBg">
        <pc:chgData name="Amalia Spiliakou" userId="f4bd6b91a0b5818a" providerId="LiveId" clId="{2FDBF0D9-5873-4368-B25E-321D96C05C50}" dt="2019-12-11T20:41:25.356" v="968" actId="26606"/>
        <pc:sldMkLst>
          <pc:docMk/>
          <pc:sldMk cId="1760525106" sldId="274"/>
        </pc:sldMkLst>
        <pc:spChg chg="del">
          <ac:chgData name="Amalia Spiliakou" userId="f4bd6b91a0b5818a" providerId="LiveId" clId="{2FDBF0D9-5873-4368-B25E-321D96C05C50}" dt="2019-12-11T20:41:21.546" v="967" actId="478"/>
          <ac:spMkLst>
            <pc:docMk/>
            <pc:sldMk cId="1760525106" sldId="274"/>
            <ac:spMk id="2" creationId="{3DFA8C4C-F6DF-40E4-ADC5-2DD5D5A3EA23}"/>
          </ac:spMkLst>
        </pc:spChg>
        <pc:picChg chg="add mod">
          <ac:chgData name="Amalia Spiliakou" userId="f4bd6b91a0b5818a" providerId="LiveId" clId="{2FDBF0D9-5873-4368-B25E-321D96C05C50}" dt="2019-12-11T20:41:25.356" v="968" actId="26606"/>
          <ac:picMkLst>
            <pc:docMk/>
            <pc:sldMk cId="1760525106" sldId="274"/>
            <ac:picMk id="9218" creationId="{F9473304-70BF-4390-8EA4-D41CB2B610F8}"/>
          </ac:picMkLst>
        </pc:picChg>
      </pc:sldChg>
      <pc:sldChg chg="addSp delSp modSp add setBg">
        <pc:chgData name="Amalia Spiliakou" userId="f4bd6b91a0b5818a" providerId="LiveId" clId="{2FDBF0D9-5873-4368-B25E-321D96C05C50}" dt="2019-12-11T21:41:06.061" v="1852" actId="20577"/>
        <pc:sldMkLst>
          <pc:docMk/>
          <pc:sldMk cId="2479597609" sldId="275"/>
        </pc:sldMkLst>
        <pc:spChg chg="mod">
          <ac:chgData name="Amalia Spiliakou" userId="f4bd6b91a0b5818a" providerId="LiveId" clId="{2FDBF0D9-5873-4368-B25E-321D96C05C50}" dt="2019-12-11T21:41:06.061" v="1852" actId="20577"/>
          <ac:spMkLst>
            <pc:docMk/>
            <pc:sldMk cId="2479597609" sldId="275"/>
            <ac:spMk id="2" creationId="{9B6BAB69-DAEB-44EF-B5D2-17350D0A16AE}"/>
          </ac:spMkLst>
        </pc:spChg>
        <pc:picChg chg="add del mod">
          <ac:chgData name="Amalia Spiliakou" userId="f4bd6b91a0b5818a" providerId="LiveId" clId="{2FDBF0D9-5873-4368-B25E-321D96C05C50}" dt="2019-12-11T20:54:11.584" v="1177" actId="478"/>
          <ac:picMkLst>
            <pc:docMk/>
            <pc:sldMk cId="2479597609" sldId="275"/>
            <ac:picMk id="11266" creationId="{1167F360-CC8F-4EA6-B087-264F7CB78CCE}"/>
          </ac:picMkLst>
        </pc:picChg>
        <pc:picChg chg="add mod">
          <ac:chgData name="Amalia Spiliakou" userId="f4bd6b91a0b5818a" providerId="LiveId" clId="{2FDBF0D9-5873-4368-B25E-321D96C05C50}" dt="2019-12-11T20:54:48.447" v="1186" actId="1076"/>
          <ac:picMkLst>
            <pc:docMk/>
            <pc:sldMk cId="2479597609" sldId="275"/>
            <ac:picMk id="11268" creationId="{585B8A86-440F-4EDC-8452-DDB665C2418B}"/>
          </ac:picMkLst>
        </pc:picChg>
      </pc:sldChg>
      <pc:sldChg chg="addSp delSp modSp add setBg">
        <pc:chgData name="Amalia Spiliakou" userId="f4bd6b91a0b5818a" providerId="LiveId" clId="{2FDBF0D9-5873-4368-B25E-321D96C05C50}" dt="2019-12-11T21:25:57.135" v="1778" actId="6549"/>
        <pc:sldMkLst>
          <pc:docMk/>
          <pc:sldMk cId="1120451041" sldId="276"/>
        </pc:sldMkLst>
        <pc:spChg chg="mod">
          <ac:chgData name="Amalia Spiliakou" userId="f4bd6b91a0b5818a" providerId="LiveId" clId="{2FDBF0D9-5873-4368-B25E-321D96C05C50}" dt="2019-12-11T21:25:57.135" v="1778" actId="6549"/>
          <ac:spMkLst>
            <pc:docMk/>
            <pc:sldMk cId="1120451041" sldId="276"/>
            <ac:spMk id="2" creationId="{D632C2D4-6137-4468-B67E-875C2FF52BE9}"/>
          </ac:spMkLst>
        </pc:spChg>
        <pc:picChg chg="add del mod">
          <ac:chgData name="Amalia Spiliakou" userId="f4bd6b91a0b5818a" providerId="LiveId" clId="{2FDBF0D9-5873-4368-B25E-321D96C05C50}" dt="2019-12-11T21:17:54.459" v="1553" actId="478"/>
          <ac:picMkLst>
            <pc:docMk/>
            <pc:sldMk cId="1120451041" sldId="276"/>
            <ac:picMk id="12290" creationId="{309179CC-3A1A-4E91-AB0B-A15E2745C352}"/>
          </ac:picMkLst>
        </pc:picChg>
        <pc:picChg chg="add mod">
          <ac:chgData name="Amalia Spiliakou" userId="f4bd6b91a0b5818a" providerId="LiveId" clId="{2FDBF0D9-5873-4368-B25E-321D96C05C50}" dt="2019-12-11T21:18:04.840" v="1555" actId="1076"/>
          <ac:picMkLst>
            <pc:docMk/>
            <pc:sldMk cId="1120451041" sldId="276"/>
            <ac:picMk id="12292" creationId="{43D7BAC3-1DCD-4F8F-9EB4-D33066EA00C5}"/>
          </ac:picMkLst>
        </pc:picChg>
      </pc:sldChg>
      <pc:sldChg chg="addSp delSp modSp add mod setBg">
        <pc:chgData name="Amalia Spiliakou" userId="f4bd6b91a0b5818a" providerId="LiveId" clId="{2FDBF0D9-5873-4368-B25E-321D96C05C50}" dt="2019-12-11T21:41:35.522" v="1854" actId="478"/>
        <pc:sldMkLst>
          <pc:docMk/>
          <pc:sldMk cId="1564799116" sldId="277"/>
        </pc:sldMkLst>
        <pc:spChg chg="mod ord">
          <ac:chgData name="Amalia Spiliakou" userId="f4bd6b91a0b5818a" providerId="LiveId" clId="{2FDBF0D9-5873-4368-B25E-321D96C05C50}" dt="2019-12-11T21:23:10.589" v="1632" actId="20577"/>
          <ac:spMkLst>
            <pc:docMk/>
            <pc:sldMk cId="1564799116" sldId="277"/>
            <ac:spMk id="2" creationId="{D12FC7A1-7A08-42FA-8DD8-B39DF96FF47E}"/>
          </ac:spMkLst>
        </pc:spChg>
        <pc:spChg chg="add del">
          <ac:chgData name="Amalia Spiliakou" userId="f4bd6b91a0b5818a" providerId="LiveId" clId="{2FDBF0D9-5873-4368-B25E-321D96C05C50}" dt="2019-12-11T21:41:35.522" v="1854" actId="478"/>
          <ac:spMkLst>
            <pc:docMk/>
            <pc:sldMk cId="1564799116" sldId="277"/>
            <ac:spMk id="3" creationId="{1ACE397F-63CD-4339-9298-3DF5854994C0}"/>
          </ac:spMkLst>
        </pc:spChg>
        <pc:spChg chg="add">
          <ac:chgData name="Amalia Spiliakou" userId="f4bd6b91a0b5818a" providerId="LiveId" clId="{2FDBF0D9-5873-4368-B25E-321D96C05C50}" dt="2019-12-11T21:20:38.072" v="1562" actId="26606"/>
          <ac:spMkLst>
            <pc:docMk/>
            <pc:sldMk cId="1564799116" sldId="277"/>
            <ac:spMk id="71" creationId="{37C89E4B-3C9F-44B9-8B86-D9E3D112D8EC}"/>
          </ac:spMkLst>
        </pc:spChg>
        <pc:picChg chg="add mod">
          <ac:chgData name="Amalia Spiliakou" userId="f4bd6b91a0b5818a" providerId="LiveId" clId="{2FDBF0D9-5873-4368-B25E-321D96C05C50}" dt="2019-12-11T21:20:38.072" v="1562" actId="26606"/>
          <ac:picMkLst>
            <pc:docMk/>
            <pc:sldMk cId="1564799116" sldId="277"/>
            <ac:picMk id="13314" creationId="{38E53669-0E4E-46CD-9110-1B1563823174}"/>
          </ac:picMkLst>
        </pc:picChg>
        <pc:cxnChg chg="add">
          <ac:chgData name="Amalia Spiliakou" userId="f4bd6b91a0b5818a" providerId="LiveId" clId="{2FDBF0D9-5873-4368-B25E-321D96C05C50}" dt="2019-12-11T21:20:38.072" v="1562" actId="26606"/>
          <ac:cxnSpMkLst>
            <pc:docMk/>
            <pc:sldMk cId="1564799116" sldId="277"/>
            <ac:cxnSpMk id="73" creationId="{AA2EAA10-076F-46BD-8F0F-B9A2FB77A85C}"/>
          </ac:cxnSpMkLst>
        </pc:cxnChg>
        <pc:cxnChg chg="add">
          <ac:chgData name="Amalia Spiliakou" userId="f4bd6b91a0b5818a" providerId="LiveId" clId="{2FDBF0D9-5873-4368-B25E-321D96C05C50}" dt="2019-12-11T21:20:38.072" v="1562" actId="26606"/>
          <ac:cxnSpMkLst>
            <pc:docMk/>
            <pc:sldMk cId="1564799116" sldId="277"/>
            <ac:cxnSpMk id="75" creationId="{D891E407-403B-4764-86C9-33A56D3BCAA3}"/>
          </ac:cxnSpMkLst>
        </pc:cxnChg>
      </pc:sldChg>
      <pc:sldChg chg="addSp delSp modSp add mod setBg">
        <pc:chgData name="Amalia Spiliakou" userId="f4bd6b91a0b5818a" providerId="LiveId" clId="{2FDBF0D9-5873-4368-B25E-321D96C05C50}" dt="2019-12-11T21:32:09.173" v="1843" actId="26606"/>
        <pc:sldMkLst>
          <pc:docMk/>
          <pc:sldMk cId="1111969973" sldId="278"/>
        </pc:sldMkLst>
        <pc:spChg chg="del">
          <ac:chgData name="Amalia Spiliakou" userId="f4bd6b91a0b5818a" providerId="LiveId" clId="{2FDBF0D9-5873-4368-B25E-321D96C05C50}" dt="2019-12-11T21:31:59.354" v="1841" actId="478"/>
          <ac:spMkLst>
            <pc:docMk/>
            <pc:sldMk cId="1111969973" sldId="278"/>
            <ac:spMk id="2" creationId="{81089F1B-AB1D-4E88-BD06-B36D54541CF2}"/>
          </ac:spMkLst>
        </pc:spChg>
        <pc:picChg chg="add mod">
          <ac:chgData name="Amalia Spiliakou" userId="f4bd6b91a0b5818a" providerId="LiveId" clId="{2FDBF0D9-5873-4368-B25E-321D96C05C50}" dt="2019-12-11T21:32:09.173" v="1843" actId="26606"/>
          <ac:picMkLst>
            <pc:docMk/>
            <pc:sldMk cId="1111969973" sldId="278"/>
            <ac:picMk id="14338" creationId="{4324934E-9503-4C6F-B131-9693297C7FFF}"/>
          </ac:picMkLst>
        </pc:picChg>
      </pc:sldChg>
      <pc:sldChg chg="addSp delSp modSp add mod setBg">
        <pc:chgData name="Amalia Spiliakou" userId="f4bd6b91a0b5818a" providerId="LiveId" clId="{2FDBF0D9-5873-4368-B25E-321D96C05C50}" dt="2019-12-11T21:32:56.885" v="1847" actId="26606"/>
        <pc:sldMkLst>
          <pc:docMk/>
          <pc:sldMk cId="1029361589" sldId="279"/>
        </pc:sldMkLst>
        <pc:spChg chg="del">
          <ac:chgData name="Amalia Spiliakou" userId="f4bd6b91a0b5818a" providerId="LiveId" clId="{2FDBF0D9-5873-4368-B25E-321D96C05C50}" dt="2019-12-11T21:32:20.886" v="1845" actId="478"/>
          <ac:spMkLst>
            <pc:docMk/>
            <pc:sldMk cId="1029361589" sldId="279"/>
            <ac:spMk id="2" creationId="{508FFC85-E959-4A84-BEFE-89AEC7DF06C1}"/>
          </ac:spMkLst>
        </pc:spChg>
        <pc:picChg chg="add mod">
          <ac:chgData name="Amalia Spiliakou" userId="f4bd6b91a0b5818a" providerId="LiveId" clId="{2FDBF0D9-5873-4368-B25E-321D96C05C50}" dt="2019-12-11T21:32:56.885" v="1847" actId="26606"/>
          <ac:picMkLst>
            <pc:docMk/>
            <pc:sldMk cId="1029361589" sldId="279"/>
            <ac:picMk id="15362" creationId="{D2F7675D-2E3F-4413-A201-EFC8339A2509}"/>
          </ac:picMkLst>
        </pc:picChg>
      </pc:sldChg>
      <pc:sldMasterChg chg="modSp modSldLayout">
        <pc:chgData name="Amalia Spiliakou" userId="f4bd6b91a0b5818a" providerId="LiveId" clId="{2FDBF0D9-5873-4368-B25E-321D96C05C50}" dt="2019-12-11T18:25:29.201" v="4"/>
        <pc:sldMasterMkLst>
          <pc:docMk/>
          <pc:sldMasterMk cId="3946823631" sldId="2147483648"/>
        </pc:sldMasterMkLst>
        <pc:spChg chg="mod">
          <ac:chgData name="Amalia Spiliakou" userId="f4bd6b91a0b5818a" providerId="LiveId" clId="{2FDBF0D9-5873-4368-B25E-321D96C05C50}" dt="2019-12-11T18:25:29.201" v="4"/>
          <ac:spMkLst>
            <pc:docMk/>
            <pc:sldMasterMk cId="3946823631" sldId="2147483648"/>
            <ac:spMk id="2" creationId="{76537147-3D4A-43B3-A740-5C30BECCE77F}"/>
          </ac:spMkLst>
        </pc:spChg>
        <pc:spChg chg="mod">
          <ac:chgData name="Amalia Spiliakou" userId="f4bd6b91a0b5818a" providerId="LiveId" clId="{2FDBF0D9-5873-4368-B25E-321D96C05C50}" dt="2019-12-11T18:25:29.201" v="4"/>
          <ac:spMkLst>
            <pc:docMk/>
            <pc:sldMasterMk cId="3946823631" sldId="2147483648"/>
            <ac:spMk id="3" creationId="{393B1CF4-F19B-4E04-9A5B-5BB71261C4A8}"/>
          </ac:spMkLst>
        </pc:spChg>
        <pc:spChg chg="mod">
          <ac:chgData name="Amalia Spiliakou" userId="f4bd6b91a0b5818a" providerId="LiveId" clId="{2FDBF0D9-5873-4368-B25E-321D96C05C50}" dt="2019-12-11T18:25:29.201" v="4"/>
          <ac:spMkLst>
            <pc:docMk/>
            <pc:sldMasterMk cId="3946823631" sldId="2147483648"/>
            <ac:spMk id="4" creationId="{F15606F7-2ACA-4048-9922-7856C7007454}"/>
          </ac:spMkLst>
        </pc:spChg>
        <pc:spChg chg="mod">
          <ac:chgData name="Amalia Spiliakou" userId="f4bd6b91a0b5818a" providerId="LiveId" clId="{2FDBF0D9-5873-4368-B25E-321D96C05C50}" dt="2019-12-11T18:25:29.201" v="4"/>
          <ac:spMkLst>
            <pc:docMk/>
            <pc:sldMasterMk cId="3946823631" sldId="2147483648"/>
            <ac:spMk id="5" creationId="{7ED7B94C-6CFD-4D68-B018-4D9FBAFA956D}"/>
          </ac:spMkLst>
        </pc:spChg>
        <pc:spChg chg="mod">
          <ac:chgData name="Amalia Spiliakou" userId="f4bd6b91a0b5818a" providerId="LiveId" clId="{2FDBF0D9-5873-4368-B25E-321D96C05C50}" dt="2019-12-11T18:25:29.201" v="4"/>
          <ac:spMkLst>
            <pc:docMk/>
            <pc:sldMasterMk cId="3946823631" sldId="2147483648"/>
            <ac:spMk id="6" creationId="{A15B6E46-00B6-47E8-9681-90BC02FD84D9}"/>
          </ac:spMkLst>
        </pc:spChg>
        <pc:sldLayoutChg chg="modSp">
          <pc:chgData name="Amalia Spiliakou" userId="f4bd6b91a0b5818a" providerId="LiveId" clId="{2FDBF0D9-5873-4368-B25E-321D96C05C50}" dt="2019-12-11T18:25:29.201" v="4"/>
          <pc:sldLayoutMkLst>
            <pc:docMk/>
            <pc:sldMasterMk cId="3946823631" sldId="2147483648"/>
            <pc:sldLayoutMk cId="514151989" sldId="2147483649"/>
          </pc:sldLayoutMkLst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514151989" sldId="2147483649"/>
              <ac:spMk id="2" creationId="{E11260FA-0429-4567-9B48-C0503C0906F5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514151989" sldId="2147483649"/>
              <ac:spMk id="3" creationId="{B2E7B509-1423-46B3-B63C-DFAFD60061CB}"/>
            </ac:spMkLst>
          </pc:spChg>
        </pc:sldLayoutChg>
        <pc:sldLayoutChg chg="modSp">
          <pc:chgData name="Amalia Spiliakou" userId="f4bd6b91a0b5818a" providerId="LiveId" clId="{2FDBF0D9-5873-4368-B25E-321D96C05C50}" dt="2019-12-11T18:25:29.201" v="4"/>
          <pc:sldLayoutMkLst>
            <pc:docMk/>
            <pc:sldMasterMk cId="3946823631" sldId="2147483648"/>
            <pc:sldLayoutMk cId="2577382444" sldId="2147483651"/>
          </pc:sldLayoutMkLst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2577382444" sldId="2147483651"/>
              <ac:spMk id="2" creationId="{BA66F904-6A50-4AA0-89BB-22B108D86177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2577382444" sldId="2147483651"/>
              <ac:spMk id="3" creationId="{FDD72CC2-F9C0-4645-9533-E1E56A83F648}"/>
            </ac:spMkLst>
          </pc:spChg>
        </pc:sldLayoutChg>
        <pc:sldLayoutChg chg="modSp">
          <pc:chgData name="Amalia Spiliakou" userId="f4bd6b91a0b5818a" providerId="LiveId" clId="{2FDBF0D9-5873-4368-B25E-321D96C05C50}" dt="2019-12-11T18:25:29.201" v="4"/>
          <pc:sldLayoutMkLst>
            <pc:docMk/>
            <pc:sldMasterMk cId="3946823631" sldId="2147483648"/>
            <pc:sldLayoutMk cId="2324854088" sldId="2147483652"/>
          </pc:sldLayoutMkLst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2324854088" sldId="2147483652"/>
              <ac:spMk id="3" creationId="{8EA42D03-9B1F-4429-B80F-08F8E7125A04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2324854088" sldId="2147483652"/>
              <ac:spMk id="4" creationId="{59D6B343-B1E3-4FAF-84A7-91538797BE3E}"/>
            </ac:spMkLst>
          </pc:spChg>
        </pc:sldLayoutChg>
        <pc:sldLayoutChg chg="modSp">
          <pc:chgData name="Amalia Spiliakou" userId="f4bd6b91a0b5818a" providerId="LiveId" clId="{2FDBF0D9-5873-4368-B25E-321D96C05C50}" dt="2019-12-11T18:25:29.201" v="4"/>
          <pc:sldLayoutMkLst>
            <pc:docMk/>
            <pc:sldMasterMk cId="3946823631" sldId="2147483648"/>
            <pc:sldLayoutMk cId="1979348724" sldId="2147483653"/>
          </pc:sldLayoutMkLst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1979348724" sldId="2147483653"/>
              <ac:spMk id="2" creationId="{9C56A523-FC5A-4C94-B75A-AE459FC7CCE5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1979348724" sldId="2147483653"/>
              <ac:spMk id="3" creationId="{D63C4D7A-8E57-4AE3-9919-E674F5C7727F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1979348724" sldId="2147483653"/>
              <ac:spMk id="4" creationId="{35F386F4-0307-4244-8150-528099E93870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1979348724" sldId="2147483653"/>
              <ac:spMk id="5" creationId="{864C7AC7-AF9D-448E-B837-44526F72C917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1979348724" sldId="2147483653"/>
              <ac:spMk id="6" creationId="{1260D2C5-0157-4DEB-8E0A-E22BC6C50F78}"/>
            </ac:spMkLst>
          </pc:spChg>
        </pc:sldLayoutChg>
        <pc:sldLayoutChg chg="modSp">
          <pc:chgData name="Amalia Spiliakou" userId="f4bd6b91a0b5818a" providerId="LiveId" clId="{2FDBF0D9-5873-4368-B25E-321D96C05C50}" dt="2019-12-11T18:25:29.201" v="4"/>
          <pc:sldLayoutMkLst>
            <pc:docMk/>
            <pc:sldMasterMk cId="3946823631" sldId="2147483648"/>
            <pc:sldLayoutMk cId="85097708" sldId="2147483656"/>
          </pc:sldLayoutMkLst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85097708" sldId="2147483656"/>
              <ac:spMk id="2" creationId="{3BE9E277-3F81-453D-B0D3-0908B5BF1B3E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85097708" sldId="2147483656"/>
              <ac:spMk id="3" creationId="{B2FAAF24-B29E-4293-B20C-5A36362A5208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85097708" sldId="2147483656"/>
              <ac:spMk id="4" creationId="{32584D95-4795-4AE1-AF76-77B40FF5B1D2}"/>
            </ac:spMkLst>
          </pc:spChg>
        </pc:sldLayoutChg>
        <pc:sldLayoutChg chg="modSp">
          <pc:chgData name="Amalia Spiliakou" userId="f4bd6b91a0b5818a" providerId="LiveId" clId="{2FDBF0D9-5873-4368-B25E-321D96C05C50}" dt="2019-12-11T18:25:29.201" v="4"/>
          <pc:sldLayoutMkLst>
            <pc:docMk/>
            <pc:sldMasterMk cId="3946823631" sldId="2147483648"/>
            <pc:sldLayoutMk cId="4161325980" sldId="2147483657"/>
          </pc:sldLayoutMkLst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4161325980" sldId="2147483657"/>
              <ac:spMk id="2" creationId="{96A3A663-0460-478D-B972-CA6D48DABEC0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4161325980" sldId="2147483657"/>
              <ac:spMk id="3" creationId="{923190E3-AF48-4E57-A21E-DEA5D5EA6F32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4161325980" sldId="2147483657"/>
              <ac:spMk id="4" creationId="{4343A5CF-2423-4FCC-BF57-4BF5713AA0D3}"/>
            </ac:spMkLst>
          </pc:spChg>
        </pc:sldLayoutChg>
        <pc:sldLayoutChg chg="modSp">
          <pc:chgData name="Amalia Spiliakou" userId="f4bd6b91a0b5818a" providerId="LiveId" clId="{2FDBF0D9-5873-4368-B25E-321D96C05C50}" dt="2019-12-11T18:25:29.201" v="4"/>
          <pc:sldLayoutMkLst>
            <pc:docMk/>
            <pc:sldMasterMk cId="3946823631" sldId="2147483648"/>
            <pc:sldLayoutMk cId="63159107" sldId="2147483659"/>
          </pc:sldLayoutMkLst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63159107" sldId="2147483659"/>
              <ac:spMk id="2" creationId="{81B95E59-59F7-4DE1-94D4-A66A46158380}"/>
            </ac:spMkLst>
          </pc:spChg>
          <pc:spChg chg="mod">
            <ac:chgData name="Amalia Spiliakou" userId="f4bd6b91a0b5818a" providerId="LiveId" clId="{2FDBF0D9-5873-4368-B25E-321D96C05C50}" dt="2019-12-11T18:25:29.201" v="4"/>
            <ac:spMkLst>
              <pc:docMk/>
              <pc:sldMasterMk cId="3946823631" sldId="2147483648"/>
              <pc:sldLayoutMk cId="63159107" sldId="2147483659"/>
              <ac:spMk id="3" creationId="{19B6C8D1-F004-4428-8235-78FB9AFD6094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8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9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4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9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36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5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3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53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3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14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3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5785B-11A0-4E61-B761-1EF3E1B5F0E9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B9280-ACCF-4F98-8F7B-9EC6BDB15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70AC22-9F04-4B84-AF5F-86EDFD278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88" y="327211"/>
            <a:ext cx="8426823" cy="620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54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5E22-2E8C-4676-A5C6-FBC66371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Émile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Gilliéron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among Evans’s local workers at Knossos, Crete</a:t>
            </a:r>
          </a:p>
        </p:txBody>
      </p:sp>
      <p:pic>
        <p:nvPicPr>
          <p:cNvPr id="11266" name="Picture 2" descr="Σχετική εικόνα">
            <a:extLst>
              <a:ext uri="{FF2B5EF4-FFF2-40B4-BE49-F238E27FC236}">
                <a16:creationId xmlns:a16="http://schemas.microsoft.com/office/drawing/2014/main" id="{F101D93E-FEEE-4807-809A-309AD680C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25" y="1768078"/>
            <a:ext cx="6248349" cy="484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097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8F1A2F-4523-4414-8284-0BC8375E9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114664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Watercolors of the Acropolis: Emile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Gillieron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in Athens is on view at the Metropolitan Museum of Art in New York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Photo by Eleni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Sakellis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C4799D-F66F-4C6F-B0E9-F7721365B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11" r="1" b="12588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966884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F9F0C-FA47-4267-B519-C2E2A56C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Émile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Gilliéron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1850–1924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Winged three-bodied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Deamon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commonly known as “Bluebeard”, 1919, watercolor, graphite, and crayon on paper, 101.3 x 337.8 cm, the MET, NY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After the sixth-century BC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Hekatompedon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pedimental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sculpture found on the Acropolis of Athens</a:t>
            </a:r>
            <a:endParaRPr lang="en-US" sz="22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0C49B70-6489-44D5-A6D5-B8FF8221D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2350"/>
            <a:ext cx="9144000" cy="282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405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56FDE-464A-4859-B207-BB81CBB29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306" y="365126"/>
            <a:ext cx="241518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Detail of the Winged three-bodied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Deamon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commonly known as “Bluebeard”</a:t>
            </a:r>
          </a:p>
        </p:txBody>
      </p:sp>
      <p:pic>
        <p:nvPicPr>
          <p:cNvPr id="7170" name="Picture 2" descr="Αποτέλεσμα εικόνας για Watercolors of the Acropolis: Émile Gilliéron in Athens">
            <a:extLst>
              <a:ext uri="{FF2B5EF4-FFF2-40B4-BE49-F238E27FC236}">
                <a16:creationId xmlns:a16="http://schemas.microsoft.com/office/drawing/2014/main" id="{BDF29737-83C8-474F-BFC7-368C7E6B7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13" y="182563"/>
            <a:ext cx="6087069" cy="649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Αποτέλεσμα εικόνας για Watercolors of the Acropolis: Émile Gilliéron in Athens">
            <a:extLst>
              <a:ext uri="{FF2B5EF4-FFF2-40B4-BE49-F238E27FC236}">
                <a16:creationId xmlns:a16="http://schemas.microsoft.com/office/drawing/2014/main" id="{5C289DCB-8861-4545-B27F-AC9CBBDC6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506" y="3934553"/>
            <a:ext cx="4243980" cy="258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09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ESH / Summer Moore Currently mesmerized by the watercolor work of Émile Gilliéron père. He documented monuments being uncovered at the Acropolis, before the atmosphere changed their colors. 💛 #emilegilliéron">
            <a:extLst>
              <a:ext uri="{FF2B5EF4-FFF2-40B4-BE49-F238E27FC236}">
                <a16:creationId xmlns:a16="http://schemas.microsoft.com/office/drawing/2014/main" id="{D2F7675D-2E3F-4413-A201-EFC8339A2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0" b="21660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361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ESH / Summer Moore Currently mesmerized by the watercolor work of Émile Gilliéron père. He documented monuments being uncovered at the Acropolis, before the atmosphere changed their colors. 💛 #emilegilliéron">
            <a:extLst>
              <a:ext uri="{FF2B5EF4-FFF2-40B4-BE49-F238E27FC236}">
                <a16:creationId xmlns:a16="http://schemas.microsoft.com/office/drawing/2014/main" id="{4324934E-9503-4C6F-B131-9693297C7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6" b="16934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969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B38F-DD3A-4A28-8D5D-BFF6EC8E2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8682" y="365126"/>
            <a:ext cx="56388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Émile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Gilliéron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1850–1924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Herakles and Triton, 1919, watercolor, graphite, and crayon on paper, 97.2 x 338.1 cm, the MET, NY 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After the sixth-century BC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Hekatompedon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pedimental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sculpture found on the Acropolis of Athens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6146" name="Picture 2" descr="Σχετική εικόνα">
            <a:extLst>
              <a:ext uri="{FF2B5EF4-FFF2-40B4-BE49-F238E27FC236}">
                <a16:creationId xmlns:a16="http://schemas.microsoft.com/office/drawing/2014/main" id="{76AC3840-DB61-48EC-A55A-8979AA641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933825"/>
            <a:ext cx="8572500" cy="265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Σελίδα 25">
            <a:extLst>
              <a:ext uri="{FF2B5EF4-FFF2-40B4-BE49-F238E27FC236}">
                <a16:creationId xmlns:a16="http://schemas.microsoft.com/office/drawing/2014/main" id="{B4DDA13E-653B-4CBE-B8BC-AB5D5B8DD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17" y="641397"/>
            <a:ext cx="2429435" cy="315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632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F9EB821-E1E7-4371-ADA5-1C9BB1B83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D763E-2257-47FF-8C6D-230C6ABBA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9143980" cy="744836"/>
          </a:xfrm>
        </p:spPr>
        <p:txBody>
          <a:bodyPr>
            <a:normAutofit/>
          </a:bodyPr>
          <a:lstStyle/>
          <a:p>
            <a:pPr algn="ctr"/>
            <a:br>
              <a:rPr 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r>
              <a:rPr 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Herakles and Triton, 1919, watercolor, graphite, and crayon on paper, the MET, NY </a:t>
            </a:r>
            <a:br>
              <a:rPr 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</a:br>
            <a:r>
              <a:rPr 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Photo by Eleni </a:t>
            </a:r>
            <a:r>
              <a:rPr lang="en-US" sz="1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Sakellis</a:t>
            </a:r>
            <a:endParaRPr lang="en-US" sz="1900" b="1" dirty="0">
              <a:solidFill>
                <a:schemeClr val="tx1">
                  <a:lumMod val="85000"/>
                  <a:lumOff val="15000"/>
                </a:schemeClr>
              </a:solidFill>
              <a:latin typeface="Papyrus" panose="03070502060502030205" pitchFamily="66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997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B227D-CBC2-4890-B944-82FC4A729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Émile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Gilliéron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1850–1924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Two Lions Savaging a Bull, 1919, watercolor, graphite, and crayon on paper, 97.5 x 337.8 cm, the MET, NY 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After the sixth-century BC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Hekatompedon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pedimental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sculpture found on the Acropolis of Athens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2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3074" name="Picture 2" descr="Σχετική εικόνα">
            <a:extLst>
              <a:ext uri="{FF2B5EF4-FFF2-40B4-BE49-F238E27FC236}">
                <a16:creationId xmlns:a16="http://schemas.microsoft.com/office/drawing/2014/main" id="{D4A80964-D837-4EA4-94CD-153A46F32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72" y="3429000"/>
            <a:ext cx="8821655" cy="269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989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Αποτέλεσμα εικόνας για Watercolors of the Acropolis: Émile Gilliéron in Athens">
            <a:extLst>
              <a:ext uri="{FF2B5EF4-FFF2-40B4-BE49-F238E27FC236}">
                <a16:creationId xmlns:a16="http://schemas.microsoft.com/office/drawing/2014/main" id="{F9473304-70BF-4390-8EA4-D41CB2B61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0" r="33383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525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639605-49E4-49CC-8F01-F3AC26AA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three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watercolours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Émile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Gilliéron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painted of the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Hekatompedon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pedimental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sculptures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026" name="Picture 2" descr="Αποτέλεσμα εικόνας για Watercolors of the Acropolis: Emile Gilliéron in Athens">
            <a:extLst>
              <a:ext uri="{FF2B5EF4-FFF2-40B4-BE49-F238E27FC236}">
                <a16:creationId xmlns:a16="http://schemas.microsoft.com/office/drawing/2014/main" id="{CB660F7C-9E78-429A-990E-CAA9DFEC9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2709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711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AB69-DAEB-44EF-B5D2-17350D0A1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11338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earliest Temple on the Acropolis, known as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Hekatompedon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was a Doric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peripteral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temple with an impressive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pedimental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sculptural decoration.</a:t>
            </a: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Hekatompedon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Pediment, 570 BC,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poros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stone, the Acropolis Museum, Athens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85B8A86-440F-4EDC-8452-DDB665C24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85" y="1945342"/>
            <a:ext cx="8590829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597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BE36-C49B-4637-A04B-F05494152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Émile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Gilliéron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1850–1924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Introduction of Herakles into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Olympos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1919,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watercolour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84.5 x 110.5 cm,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MET, 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NY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5122" name="Picture 2" descr="Σχετική εικόνα">
            <a:extLst>
              <a:ext uri="{FF2B5EF4-FFF2-40B4-BE49-F238E27FC236}">
                <a16:creationId xmlns:a16="http://schemas.microsoft.com/office/drawing/2014/main" id="{7FCFD4EA-F222-422D-94AF-4889D29B3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632"/>
            <a:ext cx="7612436" cy="59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5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2C2D4-6137-4468-B67E-875C2FF5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Introduction of Herakles into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Olympos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570 BC,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poros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stone, the Acropolis Museum, Athens</a:t>
            </a:r>
          </a:p>
        </p:txBody>
      </p:sp>
      <p:pic>
        <p:nvPicPr>
          <p:cNvPr id="12292" name="Picture 4" descr="Σχετική εικόνα">
            <a:extLst>
              <a:ext uri="{FF2B5EF4-FFF2-40B4-BE49-F238E27FC236}">
                <a16:creationId xmlns:a16="http://schemas.microsoft.com/office/drawing/2014/main" id="{43D7BAC3-1DCD-4F8F-9EB4-D33066EA0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9263"/>
            <a:ext cx="9144000" cy="513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451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03E7-2982-4125-BE1D-B560C3F61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Émile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Gilliéron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1850–1924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Herakles and the Hydra, 1919,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watercolour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41.9 x 214.6 cm, the MET, NY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22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9218" name="Picture 2" descr="Σχετική εικόνα">
            <a:extLst>
              <a:ext uri="{FF2B5EF4-FFF2-40B4-BE49-F238E27FC236}">
                <a16:creationId xmlns:a16="http://schemas.microsoft.com/office/drawing/2014/main" id="{D1EDFFA3-5D92-4505-B4D1-D5C86E7E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71" y="3281082"/>
            <a:ext cx="8834668" cy="209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483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38E53669-0E4E-46CD-9110-1B1563823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8" r="98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FC7A1-7A08-42FA-8DD8-B39DF96F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The Hydra Pediment, 570 BC,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poros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pyrus" panose="03070502060502030205" pitchFamily="66" charset="0"/>
              </a:rPr>
              <a:t> stone, the Acropolis Museum, Athena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79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404</Words>
  <Application>Microsoft Office PowerPoint</Application>
  <PresentationFormat>On-screen Show (4:3)</PresentationFormat>
  <Paragraphs>13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Papyrus</vt:lpstr>
      <vt:lpstr>Office Theme</vt:lpstr>
      <vt:lpstr>PowerPoint Presentation</vt:lpstr>
      <vt:lpstr>Émile Gilliéron among Evans’s local workers at Knossos, Crete</vt:lpstr>
      <vt:lpstr>Watercolors of the Acropolis: Emile Gillieron in Athens is on view at the Metropolitan Museum of Art in New York Photo by Eleni Sakellis</vt:lpstr>
      <vt:lpstr>       Émile Gilliéron, 1850–1924 Winged three-bodied Deamon, commonly known as “Bluebeard”, 1919, watercolor, graphite, and crayon on paper, 101.3 x 337.8 cm, the MET, NY After the sixth-century BC Hekatompedon pedimental sculpture found on the Acropolis of Athens</vt:lpstr>
      <vt:lpstr>            Detail of the Winged three-bodied Deamon, commonly known as “Bluebeard”</vt:lpstr>
      <vt:lpstr>PowerPoint Presentation</vt:lpstr>
      <vt:lpstr>PowerPoint Presentation</vt:lpstr>
      <vt:lpstr>             Émile Gilliéron, 1850–1924 Herakles and Triton, 1919, watercolor, graphite, and crayon on paper, 97.2 x 338.1 cm, the MET, NY  After the sixth-century BC Hekatompedon pedimental sculpture found on the Acropolis of Athens </vt:lpstr>
      <vt:lpstr> Herakles and Triton, 1919, watercolor, graphite, and crayon on paper, the MET, NY  Photo by Eleni Sakellis</vt:lpstr>
      <vt:lpstr>          Émile Gilliéron, 1850–1924 Two Lions Savaging a Bull, 1919, watercolor, graphite, and crayon on paper, 97.5 x 337.8 cm, the MET, NY  After the sixth-century BC Hekatompedon pedimental sculpture found on the Acropolis of Athens </vt:lpstr>
      <vt:lpstr>PowerPoint Presentation</vt:lpstr>
      <vt:lpstr>The three watercolours Émile Gilliéron painted of the Hekatompedon pedimental sculptures  </vt:lpstr>
      <vt:lpstr>The earliest Temple on the Acropolis, known as Hekatompedon was a Doric peripteral temple with an impressive pedimental sculptural decoration. The Hekatompedon Pediment, 570 BC, poros stone, the Acropolis Museum, Athens</vt:lpstr>
      <vt:lpstr>   Émile Gilliéron, 1850–1924 Introduction of Herakles into Olympos, 1919, watercolour, 84.5 x 110.5 cm, the MET,  NY  </vt:lpstr>
      <vt:lpstr>Introduction of Herakles into Olympos, 570 BC, poros stone, the Acropolis Museum, Athens</vt:lpstr>
      <vt:lpstr>         Émile Gilliéron, 1850–1924 Herakles and the Hydra, 1919, watercolour,  41.9 x 214.6 cm, the MET, NY  </vt:lpstr>
      <vt:lpstr>The Hydra Pediment, 570 BC, poros stone, the Acropolis Museum, Athena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2019-12-11T21:32:56Z</dcterms:created>
  <dcterms:modified xsi:type="dcterms:W3CDTF">2019-12-12T06:07:11Z</dcterms:modified>
</cp:coreProperties>
</file>