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38" r:id="rId2"/>
    <p:sldId id="315" r:id="rId3"/>
    <p:sldId id="259" r:id="rId4"/>
    <p:sldId id="260" r:id="rId5"/>
    <p:sldId id="262" r:id="rId6"/>
    <p:sldId id="263" r:id="rId7"/>
    <p:sldId id="264" r:id="rId8"/>
    <p:sldId id="339" r:id="rId9"/>
    <p:sldId id="342" r:id="rId10"/>
    <p:sldId id="322" r:id="rId11"/>
    <p:sldId id="341" r:id="rId12"/>
    <p:sldId id="340" r:id="rId13"/>
    <p:sldId id="269" r:id="rId14"/>
    <p:sldId id="268" r:id="rId15"/>
    <p:sldId id="270" r:id="rId16"/>
    <p:sldId id="293" r:id="rId17"/>
    <p:sldId id="307" r:id="rId18"/>
    <p:sldId id="335" r:id="rId19"/>
    <p:sldId id="343" r:id="rId20"/>
    <p:sldId id="336" r:id="rId21"/>
    <p:sldId id="344" r:id="rId22"/>
    <p:sldId id="348" r:id="rId23"/>
    <p:sldId id="346" r:id="rId24"/>
    <p:sldId id="273" r:id="rId25"/>
    <p:sldId id="349" r:id="rId26"/>
    <p:sldId id="329" r:id="rId27"/>
    <p:sldId id="286" r:id="rId28"/>
    <p:sldId id="300" r:id="rId29"/>
    <p:sldId id="353" r:id="rId30"/>
    <p:sldId id="352" r:id="rId31"/>
    <p:sldId id="351" r:id="rId32"/>
    <p:sldId id="290" r:id="rId33"/>
    <p:sldId id="354" r:id="rId34"/>
    <p:sldId id="350" r:id="rId35"/>
    <p:sldId id="358" r:id="rId36"/>
    <p:sldId id="357" r:id="rId37"/>
    <p:sldId id="359" r:id="rId38"/>
    <p:sldId id="355" r:id="rId39"/>
    <p:sldId id="356" r:id="rId40"/>
    <p:sldId id="308" r:id="rId41"/>
    <p:sldId id="312" r:id="rId42"/>
    <p:sldId id="316" r:id="rId43"/>
    <p:sldId id="361" r:id="rId44"/>
    <p:sldId id="362" r:id="rId45"/>
    <p:sldId id="360" r:id="rId46"/>
    <p:sldId id="36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249A72-257A-4C4A-9E24-69649E307901}" v="485" dt="2022-11-05T06:08:07.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2" autoAdjust="0"/>
    <p:restoredTop sz="90977" autoAdjust="0"/>
  </p:normalViewPr>
  <p:slideViewPr>
    <p:cSldViewPr>
      <p:cViewPr varScale="1">
        <p:scale>
          <a:sx n="78" d="100"/>
          <a:sy n="78" d="100"/>
        </p:scale>
        <p:origin x="984" y="62"/>
      </p:cViewPr>
      <p:guideLst>
        <p:guide orient="horz" pos="2160"/>
        <p:guide pos="2880"/>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9CF08ABC-1350-47FF-8794-A9D114AA224D}"/>
    <pc:docChg chg="addSld delSld modSld">
      <pc:chgData name="Amalia Spiliakou" userId="f4bd6b91a0b5818a" providerId="LiveId" clId="{9CF08ABC-1350-47FF-8794-A9D114AA224D}" dt="2022-10-13T03:55:50.398" v="2" actId="47"/>
      <pc:docMkLst>
        <pc:docMk/>
      </pc:docMkLst>
      <pc:sldChg chg="del">
        <pc:chgData name="Amalia Spiliakou" userId="f4bd6b91a0b5818a" providerId="LiveId" clId="{9CF08ABC-1350-47FF-8794-A9D114AA224D}" dt="2022-10-13T03:55:50.398" v="2" actId="47"/>
        <pc:sldMkLst>
          <pc:docMk/>
          <pc:sldMk cId="0" sldId="333"/>
        </pc:sldMkLst>
      </pc:sldChg>
      <pc:sldChg chg="add setBg">
        <pc:chgData name="Amalia Spiliakou" userId="f4bd6b91a0b5818a" providerId="LiveId" clId="{9CF08ABC-1350-47FF-8794-A9D114AA224D}" dt="2022-10-13T03:55:47.443" v="1"/>
        <pc:sldMkLst>
          <pc:docMk/>
          <pc:sldMk cId="2833470526" sldId="338"/>
        </pc:sldMkLst>
      </pc:sldChg>
    </pc:docChg>
  </pc:docChgLst>
  <pc:docChgLst>
    <pc:chgData name="Amalia Spiliakou" userId="f4bd6b91a0b5818a" providerId="LiveId" clId="{EB249A72-257A-4C4A-9E24-69649E307901}"/>
    <pc:docChg chg="undo redo custSel addSld delSld modSld sldOrd">
      <pc:chgData name="Amalia Spiliakou" userId="f4bd6b91a0b5818a" providerId="LiveId" clId="{EB249A72-257A-4C4A-9E24-69649E307901}" dt="2022-11-05T06:08:07.842" v="4303"/>
      <pc:docMkLst>
        <pc:docMk/>
      </pc:docMkLst>
      <pc:sldChg chg="del">
        <pc:chgData name="Amalia Spiliakou" userId="f4bd6b91a0b5818a" providerId="LiveId" clId="{EB249A72-257A-4C4A-9E24-69649E307901}" dt="2022-10-31T10:43:07.619" v="774" actId="47"/>
        <pc:sldMkLst>
          <pc:docMk/>
          <pc:sldMk cId="0" sldId="256"/>
        </pc:sldMkLst>
      </pc:sldChg>
      <pc:sldChg chg="addSp delSp modSp mod setBg">
        <pc:chgData name="Amalia Spiliakou" userId="f4bd6b91a0b5818a" providerId="LiveId" clId="{EB249A72-257A-4C4A-9E24-69649E307901}" dt="2022-11-01T07:04:28.350" v="4301" actId="20577"/>
        <pc:sldMkLst>
          <pc:docMk/>
          <pc:sldMk cId="0" sldId="259"/>
        </pc:sldMkLst>
        <pc:spChg chg="mod">
          <ac:chgData name="Amalia Spiliakou" userId="f4bd6b91a0b5818a" providerId="LiveId" clId="{EB249A72-257A-4C4A-9E24-69649E307901}" dt="2022-11-01T07:04:28.350" v="4301" actId="20577"/>
          <ac:spMkLst>
            <pc:docMk/>
            <pc:sldMk cId="0" sldId="259"/>
            <ac:spMk id="2" creationId="{00000000-0000-0000-0000-000000000000}"/>
          </ac:spMkLst>
        </pc:spChg>
        <pc:spChg chg="add del mod">
          <ac:chgData name="Amalia Spiliakou" userId="f4bd6b91a0b5818a" providerId="LiveId" clId="{EB249A72-257A-4C4A-9E24-69649E307901}" dt="2022-10-31T06:56:04.073" v="33" actId="478"/>
          <ac:spMkLst>
            <pc:docMk/>
            <pc:sldMk cId="0" sldId="259"/>
            <ac:spMk id="5" creationId="{EF5CBE1C-31C3-B61F-99C4-387696BB20A6}"/>
          </ac:spMkLst>
        </pc:spChg>
        <pc:picChg chg="del">
          <ac:chgData name="Amalia Spiliakou" userId="f4bd6b91a0b5818a" providerId="LiveId" clId="{EB249A72-257A-4C4A-9E24-69649E307901}" dt="2022-10-31T06:56:01.413" v="32" actId="478"/>
          <ac:picMkLst>
            <pc:docMk/>
            <pc:sldMk cId="0" sldId="259"/>
            <ac:picMk id="4" creationId="{00000000-0000-0000-0000-000000000000}"/>
          </ac:picMkLst>
        </pc:picChg>
        <pc:picChg chg="add mod">
          <ac:chgData name="Amalia Spiliakou" userId="f4bd6b91a0b5818a" providerId="LiveId" clId="{EB249A72-257A-4C4A-9E24-69649E307901}" dt="2022-10-31T06:56:36.743" v="35" actId="1076"/>
          <ac:picMkLst>
            <pc:docMk/>
            <pc:sldMk cId="0" sldId="259"/>
            <ac:picMk id="1026" creationId="{17970AF2-4670-2FD9-B547-7D741DAF8107}"/>
          </ac:picMkLst>
        </pc:picChg>
      </pc:sldChg>
      <pc:sldChg chg="addSp delSp modSp mod setBg">
        <pc:chgData name="Amalia Spiliakou" userId="f4bd6b91a0b5818a" providerId="LiveId" clId="{EB249A72-257A-4C4A-9E24-69649E307901}" dt="2022-10-31T14:31:33.468" v="2304" actId="122"/>
        <pc:sldMkLst>
          <pc:docMk/>
          <pc:sldMk cId="0" sldId="260"/>
        </pc:sldMkLst>
        <pc:spChg chg="mod">
          <ac:chgData name="Amalia Spiliakou" userId="f4bd6b91a0b5818a" providerId="LiveId" clId="{EB249A72-257A-4C4A-9E24-69649E307901}" dt="2022-10-31T14:31:33.468" v="2304" actId="122"/>
          <ac:spMkLst>
            <pc:docMk/>
            <pc:sldMk cId="0" sldId="260"/>
            <ac:spMk id="2" creationId="{00000000-0000-0000-0000-000000000000}"/>
          </ac:spMkLst>
        </pc:spChg>
        <pc:spChg chg="add del">
          <ac:chgData name="Amalia Spiliakou" userId="f4bd6b91a0b5818a" providerId="LiveId" clId="{EB249A72-257A-4C4A-9E24-69649E307901}" dt="2022-10-31T08:01:06.450" v="160"/>
          <ac:spMkLst>
            <pc:docMk/>
            <pc:sldMk cId="0" sldId="260"/>
            <ac:spMk id="3" creationId="{4A53732D-B7D1-1E9C-8AA5-5F23521CEB8F}"/>
          </ac:spMkLst>
        </pc:spChg>
        <pc:picChg chg="add mod">
          <ac:chgData name="Amalia Spiliakou" userId="f4bd6b91a0b5818a" providerId="LiveId" clId="{EB249A72-257A-4C4A-9E24-69649E307901}" dt="2022-10-31T08:01:49.518" v="172" actId="1076"/>
          <ac:picMkLst>
            <pc:docMk/>
            <pc:sldMk cId="0" sldId="260"/>
            <ac:picMk id="4" creationId="{5F98434F-F6DF-10AF-2235-7248C5A868EE}"/>
          </ac:picMkLst>
        </pc:picChg>
        <pc:picChg chg="del">
          <ac:chgData name="Amalia Spiliakou" userId="f4bd6b91a0b5818a" providerId="LiveId" clId="{EB249A72-257A-4C4A-9E24-69649E307901}" dt="2022-10-31T08:00:58.849" v="156" actId="478"/>
          <ac:picMkLst>
            <pc:docMk/>
            <pc:sldMk cId="0" sldId="260"/>
            <ac:picMk id="7" creationId="{00000000-0000-0000-0000-000000000000}"/>
          </ac:picMkLst>
        </pc:picChg>
        <pc:picChg chg="add mod">
          <ac:chgData name="Amalia Spiliakou" userId="f4bd6b91a0b5818a" providerId="LiveId" clId="{EB249A72-257A-4C4A-9E24-69649E307901}" dt="2022-10-31T14:31:28.375" v="2303" actId="1076"/>
          <ac:picMkLst>
            <pc:docMk/>
            <pc:sldMk cId="0" sldId="260"/>
            <ac:picMk id="2052" creationId="{D937C681-1D95-35A1-C44E-DCD52BE07ED8}"/>
          </ac:picMkLst>
        </pc:picChg>
        <pc:picChg chg="del">
          <ac:chgData name="Amalia Spiliakou" userId="f4bd6b91a0b5818a" providerId="LiveId" clId="{EB249A72-257A-4C4A-9E24-69649E307901}" dt="2022-10-31T08:01:21.859" v="164" actId="478"/>
          <ac:picMkLst>
            <pc:docMk/>
            <pc:sldMk cId="0" sldId="260"/>
            <ac:picMk id="70658" creationId="{00000000-0000-0000-0000-000000000000}"/>
          </ac:picMkLst>
        </pc:picChg>
      </pc:sldChg>
      <pc:sldChg chg="del">
        <pc:chgData name="Amalia Spiliakou" userId="f4bd6b91a0b5818a" providerId="LiveId" clId="{EB249A72-257A-4C4A-9E24-69649E307901}" dt="2022-10-31T08:04:43.109" v="202" actId="47"/>
        <pc:sldMkLst>
          <pc:docMk/>
          <pc:sldMk cId="0" sldId="261"/>
        </pc:sldMkLst>
      </pc:sldChg>
      <pc:sldChg chg="addSp delSp modSp mod setBg">
        <pc:chgData name="Amalia Spiliakou" userId="f4bd6b91a0b5818a" providerId="LiveId" clId="{EB249A72-257A-4C4A-9E24-69649E307901}" dt="2022-10-31T14:31:51.412" v="2321"/>
        <pc:sldMkLst>
          <pc:docMk/>
          <pc:sldMk cId="0" sldId="262"/>
        </pc:sldMkLst>
        <pc:spChg chg="mod">
          <ac:chgData name="Amalia Spiliakou" userId="f4bd6b91a0b5818a" providerId="LiveId" clId="{EB249A72-257A-4C4A-9E24-69649E307901}" dt="2022-10-31T14:31:51.412" v="2321"/>
          <ac:spMkLst>
            <pc:docMk/>
            <pc:sldMk cId="0" sldId="262"/>
            <ac:spMk id="2" creationId="{00000000-0000-0000-0000-000000000000}"/>
          </ac:spMkLst>
        </pc:spChg>
        <pc:spChg chg="add del mod">
          <ac:chgData name="Amalia Spiliakou" userId="f4bd6b91a0b5818a" providerId="LiveId" clId="{EB249A72-257A-4C4A-9E24-69649E307901}" dt="2022-10-31T08:11:24.358" v="259" actId="478"/>
          <ac:spMkLst>
            <pc:docMk/>
            <pc:sldMk cId="0" sldId="262"/>
            <ac:spMk id="6" creationId="{DA24221A-19BA-3B60-41AC-A2B3BD80A626}"/>
          </ac:spMkLst>
        </pc:spChg>
        <pc:picChg chg="del">
          <ac:chgData name="Amalia Spiliakou" userId="f4bd6b91a0b5818a" providerId="LiveId" clId="{EB249A72-257A-4C4A-9E24-69649E307901}" dt="2022-10-31T08:11:21.937" v="258" actId="478"/>
          <ac:picMkLst>
            <pc:docMk/>
            <pc:sldMk cId="0" sldId="262"/>
            <ac:picMk id="4" creationId="{00000000-0000-0000-0000-000000000000}"/>
          </ac:picMkLst>
        </pc:picChg>
        <pc:picChg chg="del">
          <ac:chgData name="Amalia Spiliakou" userId="f4bd6b91a0b5818a" providerId="LiveId" clId="{EB249A72-257A-4C4A-9E24-69649E307901}" dt="2022-10-31T08:11:40.555" v="263" actId="478"/>
          <ac:picMkLst>
            <pc:docMk/>
            <pc:sldMk cId="0" sldId="262"/>
            <ac:picMk id="5" creationId="{00000000-0000-0000-0000-000000000000}"/>
          </ac:picMkLst>
        </pc:picChg>
        <pc:picChg chg="add mod">
          <ac:chgData name="Amalia Spiliakou" userId="f4bd6b91a0b5818a" providerId="LiveId" clId="{EB249A72-257A-4C4A-9E24-69649E307901}" dt="2022-10-31T08:11:38.016" v="262" actId="14100"/>
          <ac:picMkLst>
            <pc:docMk/>
            <pc:sldMk cId="0" sldId="262"/>
            <ac:picMk id="3074" creationId="{FDFD8283-B64F-88A4-4544-F15C57DF4C1C}"/>
          </ac:picMkLst>
        </pc:picChg>
        <pc:picChg chg="add mod">
          <ac:chgData name="Amalia Spiliakou" userId="f4bd6b91a0b5818a" providerId="LiveId" clId="{EB249A72-257A-4C4A-9E24-69649E307901}" dt="2022-10-31T08:16:40.343" v="344" actId="1076"/>
          <ac:picMkLst>
            <pc:docMk/>
            <pc:sldMk cId="0" sldId="262"/>
            <ac:picMk id="3076" creationId="{5358BB39-5741-F62D-C139-AB6F1C82D9A1}"/>
          </ac:picMkLst>
        </pc:picChg>
      </pc:sldChg>
      <pc:sldChg chg="addSp delSp modSp mod setBg">
        <pc:chgData name="Amalia Spiliakou" userId="f4bd6b91a0b5818a" providerId="LiveId" clId="{EB249A72-257A-4C4A-9E24-69649E307901}" dt="2022-10-31T14:32:16.776" v="2339"/>
        <pc:sldMkLst>
          <pc:docMk/>
          <pc:sldMk cId="0" sldId="263"/>
        </pc:sldMkLst>
        <pc:spChg chg="mod">
          <ac:chgData name="Amalia Spiliakou" userId="f4bd6b91a0b5818a" providerId="LiveId" clId="{EB249A72-257A-4C4A-9E24-69649E307901}" dt="2022-10-31T14:32:16.776" v="2339"/>
          <ac:spMkLst>
            <pc:docMk/>
            <pc:sldMk cId="0" sldId="263"/>
            <ac:spMk id="2" creationId="{00000000-0000-0000-0000-000000000000}"/>
          </ac:spMkLst>
        </pc:spChg>
        <pc:spChg chg="add del mod">
          <ac:chgData name="Amalia Spiliakou" userId="f4bd6b91a0b5818a" providerId="LiveId" clId="{EB249A72-257A-4C4A-9E24-69649E307901}" dt="2022-10-31T08:28:40.056" v="528" actId="478"/>
          <ac:spMkLst>
            <pc:docMk/>
            <pc:sldMk cId="0" sldId="263"/>
            <ac:spMk id="5" creationId="{3D0DEED1-D777-EC9E-6328-8CEF49FF951D}"/>
          </ac:spMkLst>
        </pc:spChg>
        <pc:picChg chg="del mod">
          <ac:chgData name="Amalia Spiliakou" userId="f4bd6b91a0b5818a" providerId="LiveId" clId="{EB249A72-257A-4C4A-9E24-69649E307901}" dt="2022-10-31T08:28:36.048" v="527" actId="478"/>
          <ac:picMkLst>
            <pc:docMk/>
            <pc:sldMk cId="0" sldId="263"/>
            <ac:picMk id="4" creationId="{00000000-0000-0000-0000-000000000000}"/>
          </ac:picMkLst>
        </pc:picChg>
        <pc:picChg chg="add mod">
          <ac:chgData name="Amalia Spiliakou" userId="f4bd6b91a0b5818a" providerId="LiveId" clId="{EB249A72-257A-4C4A-9E24-69649E307901}" dt="2022-10-31T08:29:38.303" v="535" actId="1076"/>
          <ac:picMkLst>
            <pc:docMk/>
            <pc:sldMk cId="0" sldId="263"/>
            <ac:picMk id="4098" creationId="{74457528-C7E2-8ACC-40F2-E7941107109B}"/>
          </ac:picMkLst>
        </pc:picChg>
        <pc:picChg chg="add mod">
          <ac:chgData name="Amalia Spiliakou" userId="f4bd6b91a0b5818a" providerId="LiveId" clId="{EB249A72-257A-4C4A-9E24-69649E307901}" dt="2022-10-31T08:32:03.446" v="563" actId="1076"/>
          <ac:picMkLst>
            <pc:docMk/>
            <pc:sldMk cId="0" sldId="263"/>
            <ac:picMk id="4100" creationId="{927BD7CB-E831-047D-CA94-E5B4E8D6804C}"/>
          </ac:picMkLst>
        </pc:picChg>
      </pc:sldChg>
      <pc:sldChg chg="addSp delSp modSp mod setBg modClrScheme chgLayout">
        <pc:chgData name="Amalia Spiliakou" userId="f4bd6b91a0b5818a" providerId="LiveId" clId="{EB249A72-257A-4C4A-9E24-69649E307901}" dt="2022-10-31T09:44:42.641" v="604" actId="20577"/>
        <pc:sldMkLst>
          <pc:docMk/>
          <pc:sldMk cId="0" sldId="264"/>
        </pc:sldMkLst>
        <pc:spChg chg="add mod ord">
          <ac:chgData name="Amalia Spiliakou" userId="f4bd6b91a0b5818a" providerId="LiveId" clId="{EB249A72-257A-4C4A-9E24-69649E307901}" dt="2022-10-31T09:44:42.641" v="604" actId="20577"/>
          <ac:spMkLst>
            <pc:docMk/>
            <pc:sldMk cId="0" sldId="264"/>
            <ac:spMk id="2" creationId="{39B18DF1-693A-51EA-C939-98B92D106030}"/>
          </ac:spMkLst>
        </pc:spChg>
        <pc:picChg chg="del">
          <ac:chgData name="Amalia Spiliakou" userId="f4bd6b91a0b5818a" providerId="LiveId" clId="{EB249A72-257A-4C4A-9E24-69649E307901}" dt="2022-10-31T09:35:40.684" v="565" actId="478"/>
          <ac:picMkLst>
            <pc:docMk/>
            <pc:sldMk cId="0" sldId="264"/>
            <ac:picMk id="5" creationId="{00000000-0000-0000-0000-000000000000}"/>
          </ac:picMkLst>
        </pc:picChg>
        <pc:picChg chg="del">
          <ac:chgData name="Amalia Spiliakou" userId="f4bd6b91a0b5818a" providerId="LiveId" clId="{EB249A72-257A-4C4A-9E24-69649E307901}" dt="2022-10-31T09:37:39.825" v="572" actId="478"/>
          <ac:picMkLst>
            <pc:docMk/>
            <pc:sldMk cId="0" sldId="264"/>
            <ac:picMk id="7" creationId="{00000000-0000-0000-0000-000000000000}"/>
          </ac:picMkLst>
        </pc:picChg>
        <pc:picChg chg="add del mod">
          <ac:chgData name="Amalia Spiliakou" userId="f4bd6b91a0b5818a" providerId="LiveId" clId="{EB249A72-257A-4C4A-9E24-69649E307901}" dt="2022-10-31T09:35:46.129" v="568" actId="478"/>
          <ac:picMkLst>
            <pc:docMk/>
            <pc:sldMk cId="0" sldId="264"/>
            <ac:picMk id="5122" creationId="{BD9CFA55-BEC8-908A-BBB4-1794D1C627E4}"/>
          </ac:picMkLst>
        </pc:picChg>
        <pc:picChg chg="add mod">
          <ac:chgData name="Amalia Spiliakou" userId="f4bd6b91a0b5818a" providerId="LiveId" clId="{EB249A72-257A-4C4A-9E24-69649E307901}" dt="2022-10-31T09:37:37.881" v="571" actId="1076"/>
          <ac:picMkLst>
            <pc:docMk/>
            <pc:sldMk cId="0" sldId="264"/>
            <ac:picMk id="5124" creationId="{9441E254-ABCC-1E56-48A4-E8B41E7C4F00}"/>
          </ac:picMkLst>
        </pc:picChg>
        <pc:picChg chg="add mod">
          <ac:chgData name="Amalia Spiliakou" userId="f4bd6b91a0b5818a" providerId="LiveId" clId="{EB249A72-257A-4C4A-9E24-69649E307901}" dt="2022-10-31T09:41:23.577" v="584" actId="14100"/>
          <ac:picMkLst>
            <pc:docMk/>
            <pc:sldMk cId="0" sldId="264"/>
            <ac:picMk id="5126" creationId="{F8F0D7AB-686A-7ED0-AF24-8DA4FBCCC14B}"/>
          </ac:picMkLst>
        </pc:picChg>
        <pc:picChg chg="add mod">
          <ac:chgData name="Amalia Spiliakou" userId="f4bd6b91a0b5818a" providerId="LiveId" clId="{EB249A72-257A-4C4A-9E24-69649E307901}" dt="2022-10-31T09:42:59.494" v="594" actId="1038"/>
          <ac:picMkLst>
            <pc:docMk/>
            <pc:sldMk cId="0" sldId="264"/>
            <ac:picMk id="5128" creationId="{E4501AD3-D086-0A9C-5C84-5E66228C85A4}"/>
          </ac:picMkLst>
        </pc:picChg>
      </pc:sldChg>
      <pc:sldChg chg="del">
        <pc:chgData name="Amalia Spiliakou" userId="f4bd6b91a0b5818a" providerId="LiveId" clId="{EB249A72-257A-4C4A-9E24-69649E307901}" dt="2022-10-31T09:43:23.763" v="595" actId="47"/>
        <pc:sldMkLst>
          <pc:docMk/>
          <pc:sldMk cId="0" sldId="265"/>
        </pc:sldMkLst>
      </pc:sldChg>
      <pc:sldChg chg="del">
        <pc:chgData name="Amalia Spiliakou" userId="f4bd6b91a0b5818a" providerId="LiveId" clId="{EB249A72-257A-4C4A-9E24-69649E307901}" dt="2022-10-31T09:43:45.128" v="596" actId="47"/>
        <pc:sldMkLst>
          <pc:docMk/>
          <pc:sldMk cId="0" sldId="266"/>
        </pc:sldMkLst>
      </pc:sldChg>
      <pc:sldChg chg="del">
        <pc:chgData name="Amalia Spiliakou" userId="f4bd6b91a0b5818a" providerId="LiveId" clId="{EB249A72-257A-4C4A-9E24-69649E307901}" dt="2022-10-31T09:43:57.749" v="597" actId="47"/>
        <pc:sldMkLst>
          <pc:docMk/>
          <pc:sldMk cId="0" sldId="267"/>
        </pc:sldMkLst>
      </pc:sldChg>
      <pc:sldChg chg="addSp delSp modSp mod setBg">
        <pc:chgData name="Amalia Spiliakou" userId="f4bd6b91a0b5818a" providerId="LiveId" clId="{EB249A72-257A-4C4A-9E24-69649E307901}" dt="2022-10-31T11:09:05.811" v="1078" actId="20577"/>
        <pc:sldMkLst>
          <pc:docMk/>
          <pc:sldMk cId="0" sldId="268"/>
        </pc:sldMkLst>
        <pc:spChg chg="mod">
          <ac:chgData name="Amalia Spiliakou" userId="f4bd6b91a0b5818a" providerId="LiveId" clId="{EB249A72-257A-4C4A-9E24-69649E307901}" dt="2022-10-31T11:09:05.811" v="1078" actId="20577"/>
          <ac:spMkLst>
            <pc:docMk/>
            <pc:sldMk cId="0" sldId="268"/>
            <ac:spMk id="6" creationId="{00000000-0000-0000-0000-000000000000}"/>
          </ac:spMkLst>
        </pc:spChg>
        <pc:picChg chg="del">
          <ac:chgData name="Amalia Spiliakou" userId="f4bd6b91a0b5818a" providerId="LiveId" clId="{EB249A72-257A-4C4A-9E24-69649E307901}" dt="2022-10-31T11:04:15.921" v="1044" actId="478"/>
          <ac:picMkLst>
            <pc:docMk/>
            <pc:sldMk cId="0" sldId="268"/>
            <ac:picMk id="4" creationId="{00000000-0000-0000-0000-000000000000}"/>
          </ac:picMkLst>
        </pc:picChg>
        <pc:picChg chg="del">
          <ac:chgData name="Amalia Spiliakou" userId="f4bd6b91a0b5818a" providerId="LiveId" clId="{EB249A72-257A-4C4A-9E24-69649E307901}" dt="2022-10-31T11:04:33.852" v="1049" actId="478"/>
          <ac:picMkLst>
            <pc:docMk/>
            <pc:sldMk cId="0" sldId="268"/>
            <ac:picMk id="5" creationId="{00000000-0000-0000-0000-000000000000}"/>
          </ac:picMkLst>
        </pc:picChg>
        <pc:picChg chg="add mod">
          <ac:chgData name="Amalia Spiliakou" userId="f4bd6b91a0b5818a" providerId="LiveId" clId="{EB249A72-257A-4C4A-9E24-69649E307901}" dt="2022-10-31T11:04:30.707" v="1048" actId="1037"/>
          <ac:picMkLst>
            <pc:docMk/>
            <pc:sldMk cId="0" sldId="268"/>
            <ac:picMk id="9218" creationId="{E3871B98-AFE2-7CEE-1A52-27421D95335E}"/>
          </ac:picMkLst>
        </pc:picChg>
        <pc:picChg chg="add mod">
          <ac:chgData name="Amalia Spiliakou" userId="f4bd6b91a0b5818a" providerId="LiveId" clId="{EB249A72-257A-4C4A-9E24-69649E307901}" dt="2022-10-31T11:08:44.709" v="1075" actId="1076"/>
          <ac:picMkLst>
            <pc:docMk/>
            <pc:sldMk cId="0" sldId="268"/>
            <ac:picMk id="9220" creationId="{DCB6C3C2-0854-DE17-D619-565D80DD9B9C}"/>
          </ac:picMkLst>
        </pc:picChg>
      </pc:sldChg>
      <pc:sldChg chg="addSp delSp modSp mod ord setBg modClrScheme chgLayout">
        <pc:chgData name="Amalia Spiliakou" userId="f4bd6b91a0b5818a" providerId="LiveId" clId="{EB249A72-257A-4C4A-9E24-69649E307901}" dt="2022-10-31T11:03:03.149" v="1004" actId="20577"/>
        <pc:sldMkLst>
          <pc:docMk/>
          <pc:sldMk cId="0" sldId="269"/>
        </pc:sldMkLst>
        <pc:spChg chg="add del mod">
          <ac:chgData name="Amalia Spiliakou" userId="f4bd6b91a0b5818a" providerId="LiveId" clId="{EB249A72-257A-4C4A-9E24-69649E307901}" dt="2022-10-31T09:58:26.458" v="642" actId="478"/>
          <ac:spMkLst>
            <pc:docMk/>
            <pc:sldMk cId="0" sldId="269"/>
            <ac:spMk id="3" creationId="{EE525E59-F1EE-5A28-418A-AB07647E2C21}"/>
          </ac:spMkLst>
        </pc:spChg>
        <pc:spChg chg="add mod ord">
          <ac:chgData name="Amalia Spiliakou" userId="f4bd6b91a0b5818a" providerId="LiveId" clId="{EB249A72-257A-4C4A-9E24-69649E307901}" dt="2022-10-31T11:03:03.149" v="1004" actId="20577"/>
          <ac:spMkLst>
            <pc:docMk/>
            <pc:sldMk cId="0" sldId="269"/>
            <ac:spMk id="5" creationId="{F1716D3F-7B2E-9646-729B-A722CBC2FE34}"/>
          </ac:spMkLst>
        </pc:spChg>
        <pc:picChg chg="del mod">
          <ac:chgData name="Amalia Spiliakou" userId="f4bd6b91a0b5818a" providerId="LiveId" clId="{EB249A72-257A-4C4A-9E24-69649E307901}" dt="2022-10-31T09:58:22.285" v="641" actId="478"/>
          <ac:picMkLst>
            <pc:docMk/>
            <pc:sldMk cId="0" sldId="269"/>
            <ac:picMk id="4" creationId="{00000000-0000-0000-0000-000000000000}"/>
          </ac:picMkLst>
        </pc:picChg>
        <pc:picChg chg="add mod">
          <ac:chgData name="Amalia Spiliakou" userId="f4bd6b91a0b5818a" providerId="LiveId" clId="{EB249A72-257A-4C4A-9E24-69649E307901}" dt="2022-10-31T10:42:47.515" v="773" actId="1076"/>
          <ac:picMkLst>
            <pc:docMk/>
            <pc:sldMk cId="0" sldId="269"/>
            <ac:picMk id="8194" creationId="{CBBA2146-507A-B184-8CFD-3A2A75797C34}"/>
          </ac:picMkLst>
        </pc:picChg>
        <pc:picChg chg="add mod">
          <ac:chgData name="Amalia Spiliakou" userId="f4bd6b91a0b5818a" providerId="LiveId" clId="{EB249A72-257A-4C4A-9E24-69649E307901}" dt="2022-10-31T10:59:52.759" v="971" actId="14100"/>
          <ac:picMkLst>
            <pc:docMk/>
            <pc:sldMk cId="0" sldId="269"/>
            <ac:picMk id="8196" creationId="{807ACDA1-559B-8817-9F51-89D88AD16564}"/>
          </ac:picMkLst>
        </pc:picChg>
        <pc:picChg chg="add mod">
          <ac:chgData name="Amalia Spiliakou" userId="f4bd6b91a0b5818a" providerId="LiveId" clId="{EB249A72-257A-4C4A-9E24-69649E307901}" dt="2022-10-31T10:59:42.465" v="970" actId="14100"/>
          <ac:picMkLst>
            <pc:docMk/>
            <pc:sldMk cId="0" sldId="269"/>
            <ac:picMk id="8198" creationId="{38D7176A-8FB1-659E-6D8E-DABB24F3E48E}"/>
          </ac:picMkLst>
        </pc:picChg>
      </pc:sldChg>
      <pc:sldChg chg="addSp delSp modSp mod setBg">
        <pc:chgData name="Amalia Spiliakou" userId="f4bd6b91a0b5818a" providerId="LiveId" clId="{EB249A72-257A-4C4A-9E24-69649E307901}" dt="2022-10-31T14:33:53.805" v="2405" actId="14100"/>
        <pc:sldMkLst>
          <pc:docMk/>
          <pc:sldMk cId="0" sldId="270"/>
        </pc:sldMkLst>
        <pc:spChg chg="mod">
          <ac:chgData name="Amalia Spiliakou" userId="f4bd6b91a0b5818a" providerId="LiveId" clId="{EB249A72-257A-4C4A-9E24-69649E307901}" dt="2022-10-31T14:33:43.919" v="2404"/>
          <ac:spMkLst>
            <pc:docMk/>
            <pc:sldMk cId="0" sldId="270"/>
            <ac:spMk id="2" creationId="{00000000-0000-0000-0000-000000000000}"/>
          </ac:spMkLst>
        </pc:spChg>
        <pc:spChg chg="add del mod">
          <ac:chgData name="Amalia Spiliakou" userId="f4bd6b91a0b5818a" providerId="LiveId" clId="{EB249A72-257A-4C4A-9E24-69649E307901}" dt="2022-10-31T11:55:37.190" v="1108" actId="478"/>
          <ac:spMkLst>
            <pc:docMk/>
            <pc:sldMk cId="0" sldId="270"/>
            <ac:spMk id="5" creationId="{3138C61B-60E5-894A-0D3B-BAE4CD86D3FE}"/>
          </ac:spMkLst>
        </pc:spChg>
        <pc:picChg chg="del">
          <ac:chgData name="Amalia Spiliakou" userId="f4bd6b91a0b5818a" providerId="LiveId" clId="{EB249A72-257A-4C4A-9E24-69649E307901}" dt="2022-10-31T11:55:33.985" v="1107" actId="478"/>
          <ac:picMkLst>
            <pc:docMk/>
            <pc:sldMk cId="0" sldId="270"/>
            <ac:picMk id="4" creationId="{00000000-0000-0000-0000-000000000000}"/>
          </ac:picMkLst>
        </pc:picChg>
        <pc:picChg chg="add mod">
          <ac:chgData name="Amalia Spiliakou" userId="f4bd6b91a0b5818a" providerId="LiveId" clId="{EB249A72-257A-4C4A-9E24-69649E307901}" dt="2022-10-31T12:09:23.358" v="1188" actId="14100"/>
          <ac:picMkLst>
            <pc:docMk/>
            <pc:sldMk cId="0" sldId="270"/>
            <ac:picMk id="10242" creationId="{F1AC2997-0FF4-75AE-0B37-C3A8FE908459}"/>
          </ac:picMkLst>
        </pc:picChg>
        <pc:picChg chg="add del mod">
          <ac:chgData name="Amalia Spiliakou" userId="f4bd6b91a0b5818a" providerId="LiveId" clId="{EB249A72-257A-4C4A-9E24-69649E307901}" dt="2022-10-31T12:11:34.052" v="1205" actId="478"/>
          <ac:picMkLst>
            <pc:docMk/>
            <pc:sldMk cId="0" sldId="270"/>
            <ac:picMk id="10244" creationId="{D5286424-4440-8582-B50E-70183BB0439A}"/>
          </ac:picMkLst>
        </pc:picChg>
        <pc:picChg chg="add mod">
          <ac:chgData name="Amalia Spiliakou" userId="f4bd6b91a0b5818a" providerId="LiveId" clId="{EB249A72-257A-4C4A-9E24-69649E307901}" dt="2022-10-31T14:33:53.805" v="2405" actId="14100"/>
          <ac:picMkLst>
            <pc:docMk/>
            <pc:sldMk cId="0" sldId="270"/>
            <ac:picMk id="10246" creationId="{1FB8DC8A-8D8E-4329-B0B9-B8CA984C1BB9}"/>
          </ac:picMkLst>
        </pc:picChg>
        <pc:picChg chg="del">
          <ac:chgData name="Amalia Spiliakou" userId="f4bd6b91a0b5818a" providerId="LiveId" clId="{EB249A72-257A-4C4A-9E24-69649E307901}" dt="2022-10-31T12:08:28.914" v="1168" actId="478"/>
          <ac:picMkLst>
            <pc:docMk/>
            <pc:sldMk cId="0" sldId="270"/>
            <ac:picMk id="54274" creationId="{00000000-0000-0000-0000-000000000000}"/>
          </ac:picMkLst>
        </pc:picChg>
        <pc:picChg chg="del mod">
          <ac:chgData name="Amalia Spiliakou" userId="f4bd6b91a0b5818a" providerId="LiveId" clId="{EB249A72-257A-4C4A-9E24-69649E307901}" dt="2022-10-31T12:08:32.304" v="1170" actId="478"/>
          <ac:picMkLst>
            <pc:docMk/>
            <pc:sldMk cId="0" sldId="270"/>
            <ac:picMk id="54276" creationId="{00000000-0000-0000-0000-000000000000}"/>
          </ac:picMkLst>
        </pc:picChg>
      </pc:sldChg>
      <pc:sldChg chg="del">
        <pc:chgData name="Amalia Spiliakou" userId="f4bd6b91a0b5818a" providerId="LiveId" clId="{EB249A72-257A-4C4A-9E24-69649E307901}" dt="2022-10-31T14:05:59.310" v="1977" actId="47"/>
        <pc:sldMkLst>
          <pc:docMk/>
          <pc:sldMk cId="0" sldId="272"/>
        </pc:sldMkLst>
      </pc:sldChg>
      <pc:sldChg chg="modSp mod setBg">
        <pc:chgData name="Amalia Spiliakou" userId="f4bd6b91a0b5818a" providerId="LiveId" clId="{EB249A72-257A-4C4A-9E24-69649E307901}" dt="2022-10-31T14:50:26.381" v="2654" actId="20577"/>
        <pc:sldMkLst>
          <pc:docMk/>
          <pc:sldMk cId="0" sldId="273"/>
        </pc:sldMkLst>
        <pc:spChg chg="mod">
          <ac:chgData name="Amalia Spiliakou" userId="f4bd6b91a0b5818a" providerId="LiveId" clId="{EB249A72-257A-4C4A-9E24-69649E307901}" dt="2022-10-31T14:50:26.381" v="2654" actId="20577"/>
          <ac:spMkLst>
            <pc:docMk/>
            <pc:sldMk cId="0" sldId="273"/>
            <ac:spMk id="2" creationId="{00000000-0000-0000-0000-000000000000}"/>
          </ac:spMkLst>
        </pc:spChg>
      </pc:sldChg>
      <pc:sldChg chg="del">
        <pc:chgData name="Amalia Spiliakou" userId="f4bd6b91a0b5818a" providerId="LiveId" clId="{EB249A72-257A-4C4A-9E24-69649E307901}" dt="2022-10-31T12:14:09.712" v="1218" actId="47"/>
        <pc:sldMkLst>
          <pc:docMk/>
          <pc:sldMk cId="0" sldId="275"/>
        </pc:sldMkLst>
      </pc:sldChg>
      <pc:sldChg chg="del">
        <pc:chgData name="Amalia Spiliakou" userId="f4bd6b91a0b5818a" providerId="LiveId" clId="{EB249A72-257A-4C4A-9E24-69649E307901}" dt="2022-10-31T12:14:11.824" v="1219" actId="47"/>
        <pc:sldMkLst>
          <pc:docMk/>
          <pc:sldMk cId="0" sldId="276"/>
        </pc:sldMkLst>
      </pc:sldChg>
      <pc:sldChg chg="del">
        <pc:chgData name="Amalia Spiliakou" userId="f4bd6b91a0b5818a" providerId="LiveId" clId="{EB249A72-257A-4C4A-9E24-69649E307901}" dt="2022-10-31T14:05:53.227" v="1974" actId="47"/>
        <pc:sldMkLst>
          <pc:docMk/>
          <pc:sldMk cId="0" sldId="278"/>
        </pc:sldMkLst>
      </pc:sldChg>
      <pc:sldChg chg="del">
        <pc:chgData name="Amalia Spiliakou" userId="f4bd6b91a0b5818a" providerId="LiveId" clId="{EB249A72-257A-4C4A-9E24-69649E307901}" dt="2022-10-31T14:06:12.108" v="1980" actId="47"/>
        <pc:sldMkLst>
          <pc:docMk/>
          <pc:sldMk cId="0" sldId="279"/>
        </pc:sldMkLst>
      </pc:sldChg>
      <pc:sldChg chg="del">
        <pc:chgData name="Amalia Spiliakou" userId="f4bd6b91a0b5818a" providerId="LiveId" clId="{EB249A72-257A-4C4A-9E24-69649E307901}" dt="2022-10-31T12:14:15.002" v="1220" actId="47"/>
        <pc:sldMkLst>
          <pc:docMk/>
          <pc:sldMk cId="0" sldId="280"/>
        </pc:sldMkLst>
      </pc:sldChg>
      <pc:sldChg chg="del">
        <pc:chgData name="Amalia Spiliakou" userId="f4bd6b91a0b5818a" providerId="LiveId" clId="{EB249A72-257A-4C4A-9E24-69649E307901}" dt="2022-10-31T14:05:57.725" v="1976" actId="47"/>
        <pc:sldMkLst>
          <pc:docMk/>
          <pc:sldMk cId="0" sldId="281"/>
        </pc:sldMkLst>
      </pc:sldChg>
      <pc:sldChg chg="del">
        <pc:chgData name="Amalia Spiliakou" userId="f4bd6b91a0b5818a" providerId="LiveId" clId="{EB249A72-257A-4C4A-9E24-69649E307901}" dt="2022-10-31T11:09:24.799" v="1080" actId="47"/>
        <pc:sldMkLst>
          <pc:docMk/>
          <pc:sldMk cId="0" sldId="282"/>
        </pc:sldMkLst>
      </pc:sldChg>
      <pc:sldChg chg="del">
        <pc:chgData name="Amalia Spiliakou" userId="f4bd6b91a0b5818a" providerId="LiveId" clId="{EB249A72-257A-4C4A-9E24-69649E307901}" dt="2022-10-31T14:55:08.308" v="2758" actId="47"/>
        <pc:sldMkLst>
          <pc:docMk/>
          <pc:sldMk cId="0" sldId="283"/>
        </pc:sldMkLst>
      </pc:sldChg>
      <pc:sldChg chg="del">
        <pc:chgData name="Amalia Spiliakou" userId="f4bd6b91a0b5818a" providerId="LiveId" clId="{EB249A72-257A-4C4A-9E24-69649E307901}" dt="2022-10-31T14:55:06.450" v="2757" actId="47"/>
        <pc:sldMkLst>
          <pc:docMk/>
          <pc:sldMk cId="0" sldId="285"/>
        </pc:sldMkLst>
      </pc:sldChg>
      <pc:sldChg chg="modSp mod setBg">
        <pc:chgData name="Amalia Spiliakou" userId="f4bd6b91a0b5818a" providerId="LiveId" clId="{EB249A72-257A-4C4A-9E24-69649E307901}" dt="2022-10-31T15:58:13.210" v="3362" actId="20577"/>
        <pc:sldMkLst>
          <pc:docMk/>
          <pc:sldMk cId="0" sldId="286"/>
        </pc:sldMkLst>
        <pc:spChg chg="mod">
          <ac:chgData name="Amalia Spiliakou" userId="f4bd6b91a0b5818a" providerId="LiveId" clId="{EB249A72-257A-4C4A-9E24-69649E307901}" dt="2022-10-31T15:58:13.210" v="3362" actId="20577"/>
          <ac:spMkLst>
            <pc:docMk/>
            <pc:sldMk cId="0" sldId="286"/>
            <ac:spMk id="2" creationId="{00000000-0000-0000-0000-000000000000}"/>
          </ac:spMkLst>
        </pc:spChg>
        <pc:picChg chg="mod">
          <ac:chgData name="Amalia Spiliakou" userId="f4bd6b91a0b5818a" providerId="LiveId" clId="{EB249A72-257A-4C4A-9E24-69649E307901}" dt="2022-10-31T15:56:09.157" v="3278" actId="14100"/>
          <ac:picMkLst>
            <pc:docMk/>
            <pc:sldMk cId="0" sldId="286"/>
            <ac:picMk id="4" creationId="{00000000-0000-0000-0000-000000000000}"/>
          </ac:picMkLst>
        </pc:picChg>
      </pc:sldChg>
      <pc:sldChg chg="del">
        <pc:chgData name="Amalia Spiliakou" userId="f4bd6b91a0b5818a" providerId="LiveId" clId="{EB249A72-257A-4C4A-9E24-69649E307901}" dt="2022-10-31T14:06:00.784" v="1978" actId="47"/>
        <pc:sldMkLst>
          <pc:docMk/>
          <pc:sldMk cId="0" sldId="287"/>
        </pc:sldMkLst>
      </pc:sldChg>
      <pc:sldChg chg="del">
        <pc:chgData name="Amalia Spiliakou" userId="f4bd6b91a0b5818a" providerId="LiveId" clId="{EB249A72-257A-4C4A-9E24-69649E307901}" dt="2022-10-31T14:57:50.045" v="2759" actId="47"/>
        <pc:sldMkLst>
          <pc:docMk/>
          <pc:sldMk cId="0" sldId="288"/>
        </pc:sldMkLst>
      </pc:sldChg>
      <pc:sldChg chg="del">
        <pc:chgData name="Amalia Spiliakou" userId="f4bd6b91a0b5818a" providerId="LiveId" clId="{EB249A72-257A-4C4A-9E24-69649E307901}" dt="2022-10-31T16:05:30.478" v="3384" actId="47"/>
        <pc:sldMkLst>
          <pc:docMk/>
          <pc:sldMk cId="0" sldId="289"/>
        </pc:sldMkLst>
      </pc:sldChg>
      <pc:sldChg chg="addSp delSp modSp mod setBg modClrScheme chgLayout">
        <pc:chgData name="Amalia Spiliakou" userId="f4bd6b91a0b5818a" providerId="LiveId" clId="{EB249A72-257A-4C4A-9E24-69649E307901}" dt="2022-10-31T15:33:37.844" v="3071" actId="20577"/>
        <pc:sldMkLst>
          <pc:docMk/>
          <pc:sldMk cId="0" sldId="290"/>
        </pc:sldMkLst>
        <pc:spChg chg="add del mod">
          <ac:chgData name="Amalia Spiliakou" userId="f4bd6b91a0b5818a" providerId="LiveId" clId="{EB249A72-257A-4C4A-9E24-69649E307901}" dt="2022-10-31T15:12:16.240" v="2890" actId="478"/>
          <ac:spMkLst>
            <pc:docMk/>
            <pc:sldMk cId="0" sldId="290"/>
            <ac:spMk id="5" creationId="{6411AAA5-0325-BE8A-73AC-B410E1DA47D4}"/>
          </ac:spMkLst>
        </pc:spChg>
        <pc:spChg chg="add mod ord">
          <ac:chgData name="Amalia Spiliakou" userId="f4bd6b91a0b5818a" providerId="LiveId" clId="{EB249A72-257A-4C4A-9E24-69649E307901}" dt="2022-10-31T15:33:37.844" v="3071" actId="20577"/>
          <ac:spMkLst>
            <pc:docMk/>
            <pc:sldMk cId="0" sldId="290"/>
            <ac:spMk id="6" creationId="{4C8CF843-02F6-344B-1891-5A230AD0CC61}"/>
          </ac:spMkLst>
        </pc:spChg>
        <pc:picChg chg="del mod">
          <ac:chgData name="Amalia Spiliakou" userId="f4bd6b91a0b5818a" providerId="LiveId" clId="{EB249A72-257A-4C4A-9E24-69649E307901}" dt="2022-10-31T15:27:53.670" v="2996" actId="478"/>
          <ac:picMkLst>
            <pc:docMk/>
            <pc:sldMk cId="0" sldId="290"/>
            <ac:picMk id="3" creationId="{00000000-0000-0000-0000-000000000000}"/>
          </ac:picMkLst>
        </pc:picChg>
        <pc:picChg chg="del">
          <ac:chgData name="Amalia Spiliakou" userId="f4bd6b91a0b5818a" providerId="LiveId" clId="{EB249A72-257A-4C4A-9E24-69649E307901}" dt="2022-10-31T15:12:13.870" v="2889" actId="478"/>
          <ac:picMkLst>
            <pc:docMk/>
            <pc:sldMk cId="0" sldId="290"/>
            <ac:picMk id="4" creationId="{00000000-0000-0000-0000-000000000000}"/>
          </ac:picMkLst>
        </pc:picChg>
        <pc:picChg chg="add del mod">
          <ac:chgData name="Amalia Spiliakou" userId="f4bd6b91a0b5818a" providerId="LiveId" clId="{EB249A72-257A-4C4A-9E24-69649E307901}" dt="2022-10-31T15:13:02.769" v="2901" actId="478"/>
          <ac:picMkLst>
            <pc:docMk/>
            <pc:sldMk cId="0" sldId="290"/>
            <ac:picMk id="25602" creationId="{E14FF346-9F09-1FFF-0ECB-8A493D37A4D7}"/>
          </ac:picMkLst>
        </pc:picChg>
        <pc:picChg chg="add mod">
          <ac:chgData name="Amalia Spiliakou" userId="f4bd6b91a0b5818a" providerId="LiveId" clId="{EB249A72-257A-4C4A-9E24-69649E307901}" dt="2022-10-31T15:13:16.141" v="2903" actId="1076"/>
          <ac:picMkLst>
            <pc:docMk/>
            <pc:sldMk cId="0" sldId="290"/>
            <ac:picMk id="25604" creationId="{E6A37BE9-F38A-67D9-54D0-89B835233EEE}"/>
          </ac:picMkLst>
        </pc:picChg>
        <pc:picChg chg="add mod">
          <ac:chgData name="Amalia Spiliakou" userId="f4bd6b91a0b5818a" providerId="LiveId" clId="{EB249A72-257A-4C4A-9E24-69649E307901}" dt="2022-10-31T15:22:44.603" v="2982" actId="14100"/>
          <ac:picMkLst>
            <pc:docMk/>
            <pc:sldMk cId="0" sldId="290"/>
            <ac:picMk id="25606" creationId="{ECCC25C1-1C82-E9FA-87CC-6E7A6978121C}"/>
          </ac:picMkLst>
        </pc:picChg>
      </pc:sldChg>
      <pc:sldChg chg="del">
        <pc:chgData name="Amalia Spiliakou" userId="f4bd6b91a0b5818a" providerId="LiveId" clId="{EB249A72-257A-4C4A-9E24-69649E307901}" dt="2022-11-01T05:58:34.096" v="3798" actId="47"/>
        <pc:sldMkLst>
          <pc:docMk/>
          <pc:sldMk cId="0" sldId="291"/>
        </pc:sldMkLst>
      </pc:sldChg>
      <pc:sldChg chg="del">
        <pc:chgData name="Amalia Spiliakou" userId="f4bd6b91a0b5818a" providerId="LiveId" clId="{EB249A72-257A-4C4A-9E24-69649E307901}" dt="2022-10-31T15:41:42.294" v="3144" actId="47"/>
        <pc:sldMkLst>
          <pc:docMk/>
          <pc:sldMk cId="0" sldId="292"/>
        </pc:sldMkLst>
      </pc:sldChg>
      <pc:sldChg chg="addSp delSp modSp mod setBg">
        <pc:chgData name="Amalia Spiliakou" userId="f4bd6b91a0b5818a" providerId="LiveId" clId="{EB249A72-257A-4C4A-9E24-69649E307901}" dt="2022-10-31T14:34:29.858" v="2426" actId="6549"/>
        <pc:sldMkLst>
          <pc:docMk/>
          <pc:sldMk cId="0" sldId="293"/>
        </pc:sldMkLst>
        <pc:spChg chg="mod">
          <ac:chgData name="Amalia Spiliakou" userId="f4bd6b91a0b5818a" providerId="LiveId" clId="{EB249A72-257A-4C4A-9E24-69649E307901}" dt="2022-10-31T14:34:29.858" v="2426" actId="6549"/>
          <ac:spMkLst>
            <pc:docMk/>
            <pc:sldMk cId="0" sldId="293"/>
            <ac:spMk id="2" creationId="{00000000-0000-0000-0000-000000000000}"/>
          </ac:spMkLst>
        </pc:spChg>
        <pc:picChg chg="mod">
          <ac:chgData name="Amalia Spiliakou" userId="f4bd6b91a0b5818a" providerId="LiveId" clId="{EB249A72-257A-4C4A-9E24-69649E307901}" dt="2022-10-31T13:13:20.847" v="1627" actId="1076"/>
          <ac:picMkLst>
            <pc:docMk/>
            <pc:sldMk cId="0" sldId="293"/>
            <ac:picMk id="4" creationId="{00000000-0000-0000-0000-000000000000}"/>
          </ac:picMkLst>
        </pc:picChg>
        <pc:picChg chg="add mod">
          <ac:chgData name="Amalia Spiliakou" userId="f4bd6b91a0b5818a" providerId="LiveId" clId="{EB249A72-257A-4C4A-9E24-69649E307901}" dt="2022-10-31T13:13:26.071" v="1628" actId="1076"/>
          <ac:picMkLst>
            <pc:docMk/>
            <pc:sldMk cId="0" sldId="293"/>
            <ac:picMk id="14338" creationId="{5BB8E3C9-D37D-B1C1-B12A-8DE71943BD6F}"/>
          </ac:picMkLst>
        </pc:picChg>
        <pc:picChg chg="add del">
          <ac:chgData name="Amalia Spiliakou" userId="f4bd6b91a0b5818a" providerId="LiveId" clId="{EB249A72-257A-4C4A-9E24-69649E307901}" dt="2022-10-31T13:11:23.342" v="1622" actId="478"/>
          <ac:picMkLst>
            <pc:docMk/>
            <pc:sldMk cId="0" sldId="293"/>
            <ac:picMk id="14340" creationId="{847D2177-DDA6-D3B0-1A91-74BF95FF7A25}"/>
          </ac:picMkLst>
        </pc:picChg>
        <pc:picChg chg="add mod">
          <ac:chgData name="Amalia Spiliakou" userId="f4bd6b91a0b5818a" providerId="LiveId" clId="{EB249A72-257A-4C4A-9E24-69649E307901}" dt="2022-10-31T13:15:51.966" v="1648" actId="1076"/>
          <ac:picMkLst>
            <pc:docMk/>
            <pc:sldMk cId="0" sldId="293"/>
            <ac:picMk id="14342" creationId="{40BA7C82-9460-3473-FA2D-4E19C8D07EC4}"/>
          </ac:picMkLst>
        </pc:picChg>
        <pc:picChg chg="del">
          <ac:chgData name="Amalia Spiliakou" userId="f4bd6b91a0b5818a" providerId="LiveId" clId="{EB249A72-257A-4C4A-9E24-69649E307901}" dt="2022-10-31T13:05:16.004" v="1597" actId="478"/>
          <ac:picMkLst>
            <pc:docMk/>
            <pc:sldMk cId="0" sldId="293"/>
            <ac:picMk id="49154" creationId="{00000000-0000-0000-0000-000000000000}"/>
          </ac:picMkLst>
        </pc:picChg>
        <pc:picChg chg="del">
          <ac:chgData name="Amalia Spiliakou" userId="f4bd6b91a0b5818a" providerId="LiveId" clId="{EB249A72-257A-4C4A-9E24-69649E307901}" dt="2022-10-31T13:11:16.199" v="1619" actId="478"/>
          <ac:picMkLst>
            <pc:docMk/>
            <pc:sldMk cId="0" sldId="293"/>
            <ac:picMk id="49156" creationId="{00000000-0000-0000-0000-000000000000}"/>
          </ac:picMkLst>
        </pc:picChg>
        <pc:picChg chg="del">
          <ac:chgData name="Amalia Spiliakou" userId="f4bd6b91a0b5818a" providerId="LiveId" clId="{EB249A72-257A-4C4A-9E24-69649E307901}" dt="2022-10-31T13:11:17.945" v="1620" actId="478"/>
          <ac:picMkLst>
            <pc:docMk/>
            <pc:sldMk cId="0" sldId="293"/>
            <ac:picMk id="49158" creationId="{00000000-0000-0000-0000-000000000000}"/>
          </ac:picMkLst>
        </pc:picChg>
      </pc:sldChg>
      <pc:sldChg chg="del">
        <pc:chgData name="Amalia Spiliakou" userId="f4bd6b91a0b5818a" providerId="LiveId" clId="{EB249A72-257A-4C4A-9E24-69649E307901}" dt="2022-10-31T13:18:57.591" v="1649" actId="47"/>
        <pc:sldMkLst>
          <pc:docMk/>
          <pc:sldMk cId="0" sldId="294"/>
        </pc:sldMkLst>
      </pc:sldChg>
      <pc:sldChg chg="del">
        <pc:chgData name="Amalia Spiliakou" userId="f4bd6b91a0b5818a" providerId="LiveId" clId="{EB249A72-257A-4C4A-9E24-69649E307901}" dt="2022-10-31T12:14:07.220" v="1217" actId="47"/>
        <pc:sldMkLst>
          <pc:docMk/>
          <pc:sldMk cId="0" sldId="295"/>
        </pc:sldMkLst>
      </pc:sldChg>
      <pc:sldChg chg="del">
        <pc:chgData name="Amalia Spiliakou" userId="f4bd6b91a0b5818a" providerId="LiveId" clId="{EB249A72-257A-4C4A-9E24-69649E307901}" dt="2022-10-31T14:55:04.585" v="2756" actId="47"/>
        <pc:sldMkLst>
          <pc:docMk/>
          <pc:sldMk cId="0" sldId="296"/>
        </pc:sldMkLst>
      </pc:sldChg>
      <pc:sldChg chg="del">
        <pc:chgData name="Amalia Spiliakou" userId="f4bd6b91a0b5818a" providerId="LiveId" clId="{EB249A72-257A-4C4A-9E24-69649E307901}" dt="2022-10-31T14:40:33.221" v="2531" actId="47"/>
        <pc:sldMkLst>
          <pc:docMk/>
          <pc:sldMk cId="0" sldId="297"/>
        </pc:sldMkLst>
      </pc:sldChg>
      <pc:sldChg chg="del">
        <pc:chgData name="Amalia Spiliakou" userId="f4bd6b91a0b5818a" providerId="LiveId" clId="{EB249A72-257A-4C4A-9E24-69649E307901}" dt="2022-10-31T15:41:44.731" v="3145" actId="47"/>
        <pc:sldMkLst>
          <pc:docMk/>
          <pc:sldMk cId="0" sldId="299"/>
        </pc:sldMkLst>
      </pc:sldChg>
      <pc:sldChg chg="addSp modSp mod setBg">
        <pc:chgData name="Amalia Spiliakou" userId="f4bd6b91a0b5818a" providerId="LiveId" clId="{EB249A72-257A-4C4A-9E24-69649E307901}" dt="2022-10-31T15:30:09.322" v="3048"/>
        <pc:sldMkLst>
          <pc:docMk/>
          <pc:sldMk cId="0" sldId="300"/>
        </pc:sldMkLst>
        <pc:spChg chg="mod">
          <ac:chgData name="Amalia Spiliakou" userId="f4bd6b91a0b5818a" providerId="LiveId" clId="{EB249A72-257A-4C4A-9E24-69649E307901}" dt="2022-10-31T15:30:09.322" v="3048"/>
          <ac:spMkLst>
            <pc:docMk/>
            <pc:sldMk cId="0" sldId="300"/>
            <ac:spMk id="2" creationId="{00000000-0000-0000-0000-000000000000}"/>
          </ac:spMkLst>
        </pc:spChg>
        <pc:picChg chg="add mod">
          <ac:chgData name="Amalia Spiliakou" userId="f4bd6b91a0b5818a" providerId="LiveId" clId="{EB249A72-257A-4C4A-9E24-69649E307901}" dt="2022-10-31T15:28:43.577" v="3006" actId="1076"/>
          <ac:picMkLst>
            <pc:docMk/>
            <pc:sldMk cId="0" sldId="300"/>
            <ac:picMk id="3" creationId="{72C01E0E-65C0-C9D6-9B50-802E80806010}"/>
          </ac:picMkLst>
        </pc:picChg>
        <pc:picChg chg="mod">
          <ac:chgData name="Amalia Spiliakou" userId="f4bd6b91a0b5818a" providerId="LiveId" clId="{EB249A72-257A-4C4A-9E24-69649E307901}" dt="2022-10-31T15:28:35.300" v="3004" actId="1076"/>
          <ac:picMkLst>
            <pc:docMk/>
            <pc:sldMk cId="0" sldId="300"/>
            <ac:picMk id="4" creationId="{00000000-0000-0000-0000-000000000000}"/>
          </ac:picMkLst>
        </pc:picChg>
      </pc:sldChg>
      <pc:sldChg chg="del">
        <pc:chgData name="Amalia Spiliakou" userId="f4bd6b91a0b5818a" providerId="LiveId" clId="{EB249A72-257A-4C4A-9E24-69649E307901}" dt="2022-11-01T06:06:43.378" v="3877" actId="47"/>
        <pc:sldMkLst>
          <pc:docMk/>
          <pc:sldMk cId="0" sldId="303"/>
        </pc:sldMkLst>
      </pc:sldChg>
      <pc:sldChg chg="del">
        <pc:chgData name="Amalia Spiliakou" userId="f4bd6b91a0b5818a" providerId="LiveId" clId="{EB249A72-257A-4C4A-9E24-69649E307901}" dt="2022-10-31T13:18:59.213" v="1650" actId="47"/>
        <pc:sldMkLst>
          <pc:docMk/>
          <pc:sldMk cId="0" sldId="305"/>
        </pc:sldMkLst>
      </pc:sldChg>
      <pc:sldChg chg="del">
        <pc:chgData name="Amalia Spiliakou" userId="f4bd6b91a0b5818a" providerId="LiveId" clId="{EB249A72-257A-4C4A-9E24-69649E307901}" dt="2022-10-31T11:53:00.426" v="1082" actId="47"/>
        <pc:sldMkLst>
          <pc:docMk/>
          <pc:sldMk cId="0" sldId="306"/>
        </pc:sldMkLst>
      </pc:sldChg>
      <pc:sldChg chg="addSp delSp modSp mod setBg">
        <pc:chgData name="Amalia Spiliakou" userId="f4bd6b91a0b5818a" providerId="LiveId" clId="{EB249A72-257A-4C4A-9E24-69649E307901}" dt="2022-10-31T14:35:03.534" v="2444"/>
        <pc:sldMkLst>
          <pc:docMk/>
          <pc:sldMk cId="0" sldId="307"/>
        </pc:sldMkLst>
        <pc:spChg chg="mod">
          <ac:chgData name="Amalia Spiliakou" userId="f4bd6b91a0b5818a" providerId="LiveId" clId="{EB249A72-257A-4C4A-9E24-69649E307901}" dt="2022-10-31T14:35:03.534" v="2444"/>
          <ac:spMkLst>
            <pc:docMk/>
            <pc:sldMk cId="0" sldId="307"/>
            <ac:spMk id="2" creationId="{00000000-0000-0000-0000-000000000000}"/>
          </ac:spMkLst>
        </pc:spChg>
        <pc:spChg chg="add del mod">
          <ac:chgData name="Amalia Spiliakou" userId="f4bd6b91a0b5818a" providerId="LiveId" clId="{EB249A72-257A-4C4A-9E24-69649E307901}" dt="2022-10-31T13:19:50.286" v="1655" actId="478"/>
          <ac:spMkLst>
            <pc:docMk/>
            <pc:sldMk cId="0" sldId="307"/>
            <ac:spMk id="5" creationId="{F4B4634D-C272-2FB9-548C-8A88750176BE}"/>
          </ac:spMkLst>
        </pc:spChg>
        <pc:picChg chg="del">
          <ac:chgData name="Amalia Spiliakou" userId="f4bd6b91a0b5818a" providerId="LiveId" clId="{EB249A72-257A-4C4A-9E24-69649E307901}" dt="2022-10-31T13:19:47.786" v="1654" actId="478"/>
          <ac:picMkLst>
            <pc:docMk/>
            <pc:sldMk cId="0" sldId="307"/>
            <ac:picMk id="4" creationId="{00000000-0000-0000-0000-000000000000}"/>
          </ac:picMkLst>
        </pc:picChg>
        <pc:picChg chg="add mod">
          <ac:chgData name="Amalia Spiliakou" userId="f4bd6b91a0b5818a" providerId="LiveId" clId="{EB249A72-257A-4C4A-9E24-69649E307901}" dt="2022-10-31T13:27:32.547" v="1735" actId="1076"/>
          <ac:picMkLst>
            <pc:docMk/>
            <pc:sldMk cId="0" sldId="307"/>
            <ac:picMk id="15362" creationId="{C898BAE3-7D9D-B829-6099-D466A34F4B61}"/>
          </ac:picMkLst>
        </pc:picChg>
        <pc:picChg chg="del">
          <ac:chgData name="Amalia Spiliakou" userId="f4bd6b91a0b5818a" providerId="LiveId" clId="{EB249A72-257A-4C4A-9E24-69649E307901}" dt="2022-10-31T13:19:51.763" v="1656" actId="478"/>
          <ac:picMkLst>
            <pc:docMk/>
            <pc:sldMk cId="0" sldId="307"/>
            <ac:picMk id="46082" creationId="{00000000-0000-0000-0000-000000000000}"/>
          </ac:picMkLst>
        </pc:picChg>
      </pc:sldChg>
      <pc:sldChg chg="addSp delSp modSp mod setBg">
        <pc:chgData name="Amalia Spiliakou" userId="f4bd6b91a0b5818a" providerId="LiveId" clId="{EB249A72-257A-4C4A-9E24-69649E307901}" dt="2022-11-01T06:07:43.438" v="3884" actId="20577"/>
        <pc:sldMkLst>
          <pc:docMk/>
          <pc:sldMk cId="0" sldId="308"/>
        </pc:sldMkLst>
        <pc:spChg chg="mod">
          <ac:chgData name="Amalia Spiliakou" userId="f4bd6b91a0b5818a" providerId="LiveId" clId="{EB249A72-257A-4C4A-9E24-69649E307901}" dt="2022-11-01T06:07:43.438" v="3884" actId="20577"/>
          <ac:spMkLst>
            <pc:docMk/>
            <pc:sldMk cId="0" sldId="308"/>
            <ac:spMk id="2" creationId="{00000000-0000-0000-0000-000000000000}"/>
          </ac:spMkLst>
        </pc:spChg>
        <pc:spChg chg="add del mod">
          <ac:chgData name="Amalia Spiliakou" userId="f4bd6b91a0b5818a" providerId="LiveId" clId="{EB249A72-257A-4C4A-9E24-69649E307901}" dt="2022-11-01T06:00:05.829" v="3801" actId="478"/>
          <ac:spMkLst>
            <pc:docMk/>
            <pc:sldMk cId="0" sldId="308"/>
            <ac:spMk id="4" creationId="{82C000D1-7F9E-1C6E-FBF9-883355B4C1F5}"/>
          </ac:spMkLst>
        </pc:spChg>
        <pc:picChg chg="del">
          <ac:chgData name="Amalia Spiliakou" userId="f4bd6b91a0b5818a" providerId="LiveId" clId="{EB249A72-257A-4C4A-9E24-69649E307901}" dt="2022-11-01T06:00:03.299" v="3800" actId="478"/>
          <ac:picMkLst>
            <pc:docMk/>
            <pc:sldMk cId="0" sldId="308"/>
            <ac:picMk id="6" creationId="{00000000-0000-0000-0000-000000000000}"/>
          </ac:picMkLst>
        </pc:picChg>
        <pc:picChg chg="add mod">
          <ac:chgData name="Amalia Spiliakou" userId="f4bd6b91a0b5818a" providerId="LiveId" clId="{EB249A72-257A-4C4A-9E24-69649E307901}" dt="2022-11-01T06:03:21.212" v="3808" actId="1076"/>
          <ac:picMkLst>
            <pc:docMk/>
            <pc:sldMk cId="0" sldId="308"/>
            <ac:picMk id="6146" creationId="{2D85EB56-1661-1E45-6CBF-82F28CFA9CD3}"/>
          </ac:picMkLst>
        </pc:picChg>
        <pc:picChg chg="add mod">
          <ac:chgData name="Amalia Spiliakou" userId="f4bd6b91a0b5818a" providerId="LiveId" clId="{EB249A72-257A-4C4A-9E24-69649E307901}" dt="2022-11-01T06:03:17.034" v="3806" actId="1076"/>
          <ac:picMkLst>
            <pc:docMk/>
            <pc:sldMk cId="0" sldId="308"/>
            <ac:picMk id="6148" creationId="{5C6C9126-DFED-A922-F5F8-0F3B8C23D520}"/>
          </ac:picMkLst>
        </pc:picChg>
      </pc:sldChg>
      <pc:sldChg chg="del">
        <pc:chgData name="Amalia Spiliakou" userId="f4bd6b91a0b5818a" providerId="LiveId" clId="{EB249A72-257A-4C4A-9E24-69649E307901}" dt="2022-11-01T05:58:37.319" v="3799" actId="47"/>
        <pc:sldMkLst>
          <pc:docMk/>
          <pc:sldMk cId="0" sldId="309"/>
        </pc:sldMkLst>
      </pc:sldChg>
      <pc:sldChg chg="del">
        <pc:chgData name="Amalia Spiliakou" userId="f4bd6b91a0b5818a" providerId="LiveId" clId="{EB249A72-257A-4C4A-9E24-69649E307901}" dt="2022-10-31T14:57:51.231" v="2760" actId="47"/>
        <pc:sldMkLst>
          <pc:docMk/>
          <pc:sldMk cId="0" sldId="311"/>
        </pc:sldMkLst>
      </pc:sldChg>
      <pc:sldChg chg="addSp delSp modSp mod setBg modClrScheme chgLayout">
        <pc:chgData name="Amalia Spiliakou" userId="f4bd6b91a0b5818a" providerId="LiveId" clId="{EB249A72-257A-4C4A-9E24-69649E307901}" dt="2022-11-01T06:11:51.167" v="3900"/>
        <pc:sldMkLst>
          <pc:docMk/>
          <pc:sldMk cId="0" sldId="312"/>
        </pc:sldMkLst>
        <pc:spChg chg="add del mod">
          <ac:chgData name="Amalia Spiliakou" userId="f4bd6b91a0b5818a" providerId="LiveId" clId="{EB249A72-257A-4C4A-9E24-69649E307901}" dt="2022-11-01T06:10:22.576" v="3888" actId="478"/>
          <ac:spMkLst>
            <pc:docMk/>
            <pc:sldMk cId="0" sldId="312"/>
            <ac:spMk id="3" creationId="{A54C12C1-5733-E200-EE57-EF2F162CB165}"/>
          </ac:spMkLst>
        </pc:spChg>
        <pc:spChg chg="add mod ord">
          <ac:chgData name="Amalia Spiliakou" userId="f4bd6b91a0b5818a" providerId="LiveId" clId="{EB249A72-257A-4C4A-9E24-69649E307901}" dt="2022-11-01T06:11:46.255" v="3899" actId="14100"/>
          <ac:spMkLst>
            <pc:docMk/>
            <pc:sldMk cId="0" sldId="312"/>
            <ac:spMk id="5" creationId="{05CD1896-E229-C803-173C-F8F6CFC514CC}"/>
          </ac:spMkLst>
        </pc:spChg>
        <pc:picChg chg="del">
          <ac:chgData name="Amalia Spiliakou" userId="f4bd6b91a0b5818a" providerId="LiveId" clId="{EB249A72-257A-4C4A-9E24-69649E307901}" dt="2022-11-01T06:10:18.454" v="3887" actId="478"/>
          <ac:picMkLst>
            <pc:docMk/>
            <pc:sldMk cId="0" sldId="312"/>
            <ac:picMk id="4" creationId="{00000000-0000-0000-0000-000000000000}"/>
          </ac:picMkLst>
        </pc:picChg>
        <pc:picChg chg="add mod">
          <ac:chgData name="Amalia Spiliakou" userId="f4bd6b91a0b5818a" providerId="LiveId" clId="{EB249A72-257A-4C4A-9E24-69649E307901}" dt="2022-11-01T06:10:45.043" v="3890" actId="1076"/>
          <ac:picMkLst>
            <pc:docMk/>
            <pc:sldMk cId="0" sldId="312"/>
            <ac:picMk id="7170" creationId="{B97BA096-F100-8783-6524-3771D1E2FEFB}"/>
          </ac:picMkLst>
        </pc:picChg>
      </pc:sldChg>
      <pc:sldChg chg="del">
        <pc:chgData name="Amalia Spiliakou" userId="f4bd6b91a0b5818a" providerId="LiveId" clId="{EB249A72-257A-4C4A-9E24-69649E307901}" dt="2022-11-01T05:58:32.649" v="3797" actId="47"/>
        <pc:sldMkLst>
          <pc:docMk/>
          <pc:sldMk cId="0" sldId="313"/>
        </pc:sldMkLst>
      </pc:sldChg>
      <pc:sldChg chg="del">
        <pc:chgData name="Amalia Spiliakou" userId="f4bd6b91a0b5818a" providerId="LiveId" clId="{EB249A72-257A-4C4A-9E24-69649E307901}" dt="2022-10-31T14:06:06.907" v="1979" actId="47"/>
        <pc:sldMkLst>
          <pc:docMk/>
          <pc:sldMk cId="0" sldId="314"/>
        </pc:sldMkLst>
      </pc:sldChg>
      <pc:sldChg chg="modSp add del mod setBg">
        <pc:chgData name="Amalia Spiliakou" userId="f4bd6b91a0b5818a" providerId="LiveId" clId="{EB249A72-257A-4C4A-9E24-69649E307901}" dt="2022-11-05T06:08:07.842" v="4303"/>
        <pc:sldMkLst>
          <pc:docMk/>
          <pc:sldMk cId="1316180993" sldId="315"/>
        </pc:sldMkLst>
        <pc:spChg chg="mod">
          <ac:chgData name="Amalia Spiliakou" userId="f4bd6b91a0b5818a" providerId="LiveId" clId="{EB249A72-257A-4C4A-9E24-69649E307901}" dt="2022-10-27T07:42:40.899" v="26" actId="20577"/>
          <ac:spMkLst>
            <pc:docMk/>
            <pc:sldMk cId="1316180993" sldId="315"/>
            <ac:spMk id="4" creationId="{24A044F9-D9A7-7843-82B1-17D005166544}"/>
          </ac:spMkLst>
        </pc:spChg>
      </pc:sldChg>
      <pc:sldChg chg="addSp delSp modSp mod setBg chgLayout">
        <pc:chgData name="Amalia Spiliakou" userId="f4bd6b91a0b5818a" providerId="LiveId" clId="{EB249A72-257A-4C4A-9E24-69649E307901}" dt="2022-11-01T06:35:14.582" v="4178" actId="255"/>
        <pc:sldMkLst>
          <pc:docMk/>
          <pc:sldMk cId="0" sldId="316"/>
        </pc:sldMkLst>
        <pc:spChg chg="mod ord">
          <ac:chgData name="Amalia Spiliakou" userId="f4bd6b91a0b5818a" providerId="LiveId" clId="{EB249A72-257A-4C4A-9E24-69649E307901}" dt="2022-11-01T06:35:14.582" v="4178" actId="255"/>
          <ac:spMkLst>
            <pc:docMk/>
            <pc:sldMk cId="0" sldId="316"/>
            <ac:spMk id="5" creationId="{00000000-0000-0000-0000-000000000000}"/>
          </ac:spMkLst>
        </pc:spChg>
        <pc:picChg chg="del">
          <ac:chgData name="Amalia Spiliakou" userId="f4bd6b91a0b5818a" providerId="LiveId" clId="{EB249A72-257A-4C4A-9E24-69649E307901}" dt="2022-11-01T06:24:40.037" v="4059" actId="478"/>
          <ac:picMkLst>
            <pc:docMk/>
            <pc:sldMk cId="0" sldId="316"/>
            <ac:picMk id="4" creationId="{00000000-0000-0000-0000-000000000000}"/>
          </ac:picMkLst>
        </pc:picChg>
        <pc:picChg chg="del">
          <ac:chgData name="Amalia Spiliakou" userId="f4bd6b91a0b5818a" providerId="LiveId" clId="{EB249A72-257A-4C4A-9E24-69649E307901}" dt="2022-11-01T06:24:37.056" v="4058" actId="478"/>
          <ac:picMkLst>
            <pc:docMk/>
            <pc:sldMk cId="0" sldId="316"/>
            <ac:picMk id="2050" creationId="{00000000-0000-0000-0000-000000000000}"/>
          </ac:picMkLst>
        </pc:picChg>
        <pc:picChg chg="add mod">
          <ac:chgData name="Amalia Spiliakou" userId="f4bd6b91a0b5818a" providerId="LiveId" clId="{EB249A72-257A-4C4A-9E24-69649E307901}" dt="2022-11-01T06:33:51.476" v="4162" actId="1035"/>
          <ac:picMkLst>
            <pc:docMk/>
            <pc:sldMk cId="0" sldId="316"/>
            <ac:picMk id="10242" creationId="{40634D6A-F736-FA9A-BA74-EA5ED0B60066}"/>
          </ac:picMkLst>
        </pc:picChg>
        <pc:picChg chg="add mod">
          <ac:chgData name="Amalia Spiliakou" userId="f4bd6b91a0b5818a" providerId="LiveId" clId="{EB249A72-257A-4C4A-9E24-69649E307901}" dt="2022-11-01T06:34:00.567" v="4163" actId="14100"/>
          <ac:picMkLst>
            <pc:docMk/>
            <pc:sldMk cId="0" sldId="316"/>
            <ac:picMk id="10244" creationId="{D554F7E1-DB38-9AE0-9DD2-CFC44EBE368C}"/>
          </ac:picMkLst>
        </pc:picChg>
        <pc:picChg chg="add del">
          <ac:chgData name="Amalia Spiliakou" userId="f4bd6b91a0b5818a" providerId="LiveId" clId="{EB249A72-257A-4C4A-9E24-69649E307901}" dt="2022-11-01T06:34:33.135" v="4175" actId="478"/>
          <ac:picMkLst>
            <pc:docMk/>
            <pc:sldMk cId="0" sldId="316"/>
            <ac:picMk id="10246" creationId="{9AF3A4A9-4377-F406-37E5-F917075E9531}"/>
          </ac:picMkLst>
        </pc:picChg>
      </pc:sldChg>
      <pc:sldChg chg="del">
        <pc:chgData name="Amalia Spiliakou" userId="f4bd6b91a0b5818a" providerId="LiveId" clId="{EB249A72-257A-4C4A-9E24-69649E307901}" dt="2022-11-01T06:06:45.183" v="3879" actId="47"/>
        <pc:sldMkLst>
          <pc:docMk/>
          <pc:sldMk cId="0" sldId="317"/>
        </pc:sldMkLst>
      </pc:sldChg>
      <pc:sldChg chg="del">
        <pc:chgData name="Amalia Spiliakou" userId="f4bd6b91a0b5818a" providerId="LiveId" clId="{EB249A72-257A-4C4A-9E24-69649E307901}" dt="2022-11-01T06:08:41.258" v="3885" actId="47"/>
        <pc:sldMkLst>
          <pc:docMk/>
          <pc:sldMk cId="0" sldId="318"/>
        </pc:sldMkLst>
      </pc:sldChg>
      <pc:sldChg chg="del">
        <pc:chgData name="Amalia Spiliakou" userId="f4bd6b91a0b5818a" providerId="LiveId" clId="{EB249A72-257A-4C4A-9E24-69649E307901}" dt="2022-11-01T06:08:42.338" v="3886" actId="47"/>
        <pc:sldMkLst>
          <pc:docMk/>
          <pc:sldMk cId="0" sldId="320"/>
        </pc:sldMkLst>
      </pc:sldChg>
      <pc:sldChg chg="addSp delSp modSp mod ord setBg">
        <pc:chgData name="Amalia Spiliakou" userId="f4bd6b91a0b5818a" providerId="LiveId" clId="{EB249A72-257A-4C4A-9E24-69649E307901}" dt="2022-10-31T14:32:37.257" v="2356"/>
        <pc:sldMkLst>
          <pc:docMk/>
          <pc:sldMk cId="0" sldId="322"/>
        </pc:sldMkLst>
        <pc:spChg chg="mod">
          <ac:chgData name="Amalia Spiliakou" userId="f4bd6b91a0b5818a" providerId="LiveId" clId="{EB249A72-257A-4C4A-9E24-69649E307901}" dt="2022-10-31T14:32:37.257" v="2356"/>
          <ac:spMkLst>
            <pc:docMk/>
            <pc:sldMk cId="0" sldId="322"/>
            <ac:spMk id="6" creationId="{00000000-0000-0000-0000-000000000000}"/>
          </ac:spMkLst>
        </pc:spChg>
        <pc:picChg chg="del">
          <ac:chgData name="Amalia Spiliakou" userId="f4bd6b91a0b5818a" providerId="LiveId" clId="{EB249A72-257A-4C4A-9E24-69649E307901}" dt="2022-10-31T10:38:50.116" v="706" actId="478"/>
          <ac:picMkLst>
            <pc:docMk/>
            <pc:sldMk cId="0" sldId="322"/>
            <ac:picMk id="4" creationId="{00000000-0000-0000-0000-000000000000}"/>
          </ac:picMkLst>
        </pc:picChg>
        <pc:picChg chg="del">
          <ac:chgData name="Amalia Spiliakou" userId="f4bd6b91a0b5818a" providerId="LiveId" clId="{EB249A72-257A-4C4A-9E24-69649E307901}" dt="2022-10-31T10:36:07.767" v="666" actId="478"/>
          <ac:picMkLst>
            <pc:docMk/>
            <pc:sldMk cId="0" sldId="322"/>
            <ac:picMk id="5" creationId="{00000000-0000-0000-0000-000000000000}"/>
          </ac:picMkLst>
        </pc:picChg>
        <pc:picChg chg="add mod">
          <ac:chgData name="Amalia Spiliakou" userId="f4bd6b91a0b5818a" providerId="LiveId" clId="{EB249A72-257A-4C4A-9E24-69649E307901}" dt="2022-10-31T12:51:01.198" v="1560" actId="1076"/>
          <ac:picMkLst>
            <pc:docMk/>
            <pc:sldMk cId="0" sldId="322"/>
            <ac:picMk id="7170" creationId="{BA9AAA88-05FC-C2E0-31B6-6CBA0100FB75}"/>
          </ac:picMkLst>
        </pc:picChg>
        <pc:picChg chg="add del mod">
          <ac:chgData name="Amalia Spiliakou" userId="f4bd6b91a0b5818a" providerId="LiveId" clId="{EB249A72-257A-4C4A-9E24-69649E307901}" dt="2022-10-31T12:42:15.973" v="1410" actId="478"/>
          <ac:picMkLst>
            <pc:docMk/>
            <pc:sldMk cId="0" sldId="322"/>
            <ac:picMk id="7172" creationId="{90D24F37-1E80-471C-EFF6-153C27C8F858}"/>
          </ac:picMkLst>
        </pc:picChg>
        <pc:picChg chg="add mod">
          <ac:chgData name="Amalia Spiliakou" userId="f4bd6b91a0b5818a" providerId="LiveId" clId="{EB249A72-257A-4C4A-9E24-69649E307901}" dt="2022-10-31T12:52:05.549" v="1571" actId="1076"/>
          <ac:picMkLst>
            <pc:docMk/>
            <pc:sldMk cId="0" sldId="322"/>
            <ac:picMk id="7174" creationId="{D9B89CFA-94C8-7E52-A8E6-B30518DD8A82}"/>
          </ac:picMkLst>
        </pc:picChg>
      </pc:sldChg>
      <pc:sldChg chg="del">
        <pc:chgData name="Amalia Spiliakou" userId="f4bd6b91a0b5818a" providerId="LiveId" clId="{EB249A72-257A-4C4A-9E24-69649E307901}" dt="2022-10-31T11:09:36.296" v="1081" actId="47"/>
        <pc:sldMkLst>
          <pc:docMk/>
          <pc:sldMk cId="0" sldId="324"/>
        </pc:sldMkLst>
      </pc:sldChg>
      <pc:sldChg chg="del">
        <pc:chgData name="Amalia Spiliakou" userId="f4bd6b91a0b5818a" providerId="LiveId" clId="{EB249A72-257A-4C4A-9E24-69649E307901}" dt="2022-10-31T14:40:35.184" v="2532" actId="47"/>
        <pc:sldMkLst>
          <pc:docMk/>
          <pc:sldMk cId="0" sldId="325"/>
        </pc:sldMkLst>
      </pc:sldChg>
      <pc:sldChg chg="del">
        <pc:chgData name="Amalia Spiliakou" userId="f4bd6b91a0b5818a" providerId="LiveId" clId="{EB249A72-257A-4C4A-9E24-69649E307901}" dt="2022-11-01T06:06:44.313" v="3878" actId="47"/>
        <pc:sldMkLst>
          <pc:docMk/>
          <pc:sldMk cId="0" sldId="326"/>
        </pc:sldMkLst>
      </pc:sldChg>
      <pc:sldChg chg="del">
        <pc:chgData name="Amalia Spiliakou" userId="f4bd6b91a0b5818a" providerId="LiveId" clId="{EB249A72-257A-4C4A-9E24-69649E307901}" dt="2022-11-01T06:43:37.034" v="4225" actId="47"/>
        <pc:sldMkLst>
          <pc:docMk/>
          <pc:sldMk cId="0" sldId="327"/>
        </pc:sldMkLst>
      </pc:sldChg>
      <pc:sldChg chg="del">
        <pc:chgData name="Amalia Spiliakou" userId="f4bd6b91a0b5818a" providerId="LiveId" clId="{EB249A72-257A-4C4A-9E24-69649E307901}" dt="2022-10-31T11:09:18.592" v="1079" actId="47"/>
        <pc:sldMkLst>
          <pc:docMk/>
          <pc:sldMk cId="0" sldId="328"/>
        </pc:sldMkLst>
      </pc:sldChg>
      <pc:sldChg chg="addSp delSp modSp mod setBg">
        <pc:chgData name="Amalia Spiliakou" userId="f4bd6b91a0b5818a" providerId="LiveId" clId="{EB249A72-257A-4C4A-9E24-69649E307901}" dt="2022-10-31T14:54:52.131" v="2753" actId="14100"/>
        <pc:sldMkLst>
          <pc:docMk/>
          <pc:sldMk cId="0" sldId="329"/>
        </pc:sldMkLst>
        <pc:spChg chg="mod">
          <ac:chgData name="Amalia Spiliakou" userId="f4bd6b91a0b5818a" providerId="LiveId" clId="{EB249A72-257A-4C4A-9E24-69649E307901}" dt="2022-10-31T14:54:52.131" v="2753" actId="14100"/>
          <ac:spMkLst>
            <pc:docMk/>
            <pc:sldMk cId="0" sldId="329"/>
            <ac:spMk id="2" creationId="{00000000-0000-0000-0000-000000000000}"/>
          </ac:spMkLst>
        </pc:spChg>
        <pc:spChg chg="add del mod">
          <ac:chgData name="Amalia Spiliakou" userId="f4bd6b91a0b5818a" providerId="LiveId" clId="{EB249A72-257A-4C4A-9E24-69649E307901}" dt="2022-10-31T14:50:43.232" v="2656" actId="478"/>
          <ac:spMkLst>
            <pc:docMk/>
            <pc:sldMk cId="0" sldId="329"/>
            <ac:spMk id="5" creationId="{14BD8F3D-F786-F16E-28F0-41B909E2AE28}"/>
          </ac:spMkLst>
        </pc:spChg>
        <pc:picChg chg="del">
          <ac:chgData name="Amalia Spiliakou" userId="f4bd6b91a0b5818a" providerId="LiveId" clId="{EB249A72-257A-4C4A-9E24-69649E307901}" dt="2022-10-31T14:50:39.271" v="2655" actId="478"/>
          <ac:picMkLst>
            <pc:docMk/>
            <pc:sldMk cId="0" sldId="329"/>
            <ac:picMk id="4" creationId="{00000000-0000-0000-0000-000000000000}"/>
          </ac:picMkLst>
        </pc:picChg>
        <pc:picChg chg="add mod">
          <ac:chgData name="Amalia Spiliakou" userId="f4bd6b91a0b5818a" providerId="LiveId" clId="{EB249A72-257A-4C4A-9E24-69649E307901}" dt="2022-10-31T14:54:33.173" v="2747" actId="1076"/>
          <ac:picMkLst>
            <pc:docMk/>
            <pc:sldMk cId="0" sldId="329"/>
            <ac:picMk id="23554" creationId="{5C805461-46FC-664A-176D-40426E100C4D}"/>
          </ac:picMkLst>
        </pc:picChg>
      </pc:sldChg>
      <pc:sldChg chg="del">
        <pc:chgData name="Amalia Spiliakou" userId="f4bd6b91a0b5818a" providerId="LiveId" clId="{EB249A72-257A-4C4A-9E24-69649E307901}" dt="2022-10-31T14:55:01.490" v="2755" actId="47"/>
        <pc:sldMkLst>
          <pc:docMk/>
          <pc:sldMk cId="0" sldId="330"/>
        </pc:sldMkLst>
      </pc:sldChg>
      <pc:sldChg chg="del">
        <pc:chgData name="Amalia Spiliakou" userId="f4bd6b91a0b5818a" providerId="LiveId" clId="{EB249A72-257A-4C4A-9E24-69649E307901}" dt="2022-10-31T14:54:58.405" v="2754" actId="47"/>
        <pc:sldMkLst>
          <pc:docMk/>
          <pc:sldMk cId="0" sldId="331"/>
        </pc:sldMkLst>
      </pc:sldChg>
      <pc:sldChg chg="del">
        <pc:chgData name="Amalia Spiliakou" userId="f4bd6b91a0b5818a" providerId="LiveId" clId="{EB249A72-257A-4C4A-9E24-69649E307901}" dt="2022-10-31T14:05:56.144" v="1975" actId="47"/>
        <pc:sldMkLst>
          <pc:docMk/>
          <pc:sldMk cId="0" sldId="334"/>
        </pc:sldMkLst>
      </pc:sldChg>
      <pc:sldChg chg="addSp delSp modSp mod setBg">
        <pc:chgData name="Amalia Spiliakou" userId="f4bd6b91a0b5818a" providerId="LiveId" clId="{EB249A72-257A-4C4A-9E24-69649E307901}" dt="2022-10-31T14:35:35.316" v="2464" actId="20577"/>
        <pc:sldMkLst>
          <pc:docMk/>
          <pc:sldMk cId="0" sldId="335"/>
        </pc:sldMkLst>
        <pc:spChg chg="mod">
          <ac:chgData name="Amalia Spiliakou" userId="f4bd6b91a0b5818a" providerId="LiveId" clId="{EB249A72-257A-4C4A-9E24-69649E307901}" dt="2022-10-31T14:35:35.316" v="2464" actId="20577"/>
          <ac:spMkLst>
            <pc:docMk/>
            <pc:sldMk cId="0" sldId="335"/>
            <ac:spMk id="2" creationId="{00000000-0000-0000-0000-000000000000}"/>
          </ac:spMkLst>
        </pc:spChg>
        <pc:spChg chg="add del mod">
          <ac:chgData name="Amalia Spiliakou" userId="f4bd6b91a0b5818a" providerId="LiveId" clId="{EB249A72-257A-4C4A-9E24-69649E307901}" dt="2022-10-31T13:51:26.570" v="1826" actId="478"/>
          <ac:spMkLst>
            <pc:docMk/>
            <pc:sldMk cId="0" sldId="335"/>
            <ac:spMk id="4" creationId="{43D54DBF-BD3F-192A-0AFC-C8402E1C8434}"/>
          </ac:spMkLst>
        </pc:spChg>
        <pc:picChg chg="del">
          <ac:chgData name="Amalia Spiliakou" userId="f4bd6b91a0b5818a" providerId="LiveId" clId="{EB249A72-257A-4C4A-9E24-69649E307901}" dt="2022-10-31T13:51:31.595" v="1828" actId="478"/>
          <ac:picMkLst>
            <pc:docMk/>
            <pc:sldMk cId="0" sldId="335"/>
            <ac:picMk id="5" creationId="{00000000-0000-0000-0000-000000000000}"/>
          </ac:picMkLst>
        </pc:picChg>
        <pc:picChg chg="del">
          <ac:chgData name="Amalia Spiliakou" userId="f4bd6b91a0b5818a" providerId="LiveId" clId="{EB249A72-257A-4C4A-9E24-69649E307901}" dt="2022-10-31T13:51:16.354" v="1825" actId="478"/>
          <ac:picMkLst>
            <pc:docMk/>
            <pc:sldMk cId="0" sldId="335"/>
            <ac:picMk id="6" creationId="{00000000-0000-0000-0000-000000000000}"/>
          </ac:picMkLst>
        </pc:picChg>
        <pc:picChg chg="del">
          <ac:chgData name="Amalia Spiliakou" userId="f4bd6b91a0b5818a" providerId="LiveId" clId="{EB249A72-257A-4C4A-9E24-69649E307901}" dt="2022-10-31T13:51:30.113" v="1827" actId="478"/>
          <ac:picMkLst>
            <pc:docMk/>
            <pc:sldMk cId="0" sldId="335"/>
            <ac:picMk id="7" creationId="{00000000-0000-0000-0000-000000000000}"/>
          </ac:picMkLst>
        </pc:picChg>
        <pc:picChg chg="add mod">
          <ac:chgData name="Amalia Spiliakou" userId="f4bd6b91a0b5818a" providerId="LiveId" clId="{EB249A72-257A-4C4A-9E24-69649E307901}" dt="2022-10-31T13:54:56.020" v="1927" actId="1076"/>
          <ac:picMkLst>
            <pc:docMk/>
            <pc:sldMk cId="0" sldId="335"/>
            <ac:picMk id="16386" creationId="{E41FC30D-7D27-68D8-7913-E3454427D8BF}"/>
          </ac:picMkLst>
        </pc:picChg>
        <pc:picChg chg="add del">
          <ac:chgData name="Amalia Spiliakou" userId="f4bd6b91a0b5818a" providerId="LiveId" clId="{EB249A72-257A-4C4A-9E24-69649E307901}" dt="2022-10-31T13:56:13.972" v="1929" actId="478"/>
          <ac:picMkLst>
            <pc:docMk/>
            <pc:sldMk cId="0" sldId="335"/>
            <ac:picMk id="16388" creationId="{0DA8DB69-E238-AA39-96A9-19CB15856E9B}"/>
          </ac:picMkLst>
        </pc:picChg>
        <pc:picChg chg="add mod">
          <ac:chgData name="Amalia Spiliakou" userId="f4bd6b91a0b5818a" providerId="LiveId" clId="{EB249A72-257A-4C4A-9E24-69649E307901}" dt="2022-10-31T14:35:28.861" v="2463" actId="1076"/>
          <ac:picMkLst>
            <pc:docMk/>
            <pc:sldMk cId="0" sldId="335"/>
            <ac:picMk id="16390" creationId="{9E88888F-F1DA-E086-18A3-A06C4B4CD492}"/>
          </ac:picMkLst>
        </pc:picChg>
        <pc:picChg chg="del">
          <ac:chgData name="Amalia Spiliakou" userId="f4bd6b91a0b5818a" providerId="LiveId" clId="{EB249A72-257A-4C4A-9E24-69649E307901}" dt="2022-10-31T13:51:01.968" v="1820" actId="478"/>
          <ac:picMkLst>
            <pc:docMk/>
            <pc:sldMk cId="0" sldId="335"/>
            <ac:picMk id="45058" creationId="{00000000-0000-0000-0000-000000000000}"/>
          </ac:picMkLst>
        </pc:picChg>
      </pc:sldChg>
      <pc:sldChg chg="addSp delSp modSp mod ord setBg">
        <pc:chgData name="Amalia Spiliakou" userId="f4bd6b91a0b5818a" providerId="LiveId" clId="{EB249A72-257A-4C4A-9E24-69649E307901}" dt="2022-10-31T14:19:58.600" v="2180" actId="20577"/>
        <pc:sldMkLst>
          <pc:docMk/>
          <pc:sldMk cId="0" sldId="336"/>
        </pc:sldMkLst>
        <pc:spChg chg="mod">
          <ac:chgData name="Amalia Spiliakou" userId="f4bd6b91a0b5818a" providerId="LiveId" clId="{EB249A72-257A-4C4A-9E24-69649E307901}" dt="2022-10-31T14:19:58.600" v="2180" actId="20577"/>
          <ac:spMkLst>
            <pc:docMk/>
            <pc:sldMk cId="0" sldId="336"/>
            <ac:spMk id="2" creationId="{00000000-0000-0000-0000-000000000000}"/>
          </ac:spMkLst>
        </pc:spChg>
        <pc:spChg chg="add del mod">
          <ac:chgData name="Amalia Spiliakou" userId="f4bd6b91a0b5818a" providerId="LiveId" clId="{EB249A72-257A-4C4A-9E24-69649E307901}" dt="2022-10-31T14:12:02.212" v="1991" actId="478"/>
          <ac:spMkLst>
            <pc:docMk/>
            <pc:sldMk cId="0" sldId="336"/>
            <ac:spMk id="6" creationId="{6A74C6BA-0890-5459-49FB-A90683FB47F4}"/>
          </ac:spMkLst>
        </pc:spChg>
        <pc:picChg chg="del">
          <ac:chgData name="Amalia Spiliakou" userId="f4bd6b91a0b5818a" providerId="LiveId" clId="{EB249A72-257A-4C4A-9E24-69649E307901}" dt="2022-10-31T14:11:58.170" v="1990" actId="478"/>
          <ac:picMkLst>
            <pc:docMk/>
            <pc:sldMk cId="0" sldId="336"/>
            <ac:picMk id="4" creationId="{00000000-0000-0000-0000-000000000000}"/>
          </ac:picMkLst>
        </pc:picChg>
        <pc:picChg chg="del">
          <ac:chgData name="Amalia Spiliakou" userId="f4bd6b91a0b5818a" providerId="LiveId" clId="{EB249A72-257A-4C4A-9E24-69649E307901}" dt="2022-10-31T14:07:16.559" v="1988" actId="478"/>
          <ac:picMkLst>
            <pc:docMk/>
            <pc:sldMk cId="0" sldId="336"/>
            <ac:picMk id="5" creationId="{00000000-0000-0000-0000-000000000000}"/>
          </ac:picMkLst>
        </pc:picChg>
        <pc:picChg chg="add mod">
          <ac:chgData name="Amalia Spiliakou" userId="f4bd6b91a0b5818a" providerId="LiveId" clId="{EB249A72-257A-4C4A-9E24-69649E307901}" dt="2022-10-31T14:12:35.105" v="1999" actId="1076"/>
          <ac:picMkLst>
            <pc:docMk/>
            <pc:sldMk cId="0" sldId="336"/>
            <ac:picMk id="18434" creationId="{EE776337-B103-77FE-BE61-AA9C801AB04C}"/>
          </ac:picMkLst>
        </pc:picChg>
        <pc:picChg chg="del">
          <ac:chgData name="Amalia Spiliakou" userId="f4bd6b91a0b5818a" providerId="LiveId" clId="{EB249A72-257A-4C4A-9E24-69649E307901}" dt="2022-10-31T14:11:56.637" v="1989" actId="478"/>
          <ac:picMkLst>
            <pc:docMk/>
            <pc:sldMk cId="0" sldId="336"/>
            <ac:picMk id="32770" creationId="{00000000-0000-0000-0000-000000000000}"/>
          </ac:picMkLst>
        </pc:picChg>
      </pc:sldChg>
      <pc:sldChg chg="modSp mod">
        <pc:chgData name="Amalia Spiliakou" userId="f4bd6b91a0b5818a" providerId="LiveId" clId="{EB249A72-257A-4C4A-9E24-69649E307901}" dt="2022-10-27T06:53:40.641" v="22" actId="20577"/>
        <pc:sldMkLst>
          <pc:docMk/>
          <pc:sldMk cId="2833470526" sldId="338"/>
        </pc:sldMkLst>
        <pc:spChg chg="mod">
          <ac:chgData name="Amalia Spiliakou" userId="f4bd6b91a0b5818a" providerId="LiveId" clId="{EB249A72-257A-4C4A-9E24-69649E307901}" dt="2022-10-27T06:53:40.641" v="22" actId="20577"/>
          <ac:spMkLst>
            <pc:docMk/>
            <pc:sldMk cId="2833470526" sldId="338"/>
            <ac:spMk id="4" creationId="{24A044F9-D9A7-7843-82B1-17D005166544}"/>
          </ac:spMkLst>
        </pc:spChg>
      </pc:sldChg>
      <pc:sldChg chg="addSp delSp modSp new mod setBg delDesignElem chgLayout">
        <pc:chgData name="Amalia Spiliakou" userId="f4bd6b91a0b5818a" providerId="LiveId" clId="{EB249A72-257A-4C4A-9E24-69649E307901}" dt="2022-10-31T10:57:49.176" v="962" actId="20577"/>
        <pc:sldMkLst>
          <pc:docMk/>
          <pc:sldMk cId="4104495096" sldId="339"/>
        </pc:sldMkLst>
        <pc:spChg chg="del">
          <ac:chgData name="Amalia Spiliakou" userId="f4bd6b91a0b5818a" providerId="LiveId" clId="{EB249A72-257A-4C4A-9E24-69649E307901}" dt="2022-10-31T09:49:05.788" v="606" actId="478"/>
          <ac:spMkLst>
            <pc:docMk/>
            <pc:sldMk cId="4104495096" sldId="339"/>
            <ac:spMk id="2" creationId="{F39171FA-8362-3234-F726-A69FADA86AA4}"/>
          </ac:spMkLst>
        </pc:spChg>
        <pc:spChg chg="add mod ord">
          <ac:chgData name="Amalia Spiliakou" userId="f4bd6b91a0b5818a" providerId="LiveId" clId="{EB249A72-257A-4C4A-9E24-69649E307901}" dt="2022-10-31T10:57:49.176" v="962" actId="20577"/>
          <ac:spMkLst>
            <pc:docMk/>
            <pc:sldMk cId="4104495096" sldId="339"/>
            <ac:spMk id="3" creationId="{A885E47B-82DE-B9CB-BFBD-C002E5801960}"/>
          </ac:spMkLst>
        </pc:spChg>
        <pc:spChg chg="add del">
          <ac:chgData name="Amalia Spiliakou" userId="f4bd6b91a0b5818a" providerId="LiveId" clId="{EB249A72-257A-4C4A-9E24-69649E307901}" dt="2022-10-31T09:49:19.280" v="609" actId="700"/>
          <ac:spMkLst>
            <pc:docMk/>
            <pc:sldMk cId="4104495096" sldId="339"/>
            <ac:spMk id="6151" creationId="{42A4FC2C-047E-45A5-965D-8E1E3BF09BC6}"/>
          </ac:spMkLst>
        </pc:spChg>
        <pc:picChg chg="add mod">
          <ac:chgData name="Amalia Spiliakou" userId="f4bd6b91a0b5818a" providerId="LiveId" clId="{EB249A72-257A-4C4A-9E24-69649E307901}" dt="2022-10-31T09:57:55.765" v="640" actId="14100"/>
          <ac:picMkLst>
            <pc:docMk/>
            <pc:sldMk cId="4104495096" sldId="339"/>
            <ac:picMk id="4" creationId="{6A45F08B-2FE6-3D7D-C387-147613FA40DD}"/>
          </ac:picMkLst>
        </pc:picChg>
        <pc:picChg chg="add mod">
          <ac:chgData name="Amalia Spiliakou" userId="f4bd6b91a0b5818a" providerId="LiveId" clId="{EB249A72-257A-4C4A-9E24-69649E307901}" dt="2022-10-31T09:49:11" v="608" actId="26606"/>
          <ac:picMkLst>
            <pc:docMk/>
            <pc:sldMk cId="4104495096" sldId="339"/>
            <ac:picMk id="6146" creationId="{19DEC37F-C920-5858-EB0A-DEAD279C143A}"/>
          </ac:picMkLst>
        </pc:picChg>
      </pc:sldChg>
      <pc:sldChg chg="addSp modSp new mod ord setBg">
        <pc:chgData name="Amalia Spiliakou" userId="f4bd6b91a0b5818a" providerId="LiveId" clId="{EB249A72-257A-4C4A-9E24-69649E307901}" dt="2022-10-31T14:33:21.820" v="2387" actId="255"/>
        <pc:sldMkLst>
          <pc:docMk/>
          <pc:sldMk cId="1408099936" sldId="340"/>
        </pc:sldMkLst>
        <pc:spChg chg="mod">
          <ac:chgData name="Amalia Spiliakou" userId="f4bd6b91a0b5818a" providerId="LiveId" clId="{EB249A72-257A-4C4A-9E24-69649E307901}" dt="2022-10-31T14:33:21.820" v="2387" actId="255"/>
          <ac:spMkLst>
            <pc:docMk/>
            <pc:sldMk cId="1408099936" sldId="340"/>
            <ac:spMk id="2" creationId="{93DE3FCF-D028-0B0C-9697-27300F0BA144}"/>
          </ac:spMkLst>
        </pc:spChg>
        <pc:picChg chg="add mod">
          <ac:chgData name="Amalia Spiliakou" userId="f4bd6b91a0b5818a" providerId="LiveId" clId="{EB249A72-257A-4C4A-9E24-69649E307901}" dt="2022-10-31T12:19:20.818" v="1231" actId="1076"/>
          <ac:picMkLst>
            <pc:docMk/>
            <pc:sldMk cId="1408099936" sldId="340"/>
            <ac:picMk id="11266" creationId="{87F1FB94-1F16-BF17-2F01-2F171EFE4A83}"/>
          </ac:picMkLst>
        </pc:picChg>
        <pc:picChg chg="add mod">
          <ac:chgData name="Amalia Spiliakou" userId="f4bd6b91a0b5818a" providerId="LiveId" clId="{EB249A72-257A-4C4A-9E24-69649E307901}" dt="2022-10-31T12:31:44.725" v="1384" actId="1076"/>
          <ac:picMkLst>
            <pc:docMk/>
            <pc:sldMk cId="1408099936" sldId="340"/>
            <ac:picMk id="11268" creationId="{51D412B9-13D7-D8B5-A423-5098D31077C6}"/>
          </ac:picMkLst>
        </pc:picChg>
      </pc:sldChg>
      <pc:sldChg chg="addSp modSp new mod setBg">
        <pc:chgData name="Amalia Spiliakou" userId="f4bd6b91a0b5818a" providerId="LiveId" clId="{EB249A72-257A-4C4A-9E24-69649E307901}" dt="2022-10-31T14:32:51.950" v="2373"/>
        <pc:sldMkLst>
          <pc:docMk/>
          <pc:sldMk cId="3618573901" sldId="341"/>
        </pc:sldMkLst>
        <pc:spChg chg="mod">
          <ac:chgData name="Amalia Spiliakou" userId="f4bd6b91a0b5818a" providerId="LiveId" clId="{EB249A72-257A-4C4A-9E24-69649E307901}" dt="2022-10-31T14:32:51.950" v="2373"/>
          <ac:spMkLst>
            <pc:docMk/>
            <pc:sldMk cId="3618573901" sldId="341"/>
            <ac:spMk id="2" creationId="{A56359E2-D251-10E9-70E2-2FFF6DE7F415}"/>
          </ac:spMkLst>
        </pc:spChg>
        <pc:picChg chg="add mod">
          <ac:chgData name="Amalia Spiliakou" userId="f4bd6b91a0b5818a" providerId="LiveId" clId="{EB249A72-257A-4C4A-9E24-69649E307901}" dt="2022-10-31T12:42:29.203" v="1412" actId="1076"/>
          <ac:picMkLst>
            <pc:docMk/>
            <pc:sldMk cId="3618573901" sldId="341"/>
            <ac:picMk id="3" creationId="{07B272C0-C328-768B-15C8-438512978001}"/>
          </ac:picMkLst>
        </pc:picChg>
        <pc:picChg chg="add mod">
          <ac:chgData name="Amalia Spiliakou" userId="f4bd6b91a0b5818a" providerId="LiveId" clId="{EB249A72-257A-4C4A-9E24-69649E307901}" dt="2022-10-31T12:41:30.565" v="1403" actId="14100"/>
          <ac:picMkLst>
            <pc:docMk/>
            <pc:sldMk cId="3618573901" sldId="341"/>
            <ac:picMk id="12290" creationId="{DBF91B6D-7516-DAC3-9547-55226B2CA528}"/>
          </ac:picMkLst>
        </pc:picChg>
      </pc:sldChg>
      <pc:sldChg chg="addSp delSp modSp new mod chgLayout">
        <pc:chgData name="Amalia Spiliakou" userId="f4bd6b91a0b5818a" providerId="LiveId" clId="{EB249A72-257A-4C4A-9E24-69649E307901}" dt="2022-10-31T12:57:30.126" v="1584" actId="20577"/>
        <pc:sldMkLst>
          <pc:docMk/>
          <pc:sldMk cId="951835364" sldId="342"/>
        </pc:sldMkLst>
        <pc:spChg chg="add del">
          <ac:chgData name="Amalia Spiliakou" userId="f4bd6b91a0b5818a" providerId="LiveId" clId="{EB249A72-257A-4C4A-9E24-69649E307901}" dt="2022-10-31T12:56:49.156" v="1577" actId="478"/>
          <ac:spMkLst>
            <pc:docMk/>
            <pc:sldMk cId="951835364" sldId="342"/>
            <ac:spMk id="2" creationId="{3BA13390-815E-A5C9-2498-58BCE1A4BF6A}"/>
          </ac:spMkLst>
        </pc:spChg>
        <pc:spChg chg="add mod ord">
          <ac:chgData name="Amalia Spiliakou" userId="f4bd6b91a0b5818a" providerId="LiveId" clId="{EB249A72-257A-4C4A-9E24-69649E307901}" dt="2022-10-31T12:57:30.126" v="1584" actId="20577"/>
          <ac:spMkLst>
            <pc:docMk/>
            <pc:sldMk cId="951835364" sldId="342"/>
            <ac:spMk id="3" creationId="{DC871CA5-6A8F-0C70-220C-B5D804B0E64D}"/>
          </ac:spMkLst>
        </pc:spChg>
        <pc:picChg chg="add del">
          <ac:chgData name="Amalia Spiliakou" userId="f4bd6b91a0b5818a" providerId="LiveId" clId="{EB249A72-257A-4C4A-9E24-69649E307901}" dt="2022-10-31T12:56:47.064" v="1576" actId="478"/>
          <ac:picMkLst>
            <pc:docMk/>
            <pc:sldMk cId="951835364" sldId="342"/>
            <ac:picMk id="13314" creationId="{F5A18839-2835-F210-19BA-718C6F977320}"/>
          </ac:picMkLst>
        </pc:picChg>
        <pc:picChg chg="add">
          <ac:chgData name="Amalia Spiliakou" userId="f4bd6b91a0b5818a" providerId="LiveId" clId="{EB249A72-257A-4C4A-9E24-69649E307901}" dt="2022-10-31T12:56:50.313" v="1578"/>
          <ac:picMkLst>
            <pc:docMk/>
            <pc:sldMk cId="951835364" sldId="342"/>
            <ac:picMk id="13316" creationId="{E49AEF8C-9D8B-48B2-D0BE-517A01F66250}"/>
          </ac:picMkLst>
        </pc:picChg>
      </pc:sldChg>
      <pc:sldChg chg="addSp delSp modSp new mod setBg modClrScheme chgLayout">
        <pc:chgData name="Amalia Spiliakou" userId="f4bd6b91a0b5818a" providerId="LiveId" clId="{EB249A72-257A-4C4A-9E24-69649E307901}" dt="2022-10-31T14:02:53.330" v="1973" actId="20577"/>
        <pc:sldMkLst>
          <pc:docMk/>
          <pc:sldMk cId="3586704097" sldId="343"/>
        </pc:sldMkLst>
        <pc:spChg chg="del mod ord">
          <ac:chgData name="Amalia Spiliakou" userId="f4bd6b91a0b5818a" providerId="LiveId" clId="{EB249A72-257A-4C4A-9E24-69649E307901}" dt="2022-10-31T13:56:22.062" v="1931" actId="700"/>
          <ac:spMkLst>
            <pc:docMk/>
            <pc:sldMk cId="3586704097" sldId="343"/>
            <ac:spMk id="2" creationId="{063E9F1C-DB6F-6888-1CD0-95AFA9FD5477}"/>
          </ac:spMkLst>
        </pc:spChg>
        <pc:spChg chg="del">
          <ac:chgData name="Amalia Spiliakou" userId="f4bd6b91a0b5818a" providerId="LiveId" clId="{EB249A72-257A-4C4A-9E24-69649E307901}" dt="2022-10-31T13:56:22.062" v="1931" actId="700"/>
          <ac:spMkLst>
            <pc:docMk/>
            <pc:sldMk cId="3586704097" sldId="343"/>
            <ac:spMk id="3" creationId="{E6B284FB-7EF3-48A9-B07D-90F1DE5878F3}"/>
          </ac:spMkLst>
        </pc:spChg>
        <pc:spChg chg="add mod ord">
          <ac:chgData name="Amalia Spiliakou" userId="f4bd6b91a0b5818a" providerId="LiveId" clId="{EB249A72-257A-4C4A-9E24-69649E307901}" dt="2022-10-31T14:02:53.330" v="1973" actId="20577"/>
          <ac:spMkLst>
            <pc:docMk/>
            <pc:sldMk cId="3586704097" sldId="343"/>
            <ac:spMk id="4" creationId="{364C480A-D248-4C0D-D505-B9D3C315038A}"/>
          </ac:spMkLst>
        </pc:spChg>
        <pc:picChg chg="add mod">
          <ac:chgData name="Amalia Spiliakou" userId="f4bd6b91a0b5818a" providerId="LiveId" clId="{EB249A72-257A-4C4A-9E24-69649E307901}" dt="2022-10-31T14:02:14.461" v="1970" actId="1036"/>
          <ac:picMkLst>
            <pc:docMk/>
            <pc:sldMk cId="3586704097" sldId="343"/>
            <ac:picMk id="5" creationId="{63E13C6D-1EA4-FA7C-351A-E219355AAE35}"/>
          </ac:picMkLst>
        </pc:picChg>
        <pc:picChg chg="add mod">
          <ac:chgData name="Amalia Spiliakou" userId="f4bd6b91a0b5818a" providerId="LiveId" clId="{EB249A72-257A-4C4A-9E24-69649E307901}" dt="2022-10-31T13:57:54.479" v="1945" actId="1076"/>
          <ac:picMkLst>
            <pc:docMk/>
            <pc:sldMk cId="3586704097" sldId="343"/>
            <ac:picMk id="17410" creationId="{02236080-3FBB-CB92-22DF-490A1A59EC8B}"/>
          </ac:picMkLst>
        </pc:picChg>
        <pc:picChg chg="add del mod">
          <ac:chgData name="Amalia Spiliakou" userId="f4bd6b91a0b5818a" providerId="LiveId" clId="{EB249A72-257A-4C4A-9E24-69649E307901}" dt="2022-10-31T14:01:41.973" v="1963" actId="478"/>
          <ac:picMkLst>
            <pc:docMk/>
            <pc:sldMk cId="3586704097" sldId="343"/>
            <ac:picMk id="17412" creationId="{63813731-42BF-6E33-019B-09EE33DB86CC}"/>
          </ac:picMkLst>
        </pc:picChg>
      </pc:sldChg>
      <pc:sldChg chg="addSp delSp modSp new mod setBg modClrScheme delDesignElem chgLayout">
        <pc:chgData name="Amalia Spiliakou" userId="f4bd6b91a0b5818a" providerId="LiveId" clId="{EB249A72-257A-4C4A-9E24-69649E307901}" dt="2022-10-31T14:16:13.598" v="2099" actId="14100"/>
        <pc:sldMkLst>
          <pc:docMk/>
          <pc:sldMk cId="842841613" sldId="344"/>
        </pc:sldMkLst>
        <pc:spChg chg="del">
          <ac:chgData name="Amalia Spiliakou" userId="f4bd6b91a0b5818a" providerId="LiveId" clId="{EB249A72-257A-4C4A-9E24-69649E307901}" dt="2022-10-31T14:15:03.135" v="2090" actId="700"/>
          <ac:spMkLst>
            <pc:docMk/>
            <pc:sldMk cId="842841613" sldId="344"/>
            <ac:spMk id="2" creationId="{241BE89C-8624-F2C3-E6E5-574CA7674BBE}"/>
          </ac:spMkLst>
        </pc:spChg>
        <pc:spChg chg="del">
          <ac:chgData name="Amalia Spiliakou" userId="f4bd6b91a0b5818a" providerId="LiveId" clId="{EB249A72-257A-4C4A-9E24-69649E307901}" dt="2022-10-31T14:15:03.135" v="2090" actId="700"/>
          <ac:spMkLst>
            <pc:docMk/>
            <pc:sldMk cId="842841613" sldId="344"/>
            <ac:spMk id="3" creationId="{4B6D3810-5E7B-7964-31DB-23F6157E18E0}"/>
          </ac:spMkLst>
        </pc:spChg>
        <pc:spChg chg="add mod ord">
          <ac:chgData name="Amalia Spiliakou" userId="f4bd6b91a0b5818a" providerId="LiveId" clId="{EB249A72-257A-4C4A-9E24-69649E307901}" dt="2022-10-31T14:16:13.598" v="2099" actId="14100"/>
          <ac:spMkLst>
            <pc:docMk/>
            <pc:sldMk cId="842841613" sldId="344"/>
            <ac:spMk id="4" creationId="{12C40B4B-7EF7-E72C-AECB-ED233007B744}"/>
          </ac:spMkLst>
        </pc:spChg>
        <pc:spChg chg="add del">
          <ac:chgData name="Amalia Spiliakou" userId="f4bd6b91a0b5818a" providerId="LiveId" clId="{EB249A72-257A-4C4A-9E24-69649E307901}" dt="2022-10-31T14:15:34.630" v="2093" actId="700"/>
          <ac:spMkLst>
            <pc:docMk/>
            <pc:sldMk cId="842841613" sldId="344"/>
            <ac:spMk id="19463" creationId="{42A4FC2C-047E-45A5-965D-8E1E3BF09BC6}"/>
          </ac:spMkLst>
        </pc:spChg>
        <pc:picChg chg="add mod">
          <ac:chgData name="Amalia Spiliakou" userId="f4bd6b91a0b5818a" providerId="LiveId" clId="{EB249A72-257A-4C4A-9E24-69649E307901}" dt="2022-10-31T14:15:21.611" v="2092" actId="26606"/>
          <ac:picMkLst>
            <pc:docMk/>
            <pc:sldMk cId="842841613" sldId="344"/>
            <ac:picMk id="19458" creationId="{8A65C73E-35CB-D855-EFF0-634A3536FE8F}"/>
          </ac:picMkLst>
        </pc:picChg>
      </pc:sldChg>
      <pc:sldChg chg="add del">
        <pc:chgData name="Amalia Spiliakou" userId="f4bd6b91a0b5818a" providerId="LiveId" clId="{EB249A72-257A-4C4A-9E24-69649E307901}" dt="2022-10-31T14:17:02.910" v="2101" actId="47"/>
        <pc:sldMkLst>
          <pc:docMk/>
          <pc:sldMk cId="3377284232" sldId="345"/>
        </pc:sldMkLst>
      </pc:sldChg>
      <pc:sldChg chg="addSp delSp modSp add mod setBg">
        <pc:chgData name="Amalia Spiliakou" userId="f4bd6b91a0b5818a" providerId="LiveId" clId="{EB249A72-257A-4C4A-9E24-69649E307901}" dt="2022-10-31T14:37:22.016" v="2529" actId="255"/>
        <pc:sldMkLst>
          <pc:docMk/>
          <pc:sldMk cId="2564307048" sldId="346"/>
        </pc:sldMkLst>
        <pc:spChg chg="mod">
          <ac:chgData name="Amalia Spiliakou" userId="f4bd6b91a0b5818a" providerId="LiveId" clId="{EB249A72-257A-4C4A-9E24-69649E307901}" dt="2022-10-31T14:37:22.016" v="2529" actId="255"/>
          <ac:spMkLst>
            <pc:docMk/>
            <pc:sldMk cId="2564307048" sldId="346"/>
            <ac:spMk id="2" creationId="{00000000-0000-0000-0000-000000000000}"/>
          </ac:spMkLst>
        </pc:spChg>
        <pc:spChg chg="add del mod">
          <ac:chgData name="Amalia Spiliakou" userId="f4bd6b91a0b5818a" providerId="LiveId" clId="{EB249A72-257A-4C4A-9E24-69649E307901}" dt="2022-10-31T14:25:07.328" v="2197" actId="478"/>
          <ac:spMkLst>
            <pc:docMk/>
            <pc:sldMk cId="2564307048" sldId="346"/>
            <ac:spMk id="6" creationId="{A8E7440F-5EDA-5E92-C0B8-43889C9E61FA}"/>
          </ac:spMkLst>
        </pc:spChg>
        <pc:picChg chg="del">
          <ac:chgData name="Amalia Spiliakou" userId="f4bd6b91a0b5818a" providerId="LiveId" clId="{EB249A72-257A-4C4A-9E24-69649E307901}" dt="2022-10-31T14:25:05.013" v="2196" actId="478"/>
          <ac:picMkLst>
            <pc:docMk/>
            <pc:sldMk cId="2564307048" sldId="346"/>
            <ac:picMk id="4" creationId="{00000000-0000-0000-0000-000000000000}"/>
          </ac:picMkLst>
        </pc:picChg>
        <pc:picChg chg="del">
          <ac:chgData name="Amalia Spiliakou" userId="f4bd6b91a0b5818a" providerId="LiveId" clId="{EB249A72-257A-4C4A-9E24-69649E307901}" dt="2022-10-31T14:25:03.497" v="2195" actId="478"/>
          <ac:picMkLst>
            <pc:docMk/>
            <pc:sldMk cId="2564307048" sldId="346"/>
            <ac:picMk id="5" creationId="{00000000-0000-0000-0000-000000000000}"/>
          </ac:picMkLst>
        </pc:picChg>
        <pc:picChg chg="add mod">
          <ac:chgData name="Amalia Spiliakou" userId="f4bd6b91a0b5818a" providerId="LiveId" clId="{EB249A72-257A-4C4A-9E24-69649E307901}" dt="2022-10-31T14:28:06.678" v="2200" actId="1076"/>
          <ac:picMkLst>
            <pc:docMk/>
            <pc:sldMk cId="2564307048" sldId="346"/>
            <ac:picMk id="21506" creationId="{187C663A-F2F1-9F1B-F390-9C990CC91F04}"/>
          </ac:picMkLst>
        </pc:picChg>
        <pc:picChg chg="del">
          <ac:chgData name="Amalia Spiliakou" userId="f4bd6b91a0b5818a" providerId="LiveId" clId="{EB249A72-257A-4C4A-9E24-69649E307901}" dt="2022-10-31T14:25:01.149" v="2194" actId="478"/>
          <ac:picMkLst>
            <pc:docMk/>
            <pc:sldMk cId="2564307048" sldId="346"/>
            <ac:picMk id="30722" creationId="{00000000-0000-0000-0000-000000000000}"/>
          </ac:picMkLst>
        </pc:picChg>
      </pc:sldChg>
      <pc:sldChg chg="add del">
        <pc:chgData name="Amalia Spiliakou" userId="f4bd6b91a0b5818a" providerId="LiveId" clId="{EB249A72-257A-4C4A-9E24-69649E307901}" dt="2022-10-31T14:40:20.015" v="2530" actId="47"/>
        <pc:sldMkLst>
          <pc:docMk/>
          <pc:sldMk cId="177306642" sldId="347"/>
        </pc:sldMkLst>
      </pc:sldChg>
      <pc:sldChg chg="addSp delSp modSp new mod chgLayout">
        <pc:chgData name="Amalia Spiliakou" userId="f4bd6b91a0b5818a" providerId="LiveId" clId="{EB249A72-257A-4C4A-9E24-69649E307901}" dt="2022-10-31T14:24:11.865" v="2191" actId="14100"/>
        <pc:sldMkLst>
          <pc:docMk/>
          <pc:sldMk cId="295360443" sldId="348"/>
        </pc:sldMkLst>
        <pc:spChg chg="del">
          <ac:chgData name="Amalia Spiliakou" userId="f4bd6b91a0b5818a" providerId="LiveId" clId="{EB249A72-257A-4C4A-9E24-69649E307901}" dt="2022-10-31T14:23:15.547" v="2182" actId="478"/>
          <ac:spMkLst>
            <pc:docMk/>
            <pc:sldMk cId="295360443" sldId="348"/>
            <ac:spMk id="2" creationId="{18EE1084-D448-3D78-DEEF-AF6F50FCACF1}"/>
          </ac:spMkLst>
        </pc:spChg>
        <pc:spChg chg="add mod ord">
          <ac:chgData name="Amalia Spiliakou" userId="f4bd6b91a0b5818a" providerId="LiveId" clId="{EB249A72-257A-4C4A-9E24-69649E307901}" dt="2022-10-31T14:24:11.865" v="2191" actId="14100"/>
          <ac:spMkLst>
            <pc:docMk/>
            <pc:sldMk cId="295360443" sldId="348"/>
            <ac:spMk id="3" creationId="{7348BB20-3B0D-DE34-A2F7-84B640FA1FB2}"/>
          </ac:spMkLst>
        </pc:spChg>
        <pc:picChg chg="add">
          <ac:chgData name="Amalia Spiliakou" userId="f4bd6b91a0b5818a" providerId="LiveId" clId="{EB249A72-257A-4C4A-9E24-69649E307901}" dt="2022-10-31T14:23:17.365" v="2183"/>
          <ac:picMkLst>
            <pc:docMk/>
            <pc:sldMk cId="295360443" sldId="348"/>
            <ac:picMk id="20482" creationId="{3CA4744D-05EF-A046-6BA2-07433CBC01D8}"/>
          </ac:picMkLst>
        </pc:picChg>
      </pc:sldChg>
      <pc:sldChg chg="add del">
        <pc:chgData name="Amalia Spiliakou" userId="f4bd6b91a0b5818a" providerId="LiveId" clId="{EB249A72-257A-4C4A-9E24-69649E307901}" dt="2022-10-31T14:18:31.713" v="2118" actId="47"/>
        <pc:sldMkLst>
          <pc:docMk/>
          <pc:sldMk cId="3781953218" sldId="348"/>
        </pc:sldMkLst>
      </pc:sldChg>
      <pc:sldChg chg="addSp delSp modSp new mod setBg modClrScheme delDesignElem chgLayout">
        <pc:chgData name="Amalia Spiliakou" userId="f4bd6b91a0b5818a" providerId="LiveId" clId="{EB249A72-257A-4C4A-9E24-69649E307901}" dt="2022-10-31T14:47:48.417" v="2649" actId="14100"/>
        <pc:sldMkLst>
          <pc:docMk/>
          <pc:sldMk cId="3759303441" sldId="349"/>
        </pc:sldMkLst>
        <pc:spChg chg="del">
          <ac:chgData name="Amalia Spiliakou" userId="f4bd6b91a0b5818a" providerId="LiveId" clId="{EB249A72-257A-4C4A-9E24-69649E307901}" dt="2022-10-31T14:46:07.112" v="2639" actId="700"/>
          <ac:spMkLst>
            <pc:docMk/>
            <pc:sldMk cId="3759303441" sldId="349"/>
            <ac:spMk id="2" creationId="{469C5C55-9E38-9C3C-DB3E-59488C933131}"/>
          </ac:spMkLst>
        </pc:spChg>
        <pc:spChg chg="del">
          <ac:chgData name="Amalia Spiliakou" userId="f4bd6b91a0b5818a" providerId="LiveId" clId="{EB249A72-257A-4C4A-9E24-69649E307901}" dt="2022-10-31T14:46:07.112" v="2639" actId="700"/>
          <ac:spMkLst>
            <pc:docMk/>
            <pc:sldMk cId="3759303441" sldId="349"/>
            <ac:spMk id="3" creationId="{6D663F3E-5EE8-A3B7-AF94-843A179AB23C}"/>
          </ac:spMkLst>
        </pc:spChg>
        <pc:spChg chg="add mod ord">
          <ac:chgData name="Amalia Spiliakou" userId="f4bd6b91a0b5818a" providerId="LiveId" clId="{EB249A72-257A-4C4A-9E24-69649E307901}" dt="2022-10-31T14:47:48.417" v="2649" actId="14100"/>
          <ac:spMkLst>
            <pc:docMk/>
            <pc:sldMk cId="3759303441" sldId="349"/>
            <ac:spMk id="4" creationId="{3783238C-7469-8E51-947C-2C4D3E77A17A}"/>
          </ac:spMkLst>
        </pc:spChg>
        <pc:spChg chg="add del">
          <ac:chgData name="Amalia Spiliakou" userId="f4bd6b91a0b5818a" providerId="LiveId" clId="{EB249A72-257A-4C4A-9E24-69649E307901}" dt="2022-10-31T14:46:59.288" v="2642" actId="700"/>
          <ac:spMkLst>
            <pc:docMk/>
            <pc:sldMk cId="3759303441" sldId="349"/>
            <ac:spMk id="22535" creationId="{42A4FC2C-047E-45A5-965D-8E1E3BF09BC6}"/>
          </ac:spMkLst>
        </pc:spChg>
        <pc:picChg chg="add mod">
          <ac:chgData name="Amalia Spiliakou" userId="f4bd6b91a0b5818a" providerId="LiveId" clId="{EB249A72-257A-4C4A-9E24-69649E307901}" dt="2022-10-31T14:46:51.290" v="2641" actId="26606"/>
          <ac:picMkLst>
            <pc:docMk/>
            <pc:sldMk cId="3759303441" sldId="349"/>
            <ac:picMk id="22530" creationId="{9A42E90F-EF3D-3FAE-5639-0E6504B25F3F}"/>
          </ac:picMkLst>
        </pc:picChg>
      </pc:sldChg>
      <pc:sldChg chg="add del">
        <pc:chgData name="Amalia Spiliakou" userId="f4bd6b91a0b5818a" providerId="LiveId" clId="{EB249A72-257A-4C4A-9E24-69649E307901}" dt="2022-10-31T14:18:32.872" v="2119" actId="47"/>
        <pc:sldMkLst>
          <pc:docMk/>
          <pc:sldMk cId="3786393404" sldId="349"/>
        </pc:sldMkLst>
      </pc:sldChg>
      <pc:sldChg chg="addSp delSp modSp new mod ord setBg modClrScheme chgLayout">
        <pc:chgData name="Amalia Spiliakou" userId="f4bd6b91a0b5818a" providerId="LiveId" clId="{EB249A72-257A-4C4A-9E24-69649E307901}" dt="2022-10-31T16:51:32.635" v="3487"/>
        <pc:sldMkLst>
          <pc:docMk/>
          <pc:sldMk cId="3695898175" sldId="350"/>
        </pc:sldMkLst>
        <pc:spChg chg="del mod ord">
          <ac:chgData name="Amalia Spiliakou" userId="f4bd6b91a0b5818a" providerId="LiveId" clId="{EB249A72-257A-4C4A-9E24-69649E307901}" dt="2022-10-31T15:05:24.757" v="2762" actId="700"/>
          <ac:spMkLst>
            <pc:docMk/>
            <pc:sldMk cId="3695898175" sldId="350"/>
            <ac:spMk id="2" creationId="{9107F7A7-D625-19E5-C85F-FA81F308B176}"/>
          </ac:spMkLst>
        </pc:spChg>
        <pc:spChg chg="del">
          <ac:chgData name="Amalia Spiliakou" userId="f4bd6b91a0b5818a" providerId="LiveId" clId="{EB249A72-257A-4C4A-9E24-69649E307901}" dt="2022-10-31T15:05:24.757" v="2762" actId="700"/>
          <ac:spMkLst>
            <pc:docMk/>
            <pc:sldMk cId="3695898175" sldId="350"/>
            <ac:spMk id="3" creationId="{F73CA188-916C-B0B1-F8D7-7C68F501238C}"/>
          </ac:spMkLst>
        </pc:spChg>
        <pc:spChg chg="add mod ord">
          <ac:chgData name="Amalia Spiliakou" userId="f4bd6b91a0b5818a" providerId="LiveId" clId="{EB249A72-257A-4C4A-9E24-69649E307901}" dt="2022-10-31T15:10:45.884" v="2888" actId="6549"/>
          <ac:spMkLst>
            <pc:docMk/>
            <pc:sldMk cId="3695898175" sldId="350"/>
            <ac:spMk id="4" creationId="{1DBDBF56-C12F-DD13-8A51-801201729975}"/>
          </ac:spMkLst>
        </pc:spChg>
        <pc:picChg chg="add mod">
          <ac:chgData name="Amalia Spiliakou" userId="f4bd6b91a0b5818a" providerId="LiveId" clId="{EB249A72-257A-4C4A-9E24-69649E307901}" dt="2022-10-31T15:05:31.707" v="2764" actId="1076"/>
          <ac:picMkLst>
            <pc:docMk/>
            <pc:sldMk cId="3695898175" sldId="350"/>
            <ac:picMk id="24578" creationId="{0B105317-1EF5-19A9-862F-31A9C0217AE5}"/>
          </ac:picMkLst>
        </pc:picChg>
      </pc:sldChg>
      <pc:sldChg chg="add del">
        <pc:chgData name="Amalia Spiliakou" userId="f4bd6b91a0b5818a" providerId="LiveId" clId="{EB249A72-257A-4C4A-9E24-69649E307901}" dt="2022-10-31T14:18:34.460" v="2120" actId="47"/>
        <pc:sldMkLst>
          <pc:docMk/>
          <pc:sldMk cId="3931006114" sldId="350"/>
        </pc:sldMkLst>
      </pc:sldChg>
      <pc:sldChg chg="addSp delSp modSp new mod ord setBg">
        <pc:chgData name="Amalia Spiliakou" userId="f4bd6b91a0b5818a" providerId="LiveId" clId="{EB249A72-257A-4C4A-9E24-69649E307901}" dt="2022-10-31T16:05:10.381" v="3383" actId="1076"/>
        <pc:sldMkLst>
          <pc:docMk/>
          <pc:sldMk cId="341801273" sldId="351"/>
        </pc:sldMkLst>
        <pc:spChg chg="mod">
          <ac:chgData name="Amalia Spiliakou" userId="f4bd6b91a0b5818a" providerId="LiveId" clId="{EB249A72-257A-4C4A-9E24-69649E307901}" dt="2022-10-31T16:04:18.485" v="3378" actId="20577"/>
          <ac:spMkLst>
            <pc:docMk/>
            <pc:sldMk cId="341801273" sldId="351"/>
            <ac:spMk id="2" creationId="{4F13866F-CA1D-55BE-B466-022B4BB26380}"/>
          </ac:spMkLst>
        </pc:spChg>
        <pc:picChg chg="add del mod">
          <ac:chgData name="Amalia Spiliakou" userId="f4bd6b91a0b5818a" providerId="LiveId" clId="{EB249A72-257A-4C4A-9E24-69649E307901}" dt="2022-10-31T15:50:19.721" v="3202" actId="478"/>
          <ac:picMkLst>
            <pc:docMk/>
            <pc:sldMk cId="341801273" sldId="351"/>
            <ac:picMk id="26626" creationId="{9727EB20-906D-C175-AC87-64FAD36F6F13}"/>
          </ac:picMkLst>
        </pc:picChg>
        <pc:picChg chg="add mod">
          <ac:chgData name="Amalia Spiliakou" userId="f4bd6b91a0b5818a" providerId="LiveId" clId="{EB249A72-257A-4C4A-9E24-69649E307901}" dt="2022-10-31T15:32:03.550" v="3051" actId="14100"/>
          <ac:picMkLst>
            <pc:docMk/>
            <pc:sldMk cId="341801273" sldId="351"/>
            <ac:picMk id="26628" creationId="{2E8154D7-F0A8-ADBE-3178-FA2CD50AF330}"/>
          </ac:picMkLst>
        </pc:picChg>
        <pc:picChg chg="add mod">
          <ac:chgData name="Amalia Spiliakou" userId="f4bd6b91a0b5818a" providerId="LiveId" clId="{EB249A72-257A-4C4A-9E24-69649E307901}" dt="2022-10-31T16:05:10.381" v="3383" actId="1076"/>
          <ac:picMkLst>
            <pc:docMk/>
            <pc:sldMk cId="341801273" sldId="351"/>
            <ac:picMk id="26630" creationId="{983F99F6-8553-56CE-6C53-48FD46004A0D}"/>
          </ac:picMkLst>
        </pc:picChg>
      </pc:sldChg>
      <pc:sldChg chg="addSp delSp modSp new mod ord setBg">
        <pc:chgData name="Amalia Spiliakou" userId="f4bd6b91a0b5818a" providerId="LiveId" clId="{EB249A72-257A-4C4A-9E24-69649E307901}" dt="2022-10-31T15:41:27.089" v="3141"/>
        <pc:sldMkLst>
          <pc:docMk/>
          <pc:sldMk cId="3710901317" sldId="352"/>
        </pc:sldMkLst>
        <pc:spChg chg="mod">
          <ac:chgData name="Amalia Spiliakou" userId="f4bd6b91a0b5818a" providerId="LiveId" clId="{EB249A72-257A-4C4A-9E24-69649E307901}" dt="2022-10-31T15:41:12.605" v="3139" actId="27636"/>
          <ac:spMkLst>
            <pc:docMk/>
            <pc:sldMk cId="3710901317" sldId="352"/>
            <ac:spMk id="2" creationId="{C8B4A795-5952-A1FE-A43F-8E9252140FA0}"/>
          </ac:spMkLst>
        </pc:spChg>
        <pc:picChg chg="add mod">
          <ac:chgData name="Amalia Spiliakou" userId="f4bd6b91a0b5818a" providerId="LiveId" clId="{EB249A72-257A-4C4A-9E24-69649E307901}" dt="2022-10-31T15:39:47.260" v="3127" actId="14100"/>
          <ac:picMkLst>
            <pc:docMk/>
            <pc:sldMk cId="3710901317" sldId="352"/>
            <ac:picMk id="27650" creationId="{8B7EE966-3E08-C46B-6020-D29A72F102B2}"/>
          </ac:picMkLst>
        </pc:picChg>
        <pc:picChg chg="add del mod">
          <ac:chgData name="Amalia Spiliakou" userId="f4bd6b91a0b5818a" providerId="LiveId" clId="{EB249A72-257A-4C4A-9E24-69649E307901}" dt="2022-10-31T15:25:29.041" v="2992" actId="478"/>
          <ac:picMkLst>
            <pc:docMk/>
            <pc:sldMk cId="3710901317" sldId="352"/>
            <ac:picMk id="27652" creationId="{4C7B9186-4EC4-3A58-E864-A8737A762E30}"/>
          </ac:picMkLst>
        </pc:picChg>
        <pc:picChg chg="add mod">
          <ac:chgData name="Amalia Spiliakou" userId="f4bd6b91a0b5818a" providerId="LiveId" clId="{EB249A72-257A-4C4A-9E24-69649E307901}" dt="2022-10-31T15:39:39.536" v="3125" actId="1076"/>
          <ac:picMkLst>
            <pc:docMk/>
            <pc:sldMk cId="3710901317" sldId="352"/>
            <ac:picMk id="27654" creationId="{FE6D5AC1-7A62-6C78-DB6C-956A32498CF8}"/>
          </ac:picMkLst>
        </pc:picChg>
      </pc:sldChg>
      <pc:sldChg chg="addSp delSp modSp new mod modClrScheme chgLayout">
        <pc:chgData name="Amalia Spiliakou" userId="f4bd6b91a0b5818a" providerId="LiveId" clId="{EB249A72-257A-4C4A-9E24-69649E307901}" dt="2022-10-31T15:48:45.306" v="3191" actId="14100"/>
        <pc:sldMkLst>
          <pc:docMk/>
          <pc:sldMk cId="2190974247" sldId="353"/>
        </pc:sldMkLst>
        <pc:spChg chg="del mod ord">
          <ac:chgData name="Amalia Spiliakou" userId="f4bd6b91a0b5818a" providerId="LiveId" clId="{EB249A72-257A-4C4A-9E24-69649E307901}" dt="2022-10-31T15:43:27.152" v="3147" actId="700"/>
          <ac:spMkLst>
            <pc:docMk/>
            <pc:sldMk cId="2190974247" sldId="353"/>
            <ac:spMk id="2" creationId="{1B282099-AEF9-214F-58E8-BA8C872A8926}"/>
          </ac:spMkLst>
        </pc:spChg>
        <pc:spChg chg="del">
          <ac:chgData name="Amalia Spiliakou" userId="f4bd6b91a0b5818a" providerId="LiveId" clId="{EB249A72-257A-4C4A-9E24-69649E307901}" dt="2022-10-31T15:43:27.152" v="3147" actId="700"/>
          <ac:spMkLst>
            <pc:docMk/>
            <pc:sldMk cId="2190974247" sldId="353"/>
            <ac:spMk id="3" creationId="{B62D4878-E899-DB50-8342-635038D93119}"/>
          </ac:spMkLst>
        </pc:spChg>
        <pc:spChg chg="add del mod ord">
          <ac:chgData name="Amalia Spiliakou" userId="f4bd6b91a0b5818a" providerId="LiveId" clId="{EB249A72-257A-4C4A-9E24-69649E307901}" dt="2022-10-31T15:44:18.491" v="3160" actId="478"/>
          <ac:spMkLst>
            <pc:docMk/>
            <pc:sldMk cId="2190974247" sldId="353"/>
            <ac:spMk id="4" creationId="{77A42979-FAFD-A3C2-C3F6-3FA768C5FCF4}"/>
          </ac:spMkLst>
        </pc:spChg>
        <pc:spChg chg="add mod ord">
          <ac:chgData name="Amalia Spiliakou" userId="f4bd6b91a0b5818a" providerId="LiveId" clId="{EB249A72-257A-4C4A-9E24-69649E307901}" dt="2022-10-31T15:48:45.306" v="3191" actId="14100"/>
          <ac:spMkLst>
            <pc:docMk/>
            <pc:sldMk cId="2190974247" sldId="353"/>
            <ac:spMk id="5" creationId="{68AB4265-B325-5A5F-4267-040E8E02C456}"/>
          </ac:spMkLst>
        </pc:spChg>
        <pc:picChg chg="add del mod">
          <ac:chgData name="Amalia Spiliakou" userId="f4bd6b91a0b5818a" providerId="LiveId" clId="{EB249A72-257A-4C4A-9E24-69649E307901}" dt="2022-10-31T15:48:36.282" v="3190" actId="478"/>
          <ac:picMkLst>
            <pc:docMk/>
            <pc:sldMk cId="2190974247" sldId="353"/>
            <ac:picMk id="6" creationId="{F113F086-5D08-3C57-BF6C-B1670FC999C0}"/>
          </ac:picMkLst>
        </pc:picChg>
        <pc:picChg chg="add mod">
          <ac:chgData name="Amalia Spiliakou" userId="f4bd6b91a0b5818a" providerId="LiveId" clId="{EB249A72-257A-4C4A-9E24-69649E307901}" dt="2022-10-31T15:44:31.181" v="3163" actId="14100"/>
          <ac:picMkLst>
            <pc:docMk/>
            <pc:sldMk cId="2190974247" sldId="353"/>
            <ac:picMk id="29698" creationId="{A3C6421F-8230-79B8-2B30-F8378445CDBE}"/>
          </ac:picMkLst>
        </pc:picChg>
        <pc:picChg chg="add del">
          <ac:chgData name="Amalia Spiliakou" userId="f4bd6b91a0b5818a" providerId="LiveId" clId="{EB249A72-257A-4C4A-9E24-69649E307901}" dt="2022-10-31T15:45:30.276" v="3170" actId="478"/>
          <ac:picMkLst>
            <pc:docMk/>
            <pc:sldMk cId="2190974247" sldId="353"/>
            <ac:picMk id="29700" creationId="{C0BE68C7-4183-1115-7455-D65BB493142E}"/>
          </ac:picMkLst>
        </pc:picChg>
      </pc:sldChg>
      <pc:sldChg chg="addSp modSp new mod setBg">
        <pc:chgData name="Amalia Spiliakou" userId="f4bd6b91a0b5818a" providerId="LiveId" clId="{EB249A72-257A-4C4A-9E24-69649E307901}" dt="2022-10-31T16:00:10.563" v="3368" actId="14100"/>
        <pc:sldMkLst>
          <pc:docMk/>
          <pc:sldMk cId="421583327" sldId="354"/>
        </pc:sldMkLst>
        <pc:spChg chg="mod ord">
          <ac:chgData name="Amalia Spiliakou" userId="f4bd6b91a0b5818a" providerId="LiveId" clId="{EB249A72-257A-4C4A-9E24-69649E307901}" dt="2022-10-31T15:50:07.492" v="3201" actId="14100"/>
          <ac:spMkLst>
            <pc:docMk/>
            <pc:sldMk cId="421583327" sldId="354"/>
            <ac:spMk id="2" creationId="{AA1BC76E-D396-998E-47CD-C0C573320C2D}"/>
          </ac:spMkLst>
        </pc:spChg>
        <pc:spChg chg="add">
          <ac:chgData name="Amalia Spiliakou" userId="f4bd6b91a0b5818a" providerId="LiveId" clId="{EB249A72-257A-4C4A-9E24-69649E307901}" dt="2022-10-31T15:49:06.966" v="3194" actId="26606"/>
          <ac:spMkLst>
            <pc:docMk/>
            <pc:sldMk cId="421583327" sldId="354"/>
            <ac:spMk id="8" creationId="{C1DD1A8A-57D5-4A81-AD04-532B043C5611}"/>
          </ac:spMkLst>
        </pc:spChg>
        <pc:spChg chg="add">
          <ac:chgData name="Amalia Spiliakou" userId="f4bd6b91a0b5818a" providerId="LiveId" clId="{EB249A72-257A-4C4A-9E24-69649E307901}" dt="2022-10-31T15:49:06.966" v="3194" actId="26606"/>
          <ac:spMkLst>
            <pc:docMk/>
            <pc:sldMk cId="421583327" sldId="354"/>
            <ac:spMk id="10" creationId="{007891EC-4501-44ED-A8C8-B11B6DB767AB}"/>
          </ac:spMkLst>
        </pc:spChg>
        <pc:picChg chg="add mod">
          <ac:chgData name="Amalia Spiliakou" userId="f4bd6b91a0b5818a" providerId="LiveId" clId="{EB249A72-257A-4C4A-9E24-69649E307901}" dt="2022-10-31T15:49:06.966" v="3194" actId="26606"/>
          <ac:picMkLst>
            <pc:docMk/>
            <pc:sldMk cId="421583327" sldId="354"/>
            <ac:picMk id="3" creationId="{6169F669-2A14-283B-0451-513C2AF99FD7}"/>
          </ac:picMkLst>
        </pc:picChg>
        <pc:picChg chg="add mod">
          <ac:chgData name="Amalia Spiliakou" userId="f4bd6b91a0b5818a" providerId="LiveId" clId="{EB249A72-257A-4C4A-9E24-69649E307901}" dt="2022-10-31T16:00:10.563" v="3368" actId="14100"/>
          <ac:picMkLst>
            <pc:docMk/>
            <pc:sldMk cId="421583327" sldId="354"/>
            <ac:picMk id="30722" creationId="{CABAB3BB-8D20-29B6-7D29-99DEEE143158}"/>
          </ac:picMkLst>
        </pc:picChg>
      </pc:sldChg>
      <pc:sldChg chg="new del">
        <pc:chgData name="Amalia Spiliakou" userId="f4bd6b91a0b5818a" providerId="LiveId" clId="{EB249A72-257A-4C4A-9E24-69649E307901}" dt="2022-10-31T16:03:51.058" v="3373" actId="47"/>
        <pc:sldMkLst>
          <pc:docMk/>
          <pc:sldMk cId="1240837092" sldId="355"/>
        </pc:sldMkLst>
      </pc:sldChg>
      <pc:sldChg chg="addSp modSp new mod setBg">
        <pc:chgData name="Amalia Spiliakou" userId="f4bd6b91a0b5818a" providerId="LiveId" clId="{EB249A72-257A-4C4A-9E24-69649E307901}" dt="2022-10-31T16:45:32.605" v="3471" actId="113"/>
        <pc:sldMkLst>
          <pc:docMk/>
          <pc:sldMk cId="3506836876" sldId="355"/>
        </pc:sldMkLst>
        <pc:spChg chg="mod">
          <ac:chgData name="Amalia Spiliakou" userId="f4bd6b91a0b5818a" providerId="LiveId" clId="{EB249A72-257A-4C4A-9E24-69649E307901}" dt="2022-10-31T16:45:32.605" v="3471" actId="113"/>
          <ac:spMkLst>
            <pc:docMk/>
            <pc:sldMk cId="3506836876" sldId="355"/>
            <ac:spMk id="2" creationId="{E8471A14-EB9F-E754-4E14-00C599C8A594}"/>
          </ac:spMkLst>
        </pc:spChg>
        <pc:picChg chg="add mod">
          <ac:chgData name="Amalia Spiliakou" userId="f4bd6b91a0b5818a" providerId="LiveId" clId="{EB249A72-257A-4C4A-9E24-69649E307901}" dt="2022-10-31T16:38:01.763" v="3448" actId="1076"/>
          <ac:picMkLst>
            <pc:docMk/>
            <pc:sldMk cId="3506836876" sldId="355"/>
            <ac:picMk id="31746" creationId="{3151EE53-0CB7-DC3D-247E-05016B0AD4B7}"/>
          </ac:picMkLst>
        </pc:picChg>
        <pc:picChg chg="add mod">
          <ac:chgData name="Amalia Spiliakou" userId="f4bd6b91a0b5818a" providerId="LiveId" clId="{EB249A72-257A-4C4A-9E24-69649E307901}" dt="2022-10-31T16:44:14.494" v="3459" actId="1076"/>
          <ac:picMkLst>
            <pc:docMk/>
            <pc:sldMk cId="3506836876" sldId="355"/>
            <ac:picMk id="31748" creationId="{1A34F79D-B542-D0E3-9A21-94413CCE1DD1}"/>
          </ac:picMkLst>
        </pc:picChg>
      </pc:sldChg>
      <pc:sldChg chg="addSp delSp modSp new mod chgLayout">
        <pc:chgData name="Amalia Spiliakou" userId="f4bd6b91a0b5818a" providerId="LiveId" clId="{EB249A72-257A-4C4A-9E24-69649E307901}" dt="2022-10-31T16:49:01.220" v="3483" actId="20577"/>
        <pc:sldMkLst>
          <pc:docMk/>
          <pc:sldMk cId="1890835180" sldId="356"/>
        </pc:sldMkLst>
        <pc:spChg chg="del">
          <ac:chgData name="Amalia Spiliakou" userId="f4bd6b91a0b5818a" providerId="LiveId" clId="{EB249A72-257A-4C4A-9E24-69649E307901}" dt="2022-10-31T16:47:33.054" v="3472" actId="478"/>
          <ac:spMkLst>
            <pc:docMk/>
            <pc:sldMk cId="1890835180" sldId="356"/>
            <ac:spMk id="2" creationId="{40D1793A-9635-98B3-125E-C24B9BEE8EB9}"/>
          </ac:spMkLst>
        </pc:spChg>
        <pc:spChg chg="add mod ord">
          <ac:chgData name="Amalia Spiliakou" userId="f4bd6b91a0b5818a" providerId="LiveId" clId="{EB249A72-257A-4C4A-9E24-69649E307901}" dt="2022-10-31T16:49:01.220" v="3483" actId="20577"/>
          <ac:spMkLst>
            <pc:docMk/>
            <pc:sldMk cId="1890835180" sldId="356"/>
            <ac:spMk id="3" creationId="{A59FA8B6-6CFF-EAC2-8149-240F5BB011CE}"/>
          </ac:spMkLst>
        </pc:spChg>
        <pc:picChg chg="add mod">
          <ac:chgData name="Amalia Spiliakou" userId="f4bd6b91a0b5818a" providerId="LiveId" clId="{EB249A72-257A-4C4A-9E24-69649E307901}" dt="2022-10-31T16:48:07.354" v="3478" actId="14100"/>
          <ac:picMkLst>
            <pc:docMk/>
            <pc:sldMk cId="1890835180" sldId="356"/>
            <ac:picMk id="32770" creationId="{032CC5B0-2582-AB34-F31A-C6EEF60E9179}"/>
          </ac:picMkLst>
        </pc:picChg>
      </pc:sldChg>
      <pc:sldChg chg="addSp modSp new del mod setBg">
        <pc:chgData name="Amalia Spiliakou" userId="f4bd6b91a0b5818a" providerId="LiveId" clId="{EB249A72-257A-4C4A-9E24-69649E307901}" dt="2022-11-01T05:31:19.081" v="3771" actId="47"/>
        <pc:sldMkLst>
          <pc:docMk/>
          <pc:sldMk cId="1070772544" sldId="357"/>
        </pc:sldMkLst>
        <pc:spChg chg="mod">
          <ac:chgData name="Amalia Spiliakou" userId="f4bd6b91a0b5818a" providerId="LiveId" clId="{EB249A72-257A-4C4A-9E24-69649E307901}" dt="2022-11-01T05:29:10.099" v="3765" actId="6549"/>
          <ac:spMkLst>
            <pc:docMk/>
            <pc:sldMk cId="1070772544" sldId="357"/>
            <ac:spMk id="2" creationId="{56A088EF-3157-BB70-67D8-2210FE4F6D95}"/>
          </ac:spMkLst>
        </pc:spChg>
        <pc:picChg chg="add mod">
          <ac:chgData name="Amalia Spiliakou" userId="f4bd6b91a0b5818a" providerId="LiveId" clId="{EB249A72-257A-4C4A-9E24-69649E307901}" dt="2022-11-01T05:25:42.323" v="3635" actId="1076"/>
          <ac:picMkLst>
            <pc:docMk/>
            <pc:sldMk cId="1070772544" sldId="357"/>
            <ac:picMk id="2050" creationId="{65B5E642-7223-366E-381A-DB0FD0AF6AA7}"/>
          </ac:picMkLst>
        </pc:picChg>
      </pc:sldChg>
      <pc:sldChg chg="addSp delSp modSp add mod setBg">
        <pc:chgData name="Amalia Spiliakou" userId="f4bd6b91a0b5818a" providerId="LiveId" clId="{EB249A72-257A-4C4A-9E24-69649E307901}" dt="2022-11-01T05:35:13.384" v="3796" actId="20577"/>
        <pc:sldMkLst>
          <pc:docMk/>
          <pc:sldMk cId="3091493577" sldId="357"/>
        </pc:sldMkLst>
        <pc:spChg chg="mod">
          <ac:chgData name="Amalia Spiliakou" userId="f4bd6b91a0b5818a" providerId="LiveId" clId="{EB249A72-257A-4C4A-9E24-69649E307901}" dt="2022-11-01T05:35:13.384" v="3796" actId="20577"/>
          <ac:spMkLst>
            <pc:docMk/>
            <pc:sldMk cId="3091493577" sldId="357"/>
            <ac:spMk id="2" creationId="{56A088EF-3157-BB70-67D8-2210FE4F6D95}"/>
          </ac:spMkLst>
        </pc:spChg>
        <pc:picChg chg="add del">
          <ac:chgData name="Amalia Spiliakou" userId="f4bd6b91a0b5818a" providerId="LiveId" clId="{EB249A72-257A-4C4A-9E24-69649E307901}" dt="2022-11-01T05:32:38.044" v="3775" actId="478"/>
          <ac:picMkLst>
            <pc:docMk/>
            <pc:sldMk cId="3091493577" sldId="357"/>
            <ac:picMk id="3074" creationId="{C4F65436-A7C6-722F-F3EE-A605EEF3E302}"/>
          </ac:picMkLst>
        </pc:picChg>
        <pc:picChg chg="add mod">
          <ac:chgData name="Amalia Spiliakou" userId="f4bd6b91a0b5818a" providerId="LiveId" clId="{EB249A72-257A-4C4A-9E24-69649E307901}" dt="2022-11-01T05:34:42.404" v="3791" actId="1076"/>
          <ac:picMkLst>
            <pc:docMk/>
            <pc:sldMk cId="3091493577" sldId="357"/>
            <ac:picMk id="3076" creationId="{EDC303E0-052F-8259-1382-399CB2C81600}"/>
          </ac:picMkLst>
        </pc:picChg>
      </pc:sldChg>
      <pc:sldChg chg="add setBg">
        <pc:chgData name="Amalia Spiliakou" userId="f4bd6b91a0b5818a" providerId="LiveId" clId="{EB249A72-257A-4C4A-9E24-69649E307901}" dt="2022-11-01T05:31:24.425" v="3772"/>
        <pc:sldMkLst>
          <pc:docMk/>
          <pc:sldMk cId="2301950547" sldId="358"/>
        </pc:sldMkLst>
      </pc:sldChg>
      <pc:sldChg chg="addSp delSp modSp new del mod ord setBg modClrScheme delDesignElem chgLayout">
        <pc:chgData name="Amalia Spiliakou" userId="f4bd6b91a0b5818a" providerId="LiveId" clId="{EB249A72-257A-4C4A-9E24-69649E307901}" dt="2022-11-01T05:31:19.081" v="3771" actId="47"/>
        <pc:sldMkLst>
          <pc:docMk/>
          <pc:sldMk cId="3055197327" sldId="358"/>
        </pc:sldMkLst>
        <pc:spChg chg="del">
          <ac:chgData name="Amalia Spiliakou" userId="f4bd6b91a0b5818a" providerId="LiveId" clId="{EB249A72-257A-4C4A-9E24-69649E307901}" dt="2022-11-01T05:15:47.542" v="3505" actId="700"/>
          <ac:spMkLst>
            <pc:docMk/>
            <pc:sldMk cId="3055197327" sldId="358"/>
            <ac:spMk id="2" creationId="{1016D505-1F88-EBF9-FC29-FC8E4D96FCF9}"/>
          </ac:spMkLst>
        </pc:spChg>
        <pc:spChg chg="add mod ord">
          <ac:chgData name="Amalia Spiliakou" userId="f4bd6b91a0b5818a" providerId="LiveId" clId="{EB249A72-257A-4C4A-9E24-69649E307901}" dt="2022-11-01T05:29:29.181" v="3770"/>
          <ac:spMkLst>
            <pc:docMk/>
            <pc:sldMk cId="3055197327" sldId="358"/>
            <ac:spMk id="3" creationId="{8D4A69D7-13E6-8387-2A67-771A54ED51D2}"/>
          </ac:spMkLst>
        </pc:spChg>
        <pc:spChg chg="add del">
          <ac:chgData name="Amalia Spiliakou" userId="f4bd6b91a0b5818a" providerId="LiveId" clId="{EB249A72-257A-4C4A-9E24-69649E307901}" dt="2022-11-01T05:16:44.055" v="3510" actId="26606"/>
          <ac:spMkLst>
            <pc:docMk/>
            <pc:sldMk cId="3055197327" sldId="358"/>
            <ac:spMk id="1031" creationId="{42A4FC2C-047E-45A5-965D-8E1E3BF09BC6}"/>
          </ac:spMkLst>
        </pc:spChg>
        <pc:spChg chg="add del">
          <ac:chgData name="Amalia Spiliakou" userId="f4bd6b91a0b5818a" providerId="LiveId" clId="{EB249A72-257A-4C4A-9E24-69649E307901}" dt="2022-11-01T05:16:51.977" v="3511" actId="700"/>
          <ac:spMkLst>
            <pc:docMk/>
            <pc:sldMk cId="3055197327" sldId="358"/>
            <ac:spMk id="1036" creationId="{42A4FC2C-047E-45A5-965D-8E1E3BF09BC6}"/>
          </ac:spMkLst>
        </pc:spChg>
        <pc:picChg chg="add del mod">
          <ac:chgData name="Amalia Spiliakou" userId="f4bd6b91a0b5818a" providerId="LiveId" clId="{EB249A72-257A-4C4A-9E24-69649E307901}" dt="2022-11-01T05:16:05.441" v="3508" actId="478"/>
          <ac:picMkLst>
            <pc:docMk/>
            <pc:sldMk cId="3055197327" sldId="358"/>
            <ac:picMk id="1026" creationId="{D9084B6D-80E6-9830-4875-96684720E5D9}"/>
          </ac:picMkLst>
        </pc:picChg>
        <pc:picChg chg="add mod">
          <ac:chgData name="Amalia Spiliakou" userId="f4bd6b91a0b5818a" providerId="LiveId" clId="{EB249A72-257A-4C4A-9E24-69649E307901}" dt="2022-11-01T05:16:44.055" v="3510" actId="26606"/>
          <ac:picMkLst>
            <pc:docMk/>
            <pc:sldMk cId="3055197327" sldId="358"/>
            <ac:picMk id="1028" creationId="{D3A64A53-F614-1B64-A5C5-48AA2433491D}"/>
          </ac:picMkLst>
        </pc:picChg>
      </pc:sldChg>
      <pc:sldChg chg="addSp delSp modSp new mod setBg delDesignElem chgLayout">
        <pc:chgData name="Amalia Spiliakou" userId="f4bd6b91a0b5818a" providerId="LiveId" clId="{EB249A72-257A-4C4A-9E24-69649E307901}" dt="2022-11-01T05:33:31.962" v="3784" actId="20577"/>
        <pc:sldMkLst>
          <pc:docMk/>
          <pc:sldMk cId="2604159975" sldId="359"/>
        </pc:sldMkLst>
        <pc:spChg chg="del">
          <ac:chgData name="Amalia Spiliakou" userId="f4bd6b91a0b5818a" providerId="LiveId" clId="{EB249A72-257A-4C4A-9E24-69649E307901}" dt="2022-11-01T05:32:43.921" v="3777" actId="478"/>
          <ac:spMkLst>
            <pc:docMk/>
            <pc:sldMk cId="2604159975" sldId="359"/>
            <ac:spMk id="2" creationId="{4F6D81A1-076C-F096-22D6-39022CC77C95}"/>
          </ac:spMkLst>
        </pc:spChg>
        <pc:spChg chg="add mod ord">
          <ac:chgData name="Amalia Spiliakou" userId="f4bd6b91a0b5818a" providerId="LiveId" clId="{EB249A72-257A-4C4A-9E24-69649E307901}" dt="2022-11-01T05:33:31.962" v="3784" actId="20577"/>
          <ac:spMkLst>
            <pc:docMk/>
            <pc:sldMk cId="2604159975" sldId="359"/>
            <ac:spMk id="3" creationId="{26FA460A-3031-993E-31D8-E122F9FCAEB3}"/>
          </ac:spMkLst>
        </pc:spChg>
        <pc:spChg chg="add del">
          <ac:chgData name="Amalia Spiliakou" userId="f4bd6b91a0b5818a" providerId="LiveId" clId="{EB249A72-257A-4C4A-9E24-69649E307901}" dt="2022-11-01T05:32:53.024" v="3780" actId="700"/>
          <ac:spMkLst>
            <pc:docMk/>
            <pc:sldMk cId="2604159975" sldId="359"/>
            <ac:spMk id="5127" creationId="{42A4FC2C-047E-45A5-965D-8E1E3BF09BC6}"/>
          </ac:spMkLst>
        </pc:spChg>
        <pc:picChg chg="add mod">
          <ac:chgData name="Amalia Spiliakou" userId="f4bd6b91a0b5818a" providerId="LiveId" clId="{EB249A72-257A-4C4A-9E24-69649E307901}" dt="2022-11-01T05:32:47.865" v="3779" actId="26606"/>
          <ac:picMkLst>
            <pc:docMk/>
            <pc:sldMk cId="2604159975" sldId="359"/>
            <ac:picMk id="5122" creationId="{BBA1F6A8-B6B6-E4B7-3510-0E509AF5C601}"/>
          </ac:picMkLst>
        </pc:picChg>
      </pc:sldChg>
      <pc:sldChg chg="addSp modSp new mod setBg">
        <pc:chgData name="Amalia Spiliakou" userId="f4bd6b91a0b5818a" providerId="LiveId" clId="{EB249A72-257A-4C4A-9E24-69649E307901}" dt="2022-11-01T06:24:26.891" v="4057" actId="20577"/>
        <pc:sldMkLst>
          <pc:docMk/>
          <pc:sldMk cId="766321033" sldId="360"/>
        </pc:sldMkLst>
        <pc:spChg chg="mod">
          <ac:chgData name="Amalia Spiliakou" userId="f4bd6b91a0b5818a" providerId="LiveId" clId="{EB249A72-257A-4C4A-9E24-69649E307901}" dt="2022-11-01T06:24:26.891" v="4057" actId="20577"/>
          <ac:spMkLst>
            <pc:docMk/>
            <pc:sldMk cId="766321033" sldId="360"/>
            <ac:spMk id="2" creationId="{69D29CFB-EC84-54D8-E121-38F1C75ADD2D}"/>
          </ac:spMkLst>
        </pc:spChg>
        <pc:picChg chg="add mod">
          <ac:chgData name="Amalia Spiliakou" userId="f4bd6b91a0b5818a" providerId="LiveId" clId="{EB249A72-257A-4C4A-9E24-69649E307901}" dt="2022-11-01T06:20:27.942" v="3988" actId="1076"/>
          <ac:picMkLst>
            <pc:docMk/>
            <pc:sldMk cId="766321033" sldId="360"/>
            <ac:picMk id="8194" creationId="{B89DCAA7-129A-D6AA-7A79-0DE175B6A8FE}"/>
          </ac:picMkLst>
        </pc:picChg>
        <pc:picChg chg="add mod">
          <ac:chgData name="Amalia Spiliakou" userId="f4bd6b91a0b5818a" providerId="LiveId" clId="{EB249A72-257A-4C4A-9E24-69649E307901}" dt="2022-11-01T06:23:55.890" v="4053" actId="14100"/>
          <ac:picMkLst>
            <pc:docMk/>
            <pc:sldMk cId="766321033" sldId="360"/>
            <ac:picMk id="8196" creationId="{82E6EF46-E885-4CB5-6A91-81ACFDCB0C25}"/>
          </ac:picMkLst>
        </pc:picChg>
      </pc:sldChg>
      <pc:sldChg chg="addSp delSp modSp new mod setBg delDesignElem chgLayout">
        <pc:chgData name="Amalia Spiliakou" userId="f4bd6b91a0b5818a" providerId="LiveId" clId="{EB249A72-257A-4C4A-9E24-69649E307901}" dt="2022-11-01T06:29:20.605" v="4091" actId="27636"/>
        <pc:sldMkLst>
          <pc:docMk/>
          <pc:sldMk cId="269982359" sldId="361"/>
        </pc:sldMkLst>
        <pc:spChg chg="del">
          <ac:chgData name="Amalia Spiliakou" userId="f4bd6b91a0b5818a" providerId="LiveId" clId="{EB249A72-257A-4C4A-9E24-69649E307901}" dt="2022-11-01T06:27:14.266" v="4062" actId="478"/>
          <ac:spMkLst>
            <pc:docMk/>
            <pc:sldMk cId="269982359" sldId="361"/>
            <ac:spMk id="2" creationId="{A9D66D21-22C8-30B5-9A8E-D4EF92C96813}"/>
          </ac:spMkLst>
        </pc:spChg>
        <pc:spChg chg="add mod ord">
          <ac:chgData name="Amalia Spiliakou" userId="f4bd6b91a0b5818a" providerId="LiveId" clId="{EB249A72-257A-4C4A-9E24-69649E307901}" dt="2022-11-01T06:29:20.605" v="4091" actId="27636"/>
          <ac:spMkLst>
            <pc:docMk/>
            <pc:sldMk cId="269982359" sldId="361"/>
            <ac:spMk id="3" creationId="{DBD598E7-7783-2290-BF9F-B04AF96985B4}"/>
          </ac:spMkLst>
        </pc:spChg>
        <pc:spChg chg="add del">
          <ac:chgData name="Amalia Spiliakou" userId="f4bd6b91a0b5818a" providerId="LiveId" clId="{EB249A72-257A-4C4A-9E24-69649E307901}" dt="2022-11-01T06:27:43.992" v="4065" actId="700"/>
          <ac:spMkLst>
            <pc:docMk/>
            <pc:sldMk cId="269982359" sldId="361"/>
            <ac:spMk id="9223" creationId="{42A4FC2C-047E-45A5-965D-8E1E3BF09BC6}"/>
          </ac:spMkLst>
        </pc:spChg>
        <pc:picChg chg="add mod">
          <ac:chgData name="Amalia Spiliakou" userId="f4bd6b91a0b5818a" providerId="LiveId" clId="{EB249A72-257A-4C4A-9E24-69649E307901}" dt="2022-11-01T06:27:30.366" v="4064" actId="26606"/>
          <ac:picMkLst>
            <pc:docMk/>
            <pc:sldMk cId="269982359" sldId="361"/>
            <ac:picMk id="9218" creationId="{FEAE26FF-13B3-7FCE-3A4E-679FA997E890}"/>
          </ac:picMkLst>
        </pc:picChg>
      </pc:sldChg>
      <pc:sldChg chg="addSp delSp modSp new mod setBg chgLayout">
        <pc:chgData name="Amalia Spiliakou" userId="f4bd6b91a0b5818a" providerId="LiveId" clId="{EB249A72-257A-4C4A-9E24-69649E307901}" dt="2022-11-01T06:43:20.294" v="4224" actId="478"/>
        <pc:sldMkLst>
          <pc:docMk/>
          <pc:sldMk cId="1540729978" sldId="362"/>
        </pc:sldMkLst>
        <pc:spChg chg="del">
          <ac:chgData name="Amalia Spiliakou" userId="f4bd6b91a0b5818a" providerId="LiveId" clId="{EB249A72-257A-4C4A-9E24-69649E307901}" dt="2022-11-01T06:36:28.065" v="4180" actId="478"/>
          <ac:spMkLst>
            <pc:docMk/>
            <pc:sldMk cId="1540729978" sldId="362"/>
            <ac:spMk id="2" creationId="{D0AEF8BA-812C-FBFB-8F69-AAE27140E19E}"/>
          </ac:spMkLst>
        </pc:spChg>
        <pc:spChg chg="add mod ord">
          <ac:chgData name="Amalia Spiliakou" userId="f4bd6b91a0b5818a" providerId="LiveId" clId="{EB249A72-257A-4C4A-9E24-69649E307901}" dt="2022-11-01T06:41:43.012" v="4219" actId="255"/>
          <ac:spMkLst>
            <pc:docMk/>
            <pc:sldMk cId="1540729978" sldId="362"/>
            <ac:spMk id="3" creationId="{2D65FC51-A8A7-00A9-927A-591B1CAB1E2B}"/>
          </ac:spMkLst>
        </pc:spChg>
        <pc:picChg chg="add mod">
          <ac:chgData name="Amalia Spiliakou" userId="f4bd6b91a0b5818a" providerId="LiveId" clId="{EB249A72-257A-4C4A-9E24-69649E307901}" dt="2022-11-01T06:37:30.505" v="4190" actId="1038"/>
          <ac:picMkLst>
            <pc:docMk/>
            <pc:sldMk cId="1540729978" sldId="362"/>
            <ac:picMk id="11266" creationId="{C6F98081-CCAD-4DB1-9A30-529BBC36EA92}"/>
          </ac:picMkLst>
        </pc:picChg>
        <pc:picChg chg="add del mod">
          <ac:chgData name="Amalia Spiliakou" userId="f4bd6b91a0b5818a" providerId="LiveId" clId="{EB249A72-257A-4C4A-9E24-69649E307901}" dt="2022-11-01T06:40:18.129" v="4207" actId="478"/>
          <ac:picMkLst>
            <pc:docMk/>
            <pc:sldMk cId="1540729978" sldId="362"/>
            <ac:picMk id="11268" creationId="{E6568A0B-3DA0-29C9-F945-FEB6B7707BEB}"/>
          </ac:picMkLst>
        </pc:picChg>
        <pc:picChg chg="add mod">
          <ac:chgData name="Amalia Spiliakou" userId="f4bd6b91a0b5818a" providerId="LiveId" clId="{EB249A72-257A-4C4A-9E24-69649E307901}" dt="2022-11-01T06:37:25.098" v="4188" actId="14100"/>
          <ac:picMkLst>
            <pc:docMk/>
            <pc:sldMk cId="1540729978" sldId="362"/>
            <ac:picMk id="11270" creationId="{9CF942BE-141E-DB9F-AF29-D06412A3D1B4}"/>
          </ac:picMkLst>
        </pc:picChg>
        <pc:picChg chg="add mod">
          <ac:chgData name="Amalia Spiliakou" userId="f4bd6b91a0b5818a" providerId="LiveId" clId="{EB249A72-257A-4C4A-9E24-69649E307901}" dt="2022-11-01T06:39:40.351" v="4206" actId="1076"/>
          <ac:picMkLst>
            <pc:docMk/>
            <pc:sldMk cId="1540729978" sldId="362"/>
            <ac:picMk id="11272" creationId="{F0241D0A-2337-4906-3D48-C6FAEA148F2D}"/>
          </ac:picMkLst>
        </pc:picChg>
        <pc:picChg chg="add mod">
          <ac:chgData name="Amalia Spiliakou" userId="f4bd6b91a0b5818a" providerId="LiveId" clId="{EB249A72-257A-4C4A-9E24-69649E307901}" dt="2022-11-01T06:39:36.142" v="4205" actId="1076"/>
          <ac:picMkLst>
            <pc:docMk/>
            <pc:sldMk cId="1540729978" sldId="362"/>
            <ac:picMk id="11274" creationId="{34DFA317-D48C-8C8F-9543-F7E3C9C79D35}"/>
          </ac:picMkLst>
        </pc:picChg>
        <pc:picChg chg="add mod">
          <ac:chgData name="Amalia Spiliakou" userId="f4bd6b91a0b5818a" providerId="LiveId" clId="{EB249A72-257A-4C4A-9E24-69649E307901}" dt="2022-11-01T06:40:33.606" v="4211" actId="14100"/>
          <ac:picMkLst>
            <pc:docMk/>
            <pc:sldMk cId="1540729978" sldId="362"/>
            <ac:picMk id="11276" creationId="{CB4B705A-6715-272B-84D4-6F74BF1F5A9B}"/>
          </ac:picMkLst>
        </pc:picChg>
        <pc:picChg chg="add del mod">
          <ac:chgData name="Amalia Spiliakou" userId="f4bd6b91a0b5818a" providerId="LiveId" clId="{EB249A72-257A-4C4A-9E24-69649E307901}" dt="2022-11-01T06:43:20.294" v="4224" actId="478"/>
          <ac:picMkLst>
            <pc:docMk/>
            <pc:sldMk cId="1540729978" sldId="362"/>
            <ac:picMk id="11278" creationId="{4E601770-41EF-B366-42EA-6D290F145363}"/>
          </ac:picMkLst>
        </pc:picChg>
      </pc:sldChg>
      <pc:sldChg chg="modSp add mod setBg">
        <pc:chgData name="Amalia Spiliakou" userId="f4bd6b91a0b5818a" providerId="LiveId" clId="{EB249A72-257A-4C4A-9E24-69649E307901}" dt="2022-11-01T06:46:50.516" v="4287"/>
        <pc:sldMkLst>
          <pc:docMk/>
          <pc:sldMk cId="1276060706" sldId="363"/>
        </pc:sldMkLst>
        <pc:spChg chg="mod">
          <ac:chgData name="Amalia Spiliakou" userId="f4bd6b91a0b5818a" providerId="LiveId" clId="{EB249A72-257A-4C4A-9E24-69649E307901}" dt="2022-11-01T06:46:44.658" v="4286" actId="255"/>
          <ac:spMkLst>
            <pc:docMk/>
            <pc:sldMk cId="1276060706" sldId="363"/>
            <ac:spMk id="4" creationId="{24A044F9-D9A7-7843-82B1-17D00516654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5EFF96-A57A-4C56-8177-E0C0ED979A96}" type="datetimeFigureOut">
              <a:rPr lang="en-US" smtClean="0"/>
              <a:pPr/>
              <a:t>11/5/2022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785837-4417-4850-AAE8-A6F10D994084}" type="slidenum">
              <a:rPr lang="en-US" smtClean="0"/>
              <a:pPr/>
              <a:t>‹#›</a:t>
            </a:fld>
            <a:endParaRPr lang="en-US"/>
          </a:p>
        </p:txBody>
      </p:sp>
    </p:spTree>
    <p:extLst>
      <p:ext uri="{BB962C8B-B14F-4D97-AF65-F5344CB8AC3E}">
        <p14:creationId xmlns:p14="http://schemas.microsoft.com/office/powerpoint/2010/main" val="3990819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785837-4417-4850-AAE8-A6F10D994084}" type="slidenum">
              <a:rPr lang="en-US" smtClean="0"/>
              <a:pPr/>
              <a:t>4</a:t>
            </a:fld>
            <a:endParaRPr lang="en-US"/>
          </a:p>
        </p:txBody>
      </p:sp>
    </p:spTree>
    <p:extLst>
      <p:ext uri="{BB962C8B-B14F-4D97-AF65-F5344CB8AC3E}">
        <p14:creationId xmlns:p14="http://schemas.microsoft.com/office/powerpoint/2010/main" val="1195033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785837-4417-4850-AAE8-A6F10D994084}" type="slidenum">
              <a:rPr lang="en-US" smtClean="0"/>
              <a:pPr/>
              <a:t>15</a:t>
            </a:fld>
            <a:endParaRPr lang="en-US"/>
          </a:p>
        </p:txBody>
      </p:sp>
    </p:spTree>
    <p:extLst>
      <p:ext uri="{BB962C8B-B14F-4D97-AF65-F5344CB8AC3E}">
        <p14:creationId xmlns:p14="http://schemas.microsoft.com/office/powerpoint/2010/main" val="2299753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785837-4417-4850-AAE8-A6F10D994084}" type="slidenum">
              <a:rPr lang="en-US" smtClean="0"/>
              <a:pPr/>
              <a:t>16</a:t>
            </a:fld>
            <a:endParaRPr lang="en-US"/>
          </a:p>
        </p:txBody>
      </p:sp>
    </p:spTree>
    <p:extLst>
      <p:ext uri="{BB962C8B-B14F-4D97-AF65-F5344CB8AC3E}">
        <p14:creationId xmlns:p14="http://schemas.microsoft.com/office/powerpoint/2010/main" val="2267977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2EFB626-69B6-4E65-BDB1-1D080A7713F3}" type="datetimeFigureOut">
              <a:rPr lang="en-US" smtClean="0"/>
              <a:pPr/>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EFB626-69B6-4E65-BDB1-1D080A7713F3}" type="datetimeFigureOut">
              <a:rPr lang="en-US" smtClean="0"/>
              <a:pPr/>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EFB626-69B6-4E65-BDB1-1D080A7713F3}" type="datetimeFigureOut">
              <a:rPr lang="en-US" smtClean="0"/>
              <a:pPr/>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EFB626-69B6-4E65-BDB1-1D080A7713F3}" type="datetimeFigureOut">
              <a:rPr lang="en-US" smtClean="0"/>
              <a:pPr/>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EFB626-69B6-4E65-BDB1-1D080A7713F3}" type="datetimeFigureOut">
              <a:rPr lang="en-US" smtClean="0"/>
              <a:pPr/>
              <a:t>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EFB626-69B6-4E65-BDB1-1D080A7713F3}" type="datetimeFigureOut">
              <a:rPr lang="en-US" smtClean="0"/>
              <a:pPr/>
              <a:t>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EFB626-69B6-4E65-BDB1-1D080A7713F3}" type="datetimeFigureOut">
              <a:rPr lang="en-US" smtClean="0"/>
              <a:pPr/>
              <a:t>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EFB626-69B6-4E65-BDB1-1D080A7713F3}" type="datetimeFigureOut">
              <a:rPr lang="en-US" smtClean="0"/>
              <a:pPr/>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EFB626-69B6-4E65-BDB1-1D080A7713F3}" type="datetimeFigureOut">
              <a:rPr lang="en-US" smtClean="0"/>
              <a:pPr/>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EFB626-69B6-4E65-BDB1-1D080A7713F3}" type="datetimeFigureOut">
              <a:rPr lang="en-US" smtClean="0"/>
              <a:pPr/>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EFB626-69B6-4E65-BDB1-1D080A7713F3}" type="datetimeFigureOut">
              <a:rPr lang="en-US" smtClean="0"/>
              <a:pPr/>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6DF63-D600-4AFD-9A48-F13DB077DD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EFB626-69B6-4E65-BDB1-1D080A7713F3}" type="datetimeFigureOut">
              <a:rPr lang="en-US" smtClean="0"/>
              <a:pPr/>
              <a:t>11/5/2022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76DF63-D600-4AFD-9A48-F13DB077DD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teachercurator.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www.facebook.com/teachercurator/"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facebook.com/teachercurator/" TargetMode="External"/><Relationship Id="rId2" Type="http://schemas.openxmlformats.org/officeDocument/2006/relationships/hyperlink" Target="https://www.teachercurator.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www.prints-online.com/statue-djoser-egyptian-art-14181496.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https://twitter.com/alisonfisk/status/1500446990185947141?lang=ar-x-f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stitchingcorner.com/?p=2274" TargetMode="External"/><Relationship Id="rId2" Type="http://schemas.openxmlformats.org/officeDocument/2006/relationships/hyperlink" Target="https://abydos.org/blog/2019/5/17/happy-museum-day-king-khufu"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hyperlink" Target="https://cavegirl66.tumblr.com/post/633512143198797824/khafre-enthroned" TargetMode="External"/><Relationship Id="rId2" Type="http://schemas.openxmlformats.org/officeDocument/2006/relationships/hyperlink" Target="https://www.hmoob.in/wiki/Khafre"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s://fineartamerica.com/featured/1-statue-of-khafre-enthroned-2520-bc-everett.html" TargetMode="External"/><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s://egymonuments.gov.eg/collections/khafra-statue-2/"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khanacademy.org/humanities/ap-art-history/ancient-mediterranean-ap/ancient-egypt-ap/a/king-menkaure-mycerinus-and-queen" TargetMode="External"/><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hyperlink" Target="https://www.ancient-egypt.co.uk/boston/menkaura/pages/boston_03_2006%20323.ht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reddit.com/r/OutoftheTombs/comments/st6bov/for_the_first_time_the_cairo_triads_of_menkaure/" TargetMode="External"/><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egypttoday.com/Article/4/84828/Egypt-s-Min-of-Tourism-Antiquities-organizes-a-guided-video" TargetMode="External"/><Relationship Id="rId2" Type="http://schemas.openxmlformats.org/officeDocument/2006/relationships/hyperlink" Target="https://www.reddit.com/r/ArtefactPorn/comments/itoms8/a_sculpted_triad_showing_king_menkaure_between/" TargetMode="Externa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hyperlink" Target="https://www.tripsinegypt.com/king-menkaure/" TargetMode="External"/><Relationship Id="rId2" Type="http://schemas.openxmlformats.org/officeDocument/2006/relationships/hyperlink" Target="http://www.touregypt.net/egyptmuseum/egyptian_museumq6.htm" TargetMode="Externa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hyperlink" Target="https://www.reddit.com/r/OutoftheTombs/comments/vc41fm/king_menkaure_hathor_and_the_goddess_of_the_nome/" TargetMode="External"/><Relationship Id="rId2" Type="http://schemas.openxmlformats.org/officeDocument/2006/relationships/hyperlink" Target="https://www.egyptianmuseumcairo.com/egyptian-museum-cairo/artefacts/menkaure-triad/" TargetMode="Externa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hyperlink" Target="https://collections.mfa.org/objects/138424/king-menkaura-the-goddess-hathor-and-the-deified-hare-nome;jsessionid=CAA49801CC06EC1E9DD92532113529C7?ctx=27a25e08-eb79-4b4a-b06d-f0498b01b7fa&amp;idx=5" TargetMode="External"/><Relationship Id="rId2" Type="http://schemas.openxmlformats.org/officeDocument/2006/relationships/image" Target="../media/image21.jpe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hyperlink" Target="https://www.exploringart.co/ancient-gyptian-art-king-menkaure-queen/" TargetMode="External"/><Relationship Id="rId2" Type="http://schemas.openxmlformats.org/officeDocument/2006/relationships/hyperlink" Target="https://collections.mfa.org/objects/230" TargetMode="Externa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hyperlink" Target="https://www.egyptianmuseumcairo.com/egyptian-museum-cairo/artefacts/rahotep-and-nofre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hyperlink" Target="https://en.wikipedia.org/wiki/Prince_Rahotep#/media/File:Rahotep_statue.jp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hyperlink" Target="https://didoofcarthage.tumblr.com/post/189532484339/statue-of-ranefer" TargetMode="External"/><Relationship Id="rId7"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hyperlink" Target="https://m.facebook.com/w.of.Egypt/posts/prince-ranofer4th-dynastypainted-limestonesaqqara-mastaba-of-ranofer-no40a-marie/1096757413746328/" TargetMode="External"/><Relationship Id="rId4" Type="http://schemas.openxmlformats.org/officeDocument/2006/relationships/hyperlink" Target="https://www.chegg.com/flashcards/03-egypt-ffbd6419-dc36-4513-820e-5ee16e3024a8/dec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facebook.com/Egypt.Museum/photos/a.489172547785308/140842896919299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reddit.com/r/interestingasfuck/comments/ecuv6e/wooden_statue_of_sheikh_elbeled_an_egyptian/" TargetMode="External"/><Relationship Id="rId2" Type="http://schemas.openxmlformats.org/officeDocument/2006/relationships/hyperlink" Target="https://www.egyptianmuseumcairo.com/egyptian-museum-cairo/artefacts/statue-of-ka-aper/" TargetMode="Externa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hyperlink" Target="https://imgur.com/gallery/tlX0dFX" TargetMode="External"/><Relationship Id="rId2" Type="http://schemas.openxmlformats.org/officeDocument/2006/relationships/hyperlink" Target="https://www.reddit.com/r/OutoftheTombs/comments/vi7q9q/the_4500_years_old_wooden_statue_of_kaaper_the/" TargetMode="Externa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en.wikipedia.org/wiki/The_Seated_Scrib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The_Seated_Scribe#/media/File:Seated_scribe-E_3023-IMG_9797-gradient.jpg" TargetMode="External"/><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en.wikipedia.org/wiki/The_Seated_Scribe#/media/File:Louvre-antiquites-egyptiennes-p1020382.jpg" TargetMode="External"/><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egyptianmuseumcairo.com/egyptian-museum-cairo/artefacts/scribe-statue-cg-36/"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collections.mfa.org/objects/45982/bust-of-prince-ankhhaf;jsessionid=5B3E102540D8C15EFC30AB8370516E75" TargetMode="Externa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hyperlink" Target="https://collections.mfa.org/objects/45982/bust-of-prince-ankhhaf;jsessionid=31F01D6427B635A46F0DE644AFD493D7?ctx=e91ee663-9973-45bb-95cd-56624b8c6b66&amp;idx=0" TargetMode="External"/><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collections.mfa.org/objects/141966"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en.wikipedia.org/wiki/Mastaba_of_Hesy-R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www.egyptologica.be/section_egyptologie_egyptologica/article_egyptologie.php?ID=32" TargetMode="Externa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hyperlink" Target="https://lampmagician.files.wordpress.com/2021/02/18049668_1951397191745754_1439023079_o.jpg" TargetMode="External"/><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commons.wikimedia.org/wiki/File:%C3%84gyptisches_Museum_Kairo_2016-03-29_Hesire_01.jpg" TargetMode="External"/><Relationship Id="rId2" Type="http://schemas.openxmlformats.org/officeDocument/2006/relationships/hyperlink" Target="https://gr.pinterest.com/pin/307370743288276454/" TargetMode="External"/><Relationship Id="rId1" Type="http://schemas.openxmlformats.org/officeDocument/2006/relationships/slideLayout" Target="../slideLayouts/slideLayout6.xml"/><Relationship Id="rId5" Type="http://schemas.openxmlformats.org/officeDocument/2006/relationships/image" Target="../media/image50.jpeg"/><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hyperlink" Target="https://commons.wikimedia.org/wiki/File:%C3%84gyptisches_Museum_Kairo_2016-03-29_Hesire_01.jpg" TargetMode="External"/><Relationship Id="rId2" Type="http://schemas.openxmlformats.org/officeDocument/2006/relationships/hyperlink" Target="http://ancienempire.over-blog.com/article-le-mastaba-de-hezyre-82290651.html" TargetMode="Externa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hyperlink" Target="https://quizlet.com/193272528/egypt-schmeegypt-flash-card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commons.wikimedia.org/wiki/File:%C3%84gyptisches_Museum_Kairo_2016-03-29_Hesire_01.jpg" TargetMode="External"/><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3" Type="http://schemas.openxmlformats.org/officeDocument/2006/relationships/hyperlink" Target="https://commons.wikimedia.org/wiki/File:%C3%84gyptisches_Museum_Kairo_2016-03-29_Hesire_01.jpg" TargetMode="External"/><Relationship Id="rId2" Type="http://schemas.openxmlformats.org/officeDocument/2006/relationships/image" Target="../media/image55.jpeg"/><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egyptianmuseumcairo.com/egyptian-museum-cairo/artefacts/false-door-with-statue-at-back-from-tomb-of-iteti/"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sailingstonetravel.com/saqqara-the-ultimate-guide/" TargetMode="External"/><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s://commons.wikimedia.org/wiki/File:Electric_catfish_in_Mastaba_of_Ti_bas-relief_colour.jpg" TargetMode="External"/><Relationship Id="rId2" Type="http://schemas.openxmlformats.org/officeDocument/2006/relationships/hyperlink" Target="https://sites.google.com/site/katehymanmiad/art-history/prehistory-and-the-first-civilizations" TargetMode="External"/><Relationship Id="rId1" Type="http://schemas.openxmlformats.org/officeDocument/2006/relationships/slideLayout" Target="../slideLayouts/slideLayout6.xml"/><Relationship Id="rId5" Type="http://schemas.openxmlformats.org/officeDocument/2006/relationships/image" Target="../media/image60.jpeg"/><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hyperlink" Target="https://www.flickr.com/photos/manna4u/44522545732" TargetMode="External"/><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s://www.ancient-origins.net/ancient-places-africa/false-doors-gateways-egyptian-underworld-003214" TargetMode="External"/><Relationship Id="rId2" Type="http://schemas.openxmlformats.org/officeDocument/2006/relationships/hyperlink" Target="https://en.wikipedia.org/wiki/Mereruka" TargetMode="External"/><Relationship Id="rId1" Type="http://schemas.openxmlformats.org/officeDocument/2006/relationships/slideLayout" Target="../slideLayouts/slideLayout6.xml"/><Relationship Id="rId5" Type="http://schemas.openxmlformats.org/officeDocument/2006/relationships/image" Target="../media/image63.jpeg"/><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hyperlink" Target="https://www.flickr.com/photos/manna4u/43615373304" TargetMode="External"/><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www.nbcnews.com/science/science-news/egypts-famous-meidum-geese-painting-may-be-fake-n333491" TargetMode="External"/><Relationship Id="rId2" Type="http://schemas.openxmlformats.org/officeDocument/2006/relationships/hyperlink" Target="https://egyptiangeographic.com/en/news/show/351" TargetMode="Externa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41.xml.rels><?xml version="1.0" encoding="UTF-8" standalone="yes"?>
<Relationships xmlns="http://schemas.openxmlformats.org/package/2006/relationships"><Relationship Id="rId3" Type="http://schemas.openxmlformats.org/officeDocument/2006/relationships/hyperlink" Target="https://www.flickr.com/photos/ckirie/44534255914" TargetMode="External"/><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www.touregypt.net/featurestories/hetepheres.htm" TargetMode="External"/><Relationship Id="rId1" Type="http://schemas.openxmlformats.org/officeDocument/2006/relationships/slideLayout" Target="../slideLayouts/slideLayout6.xml"/><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hyperlink" Target="https://br.pinterest.com/pin/592504894705713294/" TargetMode="External"/><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2.jpeg"/><Relationship Id="rId7" Type="http://schemas.openxmlformats.org/officeDocument/2006/relationships/image" Target="../media/image74.jpeg"/><Relationship Id="rId2" Type="http://schemas.openxmlformats.org/officeDocument/2006/relationships/image" Target="../media/image71.jpeg"/><Relationship Id="rId1" Type="http://schemas.openxmlformats.org/officeDocument/2006/relationships/slideLayout" Target="../slideLayouts/slideLayout6.xml"/><Relationship Id="rId6" Type="http://schemas.openxmlformats.org/officeDocument/2006/relationships/image" Target="../media/image73.jpeg"/><Relationship Id="rId5" Type="http://schemas.openxmlformats.org/officeDocument/2006/relationships/hyperlink" Target="https://gr.pinterest.com/pin/109986415885012231/" TargetMode="External"/><Relationship Id="rId4" Type="http://schemas.openxmlformats.org/officeDocument/2006/relationships/hyperlink" Target="http://www.touregypt.net/featurestories/hetepheres.htm"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gr.pinterest.com/pin/Aei5XE-woUGvPyn-PqESNzXHDihdrJRcqVLBWDZoiM5bzBCKSoeobgc/" TargetMode="External"/><Relationship Id="rId2" Type="http://schemas.openxmlformats.org/officeDocument/2006/relationships/hyperlink" Target="https://www.reddit.com/r/ArtefactPorn/comments/thkpfs/silver_bracelets_with_butterfly_design_of_queen/" TargetMode="External"/><Relationship Id="rId1" Type="http://schemas.openxmlformats.org/officeDocument/2006/relationships/slideLayout" Target="../slideLayouts/slideLayout6.xml"/><Relationship Id="rId5" Type="http://schemas.openxmlformats.org/officeDocument/2006/relationships/image" Target="../media/image77.jpeg"/><Relationship Id="rId4" Type="http://schemas.openxmlformats.org/officeDocument/2006/relationships/image" Target="../media/image76.jpeg"/></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300038" y="311401"/>
            <a:ext cx="8543925" cy="6258502"/>
          </a:xfrm>
          <a:custGeom>
            <a:avLst/>
            <a:gdLst>
              <a:gd name="connsiteX0" fmla="*/ 8543925 w 8543925"/>
              <a:gd name="connsiteY0" fmla="*/ 391156 h 6258502"/>
              <a:gd name="connsiteX1" fmla="*/ 8152769 w 8543925"/>
              <a:gd name="connsiteY1" fmla="*/ 782312 h 6258502"/>
              <a:gd name="connsiteX2" fmla="*/ 8152769 w 8543925"/>
              <a:gd name="connsiteY2" fmla="*/ 391156 h 6258502"/>
              <a:gd name="connsiteX3" fmla="*/ 7957191 w 8543925"/>
              <a:gd name="connsiteY3" fmla="*/ 586734 h 6258502"/>
              <a:gd name="connsiteX4" fmla="*/ 7761613 w 8543925"/>
              <a:gd name="connsiteY4" fmla="*/ 391156 h 6258502"/>
              <a:gd name="connsiteX5" fmla="*/ 7761612 w 8543925"/>
              <a:gd name="connsiteY5" fmla="*/ 782313 h 6258502"/>
              <a:gd name="connsiteX6" fmla="*/ 391156 w 8543925"/>
              <a:gd name="connsiteY6" fmla="*/ 782313 h 6258502"/>
              <a:gd name="connsiteX7" fmla="*/ 0 w 8543925"/>
              <a:gd name="connsiteY7" fmla="*/ 1173469 h 6258502"/>
              <a:gd name="connsiteX8" fmla="*/ 0 w 8543925"/>
              <a:gd name="connsiteY8" fmla="*/ 5867346 h 6258502"/>
              <a:gd name="connsiteX9" fmla="*/ 391156 w 8543925"/>
              <a:gd name="connsiteY9" fmla="*/ 6258502 h 6258502"/>
              <a:gd name="connsiteX10" fmla="*/ 782312 w 8543925"/>
              <a:gd name="connsiteY10" fmla="*/ 5867346 h 6258502"/>
              <a:gd name="connsiteX11" fmla="*/ 782313 w 8543925"/>
              <a:gd name="connsiteY11" fmla="*/ 5476189 h 6258502"/>
              <a:gd name="connsiteX12" fmla="*/ 8152769 w 8543925"/>
              <a:gd name="connsiteY12" fmla="*/ 5476189 h 6258502"/>
              <a:gd name="connsiteX13" fmla="*/ 8543925 w 8543925"/>
              <a:gd name="connsiteY13" fmla="*/ 5085033 h 6258502"/>
              <a:gd name="connsiteX14" fmla="*/ 8543925 w 8543925"/>
              <a:gd name="connsiteY14" fmla="*/ 391156 h 6258502"/>
              <a:gd name="connsiteX15" fmla="*/ 391156 w 8543925"/>
              <a:gd name="connsiteY15" fmla="*/ 1564626 h 6258502"/>
              <a:gd name="connsiteX16" fmla="*/ 782312 w 8543925"/>
              <a:gd name="connsiteY16" fmla="*/ 1173470 h 6258502"/>
              <a:gd name="connsiteX17" fmla="*/ 586734 w 8543925"/>
              <a:gd name="connsiteY17" fmla="*/ 977892 h 6258502"/>
              <a:gd name="connsiteX18" fmla="*/ 391156 w 8543925"/>
              <a:gd name="connsiteY18" fmla="*/ 1173470 h 6258502"/>
              <a:gd name="connsiteX19" fmla="*/ 391156 w 8543925"/>
              <a:gd name="connsiteY19" fmla="*/ 1564626 h 6258502"/>
              <a:gd name="connsiteX0" fmla="*/ 391156 w 8543925"/>
              <a:gd name="connsiteY0" fmla="*/ 1564626 h 6258502"/>
              <a:gd name="connsiteX1" fmla="*/ 782312 w 8543925"/>
              <a:gd name="connsiteY1" fmla="*/ 1173470 h 6258502"/>
              <a:gd name="connsiteX2" fmla="*/ 586734 w 8543925"/>
              <a:gd name="connsiteY2" fmla="*/ 977892 h 6258502"/>
              <a:gd name="connsiteX3" fmla="*/ 391156 w 8543925"/>
              <a:gd name="connsiteY3" fmla="*/ 1173470 h 6258502"/>
              <a:gd name="connsiteX4" fmla="*/ 391156 w 8543925"/>
              <a:gd name="connsiteY4" fmla="*/ 1564626 h 6258502"/>
              <a:gd name="connsiteX5" fmla="*/ 8152769 w 8543925"/>
              <a:gd name="connsiteY5" fmla="*/ 782313 h 6258502"/>
              <a:gd name="connsiteX6" fmla="*/ 8543925 w 8543925"/>
              <a:gd name="connsiteY6" fmla="*/ 391157 h 6258502"/>
              <a:gd name="connsiteX7" fmla="*/ 8152769 w 8543925"/>
              <a:gd name="connsiteY7" fmla="*/ 1 h 6258502"/>
              <a:gd name="connsiteX8" fmla="*/ 7761613 w 8543925"/>
              <a:gd name="connsiteY8" fmla="*/ 391157 h 6258502"/>
              <a:gd name="connsiteX9" fmla="*/ 7957191 w 8543925"/>
              <a:gd name="connsiteY9" fmla="*/ 586735 h 6258502"/>
              <a:gd name="connsiteX10" fmla="*/ 8152769 w 8543925"/>
              <a:gd name="connsiteY10" fmla="*/ 391157 h 6258502"/>
              <a:gd name="connsiteX11" fmla="*/ 8152769 w 8543925"/>
              <a:gd name="connsiteY11" fmla="*/ 782313 h 6258502"/>
              <a:gd name="connsiteX0" fmla="*/ 0 w 8543925"/>
              <a:gd name="connsiteY0" fmla="*/ 1173469 h 6258502"/>
              <a:gd name="connsiteX1" fmla="*/ 391156 w 8543925"/>
              <a:gd name="connsiteY1" fmla="*/ 782313 h 6258502"/>
              <a:gd name="connsiteX2" fmla="*/ 7761612 w 8543925"/>
              <a:gd name="connsiteY2" fmla="*/ 782313 h 6258502"/>
              <a:gd name="connsiteX3" fmla="*/ 7761612 w 8543925"/>
              <a:gd name="connsiteY3" fmla="*/ 391156 h 6258502"/>
              <a:gd name="connsiteX4" fmla="*/ 8152768 w 8543925"/>
              <a:gd name="connsiteY4" fmla="*/ 0 h 6258502"/>
              <a:gd name="connsiteX5" fmla="*/ 8543924 w 8543925"/>
              <a:gd name="connsiteY5" fmla="*/ 391156 h 6258502"/>
              <a:gd name="connsiteX6" fmla="*/ 8543925 w 8543925"/>
              <a:gd name="connsiteY6" fmla="*/ 5085033 h 6258502"/>
              <a:gd name="connsiteX7" fmla="*/ 8152769 w 8543925"/>
              <a:gd name="connsiteY7" fmla="*/ 5476189 h 6258502"/>
              <a:gd name="connsiteX8" fmla="*/ 782313 w 8543925"/>
              <a:gd name="connsiteY8" fmla="*/ 5476189 h 6258502"/>
              <a:gd name="connsiteX9" fmla="*/ 782313 w 8543925"/>
              <a:gd name="connsiteY9" fmla="*/ 5867346 h 6258502"/>
              <a:gd name="connsiteX10" fmla="*/ 391157 w 8543925"/>
              <a:gd name="connsiteY10" fmla="*/ 6258502 h 6258502"/>
              <a:gd name="connsiteX11" fmla="*/ 1 w 8543925"/>
              <a:gd name="connsiteY11" fmla="*/ 5867346 h 6258502"/>
              <a:gd name="connsiteX12" fmla="*/ 0 w 8543925"/>
              <a:gd name="connsiteY12" fmla="*/ 1173469 h 6258502"/>
              <a:gd name="connsiteX13" fmla="*/ 7761612 w 8543925"/>
              <a:gd name="connsiteY13" fmla="*/ 782313 h 6258502"/>
              <a:gd name="connsiteX14" fmla="*/ 8152769 w 8543925"/>
              <a:gd name="connsiteY14" fmla="*/ 782313 h 6258502"/>
              <a:gd name="connsiteX15" fmla="*/ 8543925 w 8543925"/>
              <a:gd name="connsiteY15" fmla="*/ 391157 h 6258502"/>
              <a:gd name="connsiteX16" fmla="*/ 8152769 w 8543925"/>
              <a:gd name="connsiteY16" fmla="*/ 782313 h 6258502"/>
              <a:gd name="connsiteX17" fmla="*/ 8152769 w 8543925"/>
              <a:gd name="connsiteY17" fmla="*/ 391156 h 6258502"/>
              <a:gd name="connsiteX18" fmla="*/ 7957191 w 8543925"/>
              <a:gd name="connsiteY18" fmla="*/ 586734 h 6258502"/>
              <a:gd name="connsiteX19" fmla="*/ 7761613 w 8543925"/>
              <a:gd name="connsiteY19" fmla="*/ 391156 h 6258502"/>
              <a:gd name="connsiteX20" fmla="*/ 391156 w 8543925"/>
              <a:gd name="connsiteY20" fmla="*/ 1564626 h 6258502"/>
              <a:gd name="connsiteX21" fmla="*/ 391156 w 8543925"/>
              <a:gd name="connsiteY21" fmla="*/ 1173469 h 6258502"/>
              <a:gd name="connsiteX22" fmla="*/ 586734 w 8543925"/>
              <a:gd name="connsiteY22" fmla="*/ 977891 h 6258502"/>
              <a:gd name="connsiteX23" fmla="*/ 782312 w 8543925"/>
              <a:gd name="connsiteY23" fmla="*/ 1173469 h 6258502"/>
              <a:gd name="connsiteX24" fmla="*/ 391156 w 8543925"/>
              <a:gd name="connsiteY24" fmla="*/ 1564625 h 6258502"/>
              <a:gd name="connsiteX25" fmla="*/ 0 w 8543925"/>
              <a:gd name="connsiteY25" fmla="*/ 1173469 h 6258502"/>
              <a:gd name="connsiteX26" fmla="*/ 782313 w 8543925"/>
              <a:gd name="connsiteY26" fmla="*/ 1173469 h 6258502"/>
              <a:gd name="connsiteX27" fmla="*/ 782313 w 8543925"/>
              <a:gd name="connsiteY27" fmla="*/ 5476189 h 62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43925" h="6258502" stroke="0" extrusionOk="0">
                <a:moveTo>
                  <a:pt x="8543925" y="391156"/>
                </a:moveTo>
                <a:cubicBezTo>
                  <a:pt x="8536566" y="615163"/>
                  <a:pt x="8370638" y="773021"/>
                  <a:pt x="8152769" y="782312"/>
                </a:cubicBezTo>
                <a:cubicBezTo>
                  <a:pt x="8158977" y="740338"/>
                  <a:pt x="8130943" y="575015"/>
                  <a:pt x="8152769" y="391156"/>
                </a:cubicBezTo>
                <a:cubicBezTo>
                  <a:pt x="8156990" y="497381"/>
                  <a:pt x="8059362" y="589007"/>
                  <a:pt x="7957191" y="586734"/>
                </a:cubicBezTo>
                <a:cubicBezTo>
                  <a:pt x="7859266" y="586400"/>
                  <a:pt x="7763349" y="499211"/>
                  <a:pt x="7761613" y="391156"/>
                </a:cubicBezTo>
                <a:cubicBezTo>
                  <a:pt x="7765704" y="506117"/>
                  <a:pt x="7753491" y="672562"/>
                  <a:pt x="7761612" y="782313"/>
                </a:cubicBezTo>
                <a:cubicBezTo>
                  <a:pt x="5747291" y="724864"/>
                  <a:pt x="3054313" y="731022"/>
                  <a:pt x="391156" y="782313"/>
                </a:cubicBezTo>
                <a:cubicBezTo>
                  <a:pt x="175756" y="776818"/>
                  <a:pt x="-2173" y="974067"/>
                  <a:pt x="0" y="1173469"/>
                </a:cubicBezTo>
                <a:cubicBezTo>
                  <a:pt x="162176" y="2415366"/>
                  <a:pt x="128812" y="4102057"/>
                  <a:pt x="0" y="5867346"/>
                </a:cubicBezTo>
                <a:cubicBezTo>
                  <a:pt x="4341" y="6086125"/>
                  <a:pt x="192007" y="6231700"/>
                  <a:pt x="391156" y="6258502"/>
                </a:cubicBezTo>
                <a:cubicBezTo>
                  <a:pt x="582287" y="6284675"/>
                  <a:pt x="761588" y="6050227"/>
                  <a:pt x="782312" y="5867346"/>
                </a:cubicBezTo>
                <a:cubicBezTo>
                  <a:pt x="771751" y="5739751"/>
                  <a:pt x="785857" y="5604212"/>
                  <a:pt x="782313" y="5476189"/>
                </a:cubicBezTo>
                <a:cubicBezTo>
                  <a:pt x="2917986" y="5532229"/>
                  <a:pt x="6498517" y="5414333"/>
                  <a:pt x="8152769" y="5476189"/>
                </a:cubicBezTo>
                <a:cubicBezTo>
                  <a:pt x="8386792" y="5459217"/>
                  <a:pt x="8569168" y="5288224"/>
                  <a:pt x="8543925" y="5085033"/>
                </a:cubicBezTo>
                <a:cubicBezTo>
                  <a:pt x="8711579" y="3309715"/>
                  <a:pt x="8548936" y="2145515"/>
                  <a:pt x="8543925" y="391156"/>
                </a:cubicBezTo>
                <a:close/>
                <a:moveTo>
                  <a:pt x="391156" y="1564626"/>
                </a:moveTo>
                <a:cubicBezTo>
                  <a:pt x="617323" y="1579530"/>
                  <a:pt x="786359" y="1422550"/>
                  <a:pt x="782312" y="1173470"/>
                </a:cubicBezTo>
                <a:cubicBezTo>
                  <a:pt x="769319" y="1070174"/>
                  <a:pt x="686059" y="974235"/>
                  <a:pt x="586734" y="977892"/>
                </a:cubicBezTo>
                <a:cubicBezTo>
                  <a:pt x="480105" y="979664"/>
                  <a:pt x="408878" y="1068288"/>
                  <a:pt x="391156" y="1173470"/>
                </a:cubicBezTo>
                <a:cubicBezTo>
                  <a:pt x="413862" y="1285418"/>
                  <a:pt x="365200" y="1507339"/>
                  <a:pt x="391156" y="1564626"/>
                </a:cubicBezTo>
                <a:close/>
              </a:path>
              <a:path w="8543925" h="6258502" fill="darkenLess" stroke="0" extrusionOk="0">
                <a:moveTo>
                  <a:pt x="391156" y="1564626"/>
                </a:moveTo>
                <a:cubicBezTo>
                  <a:pt x="609518" y="1591463"/>
                  <a:pt x="800051" y="1369590"/>
                  <a:pt x="782312" y="1173470"/>
                </a:cubicBezTo>
                <a:cubicBezTo>
                  <a:pt x="796196" y="1073834"/>
                  <a:pt x="696417" y="983963"/>
                  <a:pt x="586734" y="977892"/>
                </a:cubicBezTo>
                <a:cubicBezTo>
                  <a:pt x="476533" y="976351"/>
                  <a:pt x="394089" y="1069079"/>
                  <a:pt x="391156" y="1173470"/>
                </a:cubicBezTo>
                <a:cubicBezTo>
                  <a:pt x="358096" y="1350175"/>
                  <a:pt x="369830" y="1451788"/>
                  <a:pt x="391156" y="1564626"/>
                </a:cubicBezTo>
                <a:close/>
                <a:moveTo>
                  <a:pt x="8152769" y="782313"/>
                </a:moveTo>
                <a:cubicBezTo>
                  <a:pt x="8341770" y="792841"/>
                  <a:pt x="8562045" y="584239"/>
                  <a:pt x="8543925" y="391157"/>
                </a:cubicBezTo>
                <a:cubicBezTo>
                  <a:pt x="8571625" y="174091"/>
                  <a:pt x="8392288" y="-4062"/>
                  <a:pt x="8152769" y="1"/>
                </a:cubicBezTo>
                <a:cubicBezTo>
                  <a:pt x="7939737" y="-23247"/>
                  <a:pt x="7795056" y="197169"/>
                  <a:pt x="7761613" y="391157"/>
                </a:cubicBezTo>
                <a:cubicBezTo>
                  <a:pt x="7757110" y="498494"/>
                  <a:pt x="7864768" y="572015"/>
                  <a:pt x="7957191" y="586735"/>
                </a:cubicBezTo>
                <a:cubicBezTo>
                  <a:pt x="8060372" y="567498"/>
                  <a:pt x="8170854" y="503940"/>
                  <a:pt x="8152769" y="391157"/>
                </a:cubicBezTo>
                <a:cubicBezTo>
                  <a:pt x="8154709" y="516650"/>
                  <a:pt x="8181309" y="699796"/>
                  <a:pt x="8152769" y="782313"/>
                </a:cubicBezTo>
                <a:close/>
              </a:path>
              <a:path w="8543925" h="6258502" fill="none" extrusionOk="0">
                <a:moveTo>
                  <a:pt x="0" y="1173469"/>
                </a:moveTo>
                <a:cubicBezTo>
                  <a:pt x="36679" y="935462"/>
                  <a:pt x="185267" y="779109"/>
                  <a:pt x="391156" y="782313"/>
                </a:cubicBezTo>
                <a:cubicBezTo>
                  <a:pt x="2086364" y="785704"/>
                  <a:pt x="4462362" y="891152"/>
                  <a:pt x="7761612" y="782313"/>
                </a:cubicBezTo>
                <a:cubicBezTo>
                  <a:pt x="7743230" y="690684"/>
                  <a:pt x="7778375" y="510684"/>
                  <a:pt x="7761612" y="391156"/>
                </a:cubicBezTo>
                <a:cubicBezTo>
                  <a:pt x="7743112" y="165520"/>
                  <a:pt x="7933229" y="7336"/>
                  <a:pt x="8152768" y="0"/>
                </a:cubicBezTo>
                <a:cubicBezTo>
                  <a:pt x="8369471" y="-2932"/>
                  <a:pt x="8506338" y="174803"/>
                  <a:pt x="8543924" y="391156"/>
                </a:cubicBezTo>
                <a:cubicBezTo>
                  <a:pt x="8609584" y="1807093"/>
                  <a:pt x="8580096" y="3425952"/>
                  <a:pt x="8543925" y="5085033"/>
                </a:cubicBezTo>
                <a:cubicBezTo>
                  <a:pt x="8538639" y="5304790"/>
                  <a:pt x="8352325" y="5476502"/>
                  <a:pt x="8152769" y="5476189"/>
                </a:cubicBezTo>
                <a:cubicBezTo>
                  <a:pt x="5284101" y="5458754"/>
                  <a:pt x="3754380" y="5468642"/>
                  <a:pt x="782313" y="5476189"/>
                </a:cubicBezTo>
                <a:cubicBezTo>
                  <a:pt x="800270" y="5586435"/>
                  <a:pt x="791652" y="5826549"/>
                  <a:pt x="782313" y="5867346"/>
                </a:cubicBezTo>
                <a:cubicBezTo>
                  <a:pt x="785035" y="6085487"/>
                  <a:pt x="631414" y="6266280"/>
                  <a:pt x="391157" y="6258502"/>
                </a:cubicBezTo>
                <a:cubicBezTo>
                  <a:pt x="184128" y="6239371"/>
                  <a:pt x="-7427" y="6094038"/>
                  <a:pt x="1" y="5867346"/>
                </a:cubicBezTo>
                <a:cubicBezTo>
                  <a:pt x="119562" y="4329928"/>
                  <a:pt x="239160" y="2584756"/>
                  <a:pt x="0" y="1173469"/>
                </a:cubicBezTo>
                <a:close/>
                <a:moveTo>
                  <a:pt x="7761612" y="782313"/>
                </a:moveTo>
                <a:cubicBezTo>
                  <a:pt x="7828530" y="783402"/>
                  <a:pt x="7970396" y="758973"/>
                  <a:pt x="8152769" y="782313"/>
                </a:cubicBezTo>
                <a:cubicBezTo>
                  <a:pt x="8344145" y="766043"/>
                  <a:pt x="8546038" y="594154"/>
                  <a:pt x="8543925" y="391157"/>
                </a:cubicBezTo>
                <a:moveTo>
                  <a:pt x="8152769" y="782313"/>
                </a:moveTo>
                <a:cubicBezTo>
                  <a:pt x="8156311" y="653144"/>
                  <a:pt x="8154603" y="548998"/>
                  <a:pt x="8152769" y="391156"/>
                </a:cubicBezTo>
                <a:cubicBezTo>
                  <a:pt x="8146071" y="494548"/>
                  <a:pt x="8070347" y="605420"/>
                  <a:pt x="7957191" y="586734"/>
                </a:cubicBezTo>
                <a:cubicBezTo>
                  <a:pt x="7865138" y="599815"/>
                  <a:pt x="7763166" y="509630"/>
                  <a:pt x="7761613" y="391156"/>
                </a:cubicBezTo>
                <a:moveTo>
                  <a:pt x="391156" y="1564626"/>
                </a:moveTo>
                <a:cubicBezTo>
                  <a:pt x="401840" y="1436481"/>
                  <a:pt x="370808" y="1264537"/>
                  <a:pt x="391156" y="1173469"/>
                </a:cubicBezTo>
                <a:cubicBezTo>
                  <a:pt x="384537" y="1063774"/>
                  <a:pt x="473856" y="965475"/>
                  <a:pt x="586734" y="977891"/>
                </a:cubicBezTo>
                <a:cubicBezTo>
                  <a:pt x="712244" y="966709"/>
                  <a:pt x="784122" y="1057878"/>
                  <a:pt x="782312" y="1173469"/>
                </a:cubicBezTo>
                <a:cubicBezTo>
                  <a:pt x="792853" y="1399486"/>
                  <a:pt x="616825" y="1582047"/>
                  <a:pt x="391156" y="1564625"/>
                </a:cubicBezTo>
                <a:cubicBezTo>
                  <a:pt x="179135" y="1563880"/>
                  <a:pt x="-13845" y="1419881"/>
                  <a:pt x="0" y="1173469"/>
                </a:cubicBezTo>
                <a:moveTo>
                  <a:pt x="782313" y="1173469"/>
                </a:moveTo>
                <a:cubicBezTo>
                  <a:pt x="669161" y="3086654"/>
                  <a:pt x="734040" y="3617909"/>
                  <a:pt x="782313" y="5476189"/>
                </a:cubicBezTo>
              </a:path>
              <a:path w="8543925" h="6258502" fill="none" stroke="0" extrusionOk="0">
                <a:moveTo>
                  <a:pt x="0" y="1173469"/>
                </a:moveTo>
                <a:cubicBezTo>
                  <a:pt x="20655" y="946527"/>
                  <a:pt x="172860" y="786537"/>
                  <a:pt x="391156" y="782313"/>
                </a:cubicBezTo>
                <a:cubicBezTo>
                  <a:pt x="2949822" y="870274"/>
                  <a:pt x="6881307" y="707424"/>
                  <a:pt x="7761612" y="782313"/>
                </a:cubicBezTo>
                <a:cubicBezTo>
                  <a:pt x="7795628" y="684717"/>
                  <a:pt x="7743585" y="575889"/>
                  <a:pt x="7761612" y="391156"/>
                </a:cubicBezTo>
                <a:cubicBezTo>
                  <a:pt x="7786560" y="184382"/>
                  <a:pt x="7971845" y="19317"/>
                  <a:pt x="8152768" y="0"/>
                </a:cubicBezTo>
                <a:cubicBezTo>
                  <a:pt x="8363278" y="13346"/>
                  <a:pt x="8528239" y="169762"/>
                  <a:pt x="8543924" y="391156"/>
                </a:cubicBezTo>
                <a:cubicBezTo>
                  <a:pt x="8650239" y="1803661"/>
                  <a:pt x="8408888" y="3401278"/>
                  <a:pt x="8543925" y="5085033"/>
                </a:cubicBezTo>
                <a:cubicBezTo>
                  <a:pt x="8531983" y="5265375"/>
                  <a:pt x="8368553" y="5480228"/>
                  <a:pt x="8152769" y="5476189"/>
                </a:cubicBezTo>
                <a:cubicBezTo>
                  <a:pt x="6394037" y="5582471"/>
                  <a:pt x="2143612" y="5350453"/>
                  <a:pt x="782313" y="5476189"/>
                </a:cubicBezTo>
                <a:cubicBezTo>
                  <a:pt x="813894" y="5539710"/>
                  <a:pt x="784961" y="5730801"/>
                  <a:pt x="782313" y="5867346"/>
                </a:cubicBezTo>
                <a:cubicBezTo>
                  <a:pt x="790116" y="6059312"/>
                  <a:pt x="582726" y="6274612"/>
                  <a:pt x="391157" y="6258502"/>
                </a:cubicBezTo>
                <a:cubicBezTo>
                  <a:pt x="181014" y="6259003"/>
                  <a:pt x="-5473" y="6103698"/>
                  <a:pt x="1" y="5867346"/>
                </a:cubicBezTo>
                <a:cubicBezTo>
                  <a:pt x="-68493" y="4373643"/>
                  <a:pt x="-108354" y="2905494"/>
                  <a:pt x="0" y="1173469"/>
                </a:cubicBezTo>
                <a:close/>
                <a:moveTo>
                  <a:pt x="7761612" y="782313"/>
                </a:moveTo>
                <a:cubicBezTo>
                  <a:pt x="7937854" y="748291"/>
                  <a:pt x="8020539" y="801020"/>
                  <a:pt x="8152769" y="782313"/>
                </a:cubicBezTo>
                <a:cubicBezTo>
                  <a:pt x="8372499" y="788096"/>
                  <a:pt x="8564889" y="573885"/>
                  <a:pt x="8543925" y="391157"/>
                </a:cubicBezTo>
                <a:moveTo>
                  <a:pt x="8152769" y="782313"/>
                </a:moveTo>
                <a:cubicBezTo>
                  <a:pt x="8140186" y="632838"/>
                  <a:pt x="8152531" y="439410"/>
                  <a:pt x="8152769" y="391156"/>
                </a:cubicBezTo>
                <a:cubicBezTo>
                  <a:pt x="8135228" y="498035"/>
                  <a:pt x="8058520" y="573194"/>
                  <a:pt x="7957191" y="586734"/>
                </a:cubicBezTo>
                <a:cubicBezTo>
                  <a:pt x="7837601" y="576689"/>
                  <a:pt x="7782130" y="499513"/>
                  <a:pt x="7761613" y="391156"/>
                </a:cubicBezTo>
                <a:moveTo>
                  <a:pt x="391156" y="1564626"/>
                </a:moveTo>
                <a:cubicBezTo>
                  <a:pt x="376243" y="1400979"/>
                  <a:pt x="370225" y="1352345"/>
                  <a:pt x="391156" y="1173469"/>
                </a:cubicBezTo>
                <a:cubicBezTo>
                  <a:pt x="384059" y="1046223"/>
                  <a:pt x="489321" y="985750"/>
                  <a:pt x="586734" y="977891"/>
                </a:cubicBezTo>
                <a:cubicBezTo>
                  <a:pt x="691333" y="974225"/>
                  <a:pt x="788820" y="1072918"/>
                  <a:pt x="782312" y="1173469"/>
                </a:cubicBezTo>
                <a:cubicBezTo>
                  <a:pt x="802459" y="1363330"/>
                  <a:pt x="638981" y="1566774"/>
                  <a:pt x="391156" y="1564625"/>
                </a:cubicBezTo>
                <a:cubicBezTo>
                  <a:pt x="199686" y="1593358"/>
                  <a:pt x="-14265" y="1412644"/>
                  <a:pt x="0" y="1173469"/>
                </a:cubicBezTo>
                <a:moveTo>
                  <a:pt x="782313" y="1173469"/>
                </a:moveTo>
                <a:cubicBezTo>
                  <a:pt x="698489" y="3094344"/>
                  <a:pt x="655514" y="4779019"/>
                  <a:pt x="782313" y="5476189"/>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b="1" dirty="0">
                <a:solidFill>
                  <a:schemeClr val="tx1"/>
                </a:solidFill>
                <a:latin typeface="Papyrus" panose="03070502060502030205" pitchFamily="66" charset="0"/>
              </a:rPr>
              <a:t>The Art of the Old Kingdom</a:t>
            </a:r>
            <a:br>
              <a:rPr lang="en-US" sz="4050" b="1" dirty="0">
                <a:solidFill>
                  <a:schemeClr val="tx1"/>
                </a:solidFill>
                <a:latin typeface="Papyrus" panose="03070502060502030205" pitchFamily="66" charset="0"/>
              </a:rPr>
            </a:br>
            <a:r>
              <a:rPr lang="en-US" sz="4050" b="1" dirty="0">
                <a:solidFill>
                  <a:schemeClr val="tx1"/>
                </a:solidFill>
                <a:latin typeface="Papyrus" panose="03070502060502030205" pitchFamily="66" charset="0"/>
              </a:rPr>
              <a:t>1st-6th Dynasties</a:t>
            </a:r>
            <a:br>
              <a:rPr lang="en-US" sz="4050" b="1" dirty="0">
                <a:solidFill>
                  <a:schemeClr val="tx1"/>
                </a:solidFill>
                <a:latin typeface="Papyrus" panose="03070502060502030205" pitchFamily="66" charset="0"/>
              </a:rPr>
            </a:br>
            <a:r>
              <a:rPr lang="en-US" sz="4050" b="1" dirty="0">
                <a:solidFill>
                  <a:schemeClr val="tx1"/>
                </a:solidFill>
                <a:latin typeface="Papyrus" panose="03070502060502030205" pitchFamily="66" charset="0"/>
              </a:rPr>
              <a:t>c. 3100-2100 BC</a:t>
            </a:r>
          </a:p>
        </p:txBody>
      </p:sp>
    </p:spTree>
    <p:extLst>
      <p:ext uri="{BB962C8B-B14F-4D97-AF65-F5344CB8AC3E}">
        <p14:creationId xmlns:p14="http://schemas.microsoft.com/office/powerpoint/2010/main" val="2833470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197935" y="283124"/>
            <a:ext cx="8690269" cy="6286779"/>
          </a:xfrm>
          <a:custGeom>
            <a:avLst/>
            <a:gdLst>
              <a:gd name="connsiteX0" fmla="*/ 8690269 w 8690269"/>
              <a:gd name="connsiteY0" fmla="*/ 392924 h 6286779"/>
              <a:gd name="connsiteX1" fmla="*/ 8297345 w 8690269"/>
              <a:gd name="connsiteY1" fmla="*/ 785848 h 6286779"/>
              <a:gd name="connsiteX2" fmla="*/ 8297345 w 8690269"/>
              <a:gd name="connsiteY2" fmla="*/ 392924 h 6286779"/>
              <a:gd name="connsiteX3" fmla="*/ 8100883 w 8690269"/>
              <a:gd name="connsiteY3" fmla="*/ 589386 h 6286779"/>
              <a:gd name="connsiteX4" fmla="*/ 7904421 w 8690269"/>
              <a:gd name="connsiteY4" fmla="*/ 392924 h 6286779"/>
              <a:gd name="connsiteX5" fmla="*/ 7904422 w 8690269"/>
              <a:gd name="connsiteY5" fmla="*/ 785847 h 6286779"/>
              <a:gd name="connsiteX6" fmla="*/ 392924 w 8690269"/>
              <a:gd name="connsiteY6" fmla="*/ 785847 h 6286779"/>
              <a:gd name="connsiteX7" fmla="*/ 0 w 8690269"/>
              <a:gd name="connsiteY7" fmla="*/ 1178771 h 6286779"/>
              <a:gd name="connsiteX8" fmla="*/ 0 w 8690269"/>
              <a:gd name="connsiteY8" fmla="*/ 5893855 h 6286779"/>
              <a:gd name="connsiteX9" fmla="*/ 392924 w 8690269"/>
              <a:gd name="connsiteY9" fmla="*/ 6286779 h 6286779"/>
              <a:gd name="connsiteX10" fmla="*/ 785848 w 8690269"/>
              <a:gd name="connsiteY10" fmla="*/ 5893855 h 6286779"/>
              <a:gd name="connsiteX11" fmla="*/ 785847 w 8690269"/>
              <a:gd name="connsiteY11" fmla="*/ 5500932 h 6286779"/>
              <a:gd name="connsiteX12" fmla="*/ 8297345 w 8690269"/>
              <a:gd name="connsiteY12" fmla="*/ 5500932 h 6286779"/>
              <a:gd name="connsiteX13" fmla="*/ 8690269 w 8690269"/>
              <a:gd name="connsiteY13" fmla="*/ 5108008 h 6286779"/>
              <a:gd name="connsiteX14" fmla="*/ 8690269 w 8690269"/>
              <a:gd name="connsiteY14" fmla="*/ 392924 h 6286779"/>
              <a:gd name="connsiteX15" fmla="*/ 392924 w 8690269"/>
              <a:gd name="connsiteY15" fmla="*/ 1571695 h 6286779"/>
              <a:gd name="connsiteX16" fmla="*/ 785848 w 8690269"/>
              <a:gd name="connsiteY16" fmla="*/ 1178771 h 6286779"/>
              <a:gd name="connsiteX17" fmla="*/ 589386 w 8690269"/>
              <a:gd name="connsiteY17" fmla="*/ 982309 h 6286779"/>
              <a:gd name="connsiteX18" fmla="*/ 392924 w 8690269"/>
              <a:gd name="connsiteY18" fmla="*/ 1178771 h 6286779"/>
              <a:gd name="connsiteX19" fmla="*/ 392924 w 8690269"/>
              <a:gd name="connsiteY19" fmla="*/ 1571695 h 6286779"/>
              <a:gd name="connsiteX0" fmla="*/ 392924 w 8690269"/>
              <a:gd name="connsiteY0" fmla="*/ 1571695 h 6286779"/>
              <a:gd name="connsiteX1" fmla="*/ 785848 w 8690269"/>
              <a:gd name="connsiteY1" fmla="*/ 1178771 h 6286779"/>
              <a:gd name="connsiteX2" fmla="*/ 589386 w 8690269"/>
              <a:gd name="connsiteY2" fmla="*/ 982309 h 6286779"/>
              <a:gd name="connsiteX3" fmla="*/ 392924 w 8690269"/>
              <a:gd name="connsiteY3" fmla="*/ 1178771 h 6286779"/>
              <a:gd name="connsiteX4" fmla="*/ 392924 w 8690269"/>
              <a:gd name="connsiteY4" fmla="*/ 1571695 h 6286779"/>
              <a:gd name="connsiteX5" fmla="*/ 8297345 w 8690269"/>
              <a:gd name="connsiteY5" fmla="*/ 785847 h 6286779"/>
              <a:gd name="connsiteX6" fmla="*/ 8690269 w 8690269"/>
              <a:gd name="connsiteY6" fmla="*/ 392923 h 6286779"/>
              <a:gd name="connsiteX7" fmla="*/ 8297345 w 8690269"/>
              <a:gd name="connsiteY7" fmla="*/ -1 h 6286779"/>
              <a:gd name="connsiteX8" fmla="*/ 7904421 w 8690269"/>
              <a:gd name="connsiteY8" fmla="*/ 392923 h 6286779"/>
              <a:gd name="connsiteX9" fmla="*/ 8100883 w 8690269"/>
              <a:gd name="connsiteY9" fmla="*/ 589385 h 6286779"/>
              <a:gd name="connsiteX10" fmla="*/ 8297345 w 8690269"/>
              <a:gd name="connsiteY10" fmla="*/ 392923 h 6286779"/>
              <a:gd name="connsiteX11" fmla="*/ 8297345 w 8690269"/>
              <a:gd name="connsiteY11" fmla="*/ 785847 h 6286779"/>
              <a:gd name="connsiteX0" fmla="*/ 0 w 8690269"/>
              <a:gd name="connsiteY0" fmla="*/ 1178771 h 6286779"/>
              <a:gd name="connsiteX1" fmla="*/ 392924 w 8690269"/>
              <a:gd name="connsiteY1" fmla="*/ 785847 h 6286779"/>
              <a:gd name="connsiteX2" fmla="*/ 7904422 w 8690269"/>
              <a:gd name="connsiteY2" fmla="*/ 785847 h 6286779"/>
              <a:gd name="connsiteX3" fmla="*/ 7904422 w 8690269"/>
              <a:gd name="connsiteY3" fmla="*/ 392924 h 6286779"/>
              <a:gd name="connsiteX4" fmla="*/ 8297346 w 8690269"/>
              <a:gd name="connsiteY4" fmla="*/ 0 h 6286779"/>
              <a:gd name="connsiteX5" fmla="*/ 8690270 w 8690269"/>
              <a:gd name="connsiteY5" fmla="*/ 392924 h 6286779"/>
              <a:gd name="connsiteX6" fmla="*/ 8690269 w 8690269"/>
              <a:gd name="connsiteY6" fmla="*/ 5108008 h 6286779"/>
              <a:gd name="connsiteX7" fmla="*/ 8297345 w 8690269"/>
              <a:gd name="connsiteY7" fmla="*/ 5500932 h 6286779"/>
              <a:gd name="connsiteX8" fmla="*/ 785847 w 8690269"/>
              <a:gd name="connsiteY8" fmla="*/ 5500932 h 6286779"/>
              <a:gd name="connsiteX9" fmla="*/ 785847 w 8690269"/>
              <a:gd name="connsiteY9" fmla="*/ 5893855 h 6286779"/>
              <a:gd name="connsiteX10" fmla="*/ 392923 w 8690269"/>
              <a:gd name="connsiteY10" fmla="*/ 6286779 h 6286779"/>
              <a:gd name="connsiteX11" fmla="*/ -1 w 8690269"/>
              <a:gd name="connsiteY11" fmla="*/ 5893855 h 6286779"/>
              <a:gd name="connsiteX12" fmla="*/ 0 w 8690269"/>
              <a:gd name="connsiteY12" fmla="*/ 1178771 h 6286779"/>
              <a:gd name="connsiteX13" fmla="*/ 7904422 w 8690269"/>
              <a:gd name="connsiteY13" fmla="*/ 785847 h 6286779"/>
              <a:gd name="connsiteX14" fmla="*/ 8297345 w 8690269"/>
              <a:gd name="connsiteY14" fmla="*/ 785847 h 6286779"/>
              <a:gd name="connsiteX15" fmla="*/ 8690269 w 8690269"/>
              <a:gd name="connsiteY15" fmla="*/ 392923 h 6286779"/>
              <a:gd name="connsiteX16" fmla="*/ 8297345 w 8690269"/>
              <a:gd name="connsiteY16" fmla="*/ 785847 h 6286779"/>
              <a:gd name="connsiteX17" fmla="*/ 8297345 w 8690269"/>
              <a:gd name="connsiteY17" fmla="*/ 392924 h 6286779"/>
              <a:gd name="connsiteX18" fmla="*/ 8100883 w 8690269"/>
              <a:gd name="connsiteY18" fmla="*/ 589386 h 6286779"/>
              <a:gd name="connsiteX19" fmla="*/ 7904421 w 8690269"/>
              <a:gd name="connsiteY19" fmla="*/ 392924 h 6286779"/>
              <a:gd name="connsiteX20" fmla="*/ 392924 w 8690269"/>
              <a:gd name="connsiteY20" fmla="*/ 1571695 h 6286779"/>
              <a:gd name="connsiteX21" fmla="*/ 392924 w 8690269"/>
              <a:gd name="connsiteY21" fmla="*/ 1178771 h 6286779"/>
              <a:gd name="connsiteX22" fmla="*/ 589386 w 8690269"/>
              <a:gd name="connsiteY22" fmla="*/ 982309 h 6286779"/>
              <a:gd name="connsiteX23" fmla="*/ 785848 w 8690269"/>
              <a:gd name="connsiteY23" fmla="*/ 1178771 h 6286779"/>
              <a:gd name="connsiteX24" fmla="*/ 392924 w 8690269"/>
              <a:gd name="connsiteY24" fmla="*/ 1571695 h 6286779"/>
              <a:gd name="connsiteX25" fmla="*/ 0 w 8690269"/>
              <a:gd name="connsiteY25" fmla="*/ 1178771 h 6286779"/>
              <a:gd name="connsiteX26" fmla="*/ 785847 w 8690269"/>
              <a:gd name="connsiteY26" fmla="*/ 1178771 h 6286779"/>
              <a:gd name="connsiteX27" fmla="*/ 785847 w 8690269"/>
              <a:gd name="connsiteY27" fmla="*/ 5500932 h 628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90269" h="6286779" stroke="0" extrusionOk="0">
                <a:moveTo>
                  <a:pt x="8690269" y="392924"/>
                </a:moveTo>
                <a:cubicBezTo>
                  <a:pt x="8671573" y="630201"/>
                  <a:pt x="8517307" y="770920"/>
                  <a:pt x="8297345" y="785848"/>
                </a:cubicBezTo>
                <a:cubicBezTo>
                  <a:pt x="8289354" y="652744"/>
                  <a:pt x="8286581" y="498539"/>
                  <a:pt x="8297345" y="392924"/>
                </a:cubicBezTo>
                <a:cubicBezTo>
                  <a:pt x="8312006" y="495209"/>
                  <a:pt x="8204492" y="591289"/>
                  <a:pt x="8100883" y="589386"/>
                </a:cubicBezTo>
                <a:cubicBezTo>
                  <a:pt x="8003685" y="589012"/>
                  <a:pt x="7921721" y="501829"/>
                  <a:pt x="7904421" y="392924"/>
                </a:cubicBezTo>
                <a:cubicBezTo>
                  <a:pt x="7905254" y="520758"/>
                  <a:pt x="7899267" y="667971"/>
                  <a:pt x="7904422" y="785847"/>
                </a:cubicBezTo>
                <a:cubicBezTo>
                  <a:pt x="5996850" y="728398"/>
                  <a:pt x="1758089" y="734556"/>
                  <a:pt x="392924" y="785847"/>
                </a:cubicBezTo>
                <a:cubicBezTo>
                  <a:pt x="178842" y="760285"/>
                  <a:pt x="-1017" y="969550"/>
                  <a:pt x="0" y="1178771"/>
                </a:cubicBezTo>
                <a:cubicBezTo>
                  <a:pt x="162176" y="2612416"/>
                  <a:pt x="128812" y="3677009"/>
                  <a:pt x="0" y="5893855"/>
                </a:cubicBezTo>
                <a:cubicBezTo>
                  <a:pt x="22261" y="6124961"/>
                  <a:pt x="188247" y="6267203"/>
                  <a:pt x="392924" y="6286779"/>
                </a:cubicBezTo>
                <a:cubicBezTo>
                  <a:pt x="582500" y="6315614"/>
                  <a:pt x="777267" y="6097135"/>
                  <a:pt x="785848" y="5893855"/>
                </a:cubicBezTo>
                <a:cubicBezTo>
                  <a:pt x="762362" y="5769089"/>
                  <a:pt x="793463" y="5626828"/>
                  <a:pt x="785847" y="5500932"/>
                </a:cubicBezTo>
                <a:cubicBezTo>
                  <a:pt x="3573964" y="5556972"/>
                  <a:pt x="5363667" y="5439076"/>
                  <a:pt x="8297345" y="5500932"/>
                </a:cubicBezTo>
                <a:cubicBezTo>
                  <a:pt x="8532362" y="5483944"/>
                  <a:pt x="8705724" y="5317154"/>
                  <a:pt x="8690269" y="5108008"/>
                </a:cubicBezTo>
                <a:cubicBezTo>
                  <a:pt x="8857923" y="4404879"/>
                  <a:pt x="8695280" y="1541419"/>
                  <a:pt x="8690269" y="392924"/>
                </a:cubicBezTo>
                <a:close/>
                <a:moveTo>
                  <a:pt x="392924" y="1571695"/>
                </a:moveTo>
                <a:cubicBezTo>
                  <a:pt x="622969" y="1590864"/>
                  <a:pt x="786844" y="1403911"/>
                  <a:pt x="785848" y="1178771"/>
                </a:cubicBezTo>
                <a:cubicBezTo>
                  <a:pt x="768424" y="1076595"/>
                  <a:pt x="685597" y="977136"/>
                  <a:pt x="589386" y="982309"/>
                </a:cubicBezTo>
                <a:cubicBezTo>
                  <a:pt x="491624" y="996038"/>
                  <a:pt x="400281" y="1071444"/>
                  <a:pt x="392924" y="1178771"/>
                </a:cubicBezTo>
                <a:cubicBezTo>
                  <a:pt x="375280" y="1270290"/>
                  <a:pt x="388855" y="1440055"/>
                  <a:pt x="392924" y="1571695"/>
                </a:cubicBezTo>
                <a:close/>
              </a:path>
              <a:path w="8690269" h="6286779" fill="darkenLess" stroke="0" extrusionOk="0">
                <a:moveTo>
                  <a:pt x="392924" y="1571695"/>
                </a:moveTo>
                <a:cubicBezTo>
                  <a:pt x="613201" y="1609312"/>
                  <a:pt x="797966" y="1382177"/>
                  <a:pt x="785848" y="1178771"/>
                </a:cubicBezTo>
                <a:cubicBezTo>
                  <a:pt x="797222" y="1077132"/>
                  <a:pt x="702740" y="999963"/>
                  <a:pt x="589386" y="982309"/>
                </a:cubicBezTo>
                <a:cubicBezTo>
                  <a:pt x="470110" y="974714"/>
                  <a:pt x="395703" y="1073703"/>
                  <a:pt x="392924" y="1178771"/>
                </a:cubicBezTo>
                <a:cubicBezTo>
                  <a:pt x="368315" y="1232200"/>
                  <a:pt x="360294" y="1525361"/>
                  <a:pt x="392924" y="1571695"/>
                </a:cubicBezTo>
                <a:close/>
                <a:moveTo>
                  <a:pt x="8297345" y="785847"/>
                </a:moveTo>
                <a:cubicBezTo>
                  <a:pt x="8501050" y="791028"/>
                  <a:pt x="8693226" y="606185"/>
                  <a:pt x="8690269" y="392923"/>
                </a:cubicBezTo>
                <a:cubicBezTo>
                  <a:pt x="8705435" y="175349"/>
                  <a:pt x="8532841" y="-3199"/>
                  <a:pt x="8297345" y="-1"/>
                </a:cubicBezTo>
                <a:cubicBezTo>
                  <a:pt x="8081339" y="-7761"/>
                  <a:pt x="7916007" y="183553"/>
                  <a:pt x="7904421" y="392923"/>
                </a:cubicBezTo>
                <a:cubicBezTo>
                  <a:pt x="7899755" y="500723"/>
                  <a:pt x="8002857" y="579494"/>
                  <a:pt x="8100883" y="589385"/>
                </a:cubicBezTo>
                <a:cubicBezTo>
                  <a:pt x="8206789" y="579051"/>
                  <a:pt x="8301598" y="502547"/>
                  <a:pt x="8297345" y="392923"/>
                </a:cubicBezTo>
                <a:cubicBezTo>
                  <a:pt x="8267758" y="499487"/>
                  <a:pt x="8268169" y="666841"/>
                  <a:pt x="8297345" y="785847"/>
                </a:cubicBezTo>
                <a:close/>
              </a:path>
              <a:path w="8690269" h="6286779" fill="none" extrusionOk="0">
                <a:moveTo>
                  <a:pt x="0" y="1178771"/>
                </a:moveTo>
                <a:cubicBezTo>
                  <a:pt x="23657" y="947589"/>
                  <a:pt x="211511" y="774601"/>
                  <a:pt x="392924" y="785847"/>
                </a:cubicBezTo>
                <a:cubicBezTo>
                  <a:pt x="3599715" y="789238"/>
                  <a:pt x="4329984" y="894686"/>
                  <a:pt x="7904422" y="785847"/>
                </a:cubicBezTo>
                <a:cubicBezTo>
                  <a:pt x="7896780" y="741097"/>
                  <a:pt x="7873464" y="457560"/>
                  <a:pt x="7904422" y="392924"/>
                </a:cubicBezTo>
                <a:cubicBezTo>
                  <a:pt x="7867956" y="156981"/>
                  <a:pt x="8066594" y="28729"/>
                  <a:pt x="8297346" y="0"/>
                </a:cubicBezTo>
                <a:cubicBezTo>
                  <a:pt x="8515235" y="-3839"/>
                  <a:pt x="8648360" y="175557"/>
                  <a:pt x="8690270" y="392924"/>
                </a:cubicBezTo>
                <a:cubicBezTo>
                  <a:pt x="8749459" y="1830584"/>
                  <a:pt x="8712422" y="3478463"/>
                  <a:pt x="8690269" y="5108008"/>
                </a:cubicBezTo>
                <a:cubicBezTo>
                  <a:pt x="8665525" y="5342464"/>
                  <a:pt x="8477483" y="5501633"/>
                  <a:pt x="8297345" y="5500932"/>
                </a:cubicBezTo>
                <a:cubicBezTo>
                  <a:pt x="5400063" y="5483497"/>
                  <a:pt x="3446405" y="5493385"/>
                  <a:pt x="785847" y="5500932"/>
                </a:cubicBezTo>
                <a:cubicBezTo>
                  <a:pt x="751657" y="5615494"/>
                  <a:pt x="805516" y="5770415"/>
                  <a:pt x="785847" y="5893855"/>
                </a:cubicBezTo>
                <a:cubicBezTo>
                  <a:pt x="820024" y="6137377"/>
                  <a:pt x="644094" y="6297746"/>
                  <a:pt x="392923" y="6286779"/>
                </a:cubicBezTo>
                <a:cubicBezTo>
                  <a:pt x="177158" y="6284140"/>
                  <a:pt x="-21718" y="6142035"/>
                  <a:pt x="-1" y="5893855"/>
                </a:cubicBezTo>
                <a:cubicBezTo>
                  <a:pt x="208877" y="4369693"/>
                  <a:pt x="61193" y="2711232"/>
                  <a:pt x="0" y="1178771"/>
                </a:cubicBezTo>
                <a:close/>
                <a:moveTo>
                  <a:pt x="7904422" y="785847"/>
                </a:moveTo>
                <a:cubicBezTo>
                  <a:pt x="8090184" y="772431"/>
                  <a:pt x="8185625" y="778285"/>
                  <a:pt x="8297345" y="785847"/>
                </a:cubicBezTo>
                <a:cubicBezTo>
                  <a:pt x="8503705" y="778821"/>
                  <a:pt x="8690899" y="606044"/>
                  <a:pt x="8690269" y="392923"/>
                </a:cubicBezTo>
                <a:moveTo>
                  <a:pt x="8297345" y="785847"/>
                </a:moveTo>
                <a:cubicBezTo>
                  <a:pt x="8305593" y="599686"/>
                  <a:pt x="8300809" y="562572"/>
                  <a:pt x="8297345" y="392924"/>
                </a:cubicBezTo>
                <a:cubicBezTo>
                  <a:pt x="8281617" y="490572"/>
                  <a:pt x="8210595" y="593779"/>
                  <a:pt x="8100883" y="589386"/>
                </a:cubicBezTo>
                <a:cubicBezTo>
                  <a:pt x="8002053" y="597313"/>
                  <a:pt x="7906121" y="512876"/>
                  <a:pt x="7904421" y="392924"/>
                </a:cubicBezTo>
                <a:moveTo>
                  <a:pt x="392924" y="1571695"/>
                </a:moveTo>
                <a:cubicBezTo>
                  <a:pt x="367484" y="1515987"/>
                  <a:pt x="363216" y="1228290"/>
                  <a:pt x="392924" y="1178771"/>
                </a:cubicBezTo>
                <a:cubicBezTo>
                  <a:pt x="378589" y="1066631"/>
                  <a:pt x="474526" y="966078"/>
                  <a:pt x="589386" y="982309"/>
                </a:cubicBezTo>
                <a:cubicBezTo>
                  <a:pt x="714797" y="971502"/>
                  <a:pt x="787816" y="1062030"/>
                  <a:pt x="785848" y="1178771"/>
                </a:cubicBezTo>
                <a:cubicBezTo>
                  <a:pt x="807885" y="1416657"/>
                  <a:pt x="621071" y="1591831"/>
                  <a:pt x="392924" y="1571695"/>
                </a:cubicBezTo>
                <a:cubicBezTo>
                  <a:pt x="211244" y="1565132"/>
                  <a:pt x="-10274" y="1418323"/>
                  <a:pt x="0" y="1178771"/>
                </a:cubicBezTo>
                <a:moveTo>
                  <a:pt x="785847" y="1178771"/>
                </a:moveTo>
                <a:cubicBezTo>
                  <a:pt x="672695" y="1781405"/>
                  <a:pt x="737574" y="5065769"/>
                  <a:pt x="785847" y="5500932"/>
                </a:cubicBezTo>
              </a:path>
              <a:path w="8690269" h="6286779" fill="none" stroke="0" extrusionOk="0">
                <a:moveTo>
                  <a:pt x="0" y="1178771"/>
                </a:moveTo>
                <a:cubicBezTo>
                  <a:pt x="22561" y="949845"/>
                  <a:pt x="160260" y="815021"/>
                  <a:pt x="392924" y="785847"/>
                </a:cubicBezTo>
                <a:cubicBezTo>
                  <a:pt x="3384856" y="873808"/>
                  <a:pt x="6658625" y="710958"/>
                  <a:pt x="7904422" y="785847"/>
                </a:cubicBezTo>
                <a:cubicBezTo>
                  <a:pt x="7898461" y="662987"/>
                  <a:pt x="7917456" y="584275"/>
                  <a:pt x="7904422" y="392924"/>
                </a:cubicBezTo>
                <a:cubicBezTo>
                  <a:pt x="7933892" y="186850"/>
                  <a:pt x="8117037" y="20192"/>
                  <a:pt x="8297346" y="0"/>
                </a:cubicBezTo>
                <a:cubicBezTo>
                  <a:pt x="8501659" y="30697"/>
                  <a:pt x="8666581" y="167816"/>
                  <a:pt x="8690270" y="392924"/>
                </a:cubicBezTo>
                <a:cubicBezTo>
                  <a:pt x="8773289" y="1845830"/>
                  <a:pt x="8593364" y="3450824"/>
                  <a:pt x="8690269" y="5108008"/>
                </a:cubicBezTo>
                <a:cubicBezTo>
                  <a:pt x="8687891" y="5317908"/>
                  <a:pt x="8511981" y="5539922"/>
                  <a:pt x="8297345" y="5500932"/>
                </a:cubicBezTo>
                <a:cubicBezTo>
                  <a:pt x="4617603" y="5607214"/>
                  <a:pt x="2888179" y="5375196"/>
                  <a:pt x="785847" y="5500932"/>
                </a:cubicBezTo>
                <a:cubicBezTo>
                  <a:pt x="751198" y="5564956"/>
                  <a:pt x="793742" y="5790121"/>
                  <a:pt x="785847" y="5893855"/>
                </a:cubicBezTo>
                <a:cubicBezTo>
                  <a:pt x="795096" y="6082338"/>
                  <a:pt x="583835" y="6303966"/>
                  <a:pt x="392923" y="6286779"/>
                </a:cubicBezTo>
                <a:cubicBezTo>
                  <a:pt x="202158" y="6289013"/>
                  <a:pt x="-7597" y="6139060"/>
                  <a:pt x="-1" y="5893855"/>
                </a:cubicBezTo>
                <a:cubicBezTo>
                  <a:pt x="-71770" y="4396474"/>
                  <a:pt x="-62920" y="2847674"/>
                  <a:pt x="0" y="1178771"/>
                </a:cubicBezTo>
                <a:close/>
                <a:moveTo>
                  <a:pt x="7904422" y="785847"/>
                </a:moveTo>
                <a:cubicBezTo>
                  <a:pt x="8054331" y="757274"/>
                  <a:pt x="8174015" y="814019"/>
                  <a:pt x="8297345" y="785847"/>
                </a:cubicBezTo>
                <a:cubicBezTo>
                  <a:pt x="8516136" y="788636"/>
                  <a:pt x="8692305" y="606695"/>
                  <a:pt x="8690269" y="392923"/>
                </a:cubicBezTo>
                <a:moveTo>
                  <a:pt x="8297345" y="785847"/>
                </a:moveTo>
                <a:cubicBezTo>
                  <a:pt x="8308801" y="715381"/>
                  <a:pt x="8288555" y="513788"/>
                  <a:pt x="8297345" y="392924"/>
                </a:cubicBezTo>
                <a:cubicBezTo>
                  <a:pt x="8279785" y="500290"/>
                  <a:pt x="8208393" y="587375"/>
                  <a:pt x="8100883" y="589386"/>
                </a:cubicBezTo>
                <a:cubicBezTo>
                  <a:pt x="7976657" y="575741"/>
                  <a:pt x="7923073" y="501738"/>
                  <a:pt x="7904421" y="392924"/>
                </a:cubicBezTo>
                <a:moveTo>
                  <a:pt x="392924" y="1571695"/>
                </a:moveTo>
                <a:cubicBezTo>
                  <a:pt x="399128" y="1435370"/>
                  <a:pt x="362898" y="1226084"/>
                  <a:pt x="392924" y="1178771"/>
                </a:cubicBezTo>
                <a:cubicBezTo>
                  <a:pt x="388114" y="1057234"/>
                  <a:pt x="493930" y="991980"/>
                  <a:pt x="589386" y="982309"/>
                </a:cubicBezTo>
                <a:cubicBezTo>
                  <a:pt x="690737" y="974635"/>
                  <a:pt x="796880" y="1082921"/>
                  <a:pt x="785848" y="1178771"/>
                </a:cubicBezTo>
                <a:cubicBezTo>
                  <a:pt x="809779" y="1364694"/>
                  <a:pt x="616082" y="1572111"/>
                  <a:pt x="392924" y="1571695"/>
                </a:cubicBezTo>
                <a:cubicBezTo>
                  <a:pt x="192338" y="1590905"/>
                  <a:pt x="-22124" y="1431675"/>
                  <a:pt x="0" y="1178771"/>
                </a:cubicBezTo>
                <a:moveTo>
                  <a:pt x="785847" y="1178771"/>
                </a:moveTo>
                <a:cubicBezTo>
                  <a:pt x="702023" y="1748497"/>
                  <a:pt x="659048" y="4933492"/>
                  <a:pt x="785847" y="5500932"/>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726" b="1" dirty="0">
              <a:solidFill>
                <a:schemeClr val="tx1"/>
              </a:solidFill>
              <a:latin typeface="Papyrus" panose="03070502060502030205" pitchFamily="66" charset="0"/>
              <a:cs typeface="Times New Roman" panose="02020603050405020304" pitchFamily="18" charset="0"/>
            </a:endParaRPr>
          </a:p>
          <a:p>
            <a:pPr algn="ctr"/>
            <a:endParaRPr lang="en-US" altLang="en-US" sz="726" b="1" dirty="0">
              <a:solidFill>
                <a:schemeClr val="tx1"/>
              </a:solidFill>
              <a:latin typeface="Papyrus" panose="03070502060502030205" pitchFamily="66" charset="0"/>
              <a:cs typeface="Times New Roman" panose="02020603050405020304" pitchFamily="18" charset="0"/>
            </a:endParaRPr>
          </a:p>
          <a:p>
            <a:pPr algn="ctr"/>
            <a:r>
              <a:rPr lang="en-US" altLang="en-US" sz="3991" b="1" dirty="0">
                <a:solidFill>
                  <a:schemeClr val="tx1"/>
                </a:solidFill>
                <a:latin typeface="Papyrus" panose="03070502060502030205" pitchFamily="66" charset="0"/>
                <a:cs typeface="Times New Roman" panose="02020603050405020304" pitchFamily="18" charset="0"/>
              </a:rPr>
              <a:t>Lesson Info and PowerPoint: </a:t>
            </a:r>
            <a:r>
              <a:rPr lang="en-US" altLang="en-US" sz="3991" b="1" dirty="0">
                <a:solidFill>
                  <a:schemeClr val="tx1"/>
                </a:solidFill>
                <a:latin typeface="Papyrus" panose="03070502060502030205" pitchFamily="66" charset="0"/>
                <a:cs typeface="Times New Roman" panose="02020603050405020304" pitchFamily="18" charset="0"/>
                <a:hlinkClick r:id="rId3"/>
              </a:rPr>
              <a:t>https://www.teachercurator.com/</a:t>
            </a:r>
            <a:r>
              <a:rPr lang="en-US" altLang="en-US" sz="3991" b="1" dirty="0">
                <a:solidFill>
                  <a:schemeClr val="tx1"/>
                </a:solidFill>
                <a:latin typeface="Papyrus" panose="03070502060502030205" pitchFamily="66" charset="0"/>
                <a:cs typeface="Times New Roman" panose="02020603050405020304" pitchFamily="18" charset="0"/>
              </a:rPr>
              <a:t> </a:t>
            </a:r>
            <a:endParaRPr lang="el-GR" altLang="en-US" sz="3991" b="1" dirty="0">
              <a:solidFill>
                <a:schemeClr val="tx1"/>
              </a:solidFill>
              <a:latin typeface="Papyrus" panose="03070502060502030205" pitchFamily="66" charset="0"/>
              <a:cs typeface="Times New Roman" panose="02020603050405020304" pitchFamily="18" charset="0"/>
            </a:endParaRPr>
          </a:p>
          <a:p>
            <a:pPr algn="ctr"/>
            <a:r>
              <a:rPr lang="en-US" altLang="en-US" sz="3991" b="1" dirty="0">
                <a:solidFill>
                  <a:schemeClr val="tx1"/>
                </a:solidFill>
                <a:latin typeface="Papyrus" panose="03070502060502030205" pitchFamily="66" charset="0"/>
                <a:cs typeface="Times New Roman" panose="02020603050405020304" pitchFamily="18" charset="0"/>
                <a:hlinkClick r:id="rId4"/>
              </a:rPr>
              <a:t>https://www.facebook.com/teachercurator/</a:t>
            </a:r>
            <a:r>
              <a:rPr lang="el-GR" altLang="en-US" sz="3991" b="1">
                <a:solidFill>
                  <a:schemeClr val="tx1"/>
                </a:solidFill>
                <a:latin typeface="Papyrus" panose="03070502060502030205" pitchFamily="66" charset="0"/>
                <a:cs typeface="Times New Roman" panose="02020603050405020304" pitchFamily="18" charset="0"/>
              </a:rPr>
              <a:t> </a:t>
            </a:r>
            <a:endParaRPr lang="en-US" altLang="en-US" sz="3991" b="1" dirty="0">
              <a:solidFill>
                <a:schemeClr val="tx1"/>
              </a:solidFill>
              <a:latin typeface="Papyrus" panose="03070502060502030205" pitchFamily="66" charset="0"/>
              <a:cs typeface="Times New Roman" panose="02020603050405020304" pitchFamily="18" charset="0"/>
            </a:endParaRPr>
          </a:p>
        </p:txBody>
      </p:sp>
    </p:spTree>
    <p:extLst>
      <p:ext uri="{BB962C8B-B14F-4D97-AF65-F5344CB8AC3E}">
        <p14:creationId xmlns:p14="http://schemas.microsoft.com/office/powerpoint/2010/main" val="1316180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274638"/>
            <a:ext cx="3505200" cy="1143000"/>
          </a:xfrm>
        </p:spPr>
        <p:txBody>
          <a:bodyPr>
            <a:normAutofit fontScale="90000"/>
          </a:bodyPr>
          <a:lstStyle/>
          <a:p>
            <a:pPr algn="ct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a:br>
            <a:br>
              <a:rPr lang="en-US" sz="2000" b="1"/>
            </a:br>
            <a:br>
              <a:rPr lang="en-US" sz="2000" b="1"/>
            </a:br>
            <a:br>
              <a:rPr lang="en-US" sz="2000" b="1" dirty="0"/>
            </a:br>
            <a:r>
              <a:rPr lang="en-US" altLang="en-US" sz="3100" b="1" dirty="0">
                <a:solidFill>
                  <a:schemeClr val="accent6">
                    <a:lumMod val="20000"/>
                    <a:lumOff val="80000"/>
                  </a:schemeClr>
                </a:solidFill>
                <a:latin typeface="Papyrus" panose="03070502060502030205" pitchFamily="66" charset="0"/>
                <a:cs typeface="Times New Roman" panose="02020603050405020304" pitchFamily="18" charset="0"/>
              </a:rPr>
              <a:t>Lesson Info and PowerPoint: </a:t>
            </a:r>
            <a:r>
              <a:rPr lang="en-US" altLang="en-US" sz="2700" b="1" dirty="0">
                <a:solidFill>
                  <a:schemeClr val="tx1"/>
                </a:solidFill>
                <a:latin typeface="Papyrus" panose="03070502060502030205" pitchFamily="66" charset="0"/>
                <a:cs typeface="Times New Roman" panose="02020603050405020304" pitchFamily="18" charset="0"/>
                <a:hlinkClick r:id="rId2"/>
              </a:rPr>
              <a:t>https://www.teachercurator.com/</a:t>
            </a:r>
            <a:r>
              <a:rPr lang="en-US" altLang="en-US" sz="2700" b="1" dirty="0">
                <a:solidFill>
                  <a:schemeClr val="tx1"/>
                </a:solidFill>
                <a:latin typeface="Papyrus" panose="03070502060502030205" pitchFamily="66" charset="0"/>
                <a:cs typeface="Times New Roman" panose="02020603050405020304" pitchFamily="18" charset="0"/>
              </a:rPr>
              <a:t> </a:t>
            </a:r>
            <a:br>
              <a:rPr lang="el-GR" altLang="en-US" sz="2700" b="1" dirty="0">
                <a:solidFill>
                  <a:schemeClr val="tx1"/>
                </a:solidFill>
                <a:latin typeface="Papyrus" panose="03070502060502030205" pitchFamily="66" charset="0"/>
                <a:cs typeface="Times New Roman" panose="02020603050405020304" pitchFamily="18" charset="0"/>
              </a:rPr>
            </a:br>
            <a:r>
              <a:rPr lang="en-US" altLang="en-US" sz="2700" b="1" dirty="0">
                <a:solidFill>
                  <a:schemeClr val="tx1"/>
                </a:solidFill>
                <a:latin typeface="Papyrus" panose="03070502060502030205" pitchFamily="66" charset="0"/>
                <a:cs typeface="Times New Roman" panose="02020603050405020304" pitchFamily="18" charset="0"/>
                <a:hlinkClick r:id="rId3"/>
              </a:rPr>
              <a:t>https://www.facebook.com/teachercurator/</a:t>
            </a:r>
            <a:r>
              <a:rPr lang="el-GR" altLang="en-US" sz="2700" b="1" dirty="0">
                <a:solidFill>
                  <a:schemeClr val="tx1"/>
                </a:solidFill>
                <a:latin typeface="Papyrus" panose="03070502060502030205" pitchFamily="66" charset="0"/>
                <a:cs typeface="Times New Roman" panose="02020603050405020304" pitchFamily="18" charset="0"/>
              </a:rPr>
              <a:t> </a:t>
            </a:r>
            <a:br>
              <a:rPr lang="en-US" altLang="en-US" sz="2700" b="1" dirty="0">
                <a:solidFill>
                  <a:schemeClr val="tx1"/>
                </a:solidFill>
                <a:latin typeface="Papyrus" panose="03070502060502030205" pitchFamily="66" charset="0"/>
                <a:cs typeface="Times New Roman" panose="02020603050405020304" pitchFamily="18" charset="0"/>
              </a:rPr>
            </a:br>
            <a:br>
              <a:rPr lang="en-US" altLang="en-US" sz="2000" b="1" dirty="0">
                <a:solidFill>
                  <a:schemeClr val="tx1"/>
                </a:solidFill>
                <a:latin typeface="Papyrus" panose="03070502060502030205" pitchFamily="66" charset="0"/>
                <a:cs typeface="Times New Roman" panose="02020603050405020304" pitchFamily="18" charset="0"/>
              </a:rPr>
            </a:br>
            <a:br>
              <a:rPr lang="en-US" altLang="en-US" sz="2000" b="1" dirty="0">
                <a:solidFill>
                  <a:schemeClr val="tx1"/>
                </a:solidFill>
                <a:latin typeface="Papyrus" panose="03070502060502030205" pitchFamily="66" charset="0"/>
                <a:cs typeface="Times New Roman" panose="02020603050405020304" pitchFamily="18" charset="0"/>
              </a:rPr>
            </a:br>
            <a:r>
              <a:rPr lang="en-US" altLang="en-US" sz="2000" b="1" dirty="0">
                <a:solidFill>
                  <a:schemeClr val="accent6">
                    <a:lumMod val="20000"/>
                    <a:lumOff val="80000"/>
                  </a:schemeClr>
                </a:solidFill>
                <a:latin typeface="Papyrus" panose="03070502060502030205" pitchFamily="66" charset="0"/>
                <a:cs typeface="Times New Roman" panose="02020603050405020304" pitchFamily="18" charset="0"/>
              </a:rPr>
              <a:t> </a:t>
            </a:r>
            <a:br>
              <a:rPr lang="en-US" altLang="en-US" sz="2800" b="1" dirty="0">
                <a:solidFill>
                  <a:schemeClr val="tx1"/>
                </a:solidFill>
                <a:latin typeface="Papyrus" panose="03070502060502030205" pitchFamily="66" charset="0"/>
                <a:cs typeface="Times New Roman" panose="02020603050405020304" pitchFamily="18" charset="0"/>
              </a:rPr>
            </a:br>
            <a:endParaRPr lang="en-US" sz="2700" b="1" dirty="0">
              <a:latin typeface="Papyrus" panose="03070502060502030205" pitchFamily="66" charset="0"/>
            </a:endParaRPr>
          </a:p>
        </p:txBody>
      </p:sp>
      <p:pic>
        <p:nvPicPr>
          <p:cNvPr id="1026" name="Picture 2" descr="Egyptian Art, The Walters Art Museum">
            <a:extLst>
              <a:ext uri="{FF2B5EF4-FFF2-40B4-BE49-F238E27FC236}">
                <a16:creationId xmlns:a16="http://schemas.microsoft.com/office/drawing/2014/main" id="{17970AF2-4670-2FD9-B547-7D741DAF81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0"/>
            <a:ext cx="5208587"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3962400" cy="1143000"/>
          </a:xfrm>
        </p:spPr>
        <p:txBody>
          <a:bodyPr>
            <a:normAutofit fontScale="90000"/>
          </a:bodyPr>
          <a:lstStyle/>
          <a:p>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r>
              <a:rPr lang="en-US" sz="2000" b="1" dirty="0">
                <a:solidFill>
                  <a:schemeClr val="accent6">
                    <a:lumMod val="20000"/>
                    <a:lumOff val="80000"/>
                  </a:schemeClr>
                </a:solidFill>
                <a:latin typeface="Papyrus" panose="03070502060502030205" pitchFamily="66" charset="0"/>
              </a:rPr>
              <a:t>Ka statue of Djoser from his Serdab c. 2630–2611 BC,</a:t>
            </a:r>
            <a:br>
              <a:rPr lang="en-US" sz="2000" b="1" dirty="0">
                <a:solidFill>
                  <a:schemeClr val="accent6">
                    <a:lumMod val="20000"/>
                    <a:lumOff val="80000"/>
                  </a:schemeClr>
                </a:solidFill>
                <a:latin typeface="Papyrus" panose="03070502060502030205" pitchFamily="66" charset="0"/>
              </a:rPr>
            </a:br>
            <a:r>
              <a:rPr lang="en-US" sz="2000" b="1" dirty="0">
                <a:solidFill>
                  <a:schemeClr val="accent6">
                    <a:lumMod val="20000"/>
                    <a:lumOff val="80000"/>
                  </a:schemeClr>
                </a:solidFill>
                <a:latin typeface="Papyrus" panose="03070502060502030205" pitchFamily="66" charset="0"/>
              </a:rPr>
              <a:t>3</a:t>
            </a:r>
            <a:r>
              <a:rPr lang="en-US" sz="2000" b="1" baseline="30000" dirty="0">
                <a:solidFill>
                  <a:schemeClr val="accent6">
                    <a:lumMod val="20000"/>
                    <a:lumOff val="80000"/>
                  </a:schemeClr>
                </a:solidFill>
                <a:latin typeface="Papyrus" panose="03070502060502030205" pitchFamily="66" charset="0"/>
              </a:rPr>
              <a:t>rd</a:t>
            </a:r>
            <a:r>
              <a:rPr lang="en-US" sz="2000" b="1" dirty="0">
                <a:solidFill>
                  <a:schemeClr val="accent6">
                    <a:lumMod val="20000"/>
                    <a:lumOff val="80000"/>
                  </a:schemeClr>
                </a:solidFill>
                <a:latin typeface="Papyrus" panose="03070502060502030205" pitchFamily="66" charset="0"/>
              </a:rPr>
              <a:t> Dynasty, Limestone, Height: 144 cm, The Egyptian Museum, Cairo, Egypt</a:t>
            </a:r>
            <a:br>
              <a:rPr lang="en-US" sz="2000" b="1" dirty="0">
                <a:solidFill>
                  <a:schemeClr val="accent6">
                    <a:lumMod val="20000"/>
                    <a:lumOff val="80000"/>
                  </a:schemeClr>
                </a:solidFill>
                <a:latin typeface="Papyrus" panose="03070502060502030205" pitchFamily="66" charset="0"/>
              </a:rPr>
            </a:br>
            <a:r>
              <a:rPr lang="en-US" sz="1100" b="1" dirty="0">
                <a:solidFill>
                  <a:schemeClr val="accent6">
                    <a:lumMod val="20000"/>
                    <a:lumOff val="80000"/>
                  </a:schemeClr>
                </a:solidFill>
                <a:latin typeface="Papyrus" panose="03070502060502030205" pitchFamily="66" charset="0"/>
                <a:hlinkClick r:id="rId3"/>
              </a:rPr>
              <a:t>https://www.prints-online.com/statue-djoser-egyptian-art-14181496.html</a:t>
            </a:r>
            <a:r>
              <a:rPr lang="en-US" sz="1100" b="1" dirty="0">
                <a:solidFill>
                  <a:schemeClr val="accent6">
                    <a:lumMod val="20000"/>
                    <a:lumOff val="80000"/>
                  </a:schemeClr>
                </a:solidFill>
                <a:latin typeface="Papyrus" panose="03070502060502030205" pitchFamily="66" charset="0"/>
              </a:rPr>
              <a:t> </a:t>
            </a:r>
            <a:br>
              <a:rPr lang="en-US" sz="1100" b="1" dirty="0">
                <a:solidFill>
                  <a:schemeClr val="accent6">
                    <a:lumMod val="20000"/>
                    <a:lumOff val="80000"/>
                  </a:schemeClr>
                </a:solidFill>
                <a:latin typeface="Papyrus" panose="03070502060502030205" pitchFamily="66" charset="0"/>
              </a:rPr>
            </a:br>
            <a:r>
              <a:rPr lang="en-US" sz="1100" b="1" dirty="0">
                <a:solidFill>
                  <a:schemeClr val="accent6">
                    <a:lumMod val="20000"/>
                    <a:lumOff val="80000"/>
                  </a:schemeClr>
                </a:solidFill>
                <a:latin typeface="Papyrus" panose="03070502060502030205" pitchFamily="66" charset="0"/>
                <a:hlinkClick r:id="rId4"/>
              </a:rPr>
              <a:t>https://twitter.com/alisonfisk/status/1500446990185947141?lang=ar-x-fm</a:t>
            </a:r>
            <a:r>
              <a:rPr lang="en-US" sz="1100" b="1" dirty="0">
                <a:solidFill>
                  <a:schemeClr val="accent6">
                    <a:lumMod val="20000"/>
                    <a:lumOff val="80000"/>
                  </a:schemeClr>
                </a:solidFill>
                <a:latin typeface="Papyrus" panose="03070502060502030205" pitchFamily="66" charset="0"/>
              </a:rPr>
              <a:t> </a:t>
            </a:r>
          </a:p>
        </p:txBody>
      </p:sp>
      <p:pic>
        <p:nvPicPr>
          <p:cNvPr id="4" name="Picture 3">
            <a:extLst>
              <a:ext uri="{FF2B5EF4-FFF2-40B4-BE49-F238E27FC236}">
                <a16:creationId xmlns:a16="http://schemas.microsoft.com/office/drawing/2014/main" id="{5F98434F-F6DF-10AF-2235-7248C5A868EE}"/>
              </a:ext>
            </a:extLst>
          </p:cNvPr>
          <p:cNvPicPr>
            <a:picLocks noChangeAspect="1"/>
          </p:cNvPicPr>
          <p:nvPr/>
        </p:nvPicPr>
        <p:blipFill>
          <a:blip r:embed="rId5"/>
          <a:stretch>
            <a:fillRect/>
          </a:stretch>
        </p:blipFill>
        <p:spPr>
          <a:xfrm>
            <a:off x="3962400" y="152400"/>
            <a:ext cx="5045964" cy="6553200"/>
          </a:xfrm>
          <a:prstGeom prst="rect">
            <a:avLst/>
          </a:prstGeom>
        </p:spPr>
      </p:pic>
      <p:pic>
        <p:nvPicPr>
          <p:cNvPr id="2052" name="Picture 4" descr="تويتر \ Alison Fisk على تويتر: &quot;The original painted limestone statue of  King Djoser which peered out from the serdab is on display at the Egyptian  Museum in Cairo. At about 4,600">
            <a:extLst>
              <a:ext uri="{FF2B5EF4-FFF2-40B4-BE49-F238E27FC236}">
                <a16:creationId xmlns:a16="http://schemas.microsoft.com/office/drawing/2014/main" id="{D937C681-1D95-35A1-C44E-DCD52BE07E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221231"/>
            <a:ext cx="2975327" cy="44942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23136" y="274638"/>
            <a:ext cx="1744663" cy="1143000"/>
          </a:xfrm>
        </p:spPr>
        <p:txBody>
          <a:bodyPr>
            <a:noAutofit/>
          </a:bodyPr>
          <a:lstStyle/>
          <a:p>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br>
              <a:rPr lang="en-US" sz="2000" b="1" dirty="0">
                <a:solidFill>
                  <a:schemeClr val="accent6">
                    <a:lumMod val="20000"/>
                    <a:lumOff val="80000"/>
                  </a:schemeClr>
                </a:solidFill>
                <a:latin typeface="Papyrus" panose="03070502060502030205" pitchFamily="66" charset="0"/>
              </a:rPr>
            </a:br>
            <a:r>
              <a:rPr lang="en-US" sz="2000" b="1" dirty="0">
                <a:solidFill>
                  <a:schemeClr val="accent6">
                    <a:lumMod val="20000"/>
                    <a:lumOff val="80000"/>
                  </a:schemeClr>
                </a:solidFill>
                <a:latin typeface="Papyrus" panose="03070502060502030205" pitchFamily="66" charset="0"/>
              </a:rPr>
              <a:t>Seated Statue of Khufu from Abydos, c. </a:t>
            </a:r>
            <a:r>
              <a:rPr lang="en-US" sz="2000" dirty="0">
                <a:solidFill>
                  <a:schemeClr val="accent6">
                    <a:lumMod val="20000"/>
                    <a:lumOff val="80000"/>
                  </a:schemeClr>
                </a:solidFill>
                <a:latin typeface="Papyrus" panose="03070502060502030205" pitchFamily="66" charset="0"/>
              </a:rPr>
              <a:t>2551–2528 BC, 4</a:t>
            </a:r>
            <a:r>
              <a:rPr lang="en-US" sz="2000" baseline="30000" dirty="0">
                <a:solidFill>
                  <a:schemeClr val="accent6">
                    <a:lumMod val="20000"/>
                    <a:lumOff val="80000"/>
                  </a:schemeClr>
                </a:solidFill>
                <a:latin typeface="Papyrus" panose="03070502060502030205" pitchFamily="66" charset="0"/>
              </a:rPr>
              <a:t>th</a:t>
            </a:r>
            <a:r>
              <a:rPr lang="en-US" sz="2000" dirty="0">
                <a:solidFill>
                  <a:schemeClr val="accent6">
                    <a:lumMod val="20000"/>
                    <a:lumOff val="80000"/>
                  </a:schemeClr>
                </a:solidFill>
                <a:latin typeface="Papyrus" panose="03070502060502030205" pitchFamily="66" charset="0"/>
              </a:rPr>
              <a:t> Dynasty, Ivory, 7.5x2.9x2.6 cm, The Egyptian Museum, Cairo, Egypt</a:t>
            </a:r>
            <a:br>
              <a:rPr lang="en-US" sz="2000" dirty="0">
                <a:solidFill>
                  <a:schemeClr val="accent6">
                    <a:lumMod val="20000"/>
                    <a:lumOff val="80000"/>
                  </a:schemeClr>
                </a:solidFill>
                <a:latin typeface="Papyrus" panose="03070502060502030205" pitchFamily="66" charset="0"/>
              </a:rPr>
            </a:br>
            <a:r>
              <a:rPr lang="en-US" sz="1000" dirty="0">
                <a:solidFill>
                  <a:schemeClr val="accent6">
                    <a:lumMod val="20000"/>
                    <a:lumOff val="80000"/>
                  </a:schemeClr>
                </a:solidFill>
                <a:latin typeface="Papyrus" panose="03070502060502030205" pitchFamily="66" charset="0"/>
                <a:hlinkClick r:id="rId2"/>
              </a:rPr>
              <a:t>https://abydos.org/blog/2019/5/17/happy-museum-day-king-khufu</a:t>
            </a:r>
            <a:r>
              <a:rPr lang="en-US" sz="1000" dirty="0">
                <a:solidFill>
                  <a:schemeClr val="accent6">
                    <a:lumMod val="20000"/>
                    <a:lumOff val="80000"/>
                  </a:schemeClr>
                </a:solidFill>
                <a:latin typeface="Papyrus" panose="03070502060502030205" pitchFamily="66" charset="0"/>
              </a:rPr>
              <a:t> </a:t>
            </a:r>
            <a:br>
              <a:rPr lang="en-US" sz="1000" dirty="0">
                <a:solidFill>
                  <a:schemeClr val="accent6">
                    <a:lumMod val="20000"/>
                    <a:lumOff val="80000"/>
                  </a:schemeClr>
                </a:solidFill>
                <a:latin typeface="Papyrus" panose="03070502060502030205" pitchFamily="66" charset="0"/>
              </a:rPr>
            </a:br>
            <a:r>
              <a:rPr lang="en-US" sz="1000" dirty="0">
                <a:solidFill>
                  <a:schemeClr val="accent6">
                    <a:lumMod val="20000"/>
                    <a:lumOff val="80000"/>
                  </a:schemeClr>
                </a:solidFill>
                <a:latin typeface="Papyrus" panose="03070502060502030205" pitchFamily="66" charset="0"/>
                <a:hlinkClick r:id="rId3"/>
              </a:rPr>
              <a:t>https://stitchingcorner.com/?p=2274</a:t>
            </a:r>
            <a:r>
              <a:rPr lang="en-US" sz="1000" dirty="0">
                <a:solidFill>
                  <a:schemeClr val="accent6">
                    <a:lumMod val="20000"/>
                    <a:lumOff val="80000"/>
                  </a:schemeClr>
                </a:solidFill>
                <a:latin typeface="Papyrus" panose="03070502060502030205" pitchFamily="66" charset="0"/>
              </a:rPr>
              <a:t> </a:t>
            </a:r>
          </a:p>
        </p:txBody>
      </p:sp>
      <p:pic>
        <p:nvPicPr>
          <p:cNvPr id="3074" name="Picture 2" descr="Happy Museum Day, King Khufu! — Abydos Archaeology">
            <a:extLst>
              <a:ext uri="{FF2B5EF4-FFF2-40B4-BE49-F238E27FC236}">
                <a16:creationId xmlns:a16="http://schemas.microsoft.com/office/drawing/2014/main" id="{FDFD8283-B64F-88A4-4544-F15C57DF4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76200"/>
            <a:ext cx="4038600" cy="671520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Khufu | The Stitching Corner">
            <a:extLst>
              <a:ext uri="{FF2B5EF4-FFF2-40B4-BE49-F238E27FC236}">
                <a16:creationId xmlns:a16="http://schemas.microsoft.com/office/drawing/2014/main" id="{5358BB39-5741-F62D-C139-AB6F1C82D9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458"/>
            <a:ext cx="3817937"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199" y="3429000"/>
            <a:ext cx="4238625" cy="3124200"/>
          </a:xfrm>
        </p:spPr>
        <p:txBody>
          <a:bodyPr>
            <a:normAutofit fontScale="90000"/>
          </a:bodyPr>
          <a:lstStyle/>
          <a:p>
            <a:br>
              <a:rPr lang="en-US" sz="2200" b="1" dirty="0">
                <a:solidFill>
                  <a:schemeClr val="accent6">
                    <a:lumMod val="20000"/>
                    <a:lumOff val="80000"/>
                  </a:schemeClr>
                </a:solidFill>
                <a:latin typeface="Papyrus" panose="03070502060502030205" pitchFamily="66" charset="0"/>
              </a:rPr>
            </a:br>
            <a:br>
              <a:rPr lang="en-US" sz="2200" b="1" dirty="0">
                <a:solidFill>
                  <a:schemeClr val="accent6">
                    <a:lumMod val="20000"/>
                    <a:lumOff val="80000"/>
                  </a:schemeClr>
                </a:solidFill>
                <a:latin typeface="Papyrus" panose="03070502060502030205" pitchFamily="66" charset="0"/>
              </a:rPr>
            </a:br>
            <a:br>
              <a:rPr lang="en-US" sz="2200" b="1" dirty="0">
                <a:solidFill>
                  <a:schemeClr val="accent6">
                    <a:lumMod val="20000"/>
                    <a:lumOff val="80000"/>
                  </a:schemeClr>
                </a:solidFill>
                <a:latin typeface="Papyrus" panose="03070502060502030205" pitchFamily="66" charset="0"/>
              </a:rPr>
            </a:br>
            <a:br>
              <a:rPr lang="en-US" sz="800" b="1" dirty="0">
                <a:solidFill>
                  <a:schemeClr val="accent6">
                    <a:lumMod val="20000"/>
                    <a:lumOff val="80000"/>
                  </a:schemeClr>
                </a:solidFill>
                <a:latin typeface="Papyrus" panose="03070502060502030205" pitchFamily="66" charset="0"/>
              </a:rPr>
            </a:br>
            <a:br>
              <a:rPr lang="en-US" sz="800" b="1" dirty="0">
                <a:solidFill>
                  <a:schemeClr val="accent6">
                    <a:lumMod val="20000"/>
                    <a:lumOff val="80000"/>
                  </a:schemeClr>
                </a:solidFill>
                <a:latin typeface="Papyrus" panose="03070502060502030205" pitchFamily="66" charset="0"/>
              </a:rPr>
            </a:br>
            <a:br>
              <a:rPr lang="en-US" sz="800" b="1" dirty="0">
                <a:solidFill>
                  <a:schemeClr val="accent6">
                    <a:lumMod val="20000"/>
                    <a:lumOff val="80000"/>
                  </a:schemeClr>
                </a:solidFill>
                <a:latin typeface="Papyrus" panose="03070502060502030205" pitchFamily="66" charset="0"/>
              </a:rPr>
            </a:br>
            <a:br>
              <a:rPr lang="en-US" sz="800" b="1" dirty="0">
                <a:solidFill>
                  <a:schemeClr val="accent6">
                    <a:lumMod val="20000"/>
                    <a:lumOff val="80000"/>
                  </a:schemeClr>
                </a:solidFill>
                <a:latin typeface="Papyrus" panose="03070502060502030205" pitchFamily="66" charset="0"/>
              </a:rPr>
            </a:br>
            <a:br>
              <a:rPr lang="en-US" sz="800" b="1" dirty="0">
                <a:solidFill>
                  <a:schemeClr val="accent6">
                    <a:lumMod val="20000"/>
                    <a:lumOff val="80000"/>
                  </a:schemeClr>
                </a:solidFill>
                <a:latin typeface="Papyrus" panose="03070502060502030205" pitchFamily="66" charset="0"/>
              </a:rPr>
            </a:br>
            <a:br>
              <a:rPr lang="en-US" sz="800" b="1" dirty="0">
                <a:solidFill>
                  <a:schemeClr val="accent6">
                    <a:lumMod val="20000"/>
                    <a:lumOff val="80000"/>
                  </a:schemeClr>
                </a:solidFill>
                <a:latin typeface="Papyrus" panose="03070502060502030205" pitchFamily="66" charset="0"/>
              </a:rPr>
            </a:br>
            <a:r>
              <a:rPr lang="en-US" sz="2200" b="1" dirty="0" err="1">
                <a:solidFill>
                  <a:schemeClr val="accent6">
                    <a:lumMod val="20000"/>
                    <a:lumOff val="80000"/>
                  </a:schemeClr>
                </a:solidFill>
                <a:latin typeface="Papyrus" panose="03070502060502030205" pitchFamily="66" charset="0"/>
              </a:rPr>
              <a:t>Khaphre</a:t>
            </a:r>
            <a:r>
              <a:rPr lang="en-US" sz="2200" b="1" dirty="0">
                <a:solidFill>
                  <a:schemeClr val="accent6">
                    <a:lumMod val="20000"/>
                    <a:lumOff val="80000"/>
                  </a:schemeClr>
                </a:solidFill>
                <a:latin typeface="Papyrus" panose="03070502060502030205" pitchFamily="66" charset="0"/>
              </a:rPr>
              <a:t> Enthroned from Giza, </a:t>
            </a:r>
            <a:r>
              <a:rPr lang="en-US" sz="2200" dirty="0">
                <a:solidFill>
                  <a:schemeClr val="accent6">
                    <a:lumMod val="20000"/>
                    <a:lumOff val="80000"/>
                  </a:schemeClr>
                </a:solidFill>
                <a:latin typeface="Papyrus" panose="03070502060502030205" pitchFamily="66" charset="0"/>
              </a:rPr>
              <a:t>c. 2520–2494 BC, 4</a:t>
            </a:r>
            <a:r>
              <a:rPr lang="en-US" sz="2200" baseline="30000" dirty="0">
                <a:solidFill>
                  <a:schemeClr val="accent6">
                    <a:lumMod val="20000"/>
                    <a:lumOff val="80000"/>
                  </a:schemeClr>
                </a:solidFill>
                <a:latin typeface="Papyrus" panose="03070502060502030205" pitchFamily="66" charset="0"/>
              </a:rPr>
              <a:t>th</a:t>
            </a:r>
            <a:r>
              <a:rPr lang="en-US" sz="2200" dirty="0">
                <a:solidFill>
                  <a:schemeClr val="accent6">
                    <a:lumMod val="20000"/>
                    <a:lumOff val="80000"/>
                  </a:schemeClr>
                </a:solidFill>
                <a:latin typeface="Papyrus" panose="03070502060502030205" pitchFamily="66" charset="0"/>
              </a:rPr>
              <a:t> Dynasty, Diorite, Height: 168 cm, The Egyptian Museum, Cairo, Egypt</a:t>
            </a:r>
            <a:br>
              <a:rPr lang="en-US" sz="2200" dirty="0">
                <a:solidFill>
                  <a:schemeClr val="accent6">
                    <a:lumMod val="20000"/>
                    <a:lumOff val="80000"/>
                  </a:schemeClr>
                </a:solidFill>
                <a:latin typeface="Papyrus" panose="03070502060502030205" pitchFamily="66" charset="0"/>
              </a:rPr>
            </a:br>
            <a:r>
              <a:rPr lang="en-US" sz="1000" b="1" dirty="0">
                <a:solidFill>
                  <a:schemeClr val="accent6">
                    <a:lumMod val="20000"/>
                    <a:lumOff val="80000"/>
                  </a:schemeClr>
                </a:solidFill>
                <a:latin typeface="Papyrus" panose="03070502060502030205" pitchFamily="66" charset="0"/>
                <a:hlinkClick r:id="rId2"/>
              </a:rPr>
              <a:t>https://www.hmoob.in/wiki/Khafre</a:t>
            </a:r>
            <a:r>
              <a:rPr lang="en-US" sz="1000" b="1" dirty="0">
                <a:solidFill>
                  <a:schemeClr val="accent6">
                    <a:lumMod val="20000"/>
                    <a:lumOff val="80000"/>
                  </a:schemeClr>
                </a:solidFill>
                <a:latin typeface="Papyrus" panose="03070502060502030205" pitchFamily="66" charset="0"/>
              </a:rPr>
              <a:t> </a:t>
            </a:r>
            <a:br>
              <a:rPr lang="en-US" sz="1000" b="1" dirty="0">
                <a:solidFill>
                  <a:schemeClr val="accent6">
                    <a:lumMod val="20000"/>
                    <a:lumOff val="80000"/>
                  </a:schemeClr>
                </a:solidFill>
                <a:latin typeface="Papyrus" panose="03070502060502030205" pitchFamily="66" charset="0"/>
              </a:rPr>
            </a:br>
            <a:r>
              <a:rPr lang="en-US" sz="1000" b="1" dirty="0">
                <a:solidFill>
                  <a:schemeClr val="accent6">
                    <a:lumMod val="20000"/>
                    <a:lumOff val="80000"/>
                  </a:schemeClr>
                </a:solidFill>
                <a:latin typeface="Papyrus" panose="03070502060502030205" pitchFamily="66" charset="0"/>
                <a:hlinkClick r:id="rId3"/>
              </a:rPr>
              <a:t>https://cavegirl66.tumblr.com/post/633512143198797824/khafre-enthroned</a:t>
            </a:r>
            <a:r>
              <a:rPr lang="en-US" sz="1000" b="1" dirty="0">
                <a:solidFill>
                  <a:schemeClr val="accent6">
                    <a:lumMod val="20000"/>
                    <a:lumOff val="80000"/>
                  </a:schemeClr>
                </a:solidFill>
                <a:latin typeface="Papyrus" panose="03070502060502030205" pitchFamily="66" charset="0"/>
              </a:rPr>
              <a:t> </a:t>
            </a:r>
          </a:p>
        </p:txBody>
      </p:sp>
      <p:pic>
        <p:nvPicPr>
          <p:cNvPr id="4098" name="Picture 2" descr="Khafre इतिहास देखें अर्थ और सामग्री - hmoob.in">
            <a:extLst>
              <a:ext uri="{FF2B5EF4-FFF2-40B4-BE49-F238E27FC236}">
                <a16:creationId xmlns:a16="http://schemas.microsoft.com/office/drawing/2014/main" id="{74457528-C7E2-8ACC-40F2-E794110710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4825" y="0"/>
            <a:ext cx="47529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he World of Cavegirl66 — egypt-museum: Khafre Enthroned The king is...">
            <a:extLst>
              <a:ext uri="{FF2B5EF4-FFF2-40B4-BE49-F238E27FC236}">
                <a16:creationId xmlns:a16="http://schemas.microsoft.com/office/drawing/2014/main" id="{927BD7CB-E831-047D-CA94-E5B4E8D680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76200"/>
            <a:ext cx="3600450"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4" name="Picture 4" descr="Statue Of Khafre Enthroned. 2520 Bc Photograph by Everett - Fine Art America">
            <a:extLst>
              <a:ext uri="{FF2B5EF4-FFF2-40B4-BE49-F238E27FC236}">
                <a16:creationId xmlns:a16="http://schemas.microsoft.com/office/drawing/2014/main" id="{9441E254-ABCC-1E56-48A4-E8B41E7C4F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74"/>
            <a:ext cx="52879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B18DF1-693A-51EA-C939-98B92D106030}"/>
              </a:ext>
            </a:extLst>
          </p:cNvPr>
          <p:cNvSpPr>
            <a:spLocks noGrp="1"/>
          </p:cNvSpPr>
          <p:nvPr>
            <p:ph type="title"/>
          </p:nvPr>
        </p:nvSpPr>
        <p:spPr>
          <a:xfrm>
            <a:off x="0" y="5029200"/>
            <a:ext cx="5287963" cy="1821426"/>
          </a:xfrm>
        </p:spPr>
        <p:txBody>
          <a:bodyPr>
            <a:normAutofit/>
          </a:bodyPr>
          <a:lstStyle/>
          <a:p>
            <a:r>
              <a:rPr lang="en-US" sz="1100" dirty="0">
                <a:latin typeface="Papyrus" panose="03070502060502030205" pitchFamily="66" charset="0"/>
                <a:hlinkClick r:id="rId3"/>
              </a:rPr>
              <a:t>https://fineartamerica.com/featured/1-statue-of-khafre-enthroned-2520-bc-everett.html</a:t>
            </a:r>
            <a:r>
              <a:rPr lang="en-US" sz="1100" dirty="0">
                <a:latin typeface="Papyrus" panose="03070502060502030205" pitchFamily="66" charset="0"/>
              </a:rPr>
              <a:t> </a:t>
            </a:r>
            <a:br>
              <a:rPr lang="en-US" sz="1100" dirty="0">
                <a:latin typeface="Papyrus" panose="03070502060502030205" pitchFamily="66" charset="0"/>
              </a:rPr>
            </a:br>
            <a:r>
              <a:rPr lang="en-US" sz="1100" dirty="0">
                <a:latin typeface="Papyrus" panose="03070502060502030205" pitchFamily="66" charset="0"/>
                <a:hlinkClick r:id="rId4"/>
              </a:rPr>
              <a:t>https://egymonuments.gov.eg/collections/khafra-statue-2/</a:t>
            </a:r>
            <a:r>
              <a:rPr lang="en-US" sz="1100" dirty="0">
                <a:latin typeface="Papyrus" panose="03070502060502030205" pitchFamily="66" charset="0"/>
              </a:rPr>
              <a:t> </a:t>
            </a:r>
          </a:p>
        </p:txBody>
      </p:sp>
      <p:pic>
        <p:nvPicPr>
          <p:cNvPr id="5126" name="Picture 6" descr="Statue of King Khafra">
            <a:extLst>
              <a:ext uri="{FF2B5EF4-FFF2-40B4-BE49-F238E27FC236}">
                <a16:creationId xmlns:a16="http://schemas.microsoft.com/office/drawing/2014/main" id="{F8F0D7AB-686A-7ED0-AF24-8DA4FBCCC1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3655" y="1143000"/>
            <a:ext cx="3800345" cy="572237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The base of the statue of the king Khafre">
            <a:extLst>
              <a:ext uri="{FF2B5EF4-FFF2-40B4-BE49-F238E27FC236}">
                <a16:creationId xmlns:a16="http://schemas.microsoft.com/office/drawing/2014/main" id="{E4501AD3-D086-0A9C-5C84-5E66228C85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526" y="190500"/>
            <a:ext cx="3538274" cy="327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Four greywacke triads, Menkaure valley temple, S magazines, corridor III 4, photo: 1908 (The Giza Archives). View one of the triads in the Museum of Fine Arts, Boston.">
            <a:extLst>
              <a:ext uri="{FF2B5EF4-FFF2-40B4-BE49-F238E27FC236}">
                <a16:creationId xmlns:a16="http://schemas.microsoft.com/office/drawing/2014/main" id="{19DEC37F-C920-5858-EB0A-DEAD279C14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15" r="2"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885E47B-82DE-B9CB-BFBD-C002E5801960}"/>
              </a:ext>
            </a:extLst>
          </p:cNvPr>
          <p:cNvSpPr>
            <a:spLocks noGrp="1"/>
          </p:cNvSpPr>
          <p:nvPr>
            <p:ph type="title"/>
          </p:nvPr>
        </p:nvSpPr>
        <p:spPr>
          <a:xfrm>
            <a:off x="76200" y="4267200"/>
            <a:ext cx="4038600" cy="2514600"/>
          </a:xfrm>
        </p:spPr>
        <p:txBody>
          <a:bodyPr>
            <a:normAutofit/>
          </a:bodyPr>
          <a:lstStyle/>
          <a:p>
            <a:r>
              <a:rPr lang="en-US" sz="2000" b="1" dirty="0">
                <a:solidFill>
                  <a:schemeClr val="bg1"/>
                </a:solidFill>
                <a:latin typeface="Papyrus" panose="03070502060502030205" pitchFamily="66" charset="0"/>
              </a:rPr>
              <a:t>Four greywacke triads, Menkaure valley temple, S magazines, corridor III 4, photo: 1908 (The Giza Archives)</a:t>
            </a:r>
            <a:br>
              <a:rPr lang="en-US" sz="2000" b="1" dirty="0">
                <a:solidFill>
                  <a:schemeClr val="bg1"/>
                </a:solidFill>
                <a:latin typeface="Papyrus" panose="03070502060502030205" pitchFamily="66" charset="0"/>
              </a:rPr>
            </a:br>
            <a:r>
              <a:rPr lang="en-US" sz="1100" b="1" dirty="0">
                <a:solidFill>
                  <a:schemeClr val="bg1"/>
                </a:solidFill>
                <a:latin typeface="Papyrus" panose="03070502060502030205" pitchFamily="66" charset="0"/>
                <a:hlinkClick r:id="rId3"/>
              </a:rPr>
              <a:t>https://www.khanacademy.org/humanities/ap-art-history/ancient-mediterranean-ap/ancient-egypt-ap/a/king-menkaure-mycerinus-and-queen</a:t>
            </a:r>
            <a:r>
              <a:rPr lang="en-US" sz="1100" b="1" dirty="0">
                <a:solidFill>
                  <a:schemeClr val="bg1"/>
                </a:solidFill>
                <a:latin typeface="Papyrus" panose="03070502060502030205" pitchFamily="66" charset="0"/>
              </a:rPr>
              <a:t> </a:t>
            </a:r>
            <a:br>
              <a:rPr lang="en-US" sz="1100" b="1" dirty="0">
                <a:solidFill>
                  <a:schemeClr val="bg1"/>
                </a:solidFill>
                <a:latin typeface="Papyrus" panose="03070502060502030205" pitchFamily="66" charset="0"/>
              </a:rPr>
            </a:br>
            <a:r>
              <a:rPr lang="en-US" sz="1100" b="1" dirty="0">
                <a:solidFill>
                  <a:schemeClr val="bg1"/>
                </a:solidFill>
                <a:latin typeface="Papyrus" panose="03070502060502030205" pitchFamily="66" charset="0"/>
                <a:hlinkClick r:id="rId4"/>
              </a:rPr>
              <a:t>https://www.ancient-egypt.co.uk/boston/menkaura/pages/boston_03_2006%20323.htm</a:t>
            </a:r>
            <a:r>
              <a:rPr lang="en-US" sz="1100" b="1" dirty="0">
                <a:solidFill>
                  <a:schemeClr val="bg1"/>
                </a:solidFill>
                <a:latin typeface="Papyrus" panose="03070502060502030205" pitchFamily="66" charset="0"/>
              </a:rPr>
              <a:t> </a:t>
            </a:r>
          </a:p>
        </p:txBody>
      </p:sp>
      <p:pic>
        <p:nvPicPr>
          <p:cNvPr id="4" name="Content Placeholder 3" descr="menkaure-valley-temple.jpg">
            <a:extLst>
              <a:ext uri="{FF2B5EF4-FFF2-40B4-BE49-F238E27FC236}">
                <a16:creationId xmlns:a16="http://schemas.microsoft.com/office/drawing/2014/main" id="{6A45F08B-2FE6-3D7D-C387-147613FA40DD}"/>
              </a:ext>
            </a:extLst>
          </p:cNvPr>
          <p:cNvPicPr>
            <a:picLocks noChangeAspect="1"/>
          </p:cNvPicPr>
          <p:nvPr/>
        </p:nvPicPr>
        <p:blipFill>
          <a:blip r:embed="rId5" cstate="print"/>
          <a:stretch>
            <a:fillRect/>
          </a:stretch>
        </p:blipFill>
        <p:spPr>
          <a:xfrm>
            <a:off x="6593841" y="228600"/>
            <a:ext cx="2240279" cy="2057400"/>
          </a:xfrm>
          <a:prstGeom prst="rect">
            <a:avLst/>
          </a:prstGeom>
        </p:spPr>
      </p:pic>
    </p:spTree>
    <p:extLst>
      <p:ext uri="{BB962C8B-B14F-4D97-AF65-F5344CB8AC3E}">
        <p14:creationId xmlns:p14="http://schemas.microsoft.com/office/powerpoint/2010/main" val="4104495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r/OutoftheTombs - For the first time, the Cairo triads of Menkaure from Giza are displayed together in the Egyptian Museum. Menkaure is the son of king Khafre and the builder of the smallest pyramid at Giza.">
            <a:extLst>
              <a:ext uri="{FF2B5EF4-FFF2-40B4-BE49-F238E27FC236}">
                <a16:creationId xmlns:a16="http://schemas.microsoft.com/office/drawing/2014/main" id="{E49AEF8C-9D8B-48B2-D0BE-517A01F66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C871CA5-6A8F-0C70-220C-B5D804B0E64D}"/>
              </a:ext>
            </a:extLst>
          </p:cNvPr>
          <p:cNvSpPr>
            <a:spLocks noGrp="1"/>
          </p:cNvSpPr>
          <p:nvPr>
            <p:ph type="title"/>
          </p:nvPr>
        </p:nvSpPr>
        <p:spPr/>
        <p:txBody>
          <a:bodyPr>
            <a:normAutofit/>
          </a:bodyPr>
          <a:lstStyle/>
          <a:p>
            <a:r>
              <a:rPr lang="en-US" sz="1200" dirty="0">
                <a:solidFill>
                  <a:schemeClr val="bg2">
                    <a:lumMod val="90000"/>
                  </a:schemeClr>
                </a:solidFill>
                <a:latin typeface="Papyrus" panose="03070502060502030205" pitchFamily="66" charset="0"/>
                <a:hlinkClick r:id="rId3"/>
              </a:rPr>
              <a:t>https://www.reddit.com/r/OutoftheTombs/comments/st6bov/for_the_first_time_the_cairo_triads_of_menkaure/</a:t>
            </a:r>
            <a:r>
              <a:rPr lang="en-US" sz="1200" dirty="0">
                <a:solidFill>
                  <a:schemeClr val="bg2">
                    <a:lumMod val="90000"/>
                  </a:schemeClr>
                </a:solidFill>
                <a:latin typeface="Papyrus" panose="03070502060502030205" pitchFamily="66" charset="0"/>
              </a:rPr>
              <a:t> </a:t>
            </a:r>
          </a:p>
        </p:txBody>
      </p:sp>
    </p:spTree>
    <p:extLst>
      <p:ext uri="{BB962C8B-B14F-4D97-AF65-F5344CB8AC3E}">
        <p14:creationId xmlns:p14="http://schemas.microsoft.com/office/powerpoint/2010/main" val="95183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23826" y="274638"/>
            <a:ext cx="5027612" cy="1143000"/>
          </a:xfrm>
        </p:spPr>
        <p:txBody>
          <a:bodyPr>
            <a:normAutofit fontScale="90000"/>
          </a:bodyPr>
          <a:lstStyle/>
          <a:p>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n-US" sz="2400" b="1" dirty="0"/>
            </a:br>
            <a:r>
              <a:rPr lang="en-US" sz="2200" b="1" dirty="0">
                <a:solidFill>
                  <a:srgbClr val="ECEADC"/>
                </a:solidFill>
                <a:latin typeface="Papyrus" panose="03070502060502030205" pitchFamily="66" charset="0"/>
              </a:rPr>
              <a:t>Pharaoh </a:t>
            </a:r>
            <a:r>
              <a:rPr lang="en-US" sz="2200" b="1" dirty="0" err="1">
                <a:solidFill>
                  <a:srgbClr val="ECEADC"/>
                </a:solidFill>
                <a:latin typeface="Papyrus" panose="03070502060502030205" pitchFamily="66" charset="0"/>
              </a:rPr>
              <a:t>Mencaure</a:t>
            </a:r>
            <a:r>
              <a:rPr lang="en-US" sz="2200" b="1" dirty="0">
                <a:solidFill>
                  <a:srgbClr val="ECEADC"/>
                </a:solidFill>
                <a:latin typeface="Papyrus" panose="03070502060502030205" pitchFamily="66" charset="0"/>
              </a:rPr>
              <a:t> with goddess Hathor</a:t>
            </a:r>
            <a:br>
              <a:rPr lang="en-US" sz="2200" b="1" dirty="0">
                <a:solidFill>
                  <a:srgbClr val="ECEADC"/>
                </a:solidFill>
                <a:latin typeface="Papyrus" panose="03070502060502030205" pitchFamily="66" charset="0"/>
              </a:rPr>
            </a:br>
            <a:r>
              <a:rPr lang="en-US" sz="2200" b="1" dirty="0">
                <a:solidFill>
                  <a:srgbClr val="ECEADC"/>
                </a:solidFill>
                <a:latin typeface="Papyrus" panose="03070502060502030205" pitchFamily="66" charset="0"/>
              </a:rPr>
              <a:t> and personification of </a:t>
            </a:r>
            <a:r>
              <a:rPr lang="en-US" sz="2200" b="1" dirty="0" err="1">
                <a:solidFill>
                  <a:srgbClr val="ECEADC"/>
                </a:solidFill>
                <a:latin typeface="Papyrus" panose="03070502060502030205" pitchFamily="66" charset="0"/>
              </a:rPr>
              <a:t>Cynopolis</a:t>
            </a:r>
            <a:r>
              <a:rPr lang="en-US" sz="2200" b="1" dirty="0">
                <a:solidFill>
                  <a:srgbClr val="ECEADC"/>
                </a:solidFill>
                <a:latin typeface="Papyrus" panose="03070502060502030205" pitchFamily="66" charset="0"/>
              </a:rPr>
              <a:t>,  </a:t>
            </a:r>
            <a:r>
              <a:rPr lang="en-US" sz="2200" dirty="0">
                <a:solidFill>
                  <a:srgbClr val="ECEADC"/>
                </a:solidFill>
                <a:latin typeface="Papyrus" panose="03070502060502030205" pitchFamily="66" charset="0"/>
              </a:rPr>
              <a:t>c. 2490–2472 BC, 4</a:t>
            </a:r>
            <a:r>
              <a:rPr lang="en-US" sz="2200" baseline="30000" dirty="0">
                <a:solidFill>
                  <a:srgbClr val="ECEADC"/>
                </a:solidFill>
                <a:latin typeface="Papyrus" panose="03070502060502030205" pitchFamily="66" charset="0"/>
              </a:rPr>
              <a:t>th</a:t>
            </a:r>
            <a:r>
              <a:rPr lang="en-US" sz="2200" dirty="0">
                <a:solidFill>
                  <a:srgbClr val="ECEADC"/>
                </a:solidFill>
                <a:latin typeface="Papyrus" panose="03070502060502030205" pitchFamily="66" charset="0"/>
              </a:rPr>
              <a:t> Dynasty, Greywacke/Schist, Height: 96 cm, The Egyptian Museum, Cairo, Egypt</a:t>
            </a:r>
            <a:br>
              <a:rPr lang="el-GR" sz="2200" dirty="0">
                <a:solidFill>
                  <a:srgbClr val="ECEADC"/>
                </a:solidFill>
                <a:latin typeface="Papyrus" panose="03070502060502030205" pitchFamily="66" charset="0"/>
              </a:rPr>
            </a:br>
            <a:r>
              <a:rPr lang="en-US" sz="1100" b="1" dirty="0">
                <a:solidFill>
                  <a:srgbClr val="ECEADC"/>
                </a:solidFill>
                <a:latin typeface="Papyrus" panose="03070502060502030205" pitchFamily="66" charset="0"/>
                <a:hlinkClick r:id="rId2"/>
              </a:rPr>
              <a:t>https://www.reddit.com/r/ArtefactPorn/comments/itoms8/a_sculpted_triad_showing_king_menkaure_between/</a:t>
            </a:r>
            <a:r>
              <a:rPr lang="el-GR" sz="1100" b="1" dirty="0">
                <a:solidFill>
                  <a:srgbClr val="ECEADC"/>
                </a:solidFill>
                <a:latin typeface="Papyrus" panose="03070502060502030205" pitchFamily="66" charset="0"/>
              </a:rPr>
              <a:t> </a:t>
            </a:r>
            <a:br>
              <a:rPr lang="en-US" sz="1100" b="1" dirty="0">
                <a:solidFill>
                  <a:srgbClr val="ECEADC"/>
                </a:solidFill>
                <a:latin typeface="Papyrus" panose="03070502060502030205" pitchFamily="66" charset="0"/>
              </a:rPr>
            </a:br>
            <a:r>
              <a:rPr lang="en-US" sz="1100" b="1" dirty="0">
                <a:solidFill>
                  <a:srgbClr val="ECEADC"/>
                </a:solidFill>
                <a:latin typeface="Papyrus" panose="03070502060502030205" pitchFamily="66" charset="0"/>
                <a:hlinkClick r:id="rId3"/>
              </a:rPr>
              <a:t>https://www.egypttoday.com/Article/4/84828/Egypt-s-Min-of-Tourism-Antiquities-organizes-a-guided-video</a:t>
            </a:r>
            <a:r>
              <a:rPr lang="en-US" sz="1100" b="1" dirty="0">
                <a:solidFill>
                  <a:srgbClr val="ECEADC"/>
                </a:solidFill>
                <a:latin typeface="Papyrus" panose="03070502060502030205" pitchFamily="66" charset="0"/>
              </a:rPr>
              <a:t> </a:t>
            </a: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endParaRPr lang="en-US" sz="2200" b="1" dirty="0">
              <a:solidFill>
                <a:srgbClr val="ECEADC"/>
              </a:solidFill>
              <a:latin typeface="Papyrus" panose="03070502060502030205" pitchFamily="66" charset="0"/>
            </a:endParaRPr>
          </a:p>
        </p:txBody>
      </p:sp>
      <p:pic>
        <p:nvPicPr>
          <p:cNvPr id="7170" name="Picture 2" descr="A sculpted triad showing King Menkaure between the goddess Hathor is on his  right and the personification of Cynopolis, the 17th nome of Upper Egypt,  on his left. Old Kingdom, 4th Dynasty,">
            <a:extLst>
              <a:ext uri="{FF2B5EF4-FFF2-40B4-BE49-F238E27FC236}">
                <a16:creationId xmlns:a16="http://schemas.microsoft.com/office/drawing/2014/main" id="{BA9AAA88-05FC-C2E0-31B6-6CBA0100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2026" y="0"/>
            <a:ext cx="39925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Egypt's Min.of Tourism&amp;Antiquities organizes a guided video tour for the  Triad of Menkaure - EgyptToday">
            <a:extLst>
              <a:ext uri="{FF2B5EF4-FFF2-40B4-BE49-F238E27FC236}">
                <a16:creationId xmlns:a16="http://schemas.microsoft.com/office/drawing/2014/main" id="{D9B89CFA-94C8-7E52-A8E6-B30518DD8A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11" y="3200400"/>
            <a:ext cx="4912750" cy="2957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59E2-D251-10E9-70E2-2FFF6DE7F415}"/>
              </a:ext>
            </a:extLst>
          </p:cNvPr>
          <p:cNvSpPr>
            <a:spLocks noGrp="1"/>
          </p:cNvSpPr>
          <p:nvPr>
            <p:ph type="title"/>
          </p:nvPr>
        </p:nvSpPr>
        <p:spPr>
          <a:xfrm>
            <a:off x="4114800" y="274638"/>
            <a:ext cx="4852988" cy="1143000"/>
          </a:xfrm>
        </p:spPr>
        <p:txBody>
          <a:bodyPr>
            <a:normAutofit fontScale="90000"/>
          </a:bodyPr>
          <a:lstStyle/>
          <a:p>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Pharaoh </a:t>
            </a:r>
            <a:r>
              <a:rPr lang="en-US" sz="2000" b="1" dirty="0" err="1">
                <a:solidFill>
                  <a:srgbClr val="ECEADC"/>
                </a:solidFill>
                <a:latin typeface="Papyrus" panose="03070502060502030205" pitchFamily="66" charset="0"/>
              </a:rPr>
              <a:t>Mencaure</a:t>
            </a:r>
            <a:r>
              <a:rPr lang="en-US" sz="2000" b="1" dirty="0">
                <a:solidFill>
                  <a:srgbClr val="ECEADC"/>
                </a:solidFill>
                <a:latin typeface="Papyrus" panose="03070502060502030205" pitchFamily="66" charset="0"/>
              </a:rPr>
              <a:t> with goddess Hathor</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 and personification of 17th </a:t>
            </a:r>
            <a:r>
              <a:rPr lang="en-US" sz="2000" b="1" dirty="0" err="1">
                <a:solidFill>
                  <a:srgbClr val="ECEADC"/>
                </a:solidFill>
                <a:latin typeface="Papyrus" panose="03070502060502030205" pitchFamily="66" charset="0"/>
              </a:rPr>
              <a:t>nome</a:t>
            </a:r>
            <a:r>
              <a:rPr lang="en-US" sz="2000" b="1" dirty="0">
                <a:solidFill>
                  <a:srgbClr val="ECEADC"/>
                </a:solidFill>
                <a:latin typeface="Papyrus" panose="03070502060502030205" pitchFamily="66" charset="0"/>
              </a:rPr>
              <a:t> of Upper Egypt,  </a:t>
            </a:r>
            <a:r>
              <a:rPr lang="en-US" sz="2000" dirty="0">
                <a:solidFill>
                  <a:srgbClr val="ECEADC"/>
                </a:solidFill>
                <a:latin typeface="Papyrus" panose="03070502060502030205" pitchFamily="66" charset="0"/>
              </a:rPr>
              <a:t>c. 2490–2472 BC, 4</a:t>
            </a:r>
            <a:r>
              <a:rPr lang="en-US" sz="2000" baseline="30000" dirty="0">
                <a:solidFill>
                  <a:srgbClr val="ECEADC"/>
                </a:solidFill>
                <a:latin typeface="Papyrus" panose="03070502060502030205" pitchFamily="66" charset="0"/>
              </a:rPr>
              <a:t>th</a:t>
            </a:r>
            <a:r>
              <a:rPr lang="en-US" sz="2000" dirty="0">
                <a:solidFill>
                  <a:srgbClr val="ECEADC"/>
                </a:solidFill>
                <a:latin typeface="Papyrus" panose="03070502060502030205" pitchFamily="66" charset="0"/>
              </a:rPr>
              <a:t> Dynasty, Greywacke/Schist, Height: 92.5 cm, The Egyptian Museum, Cairo, Egypt</a:t>
            </a:r>
            <a:br>
              <a:rPr lang="el-GR" sz="2000" dirty="0">
                <a:solidFill>
                  <a:srgbClr val="ECEADC"/>
                </a:solidFill>
                <a:latin typeface="Papyrus" panose="03070502060502030205" pitchFamily="66" charset="0"/>
              </a:rPr>
            </a:br>
            <a:r>
              <a:rPr lang="en-US" sz="1100" dirty="0">
                <a:solidFill>
                  <a:srgbClr val="ECEADC"/>
                </a:solidFill>
                <a:latin typeface="Papyrus" panose="03070502060502030205" pitchFamily="66" charset="0"/>
                <a:hlinkClick r:id="rId2"/>
              </a:rPr>
              <a:t>http://www.touregypt.net/egyptmuseum/egyptian_museumq6.htm</a:t>
            </a:r>
            <a:r>
              <a:rPr lang="en-US" sz="1100" dirty="0">
                <a:solidFill>
                  <a:srgbClr val="ECEADC"/>
                </a:solidFill>
                <a:latin typeface="Papyrus" panose="03070502060502030205" pitchFamily="66" charset="0"/>
              </a:rPr>
              <a:t> </a:t>
            </a:r>
            <a:r>
              <a:rPr lang="el-GR" sz="1100" b="1" dirty="0">
                <a:solidFill>
                  <a:srgbClr val="ECEADC"/>
                </a:solidFill>
                <a:latin typeface="Papyrus" panose="03070502060502030205" pitchFamily="66" charset="0"/>
              </a:rPr>
              <a:t> </a:t>
            </a:r>
            <a:br>
              <a:rPr lang="en-US" sz="1100" b="1" dirty="0">
                <a:solidFill>
                  <a:srgbClr val="ECEADC"/>
                </a:solidFill>
                <a:latin typeface="Papyrus" panose="03070502060502030205" pitchFamily="66" charset="0"/>
              </a:rPr>
            </a:br>
            <a:r>
              <a:rPr lang="en-US" sz="1050" b="1" dirty="0">
                <a:solidFill>
                  <a:srgbClr val="ECEADC"/>
                </a:solidFill>
                <a:latin typeface="Papyrus" panose="03070502060502030205" pitchFamily="66" charset="0"/>
                <a:hlinkClick r:id="rId3"/>
              </a:rPr>
              <a:t>https://www.tripsinegypt.com/king-menkaure/</a:t>
            </a:r>
            <a:r>
              <a:rPr lang="en-US" sz="1050" b="1" dirty="0">
                <a:solidFill>
                  <a:srgbClr val="ECEADC"/>
                </a:solidFill>
                <a:latin typeface="Papyrus" panose="03070502060502030205" pitchFamily="66" charset="0"/>
              </a:rPr>
              <a:t> </a:t>
            </a:r>
            <a:br>
              <a:rPr lang="en-US" sz="2000" b="1" dirty="0">
                <a:solidFill>
                  <a:srgbClr val="ECEADC"/>
                </a:solidFill>
                <a:latin typeface="Papyrus" panose="03070502060502030205" pitchFamily="66" charset="0"/>
              </a:rPr>
            </a:br>
            <a:endParaRPr lang="en-US" sz="2000" b="1" dirty="0">
              <a:solidFill>
                <a:schemeClr val="bg2">
                  <a:lumMod val="90000"/>
                </a:schemeClr>
              </a:solidFill>
              <a:latin typeface="Papyrus" panose="03070502060502030205" pitchFamily="66" charset="0"/>
            </a:endParaRPr>
          </a:p>
        </p:txBody>
      </p:sp>
      <p:pic>
        <p:nvPicPr>
          <p:cNvPr id="12290" name="Picture 2" descr="A TRIAD OF MENKAURE">
            <a:extLst>
              <a:ext uri="{FF2B5EF4-FFF2-40B4-BE49-F238E27FC236}">
                <a16:creationId xmlns:a16="http://schemas.microsoft.com/office/drawing/2014/main" id="{DBF91B6D-7516-DAC3-9547-55226B2CA5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12" y="146137"/>
            <a:ext cx="3633788" cy="65706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King Menkaure Facts | King Menkarue Pyramid | King Menkaure and His Queen">
            <a:extLst>
              <a:ext uri="{FF2B5EF4-FFF2-40B4-BE49-F238E27FC236}">
                <a16:creationId xmlns:a16="http://schemas.microsoft.com/office/drawing/2014/main" id="{07B272C0-C328-768B-15C8-4385129780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7488" y="3505200"/>
            <a:ext cx="5027612" cy="2513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573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E3FCF-D028-0B0C-9697-27300F0BA144}"/>
              </a:ext>
            </a:extLst>
          </p:cNvPr>
          <p:cNvSpPr>
            <a:spLocks noGrp="1"/>
          </p:cNvSpPr>
          <p:nvPr>
            <p:ph type="title"/>
          </p:nvPr>
        </p:nvSpPr>
        <p:spPr>
          <a:xfrm>
            <a:off x="4724400" y="274638"/>
            <a:ext cx="4343400" cy="1143000"/>
          </a:xfrm>
        </p:spPr>
        <p:txBody>
          <a:bodyPr>
            <a:normAutofit fontScale="90000"/>
          </a:bodyPr>
          <a:lstStyle/>
          <a:p>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0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200" b="1"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t>Menkaure between Hathor and the Theban God, </a:t>
            </a:r>
            <a:r>
              <a:rPr lang="en-US" sz="2200" dirty="0">
                <a:solidFill>
                  <a:srgbClr val="ECEADC"/>
                </a:solidFill>
                <a:latin typeface="Papyrus" panose="03070502060502030205" pitchFamily="66" charset="0"/>
              </a:rPr>
              <a:t>c. 2490–2472 BC, 4</a:t>
            </a:r>
            <a:r>
              <a:rPr lang="en-US" sz="2200" baseline="30000" dirty="0">
                <a:solidFill>
                  <a:srgbClr val="ECEADC"/>
                </a:solidFill>
                <a:latin typeface="Papyrus" panose="03070502060502030205" pitchFamily="66" charset="0"/>
              </a:rPr>
              <a:t>th</a:t>
            </a:r>
            <a:r>
              <a:rPr lang="en-US" sz="2200" dirty="0">
                <a:solidFill>
                  <a:srgbClr val="ECEADC"/>
                </a:solidFill>
                <a:latin typeface="Papyrus" panose="03070502060502030205" pitchFamily="66" charset="0"/>
              </a:rPr>
              <a:t> Dynasty, Greywacke/Schist, Height: between 92.5 cm and 95.5 cm, The Egyptian Museum, Cairo, Egypt</a:t>
            </a:r>
            <a:r>
              <a:rPr lang="en-US" sz="2200" dirty="0">
                <a:solidFill>
                  <a:schemeClr val="bg2">
                    <a:lumMod val="90000"/>
                  </a:schemeClr>
                </a:solidFill>
                <a:effectLst/>
                <a:latin typeface="Papyrus" panose="03070502060502030205" pitchFamily="66" charset="0"/>
                <a:ea typeface="Calibri" panose="020F0502020204030204" pitchFamily="34" charset="0"/>
                <a:cs typeface="Times New Roman" panose="02020603050405020304" pitchFamily="18" charset="0"/>
              </a:rPr>
              <a:t> </a:t>
            </a:r>
            <a:br>
              <a:rPr lang="en-US" sz="2200" b="1" dirty="0">
                <a:solidFill>
                  <a:schemeClr val="bg2">
                    <a:lumMod val="90000"/>
                  </a:schemeClr>
                </a:solidFill>
                <a:latin typeface="Papyrus" panose="03070502060502030205" pitchFamily="66" charset="0"/>
                <a:hlinkClick r:id="rId2"/>
              </a:rPr>
            </a:br>
            <a:r>
              <a:rPr lang="en-US" sz="1000" b="1" dirty="0">
                <a:solidFill>
                  <a:schemeClr val="bg2">
                    <a:lumMod val="90000"/>
                  </a:schemeClr>
                </a:solidFill>
                <a:latin typeface="Papyrus" panose="03070502060502030205" pitchFamily="66" charset="0"/>
                <a:hlinkClick r:id="rId2"/>
              </a:rPr>
              <a:t>https://www.egyptianmuseumcairo.com/egyptian-museum-cairo/artefacts/menkaure-triad/</a:t>
            </a:r>
            <a:r>
              <a:rPr lang="en-US" sz="1000" b="1" dirty="0">
                <a:solidFill>
                  <a:schemeClr val="bg2">
                    <a:lumMod val="90000"/>
                  </a:schemeClr>
                </a:solidFill>
                <a:latin typeface="Papyrus" panose="03070502060502030205" pitchFamily="66" charset="0"/>
              </a:rPr>
              <a:t> </a:t>
            </a:r>
            <a:br>
              <a:rPr lang="en-US" sz="1000" b="1" dirty="0">
                <a:solidFill>
                  <a:schemeClr val="bg2">
                    <a:lumMod val="90000"/>
                  </a:schemeClr>
                </a:solidFill>
                <a:latin typeface="Papyrus" panose="03070502060502030205" pitchFamily="66" charset="0"/>
              </a:rPr>
            </a:br>
            <a:r>
              <a:rPr lang="en-US" sz="1000" b="1" dirty="0">
                <a:solidFill>
                  <a:schemeClr val="bg2">
                    <a:lumMod val="90000"/>
                  </a:schemeClr>
                </a:solidFill>
                <a:latin typeface="Papyrus" panose="03070502060502030205" pitchFamily="66" charset="0"/>
                <a:hlinkClick r:id="rId3"/>
              </a:rPr>
              <a:t>https://www.reddit.com/r/OutoftheTombs/comments/vc41fm/king_menkaure_hathor_and_the_goddess_of_the_nome/</a:t>
            </a:r>
            <a:r>
              <a:rPr lang="en-US" sz="1000" b="1" dirty="0">
                <a:solidFill>
                  <a:schemeClr val="bg2">
                    <a:lumMod val="90000"/>
                  </a:schemeClr>
                </a:solidFill>
                <a:latin typeface="Papyrus" panose="03070502060502030205" pitchFamily="66" charset="0"/>
              </a:rPr>
              <a:t> </a:t>
            </a:r>
          </a:p>
        </p:txBody>
      </p:sp>
      <p:pic>
        <p:nvPicPr>
          <p:cNvPr id="11266" name="Picture 2">
            <a:extLst>
              <a:ext uri="{FF2B5EF4-FFF2-40B4-BE49-F238E27FC236}">
                <a16:creationId xmlns:a16="http://schemas.microsoft.com/office/drawing/2014/main" id="{87F1FB94-1F16-BF17-2F01-2F171EFE4A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458"/>
            <a:ext cx="45704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King Menkaure, Hathor and the Goddess of the Nome, found at this pyramid  court at Giza : r/OutoftheTombs">
            <a:extLst>
              <a:ext uri="{FF2B5EF4-FFF2-40B4-BE49-F238E27FC236}">
                <a16:creationId xmlns:a16="http://schemas.microsoft.com/office/drawing/2014/main" id="{51D412B9-13D7-D8B5-A423-5098D31077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2100" y="12290"/>
            <a:ext cx="3048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099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The Menkaure Triad, Numerical Thinking, and Divine Configurations in  Ancient Egypt | Armstrong Undergraduate Journal of History (new edition)">
            <a:extLst>
              <a:ext uri="{FF2B5EF4-FFF2-40B4-BE49-F238E27FC236}">
                <a16:creationId xmlns:a16="http://schemas.microsoft.com/office/drawing/2014/main" id="{CBBA2146-507A-B184-8CFD-3A2A75797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488156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1716D3F-7B2E-9646-729B-A722CBC2FE34}"/>
              </a:ext>
            </a:extLst>
          </p:cNvPr>
          <p:cNvSpPr>
            <a:spLocks noGrp="1"/>
          </p:cNvSpPr>
          <p:nvPr>
            <p:ph type="title"/>
          </p:nvPr>
        </p:nvSpPr>
        <p:spPr>
          <a:xfrm>
            <a:off x="5029200" y="274638"/>
            <a:ext cx="4038600" cy="1143000"/>
          </a:xfrm>
        </p:spPr>
        <p:txBody>
          <a:bodyPr>
            <a:normAutofit fontScale="90000"/>
          </a:bodyPr>
          <a:lstStyle/>
          <a:p>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Pharaoh </a:t>
            </a:r>
            <a:r>
              <a:rPr lang="en-US" sz="2000" b="1" dirty="0" err="1">
                <a:solidFill>
                  <a:srgbClr val="ECEADC"/>
                </a:solidFill>
                <a:latin typeface="Papyrus" panose="03070502060502030205" pitchFamily="66" charset="0"/>
              </a:rPr>
              <a:t>Mencaure</a:t>
            </a:r>
            <a:r>
              <a:rPr lang="en-US" sz="2000" b="1" dirty="0">
                <a:solidFill>
                  <a:srgbClr val="ECEADC"/>
                </a:solidFill>
                <a:latin typeface="Papyrus" panose="03070502060502030205" pitchFamily="66" charset="0"/>
              </a:rPr>
              <a:t> with goddess Hathor and the personification of Hare </a:t>
            </a:r>
            <a:r>
              <a:rPr lang="en-US" sz="2000" b="1" dirty="0" err="1">
                <a:solidFill>
                  <a:srgbClr val="ECEADC"/>
                </a:solidFill>
                <a:latin typeface="Papyrus" panose="03070502060502030205" pitchFamily="66" charset="0"/>
              </a:rPr>
              <a:t>nome</a:t>
            </a:r>
            <a:r>
              <a:rPr lang="en-US" sz="2000" b="1" dirty="0">
                <a:solidFill>
                  <a:srgbClr val="ECEADC"/>
                </a:solidFill>
                <a:latin typeface="Papyrus" panose="03070502060502030205" pitchFamily="66" charset="0"/>
              </a:rPr>
              <a:t>,  </a:t>
            </a:r>
            <a:r>
              <a:rPr lang="en-US" sz="2000" dirty="0">
                <a:solidFill>
                  <a:srgbClr val="ECEADC"/>
                </a:solidFill>
                <a:latin typeface="Papyrus" panose="03070502060502030205" pitchFamily="66" charset="0"/>
              </a:rPr>
              <a:t>c. 2490–2472 BC, 4</a:t>
            </a:r>
            <a:r>
              <a:rPr lang="en-US" sz="2000" baseline="30000" dirty="0">
                <a:solidFill>
                  <a:srgbClr val="ECEADC"/>
                </a:solidFill>
                <a:latin typeface="Papyrus" panose="03070502060502030205" pitchFamily="66" charset="0"/>
              </a:rPr>
              <a:t>th</a:t>
            </a:r>
            <a:r>
              <a:rPr lang="en-US" sz="2000" dirty="0">
                <a:solidFill>
                  <a:srgbClr val="ECEADC"/>
                </a:solidFill>
                <a:latin typeface="Papyrus" panose="03070502060502030205" pitchFamily="66" charset="0"/>
              </a:rPr>
              <a:t> Dynasty, Greywacke/Schist, 43.5 x 84.5 x 49 cm, MFA, Boston, USA </a:t>
            </a:r>
            <a:br>
              <a:rPr lang="en-US" sz="2000" dirty="0">
                <a:solidFill>
                  <a:srgbClr val="ECEADC"/>
                </a:solidFill>
                <a:latin typeface="Papyrus" panose="03070502060502030205" pitchFamily="66" charset="0"/>
              </a:rPr>
            </a:br>
            <a:r>
              <a:rPr lang="en-US" sz="1100" b="1" dirty="0">
                <a:solidFill>
                  <a:srgbClr val="ECEADC"/>
                </a:solidFill>
                <a:latin typeface="Papyrus" panose="03070502060502030205" pitchFamily="66" charset="0"/>
                <a:hlinkClick r:id="rId3"/>
              </a:rPr>
              <a:t>https://collections.mfa.org/objects/138424/king-menkaura-the-goddess-hathor-and-the-deified-hare-nome;jsessionid=CAA49801CC06EC1E9DD92532113529C7?ctx=27a25e08-eb79-4b4a-b06d-f0498b01b7fa&amp;idx=5</a:t>
            </a:r>
            <a:r>
              <a:rPr lang="en-US" sz="1100" b="1" dirty="0">
                <a:solidFill>
                  <a:srgbClr val="ECEADC"/>
                </a:solidFill>
                <a:latin typeface="Papyrus" panose="03070502060502030205" pitchFamily="66" charset="0"/>
              </a:rPr>
              <a:t> </a:t>
            </a:r>
            <a:endParaRPr lang="en-US" sz="1100" dirty="0">
              <a:solidFill>
                <a:schemeClr val="bg2">
                  <a:lumMod val="90000"/>
                </a:schemeClr>
              </a:solidFill>
              <a:latin typeface="Papyrus" panose="03070502060502030205" pitchFamily="66" charset="0"/>
            </a:endParaRPr>
          </a:p>
        </p:txBody>
      </p:sp>
      <p:pic>
        <p:nvPicPr>
          <p:cNvPr id="8196" name="Picture 4" descr="boston_03_2006 375">
            <a:extLst>
              <a:ext uri="{FF2B5EF4-FFF2-40B4-BE49-F238E27FC236}">
                <a16:creationId xmlns:a16="http://schemas.microsoft.com/office/drawing/2014/main" id="{807ACDA1-559B-8817-9F51-89D88AD165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050" y="671060"/>
            <a:ext cx="2150310" cy="318564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boston_03_2006 374">
            <a:extLst>
              <a:ext uri="{FF2B5EF4-FFF2-40B4-BE49-F238E27FC236}">
                <a16:creationId xmlns:a16="http://schemas.microsoft.com/office/drawing/2014/main" id="{38D7176A-8FB1-659E-6D8E-DABB24F3E4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671060"/>
            <a:ext cx="2214563" cy="31561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4745036" y="4038600"/>
            <a:ext cx="4398963" cy="2819400"/>
          </a:xfrm>
        </p:spPr>
        <p:txBody>
          <a:bodyPr>
            <a:noAutofit/>
          </a:bodyPr>
          <a:lstStyle/>
          <a:p>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Menkaure and Queen </a:t>
            </a:r>
            <a:r>
              <a:rPr lang="en-US" sz="2000" b="1" dirty="0" err="1">
                <a:solidFill>
                  <a:schemeClr val="bg2">
                    <a:lumMod val="90000"/>
                  </a:schemeClr>
                </a:solidFill>
                <a:latin typeface="Papyrus" panose="03070502060502030205" pitchFamily="66" charset="0"/>
              </a:rPr>
              <a:t>Khamerernebty</a:t>
            </a:r>
            <a:r>
              <a:rPr lang="en-US" sz="2000" dirty="0">
                <a:solidFill>
                  <a:schemeClr val="bg2">
                    <a:lumMod val="90000"/>
                  </a:schemeClr>
                </a:solidFill>
                <a:latin typeface="Papyrus" panose="03070502060502030205" pitchFamily="66" charset="0"/>
              </a:rPr>
              <a:t>, </a:t>
            </a:r>
            <a:r>
              <a:rPr lang="en-US" sz="2000" dirty="0">
                <a:solidFill>
                  <a:srgbClr val="ECEADC"/>
                </a:solidFill>
                <a:latin typeface="Papyrus" panose="03070502060502030205" pitchFamily="66" charset="0"/>
              </a:rPr>
              <a:t>c. 2490–2472 BC, 4</a:t>
            </a:r>
            <a:r>
              <a:rPr lang="en-US" sz="2000" baseline="30000" dirty="0">
                <a:solidFill>
                  <a:srgbClr val="ECEADC"/>
                </a:solidFill>
                <a:latin typeface="Papyrus" panose="03070502060502030205" pitchFamily="66" charset="0"/>
              </a:rPr>
              <a:t>th</a:t>
            </a:r>
            <a:r>
              <a:rPr lang="en-US" sz="2000" dirty="0">
                <a:solidFill>
                  <a:srgbClr val="ECEADC"/>
                </a:solidFill>
                <a:latin typeface="Papyrus" panose="03070502060502030205" pitchFamily="66" charset="0"/>
              </a:rPr>
              <a:t> Dynasty, Greywacke/Schist, 142.2 x 57.1 x 55.2 cm, MFA, Boston, USA</a:t>
            </a:r>
            <a:br>
              <a:rPr lang="en-US" sz="2000" dirty="0">
                <a:solidFill>
                  <a:srgbClr val="ECEADC"/>
                </a:solidFill>
                <a:latin typeface="Papyrus" panose="03070502060502030205" pitchFamily="66" charset="0"/>
              </a:rPr>
            </a:br>
            <a:r>
              <a:rPr lang="en-US" sz="1000" dirty="0">
                <a:solidFill>
                  <a:srgbClr val="ECEADC"/>
                </a:solidFill>
                <a:latin typeface="Papyrus" panose="03070502060502030205" pitchFamily="66" charset="0"/>
                <a:hlinkClick r:id="rId2"/>
              </a:rPr>
              <a:t>https://collections.mfa.org/objects/230</a:t>
            </a:r>
            <a:r>
              <a:rPr lang="en-US" sz="1000" dirty="0">
                <a:solidFill>
                  <a:srgbClr val="ECEADC"/>
                </a:solidFill>
                <a:latin typeface="Papyrus" panose="03070502060502030205" pitchFamily="66" charset="0"/>
              </a:rPr>
              <a:t>  </a:t>
            </a:r>
            <a:br>
              <a:rPr lang="en-US" sz="1000" dirty="0">
                <a:solidFill>
                  <a:srgbClr val="ECEADC"/>
                </a:solidFill>
                <a:latin typeface="Papyrus" panose="03070502060502030205" pitchFamily="66" charset="0"/>
              </a:rPr>
            </a:br>
            <a:r>
              <a:rPr lang="en-US" sz="1000" dirty="0">
                <a:solidFill>
                  <a:srgbClr val="ECEADC"/>
                </a:solidFill>
                <a:latin typeface="Papyrus" panose="03070502060502030205" pitchFamily="66" charset="0"/>
                <a:hlinkClick r:id="rId3"/>
              </a:rPr>
              <a:t>https://www.exploringart.co/ancient-gyptian-art-king-menkaure-queen/</a:t>
            </a:r>
            <a:r>
              <a:rPr lang="en-US" sz="1000" dirty="0">
                <a:solidFill>
                  <a:srgbClr val="ECEADC"/>
                </a:solidFill>
                <a:latin typeface="Papyrus" panose="03070502060502030205" pitchFamily="66" charset="0"/>
              </a:rPr>
              <a:t> </a:t>
            </a:r>
            <a:br>
              <a:rPr lang="en-US" sz="2000" dirty="0">
                <a:solidFill>
                  <a:srgbClr val="ECEADC"/>
                </a:solidFill>
                <a:latin typeface="Papyrus" panose="03070502060502030205" pitchFamily="66" charset="0"/>
              </a:rPr>
            </a:br>
            <a:r>
              <a:rPr lang="en-US" sz="2000" dirty="0">
                <a:solidFill>
                  <a:schemeClr val="bg2">
                    <a:lumMod val="90000"/>
                  </a:schemeClr>
                </a:solidFill>
                <a:latin typeface="Papyrus" panose="03070502060502030205" pitchFamily="66" charset="0"/>
              </a:rPr>
              <a:t> </a:t>
            </a:r>
          </a:p>
        </p:txBody>
      </p:sp>
      <p:pic>
        <p:nvPicPr>
          <p:cNvPr id="9218" name="Picture 2" descr="King Menkaura (Mycerinus) and queen – Works – Museum of Fine Arts, Boston">
            <a:extLst>
              <a:ext uri="{FF2B5EF4-FFF2-40B4-BE49-F238E27FC236}">
                <a16:creationId xmlns:a16="http://schemas.microsoft.com/office/drawing/2014/main" id="{E3871B98-AFE2-7CEE-1A52-27421D9533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450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ncient Egyptian Art: King Menkaure and queen -">
            <a:extLst>
              <a:ext uri="{FF2B5EF4-FFF2-40B4-BE49-F238E27FC236}">
                <a16:creationId xmlns:a16="http://schemas.microsoft.com/office/drawing/2014/main" id="{DCB6C3C2-0854-DE17-D619-565D80DD9B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6916" y="152400"/>
            <a:ext cx="4398963" cy="44546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5458" y="274638"/>
            <a:ext cx="3642342" cy="1143000"/>
          </a:xfrm>
        </p:spPr>
        <p:txBody>
          <a:bodyPr>
            <a:noAutofit/>
          </a:bodyPr>
          <a:lstStyle/>
          <a:p>
            <a:pPr algn="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Prince </a:t>
            </a:r>
            <a:r>
              <a:rPr lang="en-US" sz="2000" b="1" dirty="0" err="1">
                <a:solidFill>
                  <a:schemeClr val="bg2">
                    <a:lumMod val="90000"/>
                  </a:schemeClr>
                </a:solidFill>
                <a:latin typeface="Papyrus" panose="03070502060502030205" pitchFamily="66" charset="0"/>
              </a:rPr>
              <a:t>Rahotep</a:t>
            </a:r>
            <a:r>
              <a:rPr lang="en-US" sz="2000" b="1" dirty="0">
                <a:solidFill>
                  <a:schemeClr val="bg2">
                    <a:lumMod val="90000"/>
                  </a:schemeClr>
                </a:solidFill>
                <a:latin typeface="Papyrus" panose="03070502060502030205" pitchFamily="66" charset="0"/>
              </a:rPr>
              <a:t> and his wife </a:t>
            </a:r>
            <a:r>
              <a:rPr lang="en-US" sz="2000" b="1" dirty="0" err="1">
                <a:solidFill>
                  <a:schemeClr val="bg2">
                    <a:lumMod val="90000"/>
                  </a:schemeClr>
                </a:solidFill>
                <a:latin typeface="Papyrus" panose="03070502060502030205" pitchFamily="66" charset="0"/>
              </a:rPr>
              <a:t>Nofret</a:t>
            </a:r>
            <a:r>
              <a:rPr lang="en-US" sz="2000" dirty="0">
                <a:solidFill>
                  <a:schemeClr val="bg2">
                    <a:lumMod val="90000"/>
                  </a:schemeClr>
                </a:solidFill>
                <a:latin typeface="Papyrus" panose="03070502060502030205" pitchFamily="66" charset="0"/>
              </a:rPr>
              <a:t>, son of </a:t>
            </a:r>
            <a:r>
              <a:rPr lang="en-US" sz="2000" dirty="0" err="1">
                <a:solidFill>
                  <a:schemeClr val="bg2">
                    <a:lumMod val="90000"/>
                  </a:schemeClr>
                </a:solidFill>
                <a:latin typeface="Papyrus" panose="03070502060502030205" pitchFamily="66" charset="0"/>
              </a:rPr>
              <a:t>Snofru</a:t>
            </a:r>
            <a:r>
              <a:rPr lang="en-US" sz="2000" dirty="0">
                <a:solidFill>
                  <a:schemeClr val="bg2">
                    <a:lumMod val="90000"/>
                  </a:schemeClr>
                </a:solidFill>
                <a:latin typeface="Papyrus" panose="03070502060502030205" pitchFamily="66" charset="0"/>
              </a:rPr>
              <a:t>, from his Mastaba in </a:t>
            </a:r>
            <a:r>
              <a:rPr lang="en-US" sz="2000" dirty="0" err="1">
                <a:solidFill>
                  <a:schemeClr val="bg2">
                    <a:lumMod val="90000"/>
                  </a:schemeClr>
                </a:solidFill>
                <a:latin typeface="Papyrus" panose="03070502060502030205" pitchFamily="66" charset="0"/>
              </a:rPr>
              <a:t>Meidum</a:t>
            </a:r>
            <a:r>
              <a:rPr lang="en-US" sz="2000" dirty="0">
                <a:solidFill>
                  <a:schemeClr val="bg2">
                    <a:lumMod val="90000"/>
                  </a:schemeClr>
                </a:solidFill>
                <a:latin typeface="Papyrus" panose="03070502060502030205" pitchFamily="66" charset="0"/>
              </a:rPr>
              <a:t>, c. 2590, 4</a:t>
            </a:r>
            <a:r>
              <a:rPr lang="en-US" sz="2000" baseline="30000" dirty="0">
                <a:solidFill>
                  <a:schemeClr val="bg2">
                    <a:lumMod val="90000"/>
                  </a:schemeClr>
                </a:solidFill>
                <a:latin typeface="Papyrus" panose="03070502060502030205" pitchFamily="66" charset="0"/>
              </a:rPr>
              <a:t>th</a:t>
            </a:r>
            <a:r>
              <a:rPr lang="en-US" sz="2000" dirty="0">
                <a:solidFill>
                  <a:schemeClr val="bg2">
                    <a:lumMod val="90000"/>
                  </a:schemeClr>
                </a:solidFill>
                <a:latin typeface="Papyrus" panose="03070502060502030205" pitchFamily="66" charset="0"/>
              </a:rPr>
              <a:t> Dynasty, Painted limestone - eyes inlaid with rock-crystal, calcite and outlined with copper, Height of </a:t>
            </a:r>
            <a:r>
              <a:rPr lang="en-US" sz="2000" dirty="0" err="1">
                <a:solidFill>
                  <a:schemeClr val="bg2">
                    <a:lumMod val="90000"/>
                  </a:schemeClr>
                </a:solidFill>
                <a:latin typeface="Papyrus" panose="03070502060502030205" pitchFamily="66" charset="0"/>
              </a:rPr>
              <a:t>Rahotep</a:t>
            </a:r>
            <a:r>
              <a:rPr lang="en-US" sz="2000" dirty="0">
                <a:solidFill>
                  <a:schemeClr val="bg2">
                    <a:lumMod val="90000"/>
                  </a:schemeClr>
                </a:solidFill>
                <a:latin typeface="Papyrus" panose="03070502060502030205" pitchFamily="66" charset="0"/>
              </a:rPr>
              <a:t>: 121 cm, Height of </a:t>
            </a:r>
            <a:r>
              <a:rPr lang="en-US" sz="2000" dirty="0" err="1">
                <a:solidFill>
                  <a:schemeClr val="bg2">
                    <a:lumMod val="90000"/>
                  </a:schemeClr>
                </a:solidFill>
                <a:latin typeface="Papyrus" panose="03070502060502030205" pitchFamily="66" charset="0"/>
              </a:rPr>
              <a:t>Nofret</a:t>
            </a:r>
            <a:r>
              <a:rPr lang="en-US" sz="2000" dirty="0">
                <a:solidFill>
                  <a:schemeClr val="bg2">
                    <a:lumMod val="90000"/>
                  </a:schemeClr>
                </a:solidFill>
                <a:latin typeface="Papyrus" panose="03070502060502030205" pitchFamily="66" charset="0"/>
              </a:rPr>
              <a:t> 122 cm, The Egyptian Museum, Cairo, Egypt</a:t>
            </a:r>
            <a:br>
              <a:rPr lang="en-US" sz="2000" dirty="0">
                <a:solidFill>
                  <a:schemeClr val="bg2">
                    <a:lumMod val="90000"/>
                  </a:schemeClr>
                </a:solidFill>
                <a:latin typeface="Papyrus" panose="03070502060502030205" pitchFamily="66" charset="0"/>
              </a:rPr>
            </a:br>
            <a:r>
              <a:rPr lang="en-US" sz="1000" dirty="0">
                <a:solidFill>
                  <a:schemeClr val="bg2">
                    <a:lumMod val="90000"/>
                  </a:schemeClr>
                </a:solidFill>
                <a:latin typeface="Papyrus" panose="03070502060502030205" pitchFamily="66" charset="0"/>
                <a:hlinkClick r:id="rId3"/>
              </a:rPr>
              <a:t>https://www.egyptianmuseumcairo.com/egyptian-museum-cairo/artefacts/rahotep-and-nofret/</a:t>
            </a:r>
            <a:br>
              <a:rPr lang="en-US" sz="1000" dirty="0">
                <a:solidFill>
                  <a:schemeClr val="bg2">
                    <a:lumMod val="90000"/>
                  </a:schemeClr>
                </a:solidFill>
                <a:latin typeface="Papyrus" panose="03070502060502030205" pitchFamily="66" charset="0"/>
              </a:rPr>
            </a:br>
            <a:r>
              <a:rPr lang="en-US" sz="1000" dirty="0">
                <a:solidFill>
                  <a:schemeClr val="bg2">
                    <a:lumMod val="90000"/>
                  </a:schemeClr>
                </a:solidFill>
                <a:latin typeface="Papyrus" panose="03070502060502030205" pitchFamily="66" charset="0"/>
                <a:hlinkClick r:id="rId4"/>
              </a:rPr>
              <a:t>https://en.wikipedia.org/wiki/Prince_Rahotep#/media/File:Rahotep_statue.jpg</a:t>
            </a:r>
            <a:r>
              <a:rPr lang="en-US" sz="1000" dirty="0">
                <a:solidFill>
                  <a:schemeClr val="bg2">
                    <a:lumMod val="90000"/>
                  </a:schemeClr>
                </a:solidFill>
                <a:latin typeface="Papyrus" panose="03070502060502030205" pitchFamily="66" charset="0"/>
              </a:rPr>
              <a:t>  </a:t>
            </a:r>
            <a:br>
              <a:rPr lang="en-US" sz="1000" dirty="0">
                <a:solidFill>
                  <a:schemeClr val="bg2">
                    <a:lumMod val="90000"/>
                  </a:schemeClr>
                </a:solidFill>
                <a:latin typeface="Papyrus" panose="03070502060502030205" pitchFamily="66" charset="0"/>
              </a:rPr>
            </a:br>
            <a:br>
              <a:rPr lang="en-US" sz="1000" dirty="0">
                <a:solidFill>
                  <a:schemeClr val="bg2">
                    <a:lumMod val="90000"/>
                  </a:schemeClr>
                </a:solidFill>
                <a:latin typeface="Papyrus" panose="03070502060502030205" pitchFamily="66" charset="0"/>
              </a:rPr>
            </a:br>
            <a:endParaRPr lang="en-US" sz="1000" dirty="0">
              <a:solidFill>
                <a:schemeClr val="bg2">
                  <a:lumMod val="90000"/>
                </a:schemeClr>
              </a:solidFill>
              <a:latin typeface="Papyrus" panose="03070502060502030205" pitchFamily="66" charset="0"/>
            </a:endParaRPr>
          </a:p>
        </p:txBody>
      </p:sp>
      <p:pic>
        <p:nvPicPr>
          <p:cNvPr id="10242" name="Picture 2">
            <a:extLst>
              <a:ext uri="{FF2B5EF4-FFF2-40B4-BE49-F238E27FC236}">
                <a16:creationId xmlns:a16="http://schemas.microsoft.com/office/drawing/2014/main" id="{F1AC2997-0FF4-75AE-0B37-C3A8FE9084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75" y="102515"/>
            <a:ext cx="5341883" cy="6679286"/>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1FB8DC8A-8D8E-4329-B0B9-B8CA984C1B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791754"/>
            <a:ext cx="3785419" cy="2837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483" y="3581400"/>
            <a:ext cx="4370342" cy="3276600"/>
          </a:xfrm>
        </p:spPr>
        <p:txBody>
          <a:bodyPr>
            <a:normAutofit fontScale="90000"/>
          </a:bodyPr>
          <a:lstStyle/>
          <a:p>
            <a:br>
              <a:rPr lang="en-US" sz="2000" b="1" dirty="0"/>
            </a:br>
            <a:br>
              <a:rPr lang="en-US" sz="2000" b="1" dirty="0"/>
            </a:br>
            <a:br>
              <a:rPr lang="en-US" sz="2000" b="1" dirty="0"/>
            </a:br>
            <a:br>
              <a:rPr lang="en-US" sz="2000" b="1" dirty="0"/>
            </a:br>
            <a:r>
              <a:rPr lang="en-US" sz="2200" b="1" dirty="0">
                <a:solidFill>
                  <a:schemeClr val="bg2">
                    <a:lumMod val="90000"/>
                  </a:schemeClr>
                </a:solidFill>
                <a:latin typeface="Papyrus" panose="03070502060502030205" pitchFamily="66" charset="0"/>
              </a:rPr>
              <a:t>Statues of </a:t>
            </a:r>
            <a:r>
              <a:rPr lang="en-US" sz="2200" b="1" dirty="0" err="1">
                <a:solidFill>
                  <a:schemeClr val="bg2">
                    <a:lumMod val="90000"/>
                  </a:schemeClr>
                </a:solidFill>
                <a:latin typeface="Papyrus" panose="03070502060502030205" pitchFamily="66" charset="0"/>
              </a:rPr>
              <a:t>Ranofer</a:t>
            </a:r>
            <a:br>
              <a:rPr lang="en-US" sz="2200" b="1" dirty="0">
                <a:solidFill>
                  <a:schemeClr val="bg2">
                    <a:lumMod val="90000"/>
                  </a:schemeClr>
                </a:solidFill>
                <a:latin typeface="Papyrus" panose="03070502060502030205" pitchFamily="66" charset="0"/>
              </a:rPr>
            </a:br>
            <a:r>
              <a:rPr lang="en-US" sz="2200" dirty="0">
                <a:solidFill>
                  <a:schemeClr val="bg2">
                    <a:lumMod val="90000"/>
                  </a:schemeClr>
                </a:solidFill>
                <a:latin typeface="Papyrus" panose="03070502060502030205" pitchFamily="66" charset="0"/>
              </a:rPr>
              <a:t>c. 2450 BC, 5</a:t>
            </a:r>
            <a:r>
              <a:rPr lang="en-US" sz="2200" baseline="30000" dirty="0">
                <a:solidFill>
                  <a:schemeClr val="bg2">
                    <a:lumMod val="90000"/>
                  </a:schemeClr>
                </a:solidFill>
                <a:latin typeface="Papyrus" panose="03070502060502030205" pitchFamily="66" charset="0"/>
              </a:rPr>
              <a:t>th</a:t>
            </a:r>
            <a:r>
              <a:rPr lang="en-US" sz="2200" dirty="0">
                <a:solidFill>
                  <a:schemeClr val="bg2">
                    <a:lumMod val="90000"/>
                  </a:schemeClr>
                </a:solidFill>
                <a:latin typeface="Papyrus" panose="03070502060502030205" pitchFamily="66" charset="0"/>
              </a:rPr>
              <a:t> Dynasty,  Painted Limestone, The Egyptian Museum, Cairo, Egypt</a:t>
            </a:r>
            <a:br>
              <a:rPr lang="en-US" sz="2200" dirty="0">
                <a:solidFill>
                  <a:schemeClr val="bg2">
                    <a:lumMod val="90000"/>
                  </a:schemeClr>
                </a:solidFill>
                <a:latin typeface="Papyrus" panose="03070502060502030205" pitchFamily="66" charset="0"/>
              </a:rPr>
            </a:br>
            <a:r>
              <a:rPr lang="en-US" sz="1100" b="1" dirty="0">
                <a:solidFill>
                  <a:schemeClr val="bg2">
                    <a:lumMod val="90000"/>
                  </a:schemeClr>
                </a:solidFill>
                <a:latin typeface="Papyrus" panose="03070502060502030205" pitchFamily="66" charset="0"/>
                <a:hlinkClick r:id="rId3"/>
              </a:rPr>
              <a:t>https://didoofcarthage.tumblr.com/post/189532484339/statue-of-ranefer</a:t>
            </a:r>
            <a:r>
              <a:rPr lang="en-US" sz="1100" b="1" dirty="0">
                <a:solidFill>
                  <a:schemeClr val="bg2">
                    <a:lumMod val="90000"/>
                  </a:schemeClr>
                </a:solidFill>
                <a:latin typeface="Papyrus" panose="03070502060502030205" pitchFamily="66" charset="0"/>
              </a:rPr>
              <a:t> </a:t>
            </a:r>
            <a:br>
              <a:rPr lang="en-US" sz="1100" b="1" dirty="0">
                <a:solidFill>
                  <a:schemeClr val="bg2">
                    <a:lumMod val="90000"/>
                  </a:schemeClr>
                </a:solidFill>
                <a:latin typeface="Papyrus" panose="03070502060502030205" pitchFamily="66" charset="0"/>
              </a:rPr>
            </a:br>
            <a:r>
              <a:rPr lang="en-US" sz="1100" b="1" dirty="0">
                <a:solidFill>
                  <a:schemeClr val="bg2">
                    <a:lumMod val="90000"/>
                  </a:schemeClr>
                </a:solidFill>
                <a:latin typeface="Papyrus" panose="03070502060502030205" pitchFamily="66" charset="0"/>
                <a:hlinkClick r:id="rId4"/>
              </a:rPr>
              <a:t>https://www.chegg.com/flashcards/03-egypt-ffbd6419-dc36-4513-820e-5ee16e3024a8/deck</a:t>
            </a:r>
            <a:r>
              <a:rPr lang="en-US" sz="1100" b="1" dirty="0">
                <a:solidFill>
                  <a:schemeClr val="bg2">
                    <a:lumMod val="90000"/>
                  </a:schemeClr>
                </a:solidFill>
                <a:latin typeface="Papyrus" panose="03070502060502030205" pitchFamily="66" charset="0"/>
              </a:rPr>
              <a:t> </a:t>
            </a:r>
            <a:br>
              <a:rPr lang="en-US" sz="1100" b="1" dirty="0">
                <a:solidFill>
                  <a:schemeClr val="bg2">
                    <a:lumMod val="90000"/>
                  </a:schemeClr>
                </a:solidFill>
                <a:latin typeface="Papyrus" panose="03070502060502030205" pitchFamily="66" charset="0"/>
              </a:rPr>
            </a:br>
            <a:r>
              <a:rPr lang="en-US" sz="1100" b="1" dirty="0">
                <a:solidFill>
                  <a:schemeClr val="bg2">
                    <a:lumMod val="90000"/>
                  </a:schemeClr>
                </a:solidFill>
                <a:latin typeface="Papyrus" panose="03070502060502030205" pitchFamily="66" charset="0"/>
                <a:hlinkClick r:id="rId5"/>
              </a:rPr>
              <a:t>https://m.facebook.com/w.of.Egypt/posts/prince-ranofer4th-dynastypainted-limestonesaqqara-mastaba-of-ranofer-no40a-marie/1096757413746328/</a:t>
            </a:r>
            <a:r>
              <a:rPr lang="en-US" sz="1100" b="1" dirty="0">
                <a:solidFill>
                  <a:schemeClr val="bg2">
                    <a:lumMod val="90000"/>
                  </a:schemeClr>
                </a:solidFill>
                <a:latin typeface="Papyrus" panose="03070502060502030205" pitchFamily="66" charset="0"/>
              </a:rPr>
              <a:t> </a:t>
            </a:r>
            <a:br>
              <a:rPr lang="en-US" sz="2200" b="1" dirty="0">
                <a:solidFill>
                  <a:schemeClr val="bg2">
                    <a:lumMod val="90000"/>
                  </a:schemeClr>
                </a:solidFill>
                <a:latin typeface="Papyrus" panose="03070502060502030205" pitchFamily="66" charset="0"/>
              </a:rPr>
            </a:br>
            <a:endParaRPr lang="en-US" sz="2200" b="1" dirty="0">
              <a:solidFill>
                <a:schemeClr val="bg2">
                  <a:lumMod val="90000"/>
                </a:schemeClr>
              </a:solidFill>
              <a:latin typeface="Papyrus" panose="03070502060502030205" pitchFamily="66" charset="0"/>
            </a:endParaRPr>
          </a:p>
        </p:txBody>
      </p:sp>
      <p:pic>
        <p:nvPicPr>
          <p:cNvPr id="4" name="Content Placeholder 3" descr="EGCM_7639.jpg"/>
          <p:cNvPicPr>
            <a:picLocks noGrp="1" noChangeAspect="1"/>
          </p:cNvPicPr>
          <p:nvPr>
            <p:ph idx="1"/>
          </p:nvPr>
        </p:nvPicPr>
        <p:blipFill>
          <a:blip r:embed="rId6" cstate="print"/>
          <a:stretch>
            <a:fillRect/>
          </a:stretch>
        </p:blipFill>
        <p:spPr>
          <a:xfrm>
            <a:off x="6659097" y="0"/>
            <a:ext cx="2492277" cy="6861327"/>
          </a:xfrm>
        </p:spPr>
      </p:pic>
      <p:pic>
        <p:nvPicPr>
          <p:cNvPr id="14338" name="Picture 2" descr="03 - Egypt Flashcards | Chegg.com">
            <a:extLst>
              <a:ext uri="{FF2B5EF4-FFF2-40B4-BE49-F238E27FC236}">
                <a16:creationId xmlns:a16="http://schemas.microsoft.com/office/drawing/2014/main" id="{5BB8E3C9-D37D-B1C1-B12A-8DE71943BD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2825" y="170326"/>
            <a:ext cx="2308227" cy="651734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Wonders Of Egypt - Prince Ranofer 4th Dynasty Painted limestone. Saqqara,  Mastaba of Ranofer (no.40) A. Mariette's excavations (1860) First half of  dynasty 5 (around 2450 B.C. Egyptian Museum, Cairo The statue">
            <a:extLst>
              <a:ext uri="{FF2B5EF4-FFF2-40B4-BE49-F238E27FC236}">
                <a16:creationId xmlns:a16="http://schemas.microsoft.com/office/drawing/2014/main" id="{40BA7C82-9460-3473-FA2D-4E19C8D07E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764" y="228600"/>
            <a:ext cx="3125372" cy="41886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05400" y="274638"/>
            <a:ext cx="3962400" cy="1143000"/>
          </a:xfrm>
        </p:spPr>
        <p:txBody>
          <a:bodyPr>
            <a:noAutofit/>
          </a:bodyPr>
          <a:lstStyle/>
          <a:p>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The Dwarf </a:t>
            </a:r>
            <a:r>
              <a:rPr lang="en-US" sz="2000" b="1" dirty="0" err="1">
                <a:solidFill>
                  <a:schemeClr val="bg2">
                    <a:lumMod val="90000"/>
                  </a:schemeClr>
                </a:solidFill>
                <a:latin typeface="Papyrus" panose="03070502060502030205" pitchFamily="66" charset="0"/>
              </a:rPr>
              <a:t>Seneb</a:t>
            </a:r>
            <a:r>
              <a:rPr lang="en-US" sz="2000" b="1" dirty="0">
                <a:solidFill>
                  <a:schemeClr val="bg2">
                    <a:lumMod val="90000"/>
                  </a:schemeClr>
                </a:solidFill>
                <a:latin typeface="Papyrus" panose="03070502060502030205" pitchFamily="66" charset="0"/>
              </a:rPr>
              <a:t> And His Family, </a:t>
            </a:r>
            <a:r>
              <a:rPr lang="en-US" sz="2000" dirty="0">
                <a:solidFill>
                  <a:schemeClr val="bg2">
                    <a:lumMod val="90000"/>
                  </a:schemeClr>
                </a:solidFill>
                <a:latin typeface="Papyrus" panose="03070502060502030205" pitchFamily="66" charset="0"/>
              </a:rPr>
              <a:t>c. 2240 BC, 6th Dynasty, Painted Limestone, Height: 22 cm, The Egyptian Museum, Cairo, Egypt</a:t>
            </a:r>
            <a:br>
              <a:rPr lang="en-US" sz="2000" dirty="0">
                <a:solidFill>
                  <a:schemeClr val="bg2">
                    <a:lumMod val="90000"/>
                  </a:schemeClr>
                </a:solidFill>
                <a:latin typeface="Papyrus" panose="03070502060502030205" pitchFamily="66" charset="0"/>
              </a:rPr>
            </a:br>
            <a:r>
              <a:rPr lang="en-US" sz="1000" b="1" dirty="0">
                <a:solidFill>
                  <a:schemeClr val="bg2">
                    <a:lumMod val="90000"/>
                  </a:schemeClr>
                </a:solidFill>
                <a:latin typeface="Papyrus" panose="03070502060502030205" pitchFamily="66" charset="0"/>
                <a:hlinkClick r:id="rId2"/>
              </a:rPr>
              <a:t>https://www.facebook.com/Egypt.Museum/photos/a.489172547785308/1408428969192990/</a:t>
            </a:r>
            <a:r>
              <a:rPr lang="en-US" sz="1000" b="1" dirty="0">
                <a:solidFill>
                  <a:schemeClr val="bg2">
                    <a:lumMod val="90000"/>
                  </a:schemeClr>
                </a:solidFill>
                <a:latin typeface="Papyrus" panose="03070502060502030205" pitchFamily="66" charset="0"/>
              </a:rPr>
              <a:t> </a:t>
            </a:r>
            <a:br>
              <a:rPr lang="en-US" sz="2000" b="1" dirty="0">
                <a:solidFill>
                  <a:schemeClr val="bg2">
                    <a:lumMod val="90000"/>
                  </a:schemeClr>
                </a:solidFill>
                <a:latin typeface="Papyrus" panose="03070502060502030205" pitchFamily="66" charset="0"/>
              </a:rPr>
            </a:br>
            <a:endParaRPr lang="en-US" sz="2000" dirty="0">
              <a:solidFill>
                <a:schemeClr val="bg2">
                  <a:lumMod val="90000"/>
                </a:schemeClr>
              </a:solidFill>
              <a:latin typeface="Papyrus" panose="03070502060502030205" pitchFamily="66" charset="0"/>
            </a:endParaRPr>
          </a:p>
        </p:txBody>
      </p:sp>
      <p:pic>
        <p:nvPicPr>
          <p:cNvPr id="15362" name="Picture 2" descr="No photo description available.">
            <a:extLst>
              <a:ext uri="{FF2B5EF4-FFF2-40B4-BE49-F238E27FC236}">
                <a16:creationId xmlns:a16="http://schemas.microsoft.com/office/drawing/2014/main" id="{C898BAE3-7D9D-B829-6099-D466A34F4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5029200" cy="670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96524" y="274638"/>
            <a:ext cx="4291901" cy="1143000"/>
          </a:xfrm>
        </p:spPr>
        <p:txBody>
          <a:bodyPr>
            <a:normAutofit fontScale="90000"/>
          </a:bodyPr>
          <a:lstStyle/>
          <a:p>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r>
              <a:rPr lang="en-US" sz="2200" b="1" dirty="0">
                <a:solidFill>
                  <a:schemeClr val="bg2">
                    <a:lumMod val="90000"/>
                  </a:schemeClr>
                </a:solidFill>
                <a:latin typeface="Papyrus" panose="03070502060502030205" pitchFamily="66" charset="0"/>
              </a:rPr>
              <a:t>Statue of Ka Aper from Saqqara, </a:t>
            </a:r>
            <a:br>
              <a:rPr lang="en-US" sz="2200" b="1" dirty="0">
                <a:solidFill>
                  <a:schemeClr val="bg2">
                    <a:lumMod val="90000"/>
                  </a:schemeClr>
                </a:solidFill>
                <a:latin typeface="Papyrus" panose="03070502060502030205" pitchFamily="66" charset="0"/>
              </a:rPr>
            </a:br>
            <a:r>
              <a:rPr lang="en-US" sz="2200" dirty="0">
                <a:solidFill>
                  <a:schemeClr val="bg2">
                    <a:lumMod val="90000"/>
                  </a:schemeClr>
                </a:solidFill>
                <a:latin typeface="Papyrus" panose="03070502060502030205" pitchFamily="66" charset="0"/>
              </a:rPr>
              <a:t>c.2450-2350 BC, 5</a:t>
            </a:r>
            <a:r>
              <a:rPr lang="en-US" sz="2200" baseline="30000" dirty="0">
                <a:solidFill>
                  <a:schemeClr val="bg2">
                    <a:lumMod val="90000"/>
                  </a:schemeClr>
                </a:solidFill>
                <a:latin typeface="Papyrus" panose="03070502060502030205" pitchFamily="66" charset="0"/>
              </a:rPr>
              <a:t>th</a:t>
            </a:r>
            <a:r>
              <a:rPr lang="en-US" sz="2200" dirty="0">
                <a:solidFill>
                  <a:schemeClr val="bg2">
                    <a:lumMod val="90000"/>
                  </a:schemeClr>
                </a:solidFill>
                <a:latin typeface="Papyrus" panose="03070502060502030205" pitchFamily="66" charset="0"/>
              </a:rPr>
              <a:t> Dynasty, </a:t>
            </a:r>
            <a:br>
              <a:rPr lang="en-US" sz="2200" dirty="0">
                <a:solidFill>
                  <a:schemeClr val="bg2">
                    <a:lumMod val="90000"/>
                  </a:schemeClr>
                </a:solidFill>
                <a:latin typeface="Papyrus" panose="03070502060502030205" pitchFamily="66" charset="0"/>
              </a:rPr>
            </a:br>
            <a:r>
              <a:rPr lang="en-US" sz="2200" dirty="0">
                <a:solidFill>
                  <a:schemeClr val="bg2">
                    <a:lumMod val="90000"/>
                  </a:schemeClr>
                </a:solidFill>
                <a:latin typeface="Papyrus" panose="03070502060502030205" pitchFamily="66" charset="0"/>
              </a:rPr>
              <a:t>Wood, Eyes: Eyes: Rock crystal, calcite, copper, black stone, Height: 112 cm, The Egyptian Museum, Cairo, Egypt</a:t>
            </a:r>
            <a:br>
              <a:rPr lang="en-US" sz="22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2"/>
              </a:rPr>
              <a:t>https://www.egyptianmuseumcairo.com/egyptian-museum-cairo/artefacts/statue-of-ka-aper/</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3"/>
              </a:rPr>
              <a:t>https://www.reddit.com/r/interestingasfuck/comments/ecuv6e/wooden_statue_of_sheikh_elbeled_an_egyptian/</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br>
              <a:rPr lang="en-US" sz="1100" b="1" dirty="0">
                <a:latin typeface="Papyrus" panose="03070502060502030205" pitchFamily="66" charset="0"/>
              </a:rPr>
            </a:br>
            <a:endParaRPr lang="en-US" sz="1100" b="1" dirty="0">
              <a:latin typeface="Papyrus" panose="03070502060502030205" pitchFamily="66" charset="0"/>
            </a:endParaRPr>
          </a:p>
        </p:txBody>
      </p:sp>
      <p:pic>
        <p:nvPicPr>
          <p:cNvPr id="16386" name="Picture 2">
            <a:extLst>
              <a:ext uri="{FF2B5EF4-FFF2-40B4-BE49-F238E27FC236}">
                <a16:creationId xmlns:a16="http://schemas.microsoft.com/office/drawing/2014/main" id="{E41FC30D-7D27-68D8-7913-E3454427D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111" y="0"/>
            <a:ext cx="45704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Wooden statue of Sheikh el-Beled, an egyptian priest who live around 2500  BCE. : r/interestingasfuck">
            <a:extLst>
              <a:ext uri="{FF2B5EF4-FFF2-40B4-BE49-F238E27FC236}">
                <a16:creationId xmlns:a16="http://schemas.microsoft.com/office/drawing/2014/main" id="{9E88888F-F1DA-E086-18A3-A06C4B4CD4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0"/>
            <a:ext cx="3143250"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4C480A-D248-4C0D-D505-B9D3C315038A}"/>
              </a:ext>
            </a:extLst>
          </p:cNvPr>
          <p:cNvSpPr>
            <a:spLocks noGrp="1"/>
          </p:cNvSpPr>
          <p:nvPr>
            <p:ph type="title"/>
          </p:nvPr>
        </p:nvSpPr>
        <p:spPr>
          <a:xfrm>
            <a:off x="5562600" y="4953000"/>
            <a:ext cx="3505200" cy="1752600"/>
          </a:xfrm>
        </p:spPr>
        <p:txBody>
          <a:bodyPr>
            <a:normAutofit/>
          </a:bodyPr>
          <a:lstStyle/>
          <a:p>
            <a:r>
              <a:rPr lang="en-US" sz="1000" dirty="0">
                <a:solidFill>
                  <a:schemeClr val="bg2">
                    <a:lumMod val="90000"/>
                  </a:schemeClr>
                </a:solidFill>
                <a:latin typeface="Papyrus" panose="03070502060502030205" pitchFamily="66" charset="0"/>
                <a:hlinkClick r:id="rId2"/>
              </a:rPr>
              <a:t>https://www.reddit.com/r/OutoftheTombs/comments/vi7q9q/the_4500_years_old_wooden_statue_of_kaaper_the/</a:t>
            </a:r>
            <a:r>
              <a:rPr lang="en-US" sz="1000" dirty="0">
                <a:solidFill>
                  <a:schemeClr val="bg2">
                    <a:lumMod val="90000"/>
                  </a:schemeClr>
                </a:solidFill>
                <a:latin typeface="Papyrus" panose="03070502060502030205" pitchFamily="66" charset="0"/>
              </a:rPr>
              <a:t> </a:t>
            </a:r>
            <a:br>
              <a:rPr lang="en-US" sz="1000" dirty="0">
                <a:solidFill>
                  <a:schemeClr val="bg2">
                    <a:lumMod val="90000"/>
                  </a:schemeClr>
                </a:solidFill>
                <a:latin typeface="Papyrus" panose="03070502060502030205" pitchFamily="66" charset="0"/>
              </a:rPr>
            </a:br>
            <a:r>
              <a:rPr lang="en-US" sz="1000" dirty="0">
                <a:solidFill>
                  <a:schemeClr val="bg2">
                    <a:lumMod val="90000"/>
                  </a:schemeClr>
                </a:solidFill>
                <a:latin typeface="Papyrus" panose="03070502060502030205" pitchFamily="66" charset="0"/>
                <a:hlinkClick r:id="rId3"/>
              </a:rPr>
              <a:t>https://imgur.com/gallery/tlX0dFX</a:t>
            </a:r>
            <a:r>
              <a:rPr lang="en-US" sz="1000" dirty="0">
                <a:solidFill>
                  <a:schemeClr val="bg2">
                    <a:lumMod val="90000"/>
                  </a:schemeClr>
                </a:solidFill>
                <a:latin typeface="Papyrus" panose="03070502060502030205" pitchFamily="66" charset="0"/>
              </a:rPr>
              <a:t> </a:t>
            </a:r>
          </a:p>
        </p:txBody>
      </p:sp>
      <p:pic>
        <p:nvPicPr>
          <p:cNvPr id="17410" name="Picture 2" descr="The 4500 years old wooden statue of Kaaper, The Egyptian Museum :  r/OutoftheTombs">
            <a:extLst>
              <a:ext uri="{FF2B5EF4-FFF2-40B4-BE49-F238E27FC236}">
                <a16:creationId xmlns:a16="http://schemas.microsoft.com/office/drawing/2014/main" id="{02236080-3FBB-CB92-22DF-490A1A59EC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54324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tatue of the Lector Priest Kaaper, known as Sheikh el-Belad (sycamore  wood, eyes made from rock crystal rimmed with copper), fr - Imgur">
            <a:extLst>
              <a:ext uri="{FF2B5EF4-FFF2-40B4-BE49-F238E27FC236}">
                <a16:creationId xmlns:a16="http://schemas.microsoft.com/office/drawing/2014/main" id="{63E13C6D-1EA4-FA7C-351A-E219355AA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4772" y="2614612"/>
            <a:ext cx="3873502" cy="2033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704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2286000" cy="1143000"/>
          </a:xfrm>
        </p:spPr>
        <p:txBody>
          <a:bodyPr>
            <a:noAutofit/>
          </a:bodyPr>
          <a:lstStyle/>
          <a:p>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The  Seated Scribe, c. 2550, 4</a:t>
            </a:r>
            <a:r>
              <a:rPr lang="en-US" sz="2000" b="1" baseline="30000" dirty="0">
                <a:solidFill>
                  <a:schemeClr val="bg2">
                    <a:lumMod val="90000"/>
                  </a:schemeClr>
                </a:solidFill>
                <a:latin typeface="Papyrus" panose="03070502060502030205" pitchFamily="66" charset="0"/>
              </a:rPr>
              <a:t>th</a:t>
            </a:r>
            <a:r>
              <a:rPr lang="en-US" sz="2000" b="1" dirty="0">
                <a:solidFill>
                  <a:schemeClr val="bg2">
                    <a:lumMod val="90000"/>
                  </a:schemeClr>
                </a:solidFill>
                <a:latin typeface="Papyrus" panose="03070502060502030205" pitchFamily="66" charset="0"/>
              </a:rPr>
              <a:t> Dynasty, Painted Limestone, Eyes: rock crystal, magnesite, copper-arsenic alloy, Nipples: wood, Height: 53.7 cm, Louvre, Paris, France</a:t>
            </a:r>
            <a:br>
              <a:rPr lang="en-US" sz="2000" b="1" dirty="0">
                <a:solidFill>
                  <a:schemeClr val="bg2">
                    <a:lumMod val="90000"/>
                  </a:schemeClr>
                </a:solidFill>
                <a:latin typeface="Papyrus" panose="03070502060502030205" pitchFamily="66" charset="0"/>
              </a:rPr>
            </a:br>
            <a:r>
              <a:rPr lang="en-US" sz="1000" b="1" dirty="0">
                <a:solidFill>
                  <a:schemeClr val="bg2">
                    <a:lumMod val="90000"/>
                  </a:schemeClr>
                </a:solidFill>
                <a:latin typeface="Papyrus" panose="03070502060502030205" pitchFamily="66" charset="0"/>
                <a:hlinkClick r:id="rId2"/>
              </a:rPr>
              <a:t>https://en.wikipedia.org/wiki/The_Seated_Scribe</a:t>
            </a:r>
            <a:r>
              <a:rPr lang="en-US" sz="1000" b="1" dirty="0">
                <a:solidFill>
                  <a:schemeClr val="bg2">
                    <a:lumMod val="90000"/>
                  </a:schemeClr>
                </a:solidFill>
                <a:latin typeface="Papyrus" panose="03070502060502030205" pitchFamily="66" charset="0"/>
              </a:rPr>
              <a:t> </a:t>
            </a:r>
          </a:p>
        </p:txBody>
      </p:sp>
      <p:pic>
        <p:nvPicPr>
          <p:cNvPr id="18434" name="Picture 2">
            <a:extLst>
              <a:ext uri="{FF2B5EF4-FFF2-40B4-BE49-F238E27FC236}">
                <a16:creationId xmlns:a16="http://schemas.microsoft.com/office/drawing/2014/main" id="{EE776337-B103-77FE-BE61-AA9C801AB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8A65C73E-35CB-D855-EFF0-634A3536FE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83" r="2"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12C40B4B-7EF7-E72C-AECB-ED233007B744}"/>
              </a:ext>
            </a:extLst>
          </p:cNvPr>
          <p:cNvSpPr>
            <a:spLocks noGrp="1"/>
          </p:cNvSpPr>
          <p:nvPr>
            <p:ph type="title"/>
          </p:nvPr>
        </p:nvSpPr>
        <p:spPr>
          <a:xfrm>
            <a:off x="457200" y="6096000"/>
            <a:ext cx="8229600" cy="685800"/>
          </a:xfrm>
        </p:spPr>
        <p:txBody>
          <a:bodyPr>
            <a:normAutofit/>
          </a:bodyPr>
          <a:lstStyle/>
          <a:p>
            <a:r>
              <a:rPr lang="en-US" sz="1200" dirty="0">
                <a:latin typeface="Papyrus" panose="03070502060502030205" pitchFamily="66" charset="0"/>
                <a:hlinkClick r:id="rId3"/>
              </a:rPr>
              <a:t>https://en.wikipedia.org/wiki/The_Seated_Scribe#/media/File:Seated_scribe-E_3023-IMG_9797-gradient.jpg</a:t>
            </a:r>
            <a:r>
              <a:rPr lang="en-US" sz="1200" dirty="0">
                <a:latin typeface="Papyrus" panose="03070502060502030205" pitchFamily="66" charset="0"/>
              </a:rPr>
              <a:t> </a:t>
            </a:r>
          </a:p>
        </p:txBody>
      </p:sp>
    </p:spTree>
    <p:extLst>
      <p:ext uri="{BB962C8B-B14F-4D97-AF65-F5344CB8AC3E}">
        <p14:creationId xmlns:p14="http://schemas.microsoft.com/office/powerpoint/2010/main" val="842841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3CA4744D-05EF-A046-6BA2-07433CBC0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348BB20-3B0D-DE34-A2F7-84B640FA1FB2}"/>
              </a:ext>
            </a:extLst>
          </p:cNvPr>
          <p:cNvSpPr>
            <a:spLocks noGrp="1"/>
          </p:cNvSpPr>
          <p:nvPr>
            <p:ph type="title"/>
          </p:nvPr>
        </p:nvSpPr>
        <p:spPr>
          <a:xfrm>
            <a:off x="457200" y="5638800"/>
            <a:ext cx="8229600" cy="1219200"/>
          </a:xfrm>
        </p:spPr>
        <p:txBody>
          <a:bodyPr>
            <a:normAutofit/>
          </a:bodyPr>
          <a:lstStyle/>
          <a:p>
            <a:r>
              <a:rPr lang="en-US" sz="1000" dirty="0">
                <a:latin typeface="Papyrus" panose="03070502060502030205" pitchFamily="66" charset="0"/>
                <a:hlinkClick r:id="rId3"/>
              </a:rPr>
              <a:t>https://en.wikipedia.org/wiki/The_Seated_Scribe#/media/File:Louvre-antiquites-egyptiennes-p1020382.jpg</a:t>
            </a:r>
            <a:r>
              <a:rPr lang="en-US" sz="1000" dirty="0">
                <a:latin typeface="Papyrus" panose="03070502060502030205" pitchFamily="66" charset="0"/>
              </a:rPr>
              <a:t> </a:t>
            </a:r>
          </a:p>
        </p:txBody>
      </p:sp>
    </p:spTree>
    <p:extLst>
      <p:ext uri="{BB962C8B-B14F-4D97-AF65-F5344CB8AC3E}">
        <p14:creationId xmlns:p14="http://schemas.microsoft.com/office/powerpoint/2010/main" val="295360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787" y="274638"/>
            <a:ext cx="4492626" cy="1143000"/>
          </a:xfrm>
        </p:spPr>
        <p:txBody>
          <a:bodyPr>
            <a:normAutofit fontScale="90000"/>
          </a:bodyPr>
          <a:lstStyle/>
          <a:p>
            <a:pPr algn="l"/>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200" b="1" dirty="0">
                <a:solidFill>
                  <a:schemeClr val="bg2">
                    <a:lumMod val="90000"/>
                  </a:schemeClr>
                </a:solidFill>
                <a:latin typeface="Papyrus" panose="03070502060502030205" pitchFamily="66" charset="0"/>
              </a:rPr>
              <a:t>Seated Scribe, </a:t>
            </a:r>
            <a:r>
              <a:rPr lang="en-US" sz="2200" dirty="0">
                <a:solidFill>
                  <a:schemeClr val="bg2">
                    <a:lumMod val="90000"/>
                  </a:schemeClr>
                </a:solidFill>
                <a:latin typeface="Papyrus" panose="03070502060502030205" pitchFamily="66" charset="0"/>
              </a:rPr>
              <a:t>c. 2470 BC, 5</a:t>
            </a:r>
            <a:r>
              <a:rPr lang="en-US" sz="2200" baseline="30000" dirty="0">
                <a:solidFill>
                  <a:schemeClr val="bg2">
                    <a:lumMod val="90000"/>
                  </a:schemeClr>
                </a:solidFill>
                <a:latin typeface="Papyrus" panose="03070502060502030205" pitchFamily="66" charset="0"/>
              </a:rPr>
              <a:t>th</a:t>
            </a:r>
            <a:r>
              <a:rPr lang="en-US" sz="2200" dirty="0">
                <a:solidFill>
                  <a:schemeClr val="bg2">
                    <a:lumMod val="90000"/>
                  </a:schemeClr>
                </a:solidFill>
                <a:latin typeface="Papyrus" panose="03070502060502030205" pitchFamily="66" charset="0"/>
              </a:rPr>
              <a:t> Dynasty, Painted Limestone, Eyes: Rock Crystal, Calcite, Copper, Height: 51 cm, The Egyptian Museum, Cairo, Egypt</a:t>
            </a:r>
            <a:br>
              <a:rPr lang="en-US" sz="2200" dirty="0">
                <a:latin typeface="Papyrus" panose="03070502060502030205" pitchFamily="66" charset="0"/>
              </a:rPr>
            </a:br>
            <a:r>
              <a:rPr lang="en-US" sz="1100" dirty="0">
                <a:latin typeface="Papyrus" panose="03070502060502030205" pitchFamily="66" charset="0"/>
                <a:hlinkClick r:id="rId2"/>
              </a:rPr>
              <a:t>https://www.egyptianmuseumcairo.com/egyptian-museum-cairo/artefacts/scribe-statue-cg-36/</a:t>
            </a:r>
            <a:r>
              <a:rPr lang="en-US" sz="1100" dirty="0">
                <a:latin typeface="Papyrus" panose="03070502060502030205" pitchFamily="66" charset="0"/>
              </a:rPr>
              <a:t> </a:t>
            </a:r>
          </a:p>
        </p:txBody>
      </p:sp>
      <p:pic>
        <p:nvPicPr>
          <p:cNvPr id="21506" name="Picture 2">
            <a:extLst>
              <a:ext uri="{FF2B5EF4-FFF2-40B4-BE49-F238E27FC236}">
                <a16:creationId xmlns:a16="http://schemas.microsoft.com/office/drawing/2014/main" id="{187C663A-F2F1-9F1B-F390-9C990CC91F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0"/>
            <a:ext cx="4570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307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371600"/>
          </a:xfrm>
        </p:spPr>
        <p:txBody>
          <a:bodyPr>
            <a:normAutofit/>
          </a:bodyPr>
          <a:lstStyle/>
          <a:p>
            <a:r>
              <a:rPr lang="en-US" sz="2000" b="1" dirty="0">
                <a:solidFill>
                  <a:schemeClr val="bg2">
                    <a:lumMod val="90000"/>
                  </a:schemeClr>
                </a:solidFill>
                <a:latin typeface="Papyrus" panose="03070502060502030205" pitchFamily="66" charset="0"/>
              </a:rPr>
              <a:t>Bust of Prince </a:t>
            </a:r>
            <a:r>
              <a:rPr lang="en-US" sz="2000" b="1" dirty="0" err="1">
                <a:solidFill>
                  <a:schemeClr val="bg2">
                    <a:lumMod val="90000"/>
                  </a:schemeClr>
                </a:solidFill>
                <a:latin typeface="Papyrus" panose="03070502060502030205" pitchFamily="66" charset="0"/>
              </a:rPr>
              <a:t>Ankhhaf</a:t>
            </a:r>
            <a:r>
              <a:rPr lang="en-US" sz="2000" b="1" dirty="0">
                <a:solidFill>
                  <a:schemeClr val="bg2">
                    <a:lumMod val="90000"/>
                  </a:schemeClr>
                </a:solidFill>
                <a:latin typeface="Papyrus" panose="03070502060502030205" pitchFamily="66" charset="0"/>
              </a:rPr>
              <a:t>,  2558-2532 BC, 4th Dynasty, Painted limestone, Height: 50.5 cm, MFA, Boston, USA</a:t>
            </a:r>
            <a:br>
              <a:rPr lang="en-US" sz="2000" b="1" dirty="0">
                <a:solidFill>
                  <a:schemeClr val="bg2">
                    <a:lumMod val="90000"/>
                  </a:schemeClr>
                </a:solidFill>
                <a:latin typeface="Papyrus" panose="03070502060502030205" pitchFamily="66" charset="0"/>
              </a:rPr>
            </a:br>
            <a:r>
              <a:rPr lang="en-US" sz="1100" b="1" dirty="0">
                <a:solidFill>
                  <a:schemeClr val="bg2">
                    <a:lumMod val="90000"/>
                  </a:schemeClr>
                </a:solidFill>
                <a:latin typeface="Papyrus" panose="03070502060502030205" pitchFamily="66" charset="0"/>
                <a:hlinkClick r:id="rId2"/>
              </a:rPr>
              <a:t>https://collections.mfa.org/objects/45982/bust-of-prince-ankhhaf;jsessionid=5B3E102540D8C15EFC30AB8370516E75</a:t>
            </a:r>
            <a:r>
              <a:rPr lang="en-US" sz="1100" b="1" dirty="0">
                <a:solidFill>
                  <a:schemeClr val="bg2">
                    <a:lumMod val="90000"/>
                  </a:schemeClr>
                </a:solidFill>
                <a:latin typeface="Papyrus" panose="03070502060502030205" pitchFamily="66" charset="0"/>
              </a:rPr>
              <a:t> </a:t>
            </a:r>
          </a:p>
        </p:txBody>
      </p:sp>
      <p:pic>
        <p:nvPicPr>
          <p:cNvPr id="4" name="Content Placeholder 3" descr="boston_03_2006 444 2.jpg"/>
          <p:cNvPicPr>
            <a:picLocks noGrp="1" noChangeAspect="1"/>
          </p:cNvPicPr>
          <p:nvPr>
            <p:ph idx="1"/>
          </p:nvPr>
        </p:nvPicPr>
        <p:blipFill>
          <a:blip r:embed="rId3" cstate="print"/>
          <a:stretch>
            <a:fillRect/>
          </a:stretch>
        </p:blipFill>
        <p:spPr>
          <a:xfrm>
            <a:off x="76200" y="2743200"/>
            <a:ext cx="2644349" cy="3382963"/>
          </a:xfrm>
        </p:spPr>
      </p:pic>
      <p:pic>
        <p:nvPicPr>
          <p:cNvPr id="5" name="Picture 4" descr="boston_03_2006 444 1.jpg"/>
          <p:cNvPicPr>
            <a:picLocks noChangeAspect="1"/>
          </p:cNvPicPr>
          <p:nvPr/>
        </p:nvPicPr>
        <p:blipFill>
          <a:blip r:embed="rId4" cstate="print"/>
          <a:stretch>
            <a:fillRect/>
          </a:stretch>
        </p:blipFill>
        <p:spPr>
          <a:xfrm>
            <a:off x="2853690" y="2743200"/>
            <a:ext cx="3394710" cy="3429000"/>
          </a:xfrm>
          <a:prstGeom prst="rect">
            <a:avLst/>
          </a:prstGeom>
        </p:spPr>
      </p:pic>
      <p:pic>
        <p:nvPicPr>
          <p:cNvPr id="6" name="Picture 5" descr="boston_03_2006 444 3.jpg"/>
          <p:cNvPicPr>
            <a:picLocks noChangeAspect="1"/>
          </p:cNvPicPr>
          <p:nvPr/>
        </p:nvPicPr>
        <p:blipFill>
          <a:blip r:embed="rId5" cstate="print"/>
          <a:stretch>
            <a:fillRect/>
          </a:stretch>
        </p:blipFill>
        <p:spPr>
          <a:xfrm>
            <a:off x="6340856" y="2743200"/>
            <a:ext cx="2726944" cy="33528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Picture 2" descr="Bust of Prince Ankhhaf – Works – Museum of Fine Arts, Boston">
            <a:extLst>
              <a:ext uri="{FF2B5EF4-FFF2-40B4-BE49-F238E27FC236}">
                <a16:creationId xmlns:a16="http://schemas.microsoft.com/office/drawing/2014/main" id="{9A42E90F-EF3D-3FAE-5639-0E6504B25F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100" r="-1" b="31598"/>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783238C-7469-8E51-947C-2C4D3E77A17A}"/>
              </a:ext>
            </a:extLst>
          </p:cNvPr>
          <p:cNvSpPr>
            <a:spLocks noGrp="1"/>
          </p:cNvSpPr>
          <p:nvPr>
            <p:ph type="title"/>
          </p:nvPr>
        </p:nvSpPr>
        <p:spPr>
          <a:xfrm>
            <a:off x="457200" y="5715000"/>
            <a:ext cx="8229600" cy="1066800"/>
          </a:xfrm>
        </p:spPr>
        <p:txBody>
          <a:bodyPr>
            <a:normAutofit/>
          </a:bodyPr>
          <a:lstStyle/>
          <a:p>
            <a:r>
              <a:rPr lang="en-US" sz="1000" dirty="0">
                <a:latin typeface="Papyrus" panose="03070502060502030205" pitchFamily="66" charset="0"/>
                <a:hlinkClick r:id="rId3"/>
              </a:rPr>
              <a:t>https://collections.mfa.org/objects/45982/bust-of-prince-ankhhaf;jsessionid=31F01D6427B635A46F0DE644AFD493D7?ctx=e91ee663-9973-45bb-95cd-56624b8c6b66&amp;idx=0</a:t>
            </a:r>
            <a:r>
              <a:rPr lang="en-US" sz="1000" dirty="0">
                <a:latin typeface="Papyrus" panose="03070502060502030205" pitchFamily="66" charset="0"/>
              </a:rPr>
              <a:t> </a:t>
            </a:r>
          </a:p>
        </p:txBody>
      </p:sp>
    </p:spTree>
    <p:extLst>
      <p:ext uri="{BB962C8B-B14F-4D97-AF65-F5344CB8AC3E}">
        <p14:creationId xmlns:p14="http://schemas.microsoft.com/office/powerpoint/2010/main" val="3759303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8800" y="3429000"/>
            <a:ext cx="3352800" cy="3200400"/>
          </a:xfrm>
        </p:spPr>
        <p:txBody>
          <a:bodyPr>
            <a:normAutofit/>
          </a:bodyPr>
          <a:lstStyle/>
          <a:p>
            <a:r>
              <a:rPr lang="en-US" sz="2000" b="1" dirty="0">
                <a:solidFill>
                  <a:schemeClr val="bg2">
                    <a:lumMod val="90000"/>
                  </a:schemeClr>
                </a:solidFill>
                <a:latin typeface="Papyrus" panose="03070502060502030205" pitchFamily="66" charset="0"/>
              </a:rPr>
              <a:t>Reserve Head, </a:t>
            </a:r>
            <a:r>
              <a:rPr lang="en-US" sz="2000" dirty="0">
                <a:solidFill>
                  <a:schemeClr val="bg2">
                    <a:lumMod val="90000"/>
                  </a:schemeClr>
                </a:solidFill>
                <a:latin typeface="Papyrus" panose="03070502060502030205" pitchFamily="66" charset="0"/>
              </a:rPr>
              <a:t>c. 2600-2490 BC, 4</a:t>
            </a:r>
            <a:r>
              <a:rPr lang="en-US" sz="2000" baseline="30000" dirty="0">
                <a:solidFill>
                  <a:schemeClr val="bg2">
                    <a:lumMod val="90000"/>
                  </a:schemeClr>
                </a:solidFill>
                <a:latin typeface="Papyrus" panose="03070502060502030205" pitchFamily="66" charset="0"/>
              </a:rPr>
              <a:t>th</a:t>
            </a:r>
            <a:r>
              <a:rPr lang="en-US" sz="2000" dirty="0">
                <a:solidFill>
                  <a:schemeClr val="bg2">
                    <a:lumMod val="90000"/>
                  </a:schemeClr>
                </a:solidFill>
                <a:latin typeface="Papyrus" panose="03070502060502030205" pitchFamily="66" charset="0"/>
              </a:rPr>
              <a:t> Dynasty</a:t>
            </a:r>
            <a:r>
              <a:rPr lang="en-US" sz="2000" b="1" dirty="0">
                <a:solidFill>
                  <a:schemeClr val="bg2">
                    <a:lumMod val="90000"/>
                  </a:schemeClr>
                </a:solidFill>
                <a:latin typeface="Papyrus" panose="03070502060502030205" pitchFamily="66" charset="0"/>
              </a:rPr>
              <a:t>, </a:t>
            </a:r>
            <a:r>
              <a:rPr lang="en-US" sz="2000" dirty="0">
                <a:solidFill>
                  <a:schemeClr val="bg2">
                    <a:lumMod val="90000"/>
                  </a:schemeClr>
                </a:solidFill>
                <a:latin typeface="Papyrus" panose="03070502060502030205" pitchFamily="66" charset="0"/>
              </a:rPr>
              <a:t>Limestone, Height: 30 cm, MFA, Boston, USA</a:t>
            </a:r>
            <a:br>
              <a:rPr lang="en-US" sz="2000" dirty="0">
                <a:solidFill>
                  <a:schemeClr val="bg2">
                    <a:lumMod val="90000"/>
                  </a:schemeClr>
                </a:solidFill>
                <a:latin typeface="Papyrus" panose="03070502060502030205" pitchFamily="66" charset="0"/>
              </a:rPr>
            </a:br>
            <a:r>
              <a:rPr lang="en-US" sz="1000" dirty="0">
                <a:solidFill>
                  <a:schemeClr val="bg2">
                    <a:lumMod val="90000"/>
                  </a:schemeClr>
                </a:solidFill>
                <a:latin typeface="Papyrus" panose="03070502060502030205" pitchFamily="66" charset="0"/>
                <a:hlinkClick r:id="rId2"/>
              </a:rPr>
              <a:t>https://collections.mfa.org/objects/141966</a:t>
            </a:r>
            <a:r>
              <a:rPr lang="en-US" sz="1000" dirty="0">
                <a:solidFill>
                  <a:schemeClr val="bg2">
                    <a:lumMod val="90000"/>
                  </a:schemeClr>
                </a:solidFill>
                <a:latin typeface="Papyrus" panose="03070502060502030205" pitchFamily="66" charset="0"/>
              </a:rPr>
              <a:t> </a:t>
            </a:r>
          </a:p>
        </p:txBody>
      </p:sp>
      <p:pic>
        <p:nvPicPr>
          <p:cNvPr id="23554" name="Picture 2" descr="Potrait head (&quot;Reserve head&quot;) – Works – Museum of Fine Arts, Boston">
            <a:extLst>
              <a:ext uri="{FF2B5EF4-FFF2-40B4-BE49-F238E27FC236}">
                <a16:creationId xmlns:a16="http://schemas.microsoft.com/office/drawing/2014/main" id="{5C805461-46FC-664A-176D-40426E100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5380037"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44844" cy="1143000"/>
          </a:xfrm>
        </p:spPr>
        <p:txBody>
          <a:bodyPr>
            <a:normAutofit fontScale="90000"/>
          </a:bodyPr>
          <a:lstStyle/>
          <a:p>
            <a:pPr algn="l"/>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r>
              <a:rPr lang="en-US" sz="2700" b="1" dirty="0">
                <a:solidFill>
                  <a:srgbClr val="ECEADC"/>
                </a:solidFill>
                <a:latin typeface="Papyrus" panose="03070502060502030205" pitchFamily="66" charset="0"/>
              </a:rPr>
              <a:t>Mastaba of </a:t>
            </a:r>
            <a:r>
              <a:rPr lang="en-US" sz="2700" b="1" dirty="0" err="1">
                <a:solidFill>
                  <a:srgbClr val="ECEADC"/>
                </a:solidFill>
                <a:latin typeface="Papyrus" panose="03070502060502030205" pitchFamily="66" charset="0"/>
              </a:rPr>
              <a:t>HesyRa</a:t>
            </a:r>
            <a:r>
              <a:rPr lang="en-US" sz="2700" b="1" dirty="0">
                <a:solidFill>
                  <a:srgbClr val="ECEADC"/>
                </a:solidFill>
                <a:latin typeface="Papyrus" panose="03070502060502030205" pitchFamily="66" charset="0"/>
              </a:rPr>
              <a:t>, c. 2600 BC, 3</a:t>
            </a:r>
            <a:r>
              <a:rPr lang="en-US" sz="2700" b="1" baseline="30000" dirty="0">
                <a:solidFill>
                  <a:srgbClr val="ECEADC"/>
                </a:solidFill>
                <a:latin typeface="Papyrus" panose="03070502060502030205" pitchFamily="66" charset="0"/>
              </a:rPr>
              <a:t>rd</a:t>
            </a:r>
            <a:r>
              <a:rPr lang="en-US" sz="2700" b="1" dirty="0">
                <a:solidFill>
                  <a:srgbClr val="ECEADC"/>
                </a:solidFill>
                <a:latin typeface="Papyrus" panose="03070502060502030205" pitchFamily="66" charset="0"/>
              </a:rPr>
              <a:t> Dynasty</a:t>
            </a:r>
            <a:br>
              <a:rPr lang="en-US" sz="2700" b="1" dirty="0">
                <a:solidFill>
                  <a:srgbClr val="ECEADC"/>
                </a:solidFill>
                <a:latin typeface="Papyrus" panose="03070502060502030205" pitchFamily="66" charset="0"/>
              </a:rPr>
            </a:br>
            <a:r>
              <a:rPr lang="en-US" sz="1100" b="1" dirty="0">
                <a:solidFill>
                  <a:srgbClr val="ECEADC"/>
                </a:solidFill>
                <a:latin typeface="Papyrus" panose="03070502060502030205" pitchFamily="66" charset="0"/>
                <a:hlinkClick r:id="rId2"/>
              </a:rPr>
              <a:t>https://en.wikipedia.org/wiki/Mastaba_of_Hesy-Re</a:t>
            </a:r>
            <a:r>
              <a:rPr lang="en-US" sz="1100" b="1" dirty="0">
                <a:solidFill>
                  <a:srgbClr val="ECEADC"/>
                </a:solidFill>
                <a:latin typeface="Papyrus" panose="03070502060502030205" pitchFamily="66" charset="0"/>
              </a:rPr>
              <a:t> </a:t>
            </a:r>
            <a:br>
              <a:rPr lang="en-US" sz="11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The Mastaba of </a:t>
            </a:r>
            <a:r>
              <a:rPr lang="en-US" sz="2000" b="1" dirty="0" err="1">
                <a:solidFill>
                  <a:srgbClr val="ECEADC"/>
                </a:solidFill>
                <a:latin typeface="Papyrus" panose="03070502060502030205" pitchFamily="66" charset="0"/>
              </a:rPr>
              <a:t>Hesyrais</a:t>
            </a:r>
            <a:r>
              <a:rPr lang="en-US" sz="2000" b="1" dirty="0">
                <a:solidFill>
                  <a:srgbClr val="ECEADC"/>
                </a:solidFill>
                <a:latin typeface="Papyrus" panose="03070502060502030205" pitchFamily="66" charset="0"/>
              </a:rPr>
              <a:t> an ancient Egyptian tomb complex in the great necropolis of Saqqara in Egypt. It is the final resting place of the high official </a:t>
            </a:r>
            <a:r>
              <a:rPr lang="en-US" sz="2000" b="1" dirty="0" err="1">
                <a:solidFill>
                  <a:srgbClr val="ECEADC"/>
                </a:solidFill>
                <a:latin typeface="Papyrus" panose="03070502060502030205" pitchFamily="66" charset="0"/>
              </a:rPr>
              <a:t>HesyRa</a:t>
            </a:r>
            <a:r>
              <a:rPr lang="en-US" sz="2000" b="1" dirty="0">
                <a:solidFill>
                  <a:srgbClr val="ECEADC"/>
                </a:solidFill>
                <a:latin typeface="Papyrus" panose="03070502060502030205" pitchFamily="66" charset="0"/>
              </a:rPr>
              <a:t>, who served in office during the Third Dynasty under King Djoser. His large mastaba is renowned for its well-preserved wall paintings and relief panels made from imported Lebanese cedar, which are today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considered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masterpieces of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Old Kingdom</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wood carving.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The mastaba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itself is the earliest</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example of a</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painted tomb from</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the Old Kingdom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and the only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known example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from the Third </a:t>
            </a: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Dynasty.</a:t>
            </a:r>
            <a:br>
              <a:rPr lang="en-US" sz="2000" b="1" dirty="0">
                <a:solidFill>
                  <a:srgbClr val="ECEADC"/>
                </a:solidFill>
                <a:latin typeface="Papyrus" panose="03070502060502030205" pitchFamily="66" charset="0"/>
              </a:rPr>
            </a:br>
            <a:endParaRPr lang="en-US" sz="2000" b="1" dirty="0">
              <a:solidFill>
                <a:srgbClr val="ECEADC"/>
              </a:solidFill>
              <a:latin typeface="Papyrus" panose="03070502060502030205" pitchFamily="66" charset="0"/>
            </a:endParaRPr>
          </a:p>
        </p:txBody>
      </p:sp>
      <p:pic>
        <p:nvPicPr>
          <p:cNvPr id="4" name="Content Placeholder 3" descr="Saqqara_BW_17.jpg"/>
          <p:cNvPicPr>
            <a:picLocks noGrp="1" noChangeAspect="1"/>
          </p:cNvPicPr>
          <p:nvPr>
            <p:ph idx="1"/>
          </p:nvPr>
        </p:nvPicPr>
        <p:blipFill>
          <a:blip r:embed="rId3" cstate="print"/>
          <a:stretch>
            <a:fillRect/>
          </a:stretch>
        </p:blipFill>
        <p:spPr>
          <a:xfrm>
            <a:off x="2057400" y="2055511"/>
            <a:ext cx="6939844" cy="4645681"/>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897" y="609600"/>
            <a:ext cx="6322303" cy="1295400"/>
          </a:xfrm>
        </p:spPr>
        <p:txBody>
          <a:bodyPr>
            <a:normAutofit/>
          </a:bodyPr>
          <a:lstStyle/>
          <a:p>
            <a:r>
              <a:rPr lang="en-US" sz="2000" b="1" dirty="0">
                <a:solidFill>
                  <a:schemeClr val="bg2">
                    <a:lumMod val="90000"/>
                  </a:schemeClr>
                </a:solidFill>
                <a:latin typeface="Papyrus" panose="03070502060502030205" pitchFamily="66" charset="0"/>
              </a:rPr>
              <a:t>Relief Wooden Panels of </a:t>
            </a:r>
            <a:r>
              <a:rPr lang="en-US" sz="2000" b="1" dirty="0" err="1">
                <a:solidFill>
                  <a:schemeClr val="bg2">
                    <a:lumMod val="90000"/>
                  </a:schemeClr>
                </a:solidFill>
                <a:latin typeface="Papyrus" panose="03070502060502030205" pitchFamily="66" charset="0"/>
              </a:rPr>
              <a:t>HesyRa</a:t>
            </a:r>
            <a:r>
              <a:rPr lang="en-US" sz="2000" b="1" dirty="0">
                <a:solidFill>
                  <a:schemeClr val="bg2">
                    <a:lumMod val="90000"/>
                  </a:schemeClr>
                </a:solidFill>
                <a:latin typeface="Papyrus" panose="03070502060502030205" pitchFamily="66" charset="0"/>
              </a:rPr>
              <a:t>, c. 2600 BC, 3</a:t>
            </a:r>
            <a:r>
              <a:rPr lang="en-US" sz="2000" b="1" baseline="30000" dirty="0">
                <a:solidFill>
                  <a:schemeClr val="bg2">
                    <a:lumMod val="90000"/>
                  </a:schemeClr>
                </a:solidFill>
                <a:latin typeface="Papyrus" panose="03070502060502030205" pitchFamily="66" charset="0"/>
              </a:rPr>
              <a:t>rd</a:t>
            </a:r>
            <a:r>
              <a:rPr lang="en-US" sz="2000" b="1" dirty="0">
                <a:solidFill>
                  <a:schemeClr val="bg2">
                    <a:lumMod val="90000"/>
                  </a:schemeClr>
                </a:solidFill>
                <a:latin typeface="Papyrus" panose="03070502060502030205" pitchFamily="66" charset="0"/>
              </a:rPr>
              <a:t> Dynasty, </a:t>
            </a:r>
            <a:r>
              <a:rPr lang="en-US" sz="2000" dirty="0">
                <a:solidFill>
                  <a:schemeClr val="bg2">
                    <a:lumMod val="90000"/>
                  </a:schemeClr>
                </a:solidFill>
                <a:latin typeface="Papyrus" panose="03070502060502030205" pitchFamily="66" charset="0"/>
              </a:rPr>
              <a:t>Wood, The Egyptian Museum, Cairo, Egypt</a:t>
            </a:r>
            <a:br>
              <a:rPr lang="en-US" sz="2000" b="1" dirty="0">
                <a:solidFill>
                  <a:schemeClr val="bg2">
                    <a:lumMod val="90000"/>
                  </a:schemeClr>
                </a:solidFill>
                <a:latin typeface="Papyrus" panose="03070502060502030205" pitchFamily="66" charset="0"/>
              </a:rPr>
            </a:br>
            <a:r>
              <a:rPr lang="en-US" sz="1100" b="1" dirty="0">
                <a:solidFill>
                  <a:schemeClr val="bg2">
                    <a:lumMod val="90000"/>
                  </a:schemeClr>
                </a:solidFill>
                <a:latin typeface="Papyrus" panose="03070502060502030205" pitchFamily="66" charset="0"/>
                <a:hlinkClick r:id="rId2"/>
              </a:rPr>
              <a:t>https://www.egyptologica.be/section_egyptologie_egyptologica/article_egyptologie.php?ID=32</a:t>
            </a:r>
            <a:r>
              <a:rPr lang="en-US" sz="1100" b="1" dirty="0">
                <a:solidFill>
                  <a:schemeClr val="bg2">
                    <a:lumMod val="90000"/>
                  </a:schemeClr>
                </a:solidFill>
                <a:latin typeface="Papyrus" panose="03070502060502030205" pitchFamily="66" charset="0"/>
              </a:rPr>
              <a:t> </a:t>
            </a:r>
          </a:p>
        </p:txBody>
      </p:sp>
      <p:pic>
        <p:nvPicPr>
          <p:cNvPr id="4" name="Picture 3" descr="hesire_x4panneaux.jpg"/>
          <p:cNvPicPr>
            <a:picLocks noChangeAspect="1"/>
          </p:cNvPicPr>
          <p:nvPr/>
        </p:nvPicPr>
        <p:blipFill>
          <a:blip r:embed="rId3" cstate="print"/>
          <a:stretch>
            <a:fillRect/>
          </a:stretch>
        </p:blipFill>
        <p:spPr>
          <a:xfrm>
            <a:off x="230897" y="2036096"/>
            <a:ext cx="8682206" cy="4576763"/>
          </a:xfrm>
          <a:prstGeom prst="rect">
            <a:avLst/>
          </a:prstGeom>
        </p:spPr>
      </p:pic>
      <p:pic>
        <p:nvPicPr>
          <p:cNvPr id="3" name="Content Placeholder 3" descr="1034356.jpg">
            <a:extLst>
              <a:ext uri="{FF2B5EF4-FFF2-40B4-BE49-F238E27FC236}">
                <a16:creationId xmlns:a16="http://schemas.microsoft.com/office/drawing/2014/main" id="{72C01E0E-65C0-C9D6-9B50-802E80806010}"/>
              </a:ext>
            </a:extLst>
          </p:cNvPr>
          <p:cNvPicPr>
            <a:picLocks noChangeAspect="1"/>
          </p:cNvPicPr>
          <p:nvPr/>
        </p:nvPicPr>
        <p:blipFill>
          <a:blip r:embed="rId4" cstate="print"/>
          <a:stretch>
            <a:fillRect/>
          </a:stretch>
        </p:blipFill>
        <p:spPr>
          <a:xfrm>
            <a:off x="6553200" y="152400"/>
            <a:ext cx="1828800" cy="242758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A3C6421F-8230-79B8-2B30-F8378445CD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68AB4265-B325-5A5F-4267-040E8E02C456}"/>
              </a:ext>
            </a:extLst>
          </p:cNvPr>
          <p:cNvSpPr>
            <a:spLocks noGrp="1"/>
          </p:cNvSpPr>
          <p:nvPr>
            <p:ph type="title"/>
          </p:nvPr>
        </p:nvSpPr>
        <p:spPr>
          <a:xfrm>
            <a:off x="152400" y="274638"/>
            <a:ext cx="8839200" cy="1143000"/>
          </a:xfrm>
        </p:spPr>
        <p:txBody>
          <a:bodyPr>
            <a:normAutofit/>
          </a:bodyPr>
          <a:lstStyle/>
          <a:p>
            <a:r>
              <a:rPr lang="en-US" sz="2000" b="1" dirty="0">
                <a:solidFill>
                  <a:schemeClr val="bg1"/>
                </a:solidFill>
                <a:latin typeface="Papyrus" panose="03070502060502030205" pitchFamily="66" charset="0"/>
              </a:rPr>
              <a:t>Relief Wooden Panels of </a:t>
            </a:r>
            <a:r>
              <a:rPr lang="en-US" sz="2000" b="1" dirty="0" err="1">
                <a:solidFill>
                  <a:schemeClr val="bg1"/>
                </a:solidFill>
                <a:latin typeface="Papyrus" panose="03070502060502030205" pitchFamily="66" charset="0"/>
              </a:rPr>
              <a:t>HesyRa</a:t>
            </a:r>
            <a:r>
              <a:rPr lang="en-US" sz="2000" b="1" dirty="0">
                <a:solidFill>
                  <a:schemeClr val="bg1"/>
                </a:solidFill>
                <a:latin typeface="Papyrus" panose="03070502060502030205" pitchFamily="66" charset="0"/>
              </a:rPr>
              <a:t>, c. 2600 BC, 3rd Dynasty, Wood, The Egyptian Museum, Cairo, Egypt</a:t>
            </a:r>
            <a:br>
              <a:rPr lang="en-US" sz="2000" b="1" dirty="0">
                <a:solidFill>
                  <a:schemeClr val="bg1"/>
                </a:solidFill>
                <a:latin typeface="Papyrus" panose="03070502060502030205" pitchFamily="66" charset="0"/>
              </a:rPr>
            </a:br>
            <a:r>
              <a:rPr lang="en-US" sz="1100" b="1" dirty="0">
                <a:solidFill>
                  <a:schemeClr val="bg1"/>
                </a:solidFill>
                <a:latin typeface="Papyrus" panose="03070502060502030205" pitchFamily="66" charset="0"/>
                <a:hlinkClick r:id="rId3"/>
              </a:rPr>
              <a:t>https://lampmagician.files.wordpress.com/2021/02/18049668_1951397191745754_1439023079_o.jpg</a:t>
            </a:r>
            <a:r>
              <a:rPr lang="en-US" sz="1100" b="1" dirty="0">
                <a:solidFill>
                  <a:schemeClr val="bg1"/>
                </a:solidFill>
                <a:latin typeface="Papyrus" panose="03070502060502030205" pitchFamily="66" charset="0"/>
              </a:rPr>
              <a:t> </a:t>
            </a:r>
          </a:p>
        </p:txBody>
      </p:sp>
    </p:spTree>
    <p:extLst>
      <p:ext uri="{BB962C8B-B14F-4D97-AF65-F5344CB8AC3E}">
        <p14:creationId xmlns:p14="http://schemas.microsoft.com/office/powerpoint/2010/main" val="2190974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4A795-5952-A1FE-A43F-8E9252140FA0}"/>
              </a:ext>
            </a:extLst>
          </p:cNvPr>
          <p:cNvSpPr>
            <a:spLocks noGrp="1"/>
          </p:cNvSpPr>
          <p:nvPr>
            <p:ph type="title"/>
          </p:nvPr>
        </p:nvSpPr>
        <p:spPr>
          <a:xfrm>
            <a:off x="3733800" y="1066800"/>
            <a:ext cx="5334000" cy="1752600"/>
          </a:xfrm>
        </p:spPr>
        <p:txBody>
          <a:bodyPr>
            <a:normAutofit/>
          </a:bodyPr>
          <a:lstStyle/>
          <a:p>
            <a:r>
              <a:rPr lang="en-US" sz="2000" b="1" dirty="0">
                <a:solidFill>
                  <a:schemeClr val="bg2">
                    <a:lumMod val="90000"/>
                  </a:schemeClr>
                </a:solidFill>
                <a:latin typeface="Papyrus" panose="03070502060502030205" pitchFamily="66" charset="0"/>
              </a:rPr>
              <a:t>Wood Panel of </a:t>
            </a:r>
            <a:r>
              <a:rPr lang="en-US" sz="2000" b="1" dirty="0" err="1">
                <a:solidFill>
                  <a:schemeClr val="bg2">
                    <a:lumMod val="90000"/>
                  </a:schemeClr>
                </a:solidFill>
                <a:latin typeface="Papyrus" panose="03070502060502030205" pitchFamily="66" charset="0"/>
              </a:rPr>
              <a:t>HesyRa</a:t>
            </a:r>
            <a:r>
              <a:rPr lang="en-US" sz="2000" dirty="0">
                <a:solidFill>
                  <a:schemeClr val="bg2">
                    <a:lumMod val="90000"/>
                  </a:schemeClr>
                </a:solidFill>
                <a:latin typeface="Papyrus" panose="03070502060502030205" pitchFamily="66" charset="0"/>
              </a:rPr>
              <a:t>, c. 2600 BC, 3rd Dynasty, Wood, The Egyptian Museum, Cairo, Egypt</a:t>
            </a:r>
            <a:br>
              <a:rPr lang="en-US" sz="20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2"/>
              </a:rPr>
              <a:t>https://gr.pinterest.com/pin/307370743288276454/</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3"/>
              </a:rPr>
              <a:t>https://commons.wikimedia.org/wiki/File:%C3%84gyptisches_Museum_Kairo_2016-03-29_Hesire_01.jpg</a:t>
            </a:r>
            <a:r>
              <a:rPr lang="en-US" sz="1100" dirty="0">
                <a:solidFill>
                  <a:schemeClr val="bg2">
                    <a:lumMod val="90000"/>
                  </a:schemeClr>
                </a:solidFill>
                <a:latin typeface="Papyrus" panose="03070502060502030205" pitchFamily="66" charset="0"/>
              </a:rPr>
              <a:t> </a:t>
            </a:r>
          </a:p>
        </p:txBody>
      </p:sp>
      <p:pic>
        <p:nvPicPr>
          <p:cNvPr id="27650" name="Picture 2" descr="from different">
            <a:extLst>
              <a:ext uri="{FF2B5EF4-FFF2-40B4-BE49-F238E27FC236}">
                <a16:creationId xmlns:a16="http://schemas.microsoft.com/office/drawing/2014/main" id="{8B7EE966-3E08-C46B-6020-D29A72F102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1" y="2946308"/>
            <a:ext cx="5334000" cy="3555074"/>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Relief Panel of Hesy-ra, from Saqqara. ca. 2600 BCE. from the old kingdom,  one can see the short schenti | Ancient egyptian art, Egypt museum, Egypt">
            <a:extLst>
              <a:ext uri="{FF2B5EF4-FFF2-40B4-BE49-F238E27FC236}">
                <a16:creationId xmlns:a16="http://schemas.microsoft.com/office/drawing/2014/main" id="{FE6D5AC1-7A62-6C78-DB6C-956A32498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06" y="-7374"/>
            <a:ext cx="3536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901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866F-CA1D-55BE-B466-022B4BB26380}"/>
              </a:ext>
            </a:extLst>
          </p:cNvPr>
          <p:cNvSpPr>
            <a:spLocks noGrp="1"/>
          </p:cNvSpPr>
          <p:nvPr>
            <p:ph type="title"/>
          </p:nvPr>
        </p:nvSpPr>
        <p:spPr>
          <a:xfrm>
            <a:off x="3581400" y="1752600"/>
            <a:ext cx="5410200" cy="4800600"/>
          </a:xfrm>
        </p:spPr>
        <p:txBody>
          <a:bodyPr>
            <a:normAutofit/>
          </a:bodyPr>
          <a:lstStyle/>
          <a:p>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200" b="1" dirty="0">
                <a:solidFill>
                  <a:schemeClr val="bg2">
                    <a:lumMod val="90000"/>
                  </a:schemeClr>
                </a:solidFill>
                <a:latin typeface="Papyrus" panose="03070502060502030205" pitchFamily="66" charset="0"/>
              </a:rPr>
              <a:t>Wood Panel of </a:t>
            </a:r>
            <a:r>
              <a:rPr lang="en-US" sz="2200" b="1" dirty="0" err="1">
                <a:solidFill>
                  <a:schemeClr val="bg2">
                    <a:lumMod val="90000"/>
                  </a:schemeClr>
                </a:solidFill>
                <a:latin typeface="Papyrus" panose="03070502060502030205" pitchFamily="66" charset="0"/>
              </a:rPr>
              <a:t>HesyRa</a:t>
            </a:r>
            <a:r>
              <a:rPr lang="en-US" sz="2200" dirty="0">
                <a:solidFill>
                  <a:schemeClr val="bg2">
                    <a:lumMod val="90000"/>
                  </a:schemeClr>
                </a:solidFill>
                <a:latin typeface="Papyrus" panose="03070502060502030205" pitchFamily="66" charset="0"/>
              </a:rPr>
              <a:t>, c. 2600 BC, 3</a:t>
            </a:r>
            <a:r>
              <a:rPr lang="en-US" sz="2200" baseline="30000" dirty="0">
                <a:solidFill>
                  <a:schemeClr val="bg2">
                    <a:lumMod val="90000"/>
                  </a:schemeClr>
                </a:solidFill>
                <a:latin typeface="Papyrus" panose="03070502060502030205" pitchFamily="66" charset="0"/>
              </a:rPr>
              <a:t>rd</a:t>
            </a:r>
            <a:r>
              <a:rPr lang="en-US" sz="2200" dirty="0">
                <a:solidFill>
                  <a:schemeClr val="bg2">
                    <a:lumMod val="90000"/>
                  </a:schemeClr>
                </a:solidFill>
                <a:latin typeface="Papyrus" panose="03070502060502030205" pitchFamily="66" charset="0"/>
              </a:rPr>
              <a:t> Dynasty, Wood, The Egyptian Museum, Cairo, Egypt</a:t>
            </a:r>
            <a:br>
              <a:rPr lang="en-US" sz="11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2"/>
              </a:rPr>
              <a:t>http://ancienempire.over-blog.com/article-le-mastaba-de-hezyre-82290651.html</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3"/>
              </a:rPr>
              <a:t>https://commons.wikimedia.org/wiki/File:%C3%84gyptisches_Museum_Kairo_2016-03-29_Hesire_01.jpg</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4"/>
              </a:rPr>
              <a:t>https://quizlet.com/193272528/egypt-schmeegypt-flash-cards/</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endParaRPr lang="en-US" sz="2000" dirty="0">
              <a:solidFill>
                <a:schemeClr val="bg2">
                  <a:lumMod val="90000"/>
                </a:schemeClr>
              </a:solidFill>
              <a:latin typeface="Papyrus" panose="03070502060502030205" pitchFamily="66" charset="0"/>
            </a:endParaRPr>
          </a:p>
        </p:txBody>
      </p:sp>
      <p:pic>
        <p:nvPicPr>
          <p:cNvPr id="26628" name="Picture 4" descr="Le mastaba de Hézyrê - Le blog de ancienempire.over-blog.com">
            <a:extLst>
              <a:ext uri="{FF2B5EF4-FFF2-40B4-BE49-F238E27FC236}">
                <a16:creationId xmlns:a16="http://schemas.microsoft.com/office/drawing/2014/main" id="{2E8154D7-F0A8-ADBE-3178-FA2CD50AF3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3276600" cy="6606262"/>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Egypt Schmeegypt Flashcards | Quizlet">
            <a:extLst>
              <a:ext uri="{FF2B5EF4-FFF2-40B4-BE49-F238E27FC236}">
                <a16:creationId xmlns:a16="http://schemas.microsoft.com/office/drawing/2014/main" id="{983F99F6-8553-56CE-6C53-48FD46004A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762000"/>
            <a:ext cx="3439324" cy="2866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01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4" name="Picture 4" descr="Dřevěná deska z hrobky Hesire">
            <a:extLst>
              <a:ext uri="{FF2B5EF4-FFF2-40B4-BE49-F238E27FC236}">
                <a16:creationId xmlns:a16="http://schemas.microsoft.com/office/drawing/2014/main" id="{E6A37BE9-F38A-67D9-54D0-89B835233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65" y="0"/>
            <a:ext cx="320992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4C8CF843-02F6-344B-1891-5A230AD0CC61}"/>
              </a:ext>
            </a:extLst>
          </p:cNvPr>
          <p:cNvSpPr>
            <a:spLocks noGrp="1"/>
          </p:cNvSpPr>
          <p:nvPr>
            <p:ph type="title"/>
          </p:nvPr>
        </p:nvSpPr>
        <p:spPr>
          <a:xfrm>
            <a:off x="3429892" y="274638"/>
            <a:ext cx="5618242" cy="1143000"/>
          </a:xfrm>
        </p:spPr>
        <p:txBody>
          <a:bodyPr>
            <a:normAutofit fontScale="90000"/>
          </a:bodyPr>
          <a:lstStyle/>
          <a:p>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200" b="1" dirty="0">
                <a:solidFill>
                  <a:schemeClr val="bg2">
                    <a:lumMod val="90000"/>
                  </a:schemeClr>
                </a:solidFill>
                <a:latin typeface="Papyrus" panose="03070502060502030205" pitchFamily="66" charset="0"/>
              </a:rPr>
              <a:t>Wood Panel of </a:t>
            </a:r>
            <a:r>
              <a:rPr lang="en-US" sz="2200" b="1" dirty="0" err="1">
                <a:solidFill>
                  <a:schemeClr val="bg2">
                    <a:lumMod val="90000"/>
                  </a:schemeClr>
                </a:solidFill>
                <a:latin typeface="Papyrus" panose="03070502060502030205" pitchFamily="66" charset="0"/>
              </a:rPr>
              <a:t>HesyRa</a:t>
            </a:r>
            <a:r>
              <a:rPr lang="en-US" sz="2200" dirty="0">
                <a:solidFill>
                  <a:schemeClr val="bg2">
                    <a:lumMod val="90000"/>
                  </a:schemeClr>
                </a:solidFill>
                <a:latin typeface="Papyrus" panose="03070502060502030205" pitchFamily="66" charset="0"/>
              </a:rPr>
              <a:t>, c. 2600 BC, 3</a:t>
            </a:r>
            <a:r>
              <a:rPr lang="en-US" sz="2200" baseline="30000" dirty="0">
                <a:solidFill>
                  <a:schemeClr val="bg2">
                    <a:lumMod val="90000"/>
                  </a:schemeClr>
                </a:solidFill>
                <a:latin typeface="Papyrus" panose="03070502060502030205" pitchFamily="66" charset="0"/>
              </a:rPr>
              <a:t>rd</a:t>
            </a:r>
            <a:r>
              <a:rPr lang="en-US" sz="2200" dirty="0">
                <a:solidFill>
                  <a:schemeClr val="bg2">
                    <a:lumMod val="90000"/>
                  </a:schemeClr>
                </a:solidFill>
                <a:latin typeface="Papyrus" panose="03070502060502030205" pitchFamily="66" charset="0"/>
              </a:rPr>
              <a:t> Dynasty, Wood, The Egyptian Museum, Cairo, Egypt</a:t>
            </a:r>
            <a:br>
              <a:rPr lang="en-US" sz="22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3"/>
              </a:rPr>
              <a:t>https://commons.wikimedia.org/wiki/File:%C3%84gyptisches_Museum_Kairo_2016-03-29_Hesire_01.jpg</a:t>
            </a:r>
            <a:r>
              <a:rPr lang="en-US" sz="1100" dirty="0">
                <a:solidFill>
                  <a:schemeClr val="bg2">
                    <a:lumMod val="90000"/>
                  </a:schemeClr>
                </a:solidFill>
                <a:latin typeface="Papyrus" panose="03070502060502030205" pitchFamily="66" charset="0"/>
              </a:rPr>
              <a:t> </a:t>
            </a:r>
          </a:p>
        </p:txBody>
      </p:sp>
      <p:pic>
        <p:nvPicPr>
          <p:cNvPr id="25606" name="Picture 6" descr="stages of age">
            <a:extLst>
              <a:ext uri="{FF2B5EF4-FFF2-40B4-BE49-F238E27FC236}">
                <a16:creationId xmlns:a16="http://schemas.microsoft.com/office/drawing/2014/main" id="{ECCC25C1-1C82-E9FA-87CC-6E7A697812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894" y="2730893"/>
            <a:ext cx="5618242" cy="37445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portraits of Hesy-Ra">
            <a:extLst>
              <a:ext uri="{FF2B5EF4-FFF2-40B4-BE49-F238E27FC236}">
                <a16:creationId xmlns:a16="http://schemas.microsoft.com/office/drawing/2014/main" id="{6169F669-2A14-283B-0451-513C2AF99F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26" r="8672" b="-1"/>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1BC76E-D396-998E-47CD-C0C573320C2D}"/>
              </a:ext>
            </a:extLst>
          </p:cNvPr>
          <p:cNvSpPr>
            <a:spLocks noGrp="1"/>
          </p:cNvSpPr>
          <p:nvPr>
            <p:ph type="title"/>
          </p:nvPr>
        </p:nvSpPr>
        <p:spPr>
          <a:xfrm>
            <a:off x="822960" y="5791200"/>
            <a:ext cx="7543800" cy="685800"/>
          </a:xfrm>
          <a:effectLst>
            <a:outerShdw blurRad="50800" dist="38100" dir="2700000" algn="tl" rotWithShape="0">
              <a:prstClr val="black">
                <a:alpha val="40000"/>
              </a:prstClr>
            </a:outerShdw>
          </a:effectLst>
        </p:spPr>
        <p:txBody>
          <a:bodyPr vert="horz" lIns="91440" tIns="45720" rIns="91440" bIns="45720" rtlCol="0" anchor="b">
            <a:normAutofit/>
          </a:bodyPr>
          <a:lstStyle/>
          <a:p>
            <a:pPr>
              <a:lnSpc>
                <a:spcPct val="90000"/>
              </a:lnSpc>
            </a:pPr>
            <a:r>
              <a:rPr lang="en-US" sz="1200" dirty="0">
                <a:solidFill>
                  <a:schemeClr val="bg2">
                    <a:lumMod val="90000"/>
                  </a:schemeClr>
                </a:solidFill>
                <a:latin typeface="Papyrus" panose="03070502060502030205" pitchFamily="66" charset="0"/>
                <a:hlinkClick r:id="rId3"/>
              </a:rPr>
              <a:t>https://commons.wikimedia.org/wiki/File:%C3%84gyptisches_Museum_Kairo_2016-03-29_Hesire_01.jpg</a:t>
            </a:r>
            <a:endParaRPr lang="en-US" sz="1200" dirty="0">
              <a:solidFill>
                <a:schemeClr val="bg1"/>
              </a:solidFill>
              <a:latin typeface="Papyrus" panose="03070502060502030205" pitchFamily="66" charset="0"/>
            </a:endParaRPr>
          </a:p>
        </p:txBody>
      </p:sp>
      <p:pic>
        <p:nvPicPr>
          <p:cNvPr id="30722" name="Picture 2" descr="Cairo Museum CG 1428">
            <a:extLst>
              <a:ext uri="{FF2B5EF4-FFF2-40B4-BE49-F238E27FC236}">
                <a16:creationId xmlns:a16="http://schemas.microsoft.com/office/drawing/2014/main" id="{CABAB3BB-8D20-29B6-7D29-99DEEE1431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2464" y="228600"/>
            <a:ext cx="1787524"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83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BDBF56-C12F-DD13-8A51-801201729975}"/>
              </a:ext>
            </a:extLst>
          </p:cNvPr>
          <p:cNvSpPr>
            <a:spLocks noGrp="1"/>
          </p:cNvSpPr>
          <p:nvPr>
            <p:ph type="title"/>
          </p:nvPr>
        </p:nvSpPr>
        <p:spPr>
          <a:xfrm>
            <a:off x="4724400" y="274638"/>
            <a:ext cx="4343400" cy="1143000"/>
          </a:xfrm>
        </p:spPr>
        <p:txBody>
          <a:bodyPr>
            <a:normAutofit fontScale="90000"/>
          </a:bodyPr>
          <a:lstStyle/>
          <a:p>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Painted Limestone False Door of </a:t>
            </a:r>
            <a:r>
              <a:rPr lang="en-US" sz="2000" b="1" dirty="0" err="1">
                <a:solidFill>
                  <a:schemeClr val="bg2">
                    <a:lumMod val="90000"/>
                  </a:schemeClr>
                </a:solidFill>
                <a:latin typeface="Papyrus" panose="03070502060502030205" pitchFamily="66" charset="0"/>
              </a:rPr>
              <a:t>Iteti</a:t>
            </a:r>
            <a:r>
              <a:rPr lang="en-US" sz="2000" b="1" dirty="0">
                <a:solidFill>
                  <a:schemeClr val="bg2">
                    <a:lumMod val="90000"/>
                  </a:schemeClr>
                </a:solidFill>
                <a:latin typeface="Papyrus" panose="03070502060502030205" pitchFamily="66" charset="0"/>
              </a:rPr>
              <a:t> </a:t>
            </a:r>
            <a:r>
              <a:rPr lang="en-US" sz="2000" b="1" dirty="0" err="1">
                <a:solidFill>
                  <a:schemeClr val="bg2">
                    <a:lumMod val="90000"/>
                  </a:schemeClr>
                </a:solidFill>
                <a:latin typeface="Papyrus" panose="03070502060502030205" pitchFamily="66" charset="0"/>
              </a:rPr>
              <a:t>Ankhiris</a:t>
            </a:r>
            <a:r>
              <a:rPr lang="en-US" sz="2000" b="1" dirty="0">
                <a:solidFill>
                  <a:schemeClr val="bg2">
                    <a:lumMod val="90000"/>
                  </a:schemeClr>
                </a:solidFill>
                <a:latin typeface="Papyrus" panose="03070502060502030205" pitchFamily="66" charset="0"/>
              </a:rPr>
              <a:t> with Statue at back of Niche</a:t>
            </a:r>
            <a:r>
              <a:rPr lang="en-US" sz="2000" dirty="0">
                <a:solidFill>
                  <a:schemeClr val="bg2">
                    <a:lumMod val="90000"/>
                  </a:schemeClr>
                </a:solidFill>
                <a:latin typeface="Papyrus" panose="03070502060502030205" pitchFamily="66" charset="0"/>
              </a:rPr>
              <a:t>, ca. 2345–2181 BC, 6</a:t>
            </a:r>
            <a:r>
              <a:rPr lang="en-US" sz="2000" baseline="30000" dirty="0">
                <a:solidFill>
                  <a:schemeClr val="bg2">
                    <a:lumMod val="90000"/>
                  </a:schemeClr>
                </a:solidFill>
                <a:latin typeface="Papyrus" panose="03070502060502030205" pitchFamily="66" charset="0"/>
              </a:rPr>
              <a:t>th</a:t>
            </a:r>
            <a:r>
              <a:rPr lang="en-US" sz="2000" dirty="0">
                <a:solidFill>
                  <a:schemeClr val="bg2">
                    <a:lumMod val="90000"/>
                  </a:schemeClr>
                </a:solidFill>
                <a:latin typeface="Papyrus" panose="03070502060502030205" pitchFamily="66" charset="0"/>
              </a:rPr>
              <a:t> Dynasty, from Saqqara, Painted Limestone, Height: 315 cm, width: 210 cm, The Egyptian Museum, Cairo, Egypt</a:t>
            </a:r>
            <a:br>
              <a:rPr lang="en-US" sz="20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2"/>
              </a:rPr>
              <a:t>https://www.egyptianmuseumcairo.com/egyptian-museum-cairo/artefacts/false-door-with-statue-at-back-from-tomb-of-iteti/</a:t>
            </a:r>
            <a:r>
              <a:rPr lang="en-US" sz="1100" dirty="0">
                <a:solidFill>
                  <a:schemeClr val="bg2">
                    <a:lumMod val="90000"/>
                  </a:schemeClr>
                </a:solidFill>
                <a:latin typeface="Papyrus" panose="03070502060502030205" pitchFamily="66" charset="0"/>
              </a:rPr>
              <a:t> </a:t>
            </a:r>
          </a:p>
        </p:txBody>
      </p:sp>
      <p:pic>
        <p:nvPicPr>
          <p:cNvPr id="24578" name="Picture 2">
            <a:extLst>
              <a:ext uri="{FF2B5EF4-FFF2-40B4-BE49-F238E27FC236}">
                <a16:creationId xmlns:a16="http://schemas.microsoft.com/office/drawing/2014/main" id="{0B105317-1EF5-19A9-862F-31A9C0217A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4567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898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aqqara: The Ultimate Guide - Sailingstone Travel">
            <a:extLst>
              <a:ext uri="{FF2B5EF4-FFF2-40B4-BE49-F238E27FC236}">
                <a16:creationId xmlns:a16="http://schemas.microsoft.com/office/drawing/2014/main" id="{D3A64A53-F614-1B64-A5C5-48AA243349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75" r="6010"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D4A69D7-13E6-8387-2A67-771A54ED51D2}"/>
              </a:ext>
            </a:extLst>
          </p:cNvPr>
          <p:cNvSpPr>
            <a:spLocks noGrp="1"/>
          </p:cNvSpPr>
          <p:nvPr>
            <p:ph type="title"/>
          </p:nvPr>
        </p:nvSpPr>
        <p:spPr/>
        <p:txBody>
          <a:bodyPr>
            <a:normAutofit/>
          </a:bodyPr>
          <a:lstStyle/>
          <a:p>
            <a:r>
              <a:rPr lang="en-US" sz="2000" b="1" dirty="0">
                <a:latin typeface="Papyrus" panose="03070502060502030205" pitchFamily="66" charset="0"/>
              </a:rPr>
              <a:t>The Mastaba of </a:t>
            </a:r>
            <a:r>
              <a:rPr lang="en-US" sz="2000" b="1" dirty="0" err="1">
                <a:latin typeface="Papyrus" panose="03070502060502030205" pitchFamily="66" charset="0"/>
              </a:rPr>
              <a:t>Ti</a:t>
            </a:r>
            <a:r>
              <a:rPr lang="en-US" sz="2000" b="1" dirty="0">
                <a:latin typeface="Papyrus" panose="03070502060502030205" pitchFamily="66" charset="0"/>
              </a:rPr>
              <a:t>, ca. 2450 – 2350, 5</a:t>
            </a:r>
            <a:r>
              <a:rPr lang="en-US" sz="2000" b="1" baseline="30000" dirty="0">
                <a:latin typeface="Papyrus" panose="03070502060502030205" pitchFamily="66" charset="0"/>
              </a:rPr>
              <a:t>th</a:t>
            </a:r>
            <a:r>
              <a:rPr lang="en-US" sz="2000" b="1" dirty="0">
                <a:latin typeface="Papyrus" panose="03070502060502030205" pitchFamily="66" charset="0"/>
              </a:rPr>
              <a:t> Dynasty, Saqqara, Egypt</a:t>
            </a:r>
            <a:br>
              <a:rPr lang="en-US" sz="2000" b="1" dirty="0">
                <a:latin typeface="Papyrus" panose="03070502060502030205" pitchFamily="66" charset="0"/>
              </a:rPr>
            </a:br>
            <a:r>
              <a:rPr lang="en-US" sz="1000" dirty="0">
                <a:latin typeface="Papyrus" panose="03070502060502030205" pitchFamily="66" charset="0"/>
                <a:hlinkClick r:id="rId3"/>
              </a:rPr>
              <a:t>https://sailingstonetravel.com/saqqara-the-ultimate-guide/</a:t>
            </a:r>
            <a:r>
              <a:rPr lang="en-US" sz="1000" dirty="0">
                <a:latin typeface="Papyrus" panose="03070502060502030205" pitchFamily="66" charset="0"/>
              </a:rPr>
              <a:t> </a:t>
            </a:r>
          </a:p>
        </p:txBody>
      </p:sp>
    </p:spTree>
    <p:extLst>
      <p:ext uri="{BB962C8B-B14F-4D97-AF65-F5344CB8AC3E}">
        <p14:creationId xmlns:p14="http://schemas.microsoft.com/office/powerpoint/2010/main" val="2301950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088EF-3157-BB70-67D8-2210FE4F6D95}"/>
              </a:ext>
            </a:extLst>
          </p:cNvPr>
          <p:cNvSpPr>
            <a:spLocks noGrp="1"/>
          </p:cNvSpPr>
          <p:nvPr>
            <p:ph type="title"/>
          </p:nvPr>
        </p:nvSpPr>
        <p:spPr>
          <a:xfrm>
            <a:off x="4953000" y="274638"/>
            <a:ext cx="4114800" cy="1143000"/>
          </a:xfrm>
        </p:spPr>
        <p:txBody>
          <a:bodyPr>
            <a:normAutofit fontScale="90000"/>
          </a:bodyPr>
          <a:lstStyle/>
          <a:p>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Hippopotamus Hun</a:t>
            </a:r>
            <a:r>
              <a:rPr lang="en-US" sz="2000" dirty="0">
                <a:solidFill>
                  <a:srgbClr val="ECEADC"/>
                </a:solidFill>
                <a:latin typeface="Papyrus" panose="03070502060502030205" pitchFamily="66" charset="0"/>
              </a:rPr>
              <a:t>t, relief in the mastaba of </a:t>
            </a:r>
            <a:r>
              <a:rPr lang="en-US" sz="2000" dirty="0" err="1">
                <a:solidFill>
                  <a:srgbClr val="ECEADC"/>
                </a:solidFill>
                <a:latin typeface="Papyrus" panose="03070502060502030205" pitchFamily="66" charset="0"/>
              </a:rPr>
              <a:t>Ti</a:t>
            </a:r>
            <a:r>
              <a:rPr lang="en-US" sz="2000" dirty="0">
                <a:solidFill>
                  <a:srgbClr val="ECEADC"/>
                </a:solidFill>
                <a:latin typeface="Papyrus" panose="03070502060502030205" pitchFamily="66" charset="0"/>
              </a:rPr>
              <a:t>, ca. 2450 – 2350, 5</a:t>
            </a:r>
            <a:r>
              <a:rPr lang="en-US" sz="2000" baseline="30000" dirty="0">
                <a:solidFill>
                  <a:srgbClr val="ECEADC"/>
                </a:solidFill>
                <a:latin typeface="Papyrus" panose="03070502060502030205" pitchFamily="66" charset="0"/>
              </a:rPr>
              <a:t>th</a:t>
            </a:r>
            <a:r>
              <a:rPr lang="en-US" sz="2000" dirty="0">
                <a:solidFill>
                  <a:srgbClr val="ECEADC"/>
                </a:solidFill>
                <a:latin typeface="Papyrus" panose="03070502060502030205" pitchFamily="66" charset="0"/>
              </a:rPr>
              <a:t> Dynasty, Saqqara, Egypt</a:t>
            </a:r>
            <a:br>
              <a:rPr lang="en-US" sz="2000" dirty="0">
                <a:solidFill>
                  <a:srgbClr val="ECEADC"/>
                </a:solidFill>
                <a:latin typeface="Papyrus" panose="03070502060502030205" pitchFamily="66" charset="0"/>
              </a:rPr>
            </a:br>
            <a:r>
              <a:rPr lang="en-US" sz="1100" dirty="0">
                <a:solidFill>
                  <a:srgbClr val="ECEADC"/>
                </a:solidFill>
                <a:latin typeface="Papyrus" panose="03070502060502030205" pitchFamily="66" charset="0"/>
                <a:hlinkClick r:id="rId2"/>
              </a:rPr>
              <a:t>https://sites.google.com/site/katehymanmiad/art-history/prehistory-and-the-first-civilizations</a:t>
            </a:r>
            <a:r>
              <a:rPr lang="en-US" sz="1100" dirty="0">
                <a:solidFill>
                  <a:srgbClr val="ECEADC"/>
                </a:solidFill>
                <a:latin typeface="Papyrus" panose="03070502060502030205" pitchFamily="66" charset="0"/>
              </a:rPr>
              <a:t> </a:t>
            </a:r>
            <a:br>
              <a:rPr lang="en-US" sz="1100" dirty="0">
                <a:solidFill>
                  <a:srgbClr val="ECEADC"/>
                </a:solidFill>
                <a:latin typeface="Papyrus" panose="03070502060502030205" pitchFamily="66" charset="0"/>
              </a:rPr>
            </a:br>
            <a:r>
              <a:rPr lang="en-US" sz="1100" dirty="0">
                <a:solidFill>
                  <a:srgbClr val="ECEADC"/>
                </a:solidFill>
                <a:latin typeface="Papyrus" panose="03070502060502030205" pitchFamily="66" charset="0"/>
                <a:hlinkClick r:id="rId3"/>
              </a:rPr>
              <a:t>https://commons.wikimedia.org/wiki/File:Electric_catfish_in_Mastaba_of_Ti_bas-relief_colour.jpg</a:t>
            </a:r>
            <a:r>
              <a:rPr lang="en-US" sz="1100" dirty="0">
                <a:solidFill>
                  <a:srgbClr val="ECEADC"/>
                </a:solidFill>
                <a:latin typeface="Papyrus" panose="03070502060502030205" pitchFamily="66" charset="0"/>
              </a:rPr>
              <a:t> </a:t>
            </a:r>
          </a:p>
        </p:txBody>
      </p:sp>
      <p:pic>
        <p:nvPicPr>
          <p:cNvPr id="2050" name="Picture 2" descr="Prehistory and the First Civilizations - Kate Hyman">
            <a:extLst>
              <a:ext uri="{FF2B5EF4-FFF2-40B4-BE49-F238E27FC236}">
                <a16:creationId xmlns:a16="http://schemas.microsoft.com/office/drawing/2014/main" id="{65B5E642-7223-366E-381A-DB0FD0AF6A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4762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EDC303E0-052F-8259-1382-399CB2C816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1897" y="2133600"/>
            <a:ext cx="5075903" cy="4338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493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Mastaba of Ti | Mastaba of Ti Old Kingdom, 5th Dynasty Saqqa… | Flickr">
            <a:extLst>
              <a:ext uri="{FF2B5EF4-FFF2-40B4-BE49-F238E27FC236}">
                <a16:creationId xmlns:a16="http://schemas.microsoft.com/office/drawing/2014/main" id="{BBA1F6A8-B6B6-E4B7-3510-0E509AF5C6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58"/>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6FA460A-3031-993E-31D8-E122F9FCAEB3}"/>
              </a:ext>
            </a:extLst>
          </p:cNvPr>
          <p:cNvSpPr>
            <a:spLocks noGrp="1"/>
          </p:cNvSpPr>
          <p:nvPr>
            <p:ph type="title"/>
          </p:nvPr>
        </p:nvSpPr>
        <p:spPr/>
        <p:txBody>
          <a:bodyPr>
            <a:normAutofit/>
          </a:bodyPr>
          <a:lstStyle/>
          <a:p>
            <a:r>
              <a:rPr lang="en-US" sz="1200" dirty="0">
                <a:latin typeface="Papyrus" panose="03070502060502030205" pitchFamily="66" charset="0"/>
                <a:hlinkClick r:id="rId3"/>
              </a:rPr>
              <a:t>https://www.flickr.com/photos/manna4u/44522545732</a:t>
            </a:r>
            <a:r>
              <a:rPr lang="en-US" sz="1200" dirty="0">
                <a:latin typeface="Papyrus" panose="03070502060502030205" pitchFamily="66" charset="0"/>
              </a:rPr>
              <a:t> </a:t>
            </a:r>
          </a:p>
        </p:txBody>
      </p:sp>
    </p:spTree>
    <p:extLst>
      <p:ext uri="{BB962C8B-B14F-4D97-AF65-F5344CB8AC3E}">
        <p14:creationId xmlns:p14="http://schemas.microsoft.com/office/powerpoint/2010/main" val="2604159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A14-EB9F-E754-4E14-00C599C8A594}"/>
              </a:ext>
            </a:extLst>
          </p:cNvPr>
          <p:cNvSpPr>
            <a:spLocks noGrp="1"/>
          </p:cNvSpPr>
          <p:nvPr>
            <p:ph type="title"/>
          </p:nvPr>
        </p:nvSpPr>
        <p:spPr>
          <a:xfrm>
            <a:off x="5141912" y="274638"/>
            <a:ext cx="4002087" cy="1143000"/>
          </a:xfrm>
        </p:spPr>
        <p:txBody>
          <a:bodyPr>
            <a:normAutofit fontScale="90000"/>
          </a:bodyPr>
          <a:lstStyle/>
          <a:p>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r>
              <a:rPr lang="en-US" sz="2200" b="1" dirty="0">
                <a:solidFill>
                  <a:srgbClr val="ECEADC"/>
                </a:solidFill>
                <a:latin typeface="Papyrus" panose="03070502060502030205" pitchFamily="66" charset="0"/>
              </a:rPr>
              <a:t>The Mastaba of </a:t>
            </a:r>
            <a:r>
              <a:rPr lang="en-US" sz="2200" b="1" dirty="0" err="1">
                <a:solidFill>
                  <a:srgbClr val="ECEADC"/>
                </a:solidFill>
                <a:latin typeface="Papyrus" panose="03070502060502030205" pitchFamily="66" charset="0"/>
              </a:rPr>
              <a:t>Mereruka</a:t>
            </a:r>
            <a:r>
              <a:rPr lang="en-US" sz="2200" b="1" dirty="0">
                <a:solidFill>
                  <a:srgbClr val="ECEADC"/>
                </a:solidFill>
                <a:latin typeface="Papyrus" panose="03070502060502030205" pitchFamily="66" charset="0"/>
              </a:rPr>
              <a:t>, 6</a:t>
            </a:r>
            <a:r>
              <a:rPr lang="en-US" sz="2200" b="1" baseline="30000" dirty="0">
                <a:solidFill>
                  <a:srgbClr val="ECEADC"/>
                </a:solidFill>
                <a:latin typeface="Papyrus" panose="03070502060502030205" pitchFamily="66" charset="0"/>
              </a:rPr>
              <a:t>th</a:t>
            </a:r>
            <a:r>
              <a:rPr lang="en-US" sz="2200" b="1" dirty="0">
                <a:solidFill>
                  <a:srgbClr val="ECEADC"/>
                </a:solidFill>
                <a:latin typeface="Papyrus" panose="03070502060502030205" pitchFamily="66" charset="0"/>
              </a:rPr>
              <a:t> Dynasty, Saqqara, Egypt </a:t>
            </a:r>
            <a:br>
              <a:rPr lang="en-US" sz="2200" b="1" dirty="0">
                <a:solidFill>
                  <a:srgbClr val="ECEADC"/>
                </a:solidFill>
                <a:latin typeface="Papyrus" panose="03070502060502030205" pitchFamily="66" charset="0"/>
              </a:rPr>
            </a:br>
            <a:r>
              <a:rPr lang="en-US" sz="1100" dirty="0">
                <a:solidFill>
                  <a:srgbClr val="ECEADC"/>
                </a:solidFill>
                <a:latin typeface="Papyrus" panose="03070502060502030205" pitchFamily="66" charset="0"/>
                <a:hlinkClick r:id="rId2"/>
              </a:rPr>
              <a:t>https://en.wikipedia.org/wiki/Mereruka</a:t>
            </a:r>
            <a:r>
              <a:rPr lang="en-US" sz="1100" dirty="0">
                <a:solidFill>
                  <a:srgbClr val="ECEADC"/>
                </a:solidFill>
                <a:latin typeface="Papyrus" panose="03070502060502030205" pitchFamily="66" charset="0"/>
              </a:rPr>
              <a:t> </a:t>
            </a:r>
            <a:br>
              <a:rPr lang="en-US" sz="1100" dirty="0">
                <a:solidFill>
                  <a:srgbClr val="ECEADC"/>
                </a:solidFill>
                <a:latin typeface="Papyrus" panose="03070502060502030205" pitchFamily="66" charset="0"/>
              </a:rPr>
            </a:br>
            <a:r>
              <a:rPr lang="en-US" sz="1100" dirty="0">
                <a:solidFill>
                  <a:srgbClr val="ECEADC"/>
                </a:solidFill>
                <a:latin typeface="Papyrus" panose="03070502060502030205" pitchFamily="66" charset="0"/>
                <a:hlinkClick r:id="rId3"/>
              </a:rPr>
              <a:t>https://www.ancient-origins.net/ancient-places-africa/false-doors-gateways-egyptian-underworld-003214</a:t>
            </a:r>
            <a:r>
              <a:rPr lang="en-US" sz="1100" dirty="0">
                <a:solidFill>
                  <a:srgbClr val="ECEADC"/>
                </a:solidFill>
                <a:latin typeface="Papyrus" panose="03070502060502030205" pitchFamily="66" charset="0"/>
              </a:rPr>
              <a:t> </a:t>
            </a:r>
          </a:p>
        </p:txBody>
      </p:sp>
      <p:pic>
        <p:nvPicPr>
          <p:cNvPr id="31746" name="Picture 2">
            <a:extLst>
              <a:ext uri="{FF2B5EF4-FFF2-40B4-BE49-F238E27FC236}">
                <a16:creationId xmlns:a16="http://schemas.microsoft.com/office/drawing/2014/main" id="{3151EE53-0CB7-DC3D-247E-05016B0AD4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19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False Doors: The Gateways to the Egyptian Underworld | Ancient Origins">
            <a:extLst>
              <a:ext uri="{FF2B5EF4-FFF2-40B4-BE49-F238E27FC236}">
                <a16:creationId xmlns:a16="http://schemas.microsoft.com/office/drawing/2014/main" id="{1A34F79D-B542-D0E3-9A21-94413CCE1D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924" y="2743200"/>
            <a:ext cx="4878076" cy="3643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836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Mastaba of Mereruka | Mastaba of Mereruka Dynasty 6, reign o… | Flickr">
            <a:extLst>
              <a:ext uri="{FF2B5EF4-FFF2-40B4-BE49-F238E27FC236}">
                <a16:creationId xmlns:a16="http://schemas.microsoft.com/office/drawing/2014/main" id="{032CC5B0-2582-AB34-F31A-C6EEF60E9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8" y="-31955"/>
            <a:ext cx="9144000" cy="688995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59FA8B6-6CFF-EAC2-8149-240F5BB011CE}"/>
              </a:ext>
            </a:extLst>
          </p:cNvPr>
          <p:cNvSpPr>
            <a:spLocks noGrp="1"/>
          </p:cNvSpPr>
          <p:nvPr>
            <p:ph type="title"/>
          </p:nvPr>
        </p:nvSpPr>
        <p:spPr/>
        <p:txBody>
          <a:bodyPr>
            <a:normAutofit/>
          </a:bodyPr>
          <a:lstStyle/>
          <a:p>
            <a:r>
              <a:rPr lang="en-US" sz="1200" dirty="0">
                <a:latin typeface="Papyrus" panose="03070502060502030205" pitchFamily="66" charset="0"/>
                <a:hlinkClick r:id="rId3"/>
              </a:rPr>
              <a:t>https://www.flickr.com/photos/manna4u/43615373304</a:t>
            </a:r>
            <a:r>
              <a:rPr lang="en-US" sz="1200" dirty="0">
                <a:latin typeface="Papyrus" panose="03070502060502030205" pitchFamily="66" charset="0"/>
              </a:rPr>
              <a:t> </a:t>
            </a:r>
          </a:p>
        </p:txBody>
      </p:sp>
    </p:spTree>
    <p:extLst>
      <p:ext uri="{BB962C8B-B14F-4D97-AF65-F5344CB8AC3E}">
        <p14:creationId xmlns:p14="http://schemas.microsoft.com/office/powerpoint/2010/main" val="1890835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2200" b="1" dirty="0">
                <a:solidFill>
                  <a:srgbClr val="ECEADC"/>
                </a:solidFill>
                <a:latin typeface="Papyrus" panose="03070502060502030205" pitchFamily="66" charset="0"/>
              </a:rPr>
              <a:t>The </a:t>
            </a:r>
            <a:r>
              <a:rPr lang="en-US" sz="2200" b="1" dirty="0" err="1">
                <a:solidFill>
                  <a:srgbClr val="ECEADC"/>
                </a:solidFill>
                <a:latin typeface="Papyrus" panose="03070502060502030205" pitchFamily="66" charset="0"/>
              </a:rPr>
              <a:t>Meidum</a:t>
            </a:r>
            <a:r>
              <a:rPr lang="en-US" sz="2200" b="1" dirty="0">
                <a:solidFill>
                  <a:srgbClr val="ECEADC"/>
                </a:solidFill>
                <a:latin typeface="Papyrus" panose="03070502060502030205" pitchFamily="66" charset="0"/>
              </a:rPr>
              <a:t> Geese painting, c. 2620 BC, 3</a:t>
            </a:r>
            <a:r>
              <a:rPr lang="en-US" sz="2200" b="1" baseline="30000" dirty="0">
                <a:solidFill>
                  <a:srgbClr val="ECEADC"/>
                </a:solidFill>
                <a:latin typeface="Papyrus" panose="03070502060502030205" pitchFamily="66" charset="0"/>
              </a:rPr>
              <a:t>rd</a:t>
            </a:r>
            <a:r>
              <a:rPr lang="en-US" sz="2200" b="1" dirty="0">
                <a:solidFill>
                  <a:srgbClr val="ECEADC"/>
                </a:solidFill>
                <a:latin typeface="Papyrus" panose="03070502060502030205" pitchFamily="66" charset="0"/>
              </a:rPr>
              <a:t> Dynasty, from </a:t>
            </a:r>
            <a:r>
              <a:rPr lang="en-US" sz="2200" b="1" dirty="0" err="1">
                <a:solidFill>
                  <a:srgbClr val="ECEADC"/>
                </a:solidFill>
                <a:latin typeface="Papyrus" panose="03070502060502030205" pitchFamily="66" charset="0"/>
              </a:rPr>
              <a:t>Meidum</a:t>
            </a:r>
            <a:r>
              <a:rPr lang="en-US" sz="2200" b="1" dirty="0">
                <a:solidFill>
                  <a:srgbClr val="ECEADC"/>
                </a:solidFill>
                <a:latin typeface="Papyrus" panose="03070502060502030205" pitchFamily="66" charset="0"/>
              </a:rPr>
              <a:t>, Egypt</a:t>
            </a:r>
            <a:br>
              <a:rPr lang="en-US" sz="2000" b="1" dirty="0">
                <a:solidFill>
                  <a:srgbClr val="ECEADC"/>
                </a:solidFill>
                <a:latin typeface="Papyrus" panose="03070502060502030205" pitchFamily="66" charset="0"/>
              </a:rPr>
            </a:br>
            <a:r>
              <a:rPr lang="en-US" sz="1100" b="1" dirty="0">
                <a:solidFill>
                  <a:srgbClr val="ECEADC"/>
                </a:solidFill>
                <a:latin typeface="Papyrus" panose="03070502060502030205" pitchFamily="66" charset="0"/>
                <a:hlinkClick r:id="rId2"/>
              </a:rPr>
              <a:t>https://egyptiangeographic.com/en/news/show/351</a:t>
            </a:r>
            <a:r>
              <a:rPr lang="en-US" sz="1100" b="1" dirty="0">
                <a:solidFill>
                  <a:srgbClr val="ECEADC"/>
                </a:solidFill>
                <a:latin typeface="Papyrus" panose="03070502060502030205" pitchFamily="66" charset="0"/>
              </a:rPr>
              <a:t> and </a:t>
            </a:r>
            <a:r>
              <a:rPr lang="en-US" sz="1100" b="1" dirty="0">
                <a:solidFill>
                  <a:srgbClr val="ECEADC"/>
                </a:solidFill>
                <a:latin typeface="Papyrus" panose="03070502060502030205" pitchFamily="66" charset="0"/>
                <a:hlinkClick r:id="rId3"/>
              </a:rPr>
              <a:t>https://www.nbcnews.com/science/science-news/egypts-famous-meidum-geese-painting-may-be-fake-n333491</a:t>
            </a:r>
            <a:r>
              <a:rPr lang="en-US" sz="1100" b="1" dirty="0">
                <a:solidFill>
                  <a:srgbClr val="ECEADC"/>
                </a:solidFill>
                <a:latin typeface="Papyrus" panose="03070502060502030205" pitchFamily="66" charset="0"/>
              </a:rPr>
              <a:t> </a:t>
            </a: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solidFill>
                  <a:srgbClr val="ECEADC"/>
                </a:solidFill>
                <a:latin typeface="Papyrus" panose="03070502060502030205" pitchFamily="66" charset="0"/>
              </a:rPr>
            </a:br>
            <a:br>
              <a:rPr lang="en-US" sz="1100" b="1" dirty="0"/>
            </a:br>
            <a:endParaRPr lang="en-US" sz="1100" b="1" dirty="0"/>
          </a:p>
        </p:txBody>
      </p:sp>
      <p:pic>
        <p:nvPicPr>
          <p:cNvPr id="6146" name="Picture 2" descr="Egypt's Famous 'Meidum Geese' Painting May Be a Fake">
            <a:extLst>
              <a:ext uri="{FF2B5EF4-FFF2-40B4-BE49-F238E27FC236}">
                <a16:creationId xmlns:a16="http://schemas.microsoft.com/office/drawing/2014/main" id="{2D85EB56-1661-1E45-6CBF-82F28CFA9C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3848"/>
            <a:ext cx="9144000" cy="143033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haraonic geese: His painting at Meidum was described as 'Mona Lisa' of  Egyptian art">
            <a:extLst>
              <a:ext uri="{FF2B5EF4-FFF2-40B4-BE49-F238E27FC236}">
                <a16:creationId xmlns:a16="http://schemas.microsoft.com/office/drawing/2014/main" id="{5C6C9126-DFED-A922-F5F8-0F3B8C23D5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0"/>
            <a:ext cx="9144000"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Meidum Goose | The far right goose in the painted plaster sc… | Flickr">
            <a:extLst>
              <a:ext uri="{FF2B5EF4-FFF2-40B4-BE49-F238E27FC236}">
                <a16:creationId xmlns:a16="http://schemas.microsoft.com/office/drawing/2014/main" id="{B97BA096-F100-8783-6524-3771D1E2FE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05CD1896-E229-C803-173C-F8F6CFC514CC}"/>
              </a:ext>
            </a:extLst>
          </p:cNvPr>
          <p:cNvSpPr>
            <a:spLocks noGrp="1"/>
          </p:cNvSpPr>
          <p:nvPr>
            <p:ph type="title"/>
          </p:nvPr>
        </p:nvSpPr>
        <p:spPr>
          <a:xfrm>
            <a:off x="457200" y="6172200"/>
            <a:ext cx="8229600" cy="685800"/>
          </a:xfrm>
        </p:spPr>
        <p:txBody>
          <a:bodyPr>
            <a:normAutofit/>
          </a:bodyPr>
          <a:lstStyle/>
          <a:p>
            <a:r>
              <a:rPr lang="en-US" sz="1200" dirty="0">
                <a:solidFill>
                  <a:srgbClr val="ECEADC"/>
                </a:solidFill>
                <a:latin typeface="Papyrus" panose="03070502060502030205" pitchFamily="66" charset="0"/>
                <a:hlinkClick r:id="rId3"/>
              </a:rPr>
              <a:t>https://www.flickr.com/photos/ckirie/44534255914</a:t>
            </a:r>
            <a:r>
              <a:rPr lang="en-US" sz="1200" dirty="0">
                <a:solidFill>
                  <a:srgbClr val="ECEADC"/>
                </a:solidFill>
                <a:latin typeface="Papyrus" panose="03070502060502030205" pitchFamily="66" charset="0"/>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br>
              <a:rPr lang="en-US" sz="2000" b="1" dirty="0">
                <a:solidFill>
                  <a:srgbClr val="ECEADC"/>
                </a:solidFill>
                <a:latin typeface="Papyrus" panose="03070502060502030205" pitchFamily="66" charset="0"/>
              </a:rPr>
            </a:br>
            <a:r>
              <a:rPr lang="en-US" sz="2200" b="1" dirty="0">
                <a:solidFill>
                  <a:srgbClr val="ECEADC"/>
                </a:solidFill>
                <a:latin typeface="Papyrus" panose="03070502060502030205" pitchFamily="66" charset="0"/>
              </a:rPr>
              <a:t>Tomb of Queen </a:t>
            </a:r>
            <a:r>
              <a:rPr lang="en-US" sz="2200" b="1" dirty="0" err="1">
                <a:solidFill>
                  <a:srgbClr val="ECEADC"/>
                </a:solidFill>
                <a:latin typeface="Papyrus" panose="03070502060502030205" pitchFamily="66" charset="0"/>
              </a:rPr>
              <a:t>Hatephere</a:t>
            </a:r>
            <a:r>
              <a:rPr lang="en-US" sz="2200" b="1" dirty="0">
                <a:solidFill>
                  <a:srgbClr val="ECEADC"/>
                </a:solidFill>
                <a:latin typeface="Papyrus" panose="03070502060502030205" pitchFamily="66" charset="0"/>
              </a:rPr>
              <a:t>, </a:t>
            </a:r>
            <a:r>
              <a:rPr lang="en-US" sz="2200" dirty="0">
                <a:solidFill>
                  <a:srgbClr val="ECEADC"/>
                </a:solidFill>
                <a:latin typeface="Papyrus" panose="03070502060502030205" pitchFamily="66" charset="0"/>
              </a:rPr>
              <a:t>c. 256 BC, 4</a:t>
            </a:r>
            <a:r>
              <a:rPr lang="en-US" sz="2200" baseline="30000" dirty="0">
                <a:solidFill>
                  <a:srgbClr val="ECEADC"/>
                </a:solidFill>
                <a:latin typeface="Papyrus" panose="03070502060502030205" pitchFamily="66" charset="0"/>
              </a:rPr>
              <a:t>th</a:t>
            </a:r>
            <a:r>
              <a:rPr lang="en-US" sz="2200" dirty="0">
                <a:solidFill>
                  <a:srgbClr val="ECEADC"/>
                </a:solidFill>
                <a:latin typeface="Papyrus" panose="03070502060502030205" pitchFamily="66" charset="0"/>
              </a:rPr>
              <a:t> Dynasty, Giza, Egypt</a:t>
            </a:r>
            <a:br>
              <a:rPr lang="en-US" sz="2200" dirty="0">
                <a:solidFill>
                  <a:srgbClr val="ECEADC"/>
                </a:solidFill>
                <a:latin typeface="Papyrus" panose="03070502060502030205" pitchFamily="66" charset="0"/>
              </a:rPr>
            </a:br>
            <a:r>
              <a:rPr lang="en-US" sz="2200" dirty="0">
                <a:solidFill>
                  <a:srgbClr val="ECEADC"/>
                </a:solidFill>
                <a:latin typeface="Papyrus" panose="03070502060502030205" pitchFamily="66" charset="0"/>
              </a:rPr>
              <a:t>  </a:t>
            </a:r>
            <a:r>
              <a:rPr lang="en-US" sz="1300" dirty="0">
                <a:solidFill>
                  <a:srgbClr val="ECEADC"/>
                </a:solidFill>
                <a:latin typeface="Papyrus" panose="03070502060502030205" pitchFamily="66" charset="0"/>
                <a:hlinkClick r:id="rId2"/>
              </a:rPr>
              <a:t>http://www.touregypt.net/featurestories/hetepheres.htm</a:t>
            </a:r>
            <a:r>
              <a:rPr lang="en-US" sz="1300" dirty="0">
                <a:solidFill>
                  <a:srgbClr val="ECEADC"/>
                </a:solidFill>
                <a:latin typeface="Papyrus" panose="03070502060502030205" pitchFamily="66" charset="0"/>
              </a:rPr>
              <a:t> </a:t>
            </a:r>
          </a:p>
        </p:txBody>
      </p:sp>
      <p:pic>
        <p:nvPicPr>
          <p:cNvPr id="10242" name="Picture 2" descr="Working to excavate the Tomb of Hetepheres at Giza, near her son's Great Pyramid">
            <a:extLst>
              <a:ext uri="{FF2B5EF4-FFF2-40B4-BE49-F238E27FC236}">
                <a16:creationId xmlns:a16="http://schemas.microsoft.com/office/drawing/2014/main" id="{40634D6A-F736-FA9A-BA74-EA5ED0B600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2895600"/>
            <a:ext cx="4699790" cy="283208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A young Dows Dunham near the end of his work on the tomb of Hetepheres">
            <a:extLst>
              <a:ext uri="{FF2B5EF4-FFF2-40B4-BE49-F238E27FC236}">
                <a16:creationId xmlns:a16="http://schemas.microsoft.com/office/drawing/2014/main" id="{D554F7E1-DB38-9AE0-9DD2-CFC44EBE36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886058"/>
            <a:ext cx="4095750" cy="28830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Bedroom of Queen Hetepheres I (reproduction) | Museum of Fine Arts, Boston  | Egypt art, Egyptian art, Ancient egyptian art">
            <a:extLst>
              <a:ext uri="{FF2B5EF4-FFF2-40B4-BE49-F238E27FC236}">
                <a16:creationId xmlns:a16="http://schemas.microsoft.com/office/drawing/2014/main" id="{FEAE26FF-13B3-7FCE-3A4E-679FA997E8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09"/>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BD598E7-7783-2290-BF9F-B04AF96985B4}"/>
              </a:ext>
            </a:extLst>
          </p:cNvPr>
          <p:cNvSpPr>
            <a:spLocks noGrp="1"/>
          </p:cNvSpPr>
          <p:nvPr>
            <p:ph type="title"/>
          </p:nvPr>
        </p:nvSpPr>
        <p:spPr/>
        <p:txBody>
          <a:bodyPr>
            <a:normAutofit fontScale="90000"/>
          </a:bodyPr>
          <a:lstStyle/>
          <a:p>
            <a:br>
              <a:rPr lang="en-US" sz="2000" b="1" dirty="0">
                <a:solidFill>
                  <a:srgbClr val="ECEADC"/>
                </a:solidFill>
                <a:latin typeface="Papyrus" panose="03070502060502030205" pitchFamily="66" charset="0"/>
              </a:rPr>
            </a:br>
            <a:r>
              <a:rPr lang="en-US" sz="2000" b="1" dirty="0">
                <a:solidFill>
                  <a:srgbClr val="ECEADC"/>
                </a:solidFill>
                <a:latin typeface="Papyrus" panose="03070502060502030205" pitchFamily="66" charset="0"/>
              </a:rPr>
              <a:t>Queen </a:t>
            </a:r>
            <a:r>
              <a:rPr lang="en-US" sz="2000" b="1" dirty="0" err="1">
                <a:solidFill>
                  <a:srgbClr val="ECEADC"/>
                </a:solidFill>
                <a:latin typeface="Papyrus" panose="03070502060502030205" pitchFamily="66" charset="0"/>
              </a:rPr>
              <a:t>Hatephere’s</a:t>
            </a:r>
            <a:r>
              <a:rPr lang="en-US" sz="2000" b="1" dirty="0">
                <a:solidFill>
                  <a:srgbClr val="ECEADC"/>
                </a:solidFill>
                <a:latin typeface="Papyrus" panose="03070502060502030205" pitchFamily="66" charset="0"/>
              </a:rPr>
              <a:t> </a:t>
            </a:r>
            <a:r>
              <a:rPr lang="en-US" sz="2000" b="1" dirty="0" err="1">
                <a:solidFill>
                  <a:srgbClr val="ECEADC"/>
                </a:solidFill>
                <a:latin typeface="Papyrus" panose="03070502060502030205" pitchFamily="66" charset="0"/>
              </a:rPr>
              <a:t>Firniture</a:t>
            </a:r>
            <a:r>
              <a:rPr lang="en-US" sz="2000" b="1" dirty="0">
                <a:solidFill>
                  <a:srgbClr val="ECEADC"/>
                </a:solidFill>
                <a:latin typeface="Papyrus" panose="03070502060502030205" pitchFamily="66" charset="0"/>
              </a:rPr>
              <a:t>, </a:t>
            </a:r>
            <a:r>
              <a:rPr lang="en-US" sz="2000" dirty="0">
                <a:solidFill>
                  <a:srgbClr val="ECEADC"/>
                </a:solidFill>
                <a:latin typeface="Papyrus" panose="03070502060502030205" pitchFamily="66" charset="0"/>
              </a:rPr>
              <a:t>c. 256 BC, 4</a:t>
            </a:r>
            <a:r>
              <a:rPr lang="en-US" sz="2000" baseline="30000" dirty="0">
                <a:solidFill>
                  <a:srgbClr val="ECEADC"/>
                </a:solidFill>
                <a:latin typeface="Papyrus" panose="03070502060502030205" pitchFamily="66" charset="0"/>
              </a:rPr>
              <a:t>th</a:t>
            </a:r>
            <a:r>
              <a:rPr lang="en-US" sz="2000" dirty="0">
                <a:solidFill>
                  <a:srgbClr val="ECEADC"/>
                </a:solidFill>
                <a:latin typeface="Papyrus" panose="03070502060502030205" pitchFamily="66" charset="0"/>
              </a:rPr>
              <a:t> Dynasty, The Egyptian Museum, Cairo, Egypt </a:t>
            </a:r>
            <a:br>
              <a:rPr lang="en-US" sz="2000" dirty="0">
                <a:solidFill>
                  <a:srgbClr val="ECEADC"/>
                </a:solidFill>
                <a:latin typeface="Papyrus" panose="03070502060502030205" pitchFamily="66" charset="0"/>
              </a:rPr>
            </a:br>
            <a:r>
              <a:rPr lang="en-US" sz="1000" dirty="0">
                <a:solidFill>
                  <a:srgbClr val="ECEADC"/>
                </a:solidFill>
                <a:latin typeface="Papyrus" panose="03070502060502030205" pitchFamily="66" charset="0"/>
                <a:hlinkClick r:id="rId3"/>
              </a:rPr>
              <a:t>https://br.pinterest.com/pin/592504894705713294/</a:t>
            </a:r>
            <a:r>
              <a:rPr lang="en-US" sz="1000" dirty="0">
                <a:solidFill>
                  <a:srgbClr val="ECEADC"/>
                </a:solidFill>
                <a:latin typeface="Papyrus" panose="03070502060502030205" pitchFamily="66" charset="0"/>
              </a:rPr>
              <a:t> </a:t>
            </a:r>
          </a:p>
        </p:txBody>
      </p:sp>
    </p:spTree>
    <p:extLst>
      <p:ext uri="{BB962C8B-B14F-4D97-AF65-F5344CB8AC3E}">
        <p14:creationId xmlns:p14="http://schemas.microsoft.com/office/powerpoint/2010/main" val="2699823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descr="A gilded wooden chariot char was found as part of the funerary furniture of Hetepheres">
            <a:extLst>
              <a:ext uri="{FF2B5EF4-FFF2-40B4-BE49-F238E27FC236}">
                <a16:creationId xmlns:a16="http://schemas.microsoft.com/office/drawing/2014/main" id="{C6F98081-CCAD-4DB1-9A30-529BBC36EA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4761" y="152400"/>
            <a:ext cx="3933039"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etepheres' funerary bed, discovered in her tomb at Giza">
            <a:extLst>
              <a:ext uri="{FF2B5EF4-FFF2-40B4-BE49-F238E27FC236}">
                <a16:creationId xmlns:a16="http://schemas.microsoft.com/office/drawing/2014/main" id="{9CF942BE-141E-DB9F-AF29-D06412A3D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 y="152400"/>
            <a:ext cx="4987255" cy="22098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D65FC51-A8A7-00A9-927A-591B1CAB1E2B}"/>
              </a:ext>
            </a:extLst>
          </p:cNvPr>
          <p:cNvSpPr>
            <a:spLocks noGrp="1"/>
          </p:cNvSpPr>
          <p:nvPr>
            <p:ph type="title"/>
          </p:nvPr>
        </p:nvSpPr>
        <p:spPr>
          <a:xfrm>
            <a:off x="5142133" y="2362198"/>
            <a:ext cx="3903479" cy="1066801"/>
          </a:xfrm>
        </p:spPr>
        <p:txBody>
          <a:bodyPr>
            <a:normAutofit/>
          </a:bodyPr>
          <a:lstStyle/>
          <a:p>
            <a:r>
              <a:rPr lang="en-US" sz="1200" dirty="0">
                <a:solidFill>
                  <a:srgbClr val="ECEADC"/>
                </a:solidFill>
                <a:latin typeface="Papyrus" panose="03070502060502030205" pitchFamily="66" charset="0"/>
                <a:hlinkClick r:id="rId4"/>
              </a:rPr>
              <a:t>http://www.touregypt.net/featurestories/hetepheres.htm</a:t>
            </a:r>
            <a:br>
              <a:rPr lang="en-US" sz="1200" dirty="0">
                <a:solidFill>
                  <a:srgbClr val="ECEADC"/>
                </a:solidFill>
                <a:latin typeface="Papyrus" panose="03070502060502030205" pitchFamily="66" charset="0"/>
              </a:rPr>
            </a:br>
            <a:r>
              <a:rPr lang="en-US" sz="1200" dirty="0">
                <a:solidFill>
                  <a:srgbClr val="ECEADC"/>
                </a:solidFill>
                <a:latin typeface="Papyrus" panose="03070502060502030205" pitchFamily="66" charset="0"/>
                <a:hlinkClick r:id="rId5"/>
              </a:rPr>
              <a:t>https://gr.pinterest.com/pin/109986415885012231/</a:t>
            </a:r>
            <a:r>
              <a:rPr lang="en-US" sz="1200" dirty="0">
                <a:solidFill>
                  <a:srgbClr val="ECEADC"/>
                </a:solidFill>
                <a:latin typeface="Papyrus" panose="03070502060502030205" pitchFamily="66" charset="0"/>
              </a:rPr>
              <a:t>  </a:t>
            </a:r>
          </a:p>
        </p:txBody>
      </p:sp>
      <p:pic>
        <p:nvPicPr>
          <p:cNvPr id="11272" name="Picture 8" descr="A beautifully inscripted wooden box from the shaft of Hetepheres">
            <a:extLst>
              <a:ext uri="{FF2B5EF4-FFF2-40B4-BE49-F238E27FC236}">
                <a16:creationId xmlns:a16="http://schemas.microsoft.com/office/drawing/2014/main" id="{F0241D0A-2337-4906-3D48-C6FAEA148F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573" y="2636273"/>
            <a:ext cx="4979881" cy="1696065"/>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Gold vessels from the tomb of Hetepheres, who is thought to be the mother of Khufu">
            <a:extLst>
              <a:ext uri="{FF2B5EF4-FFF2-40B4-BE49-F238E27FC236}">
                <a16:creationId xmlns:a16="http://schemas.microsoft.com/office/drawing/2014/main" id="{34DFA317-D48C-8C8F-9543-F7E3C9C79D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370" y="4606412"/>
            <a:ext cx="4963084" cy="2144712"/>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Armchair of Queen Hetepheres I (reproduction) | Museum of Fine Arts, Boston  | Egyptian furniture, Chair, Ancient egyptian art">
            <a:extLst>
              <a:ext uri="{FF2B5EF4-FFF2-40B4-BE49-F238E27FC236}">
                <a16:creationId xmlns:a16="http://schemas.microsoft.com/office/drawing/2014/main" id="{CB4B705A-6715-272B-84D4-6F74BF1F5A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2134" y="3429000"/>
            <a:ext cx="3903479" cy="3331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729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29CFB-EC84-54D8-E121-38F1C75ADD2D}"/>
              </a:ext>
            </a:extLst>
          </p:cNvPr>
          <p:cNvSpPr>
            <a:spLocks noGrp="1"/>
          </p:cNvSpPr>
          <p:nvPr>
            <p:ph type="title"/>
          </p:nvPr>
        </p:nvSpPr>
        <p:spPr>
          <a:xfrm>
            <a:off x="1" y="274638"/>
            <a:ext cx="2590800" cy="1143000"/>
          </a:xfrm>
        </p:spPr>
        <p:txBody>
          <a:bodyPr>
            <a:normAutofit fontScale="90000"/>
          </a:bodyPr>
          <a:lstStyle/>
          <a:p>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br>
              <a:rPr lang="en-US" sz="2000" dirty="0">
                <a:solidFill>
                  <a:srgbClr val="ECEADC"/>
                </a:solidFill>
                <a:latin typeface="Papyrus" panose="03070502060502030205" pitchFamily="66" charset="0"/>
              </a:rPr>
            </a:br>
            <a:r>
              <a:rPr lang="en-US" sz="2200" b="1" dirty="0">
                <a:solidFill>
                  <a:srgbClr val="ECEADC"/>
                </a:solidFill>
                <a:latin typeface="Papyrus" panose="03070502060502030205" pitchFamily="66" charset="0"/>
              </a:rPr>
              <a:t>Silver bracelets with butterfly design of Queen </a:t>
            </a:r>
            <a:r>
              <a:rPr lang="en-US" sz="2200" b="1" dirty="0" err="1">
                <a:solidFill>
                  <a:srgbClr val="ECEADC"/>
                </a:solidFill>
                <a:latin typeface="Papyrus" panose="03070502060502030205" pitchFamily="66" charset="0"/>
              </a:rPr>
              <a:t>Hetephere’s</a:t>
            </a:r>
            <a:r>
              <a:rPr lang="en-US" sz="2200" b="1" dirty="0">
                <a:solidFill>
                  <a:srgbClr val="ECEADC"/>
                </a:solidFill>
                <a:latin typeface="Papyrus" panose="03070502060502030205" pitchFamily="66" charset="0"/>
              </a:rPr>
              <a:t>,  c. </a:t>
            </a:r>
            <a:r>
              <a:rPr lang="en-US" sz="2200" dirty="0">
                <a:solidFill>
                  <a:srgbClr val="ECEADC"/>
                </a:solidFill>
                <a:latin typeface="Papyrus" panose="03070502060502030205" pitchFamily="66" charset="0"/>
              </a:rPr>
              <a:t>2575-2550, 4th Dynasty, </a:t>
            </a:r>
            <a:r>
              <a:rPr lang="en-US" sz="2200" dirty="0">
                <a:solidFill>
                  <a:schemeClr val="bg2">
                    <a:lumMod val="90000"/>
                  </a:schemeClr>
                </a:solidFill>
                <a:latin typeface="Papyrus" panose="03070502060502030205" pitchFamily="66" charset="0"/>
              </a:rPr>
              <a:t>The Egyptian Museum, Cairo, Egypt</a:t>
            </a:r>
            <a:br>
              <a:rPr lang="en-US" sz="22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2"/>
              </a:rPr>
              <a:t>https://www.reddit.com/r/ArtefactPorn/comments/thkpfs/silver_bracelets_with_butterfly_design_of_queen/</a:t>
            </a:r>
            <a:r>
              <a:rPr lang="en-US" sz="1100" dirty="0">
                <a:solidFill>
                  <a:schemeClr val="bg2">
                    <a:lumMod val="90000"/>
                  </a:schemeClr>
                </a:solidFill>
                <a:latin typeface="Papyrus" panose="03070502060502030205" pitchFamily="66" charset="0"/>
              </a:rPr>
              <a:t> </a:t>
            </a:r>
            <a:br>
              <a:rPr lang="en-US" sz="1100" dirty="0">
                <a:solidFill>
                  <a:schemeClr val="bg2">
                    <a:lumMod val="90000"/>
                  </a:schemeClr>
                </a:solidFill>
                <a:latin typeface="Papyrus" panose="03070502060502030205" pitchFamily="66" charset="0"/>
              </a:rPr>
            </a:br>
            <a:r>
              <a:rPr lang="en-US" sz="1100" dirty="0">
                <a:solidFill>
                  <a:schemeClr val="bg2">
                    <a:lumMod val="90000"/>
                  </a:schemeClr>
                </a:solidFill>
                <a:latin typeface="Papyrus" panose="03070502060502030205" pitchFamily="66" charset="0"/>
                <a:hlinkClick r:id="rId3"/>
              </a:rPr>
              <a:t>https://gr.pinterest.com/pin/Aei5XE-woUGvPyn-PqESNzXHDihdrJRcqVLBWDZoiM5bzBCKSoeobgc/</a:t>
            </a:r>
            <a:r>
              <a:rPr lang="en-US" sz="1100" dirty="0">
                <a:solidFill>
                  <a:schemeClr val="bg2">
                    <a:lumMod val="90000"/>
                  </a:schemeClr>
                </a:solidFill>
                <a:latin typeface="Papyrus" panose="03070502060502030205" pitchFamily="66" charset="0"/>
              </a:rPr>
              <a:t> </a:t>
            </a:r>
            <a:br>
              <a:rPr lang="en-US" sz="2200" dirty="0">
                <a:solidFill>
                  <a:schemeClr val="bg2">
                    <a:lumMod val="90000"/>
                  </a:schemeClr>
                </a:solidFill>
                <a:latin typeface="Papyrus" panose="03070502060502030205" pitchFamily="66" charset="0"/>
              </a:rPr>
            </a:br>
            <a:endParaRPr lang="en-US" sz="2200" dirty="0">
              <a:solidFill>
                <a:srgbClr val="ECEADC"/>
              </a:solidFill>
              <a:latin typeface="Papyrus" panose="03070502060502030205" pitchFamily="66" charset="0"/>
            </a:endParaRPr>
          </a:p>
        </p:txBody>
      </p:sp>
      <p:pic>
        <p:nvPicPr>
          <p:cNvPr id="8194" name="Picture 2" descr="Silver bracelets with butterfly design of Queen Hetepheres I. Old Kingdom,  4th Dynasty, ca. 2575-2550 BCE. Now housed at the Egyptian Museum in Cairo  [1280x1363] : r/ArtefactPorn">
            <a:extLst>
              <a:ext uri="{FF2B5EF4-FFF2-40B4-BE49-F238E27FC236}">
                <a16:creationId xmlns:a16="http://schemas.microsoft.com/office/drawing/2014/main" id="{B89DCAA7-129A-D6AA-7A79-0DE175B6A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9665"/>
            <a:ext cx="64404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ox of Hetepheres I's bracelets. Queen Hetepheres I,wife of Pharaoh Sneferu,Fourth  Dynasty.Case… | Ancient egypt civilization, Ancient egypt pharaohs, Ancient  egypt">
            <a:extLst>
              <a:ext uri="{FF2B5EF4-FFF2-40B4-BE49-F238E27FC236}">
                <a16:creationId xmlns:a16="http://schemas.microsoft.com/office/drawing/2014/main" id="{82E6EF46-E885-4CB5-6A91-81ACFDCB0C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3" y="125437"/>
            <a:ext cx="2401887" cy="3423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3210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24A044F9-D9A7-7843-82B1-17D005166544}"/>
              </a:ext>
            </a:extLst>
          </p:cNvPr>
          <p:cNvSpPr/>
          <p:nvPr/>
        </p:nvSpPr>
        <p:spPr>
          <a:xfrm>
            <a:off x="300038" y="311401"/>
            <a:ext cx="8543925" cy="6258502"/>
          </a:xfrm>
          <a:custGeom>
            <a:avLst/>
            <a:gdLst>
              <a:gd name="connsiteX0" fmla="*/ 8543925 w 8543925"/>
              <a:gd name="connsiteY0" fmla="*/ 391156 h 6258502"/>
              <a:gd name="connsiteX1" fmla="*/ 8152769 w 8543925"/>
              <a:gd name="connsiteY1" fmla="*/ 782312 h 6258502"/>
              <a:gd name="connsiteX2" fmla="*/ 8152769 w 8543925"/>
              <a:gd name="connsiteY2" fmla="*/ 391156 h 6258502"/>
              <a:gd name="connsiteX3" fmla="*/ 7957191 w 8543925"/>
              <a:gd name="connsiteY3" fmla="*/ 586734 h 6258502"/>
              <a:gd name="connsiteX4" fmla="*/ 7761613 w 8543925"/>
              <a:gd name="connsiteY4" fmla="*/ 391156 h 6258502"/>
              <a:gd name="connsiteX5" fmla="*/ 7761612 w 8543925"/>
              <a:gd name="connsiteY5" fmla="*/ 782313 h 6258502"/>
              <a:gd name="connsiteX6" fmla="*/ 391156 w 8543925"/>
              <a:gd name="connsiteY6" fmla="*/ 782313 h 6258502"/>
              <a:gd name="connsiteX7" fmla="*/ 0 w 8543925"/>
              <a:gd name="connsiteY7" fmla="*/ 1173469 h 6258502"/>
              <a:gd name="connsiteX8" fmla="*/ 0 w 8543925"/>
              <a:gd name="connsiteY8" fmla="*/ 5867346 h 6258502"/>
              <a:gd name="connsiteX9" fmla="*/ 391156 w 8543925"/>
              <a:gd name="connsiteY9" fmla="*/ 6258502 h 6258502"/>
              <a:gd name="connsiteX10" fmla="*/ 782312 w 8543925"/>
              <a:gd name="connsiteY10" fmla="*/ 5867346 h 6258502"/>
              <a:gd name="connsiteX11" fmla="*/ 782313 w 8543925"/>
              <a:gd name="connsiteY11" fmla="*/ 5476189 h 6258502"/>
              <a:gd name="connsiteX12" fmla="*/ 8152769 w 8543925"/>
              <a:gd name="connsiteY12" fmla="*/ 5476189 h 6258502"/>
              <a:gd name="connsiteX13" fmla="*/ 8543925 w 8543925"/>
              <a:gd name="connsiteY13" fmla="*/ 5085033 h 6258502"/>
              <a:gd name="connsiteX14" fmla="*/ 8543925 w 8543925"/>
              <a:gd name="connsiteY14" fmla="*/ 391156 h 6258502"/>
              <a:gd name="connsiteX15" fmla="*/ 391156 w 8543925"/>
              <a:gd name="connsiteY15" fmla="*/ 1564626 h 6258502"/>
              <a:gd name="connsiteX16" fmla="*/ 782312 w 8543925"/>
              <a:gd name="connsiteY16" fmla="*/ 1173470 h 6258502"/>
              <a:gd name="connsiteX17" fmla="*/ 586734 w 8543925"/>
              <a:gd name="connsiteY17" fmla="*/ 977892 h 6258502"/>
              <a:gd name="connsiteX18" fmla="*/ 391156 w 8543925"/>
              <a:gd name="connsiteY18" fmla="*/ 1173470 h 6258502"/>
              <a:gd name="connsiteX19" fmla="*/ 391156 w 8543925"/>
              <a:gd name="connsiteY19" fmla="*/ 1564626 h 6258502"/>
              <a:gd name="connsiteX0" fmla="*/ 391156 w 8543925"/>
              <a:gd name="connsiteY0" fmla="*/ 1564626 h 6258502"/>
              <a:gd name="connsiteX1" fmla="*/ 782312 w 8543925"/>
              <a:gd name="connsiteY1" fmla="*/ 1173470 h 6258502"/>
              <a:gd name="connsiteX2" fmla="*/ 586734 w 8543925"/>
              <a:gd name="connsiteY2" fmla="*/ 977892 h 6258502"/>
              <a:gd name="connsiteX3" fmla="*/ 391156 w 8543925"/>
              <a:gd name="connsiteY3" fmla="*/ 1173470 h 6258502"/>
              <a:gd name="connsiteX4" fmla="*/ 391156 w 8543925"/>
              <a:gd name="connsiteY4" fmla="*/ 1564626 h 6258502"/>
              <a:gd name="connsiteX5" fmla="*/ 8152769 w 8543925"/>
              <a:gd name="connsiteY5" fmla="*/ 782313 h 6258502"/>
              <a:gd name="connsiteX6" fmla="*/ 8543925 w 8543925"/>
              <a:gd name="connsiteY6" fmla="*/ 391157 h 6258502"/>
              <a:gd name="connsiteX7" fmla="*/ 8152769 w 8543925"/>
              <a:gd name="connsiteY7" fmla="*/ 1 h 6258502"/>
              <a:gd name="connsiteX8" fmla="*/ 7761613 w 8543925"/>
              <a:gd name="connsiteY8" fmla="*/ 391157 h 6258502"/>
              <a:gd name="connsiteX9" fmla="*/ 7957191 w 8543925"/>
              <a:gd name="connsiteY9" fmla="*/ 586735 h 6258502"/>
              <a:gd name="connsiteX10" fmla="*/ 8152769 w 8543925"/>
              <a:gd name="connsiteY10" fmla="*/ 391157 h 6258502"/>
              <a:gd name="connsiteX11" fmla="*/ 8152769 w 8543925"/>
              <a:gd name="connsiteY11" fmla="*/ 782313 h 6258502"/>
              <a:gd name="connsiteX0" fmla="*/ 0 w 8543925"/>
              <a:gd name="connsiteY0" fmla="*/ 1173469 h 6258502"/>
              <a:gd name="connsiteX1" fmla="*/ 391156 w 8543925"/>
              <a:gd name="connsiteY1" fmla="*/ 782313 h 6258502"/>
              <a:gd name="connsiteX2" fmla="*/ 7761612 w 8543925"/>
              <a:gd name="connsiteY2" fmla="*/ 782313 h 6258502"/>
              <a:gd name="connsiteX3" fmla="*/ 7761612 w 8543925"/>
              <a:gd name="connsiteY3" fmla="*/ 391156 h 6258502"/>
              <a:gd name="connsiteX4" fmla="*/ 8152768 w 8543925"/>
              <a:gd name="connsiteY4" fmla="*/ 0 h 6258502"/>
              <a:gd name="connsiteX5" fmla="*/ 8543924 w 8543925"/>
              <a:gd name="connsiteY5" fmla="*/ 391156 h 6258502"/>
              <a:gd name="connsiteX6" fmla="*/ 8543925 w 8543925"/>
              <a:gd name="connsiteY6" fmla="*/ 5085033 h 6258502"/>
              <a:gd name="connsiteX7" fmla="*/ 8152769 w 8543925"/>
              <a:gd name="connsiteY7" fmla="*/ 5476189 h 6258502"/>
              <a:gd name="connsiteX8" fmla="*/ 782313 w 8543925"/>
              <a:gd name="connsiteY8" fmla="*/ 5476189 h 6258502"/>
              <a:gd name="connsiteX9" fmla="*/ 782313 w 8543925"/>
              <a:gd name="connsiteY9" fmla="*/ 5867346 h 6258502"/>
              <a:gd name="connsiteX10" fmla="*/ 391157 w 8543925"/>
              <a:gd name="connsiteY10" fmla="*/ 6258502 h 6258502"/>
              <a:gd name="connsiteX11" fmla="*/ 1 w 8543925"/>
              <a:gd name="connsiteY11" fmla="*/ 5867346 h 6258502"/>
              <a:gd name="connsiteX12" fmla="*/ 0 w 8543925"/>
              <a:gd name="connsiteY12" fmla="*/ 1173469 h 6258502"/>
              <a:gd name="connsiteX13" fmla="*/ 7761612 w 8543925"/>
              <a:gd name="connsiteY13" fmla="*/ 782313 h 6258502"/>
              <a:gd name="connsiteX14" fmla="*/ 8152769 w 8543925"/>
              <a:gd name="connsiteY14" fmla="*/ 782313 h 6258502"/>
              <a:gd name="connsiteX15" fmla="*/ 8543925 w 8543925"/>
              <a:gd name="connsiteY15" fmla="*/ 391157 h 6258502"/>
              <a:gd name="connsiteX16" fmla="*/ 8152769 w 8543925"/>
              <a:gd name="connsiteY16" fmla="*/ 782313 h 6258502"/>
              <a:gd name="connsiteX17" fmla="*/ 8152769 w 8543925"/>
              <a:gd name="connsiteY17" fmla="*/ 391156 h 6258502"/>
              <a:gd name="connsiteX18" fmla="*/ 7957191 w 8543925"/>
              <a:gd name="connsiteY18" fmla="*/ 586734 h 6258502"/>
              <a:gd name="connsiteX19" fmla="*/ 7761613 w 8543925"/>
              <a:gd name="connsiteY19" fmla="*/ 391156 h 6258502"/>
              <a:gd name="connsiteX20" fmla="*/ 391156 w 8543925"/>
              <a:gd name="connsiteY20" fmla="*/ 1564626 h 6258502"/>
              <a:gd name="connsiteX21" fmla="*/ 391156 w 8543925"/>
              <a:gd name="connsiteY21" fmla="*/ 1173469 h 6258502"/>
              <a:gd name="connsiteX22" fmla="*/ 586734 w 8543925"/>
              <a:gd name="connsiteY22" fmla="*/ 977891 h 6258502"/>
              <a:gd name="connsiteX23" fmla="*/ 782312 w 8543925"/>
              <a:gd name="connsiteY23" fmla="*/ 1173469 h 6258502"/>
              <a:gd name="connsiteX24" fmla="*/ 391156 w 8543925"/>
              <a:gd name="connsiteY24" fmla="*/ 1564625 h 6258502"/>
              <a:gd name="connsiteX25" fmla="*/ 0 w 8543925"/>
              <a:gd name="connsiteY25" fmla="*/ 1173469 h 6258502"/>
              <a:gd name="connsiteX26" fmla="*/ 782313 w 8543925"/>
              <a:gd name="connsiteY26" fmla="*/ 1173469 h 6258502"/>
              <a:gd name="connsiteX27" fmla="*/ 782313 w 8543925"/>
              <a:gd name="connsiteY27" fmla="*/ 5476189 h 62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43925" h="6258502" stroke="0" extrusionOk="0">
                <a:moveTo>
                  <a:pt x="8543925" y="391156"/>
                </a:moveTo>
                <a:cubicBezTo>
                  <a:pt x="8536566" y="615163"/>
                  <a:pt x="8370638" y="773021"/>
                  <a:pt x="8152769" y="782312"/>
                </a:cubicBezTo>
                <a:cubicBezTo>
                  <a:pt x="8158977" y="740338"/>
                  <a:pt x="8130943" y="575015"/>
                  <a:pt x="8152769" y="391156"/>
                </a:cubicBezTo>
                <a:cubicBezTo>
                  <a:pt x="8156990" y="497381"/>
                  <a:pt x="8059362" y="589007"/>
                  <a:pt x="7957191" y="586734"/>
                </a:cubicBezTo>
                <a:cubicBezTo>
                  <a:pt x="7859266" y="586400"/>
                  <a:pt x="7763349" y="499211"/>
                  <a:pt x="7761613" y="391156"/>
                </a:cubicBezTo>
                <a:cubicBezTo>
                  <a:pt x="7765704" y="506117"/>
                  <a:pt x="7753491" y="672562"/>
                  <a:pt x="7761612" y="782313"/>
                </a:cubicBezTo>
                <a:cubicBezTo>
                  <a:pt x="5747291" y="724864"/>
                  <a:pt x="3054313" y="731022"/>
                  <a:pt x="391156" y="782313"/>
                </a:cubicBezTo>
                <a:cubicBezTo>
                  <a:pt x="175756" y="776818"/>
                  <a:pt x="-2173" y="974067"/>
                  <a:pt x="0" y="1173469"/>
                </a:cubicBezTo>
                <a:cubicBezTo>
                  <a:pt x="162176" y="2415366"/>
                  <a:pt x="128812" y="4102057"/>
                  <a:pt x="0" y="5867346"/>
                </a:cubicBezTo>
                <a:cubicBezTo>
                  <a:pt x="4341" y="6086125"/>
                  <a:pt x="192007" y="6231700"/>
                  <a:pt x="391156" y="6258502"/>
                </a:cubicBezTo>
                <a:cubicBezTo>
                  <a:pt x="582287" y="6284675"/>
                  <a:pt x="761588" y="6050227"/>
                  <a:pt x="782312" y="5867346"/>
                </a:cubicBezTo>
                <a:cubicBezTo>
                  <a:pt x="771751" y="5739751"/>
                  <a:pt x="785857" y="5604212"/>
                  <a:pt x="782313" y="5476189"/>
                </a:cubicBezTo>
                <a:cubicBezTo>
                  <a:pt x="2917986" y="5532229"/>
                  <a:pt x="6498517" y="5414333"/>
                  <a:pt x="8152769" y="5476189"/>
                </a:cubicBezTo>
                <a:cubicBezTo>
                  <a:pt x="8386792" y="5459217"/>
                  <a:pt x="8569168" y="5288224"/>
                  <a:pt x="8543925" y="5085033"/>
                </a:cubicBezTo>
                <a:cubicBezTo>
                  <a:pt x="8711579" y="3309715"/>
                  <a:pt x="8548936" y="2145515"/>
                  <a:pt x="8543925" y="391156"/>
                </a:cubicBezTo>
                <a:close/>
                <a:moveTo>
                  <a:pt x="391156" y="1564626"/>
                </a:moveTo>
                <a:cubicBezTo>
                  <a:pt x="617323" y="1579530"/>
                  <a:pt x="786359" y="1422550"/>
                  <a:pt x="782312" y="1173470"/>
                </a:cubicBezTo>
                <a:cubicBezTo>
                  <a:pt x="769319" y="1070174"/>
                  <a:pt x="686059" y="974235"/>
                  <a:pt x="586734" y="977892"/>
                </a:cubicBezTo>
                <a:cubicBezTo>
                  <a:pt x="480105" y="979664"/>
                  <a:pt x="408878" y="1068288"/>
                  <a:pt x="391156" y="1173470"/>
                </a:cubicBezTo>
                <a:cubicBezTo>
                  <a:pt x="413862" y="1285418"/>
                  <a:pt x="365200" y="1507339"/>
                  <a:pt x="391156" y="1564626"/>
                </a:cubicBezTo>
                <a:close/>
              </a:path>
              <a:path w="8543925" h="6258502" fill="darkenLess" stroke="0" extrusionOk="0">
                <a:moveTo>
                  <a:pt x="391156" y="1564626"/>
                </a:moveTo>
                <a:cubicBezTo>
                  <a:pt x="609518" y="1591463"/>
                  <a:pt x="800051" y="1369590"/>
                  <a:pt x="782312" y="1173470"/>
                </a:cubicBezTo>
                <a:cubicBezTo>
                  <a:pt x="796196" y="1073834"/>
                  <a:pt x="696417" y="983963"/>
                  <a:pt x="586734" y="977892"/>
                </a:cubicBezTo>
                <a:cubicBezTo>
                  <a:pt x="476533" y="976351"/>
                  <a:pt x="394089" y="1069079"/>
                  <a:pt x="391156" y="1173470"/>
                </a:cubicBezTo>
                <a:cubicBezTo>
                  <a:pt x="358096" y="1350175"/>
                  <a:pt x="369830" y="1451788"/>
                  <a:pt x="391156" y="1564626"/>
                </a:cubicBezTo>
                <a:close/>
                <a:moveTo>
                  <a:pt x="8152769" y="782313"/>
                </a:moveTo>
                <a:cubicBezTo>
                  <a:pt x="8341770" y="792841"/>
                  <a:pt x="8562045" y="584239"/>
                  <a:pt x="8543925" y="391157"/>
                </a:cubicBezTo>
                <a:cubicBezTo>
                  <a:pt x="8571625" y="174091"/>
                  <a:pt x="8392288" y="-4062"/>
                  <a:pt x="8152769" y="1"/>
                </a:cubicBezTo>
                <a:cubicBezTo>
                  <a:pt x="7939737" y="-23247"/>
                  <a:pt x="7795056" y="197169"/>
                  <a:pt x="7761613" y="391157"/>
                </a:cubicBezTo>
                <a:cubicBezTo>
                  <a:pt x="7757110" y="498494"/>
                  <a:pt x="7864768" y="572015"/>
                  <a:pt x="7957191" y="586735"/>
                </a:cubicBezTo>
                <a:cubicBezTo>
                  <a:pt x="8060372" y="567498"/>
                  <a:pt x="8170854" y="503940"/>
                  <a:pt x="8152769" y="391157"/>
                </a:cubicBezTo>
                <a:cubicBezTo>
                  <a:pt x="8154709" y="516650"/>
                  <a:pt x="8181309" y="699796"/>
                  <a:pt x="8152769" y="782313"/>
                </a:cubicBezTo>
                <a:close/>
              </a:path>
              <a:path w="8543925" h="6258502" fill="none" extrusionOk="0">
                <a:moveTo>
                  <a:pt x="0" y="1173469"/>
                </a:moveTo>
                <a:cubicBezTo>
                  <a:pt x="36679" y="935462"/>
                  <a:pt x="185267" y="779109"/>
                  <a:pt x="391156" y="782313"/>
                </a:cubicBezTo>
                <a:cubicBezTo>
                  <a:pt x="2086364" y="785704"/>
                  <a:pt x="4462362" y="891152"/>
                  <a:pt x="7761612" y="782313"/>
                </a:cubicBezTo>
                <a:cubicBezTo>
                  <a:pt x="7743230" y="690684"/>
                  <a:pt x="7778375" y="510684"/>
                  <a:pt x="7761612" y="391156"/>
                </a:cubicBezTo>
                <a:cubicBezTo>
                  <a:pt x="7743112" y="165520"/>
                  <a:pt x="7933229" y="7336"/>
                  <a:pt x="8152768" y="0"/>
                </a:cubicBezTo>
                <a:cubicBezTo>
                  <a:pt x="8369471" y="-2932"/>
                  <a:pt x="8506338" y="174803"/>
                  <a:pt x="8543924" y="391156"/>
                </a:cubicBezTo>
                <a:cubicBezTo>
                  <a:pt x="8609584" y="1807093"/>
                  <a:pt x="8580096" y="3425952"/>
                  <a:pt x="8543925" y="5085033"/>
                </a:cubicBezTo>
                <a:cubicBezTo>
                  <a:pt x="8538639" y="5304790"/>
                  <a:pt x="8352325" y="5476502"/>
                  <a:pt x="8152769" y="5476189"/>
                </a:cubicBezTo>
                <a:cubicBezTo>
                  <a:pt x="5284101" y="5458754"/>
                  <a:pt x="3754380" y="5468642"/>
                  <a:pt x="782313" y="5476189"/>
                </a:cubicBezTo>
                <a:cubicBezTo>
                  <a:pt x="800270" y="5586435"/>
                  <a:pt x="791652" y="5826549"/>
                  <a:pt x="782313" y="5867346"/>
                </a:cubicBezTo>
                <a:cubicBezTo>
                  <a:pt x="785035" y="6085487"/>
                  <a:pt x="631414" y="6266280"/>
                  <a:pt x="391157" y="6258502"/>
                </a:cubicBezTo>
                <a:cubicBezTo>
                  <a:pt x="184128" y="6239371"/>
                  <a:pt x="-7427" y="6094038"/>
                  <a:pt x="1" y="5867346"/>
                </a:cubicBezTo>
                <a:cubicBezTo>
                  <a:pt x="119562" y="4329928"/>
                  <a:pt x="239160" y="2584756"/>
                  <a:pt x="0" y="1173469"/>
                </a:cubicBezTo>
                <a:close/>
                <a:moveTo>
                  <a:pt x="7761612" y="782313"/>
                </a:moveTo>
                <a:cubicBezTo>
                  <a:pt x="7828530" y="783402"/>
                  <a:pt x="7970396" y="758973"/>
                  <a:pt x="8152769" y="782313"/>
                </a:cubicBezTo>
                <a:cubicBezTo>
                  <a:pt x="8344145" y="766043"/>
                  <a:pt x="8546038" y="594154"/>
                  <a:pt x="8543925" y="391157"/>
                </a:cubicBezTo>
                <a:moveTo>
                  <a:pt x="8152769" y="782313"/>
                </a:moveTo>
                <a:cubicBezTo>
                  <a:pt x="8156311" y="653144"/>
                  <a:pt x="8154603" y="548998"/>
                  <a:pt x="8152769" y="391156"/>
                </a:cubicBezTo>
                <a:cubicBezTo>
                  <a:pt x="8146071" y="494548"/>
                  <a:pt x="8070347" y="605420"/>
                  <a:pt x="7957191" y="586734"/>
                </a:cubicBezTo>
                <a:cubicBezTo>
                  <a:pt x="7865138" y="599815"/>
                  <a:pt x="7763166" y="509630"/>
                  <a:pt x="7761613" y="391156"/>
                </a:cubicBezTo>
                <a:moveTo>
                  <a:pt x="391156" y="1564626"/>
                </a:moveTo>
                <a:cubicBezTo>
                  <a:pt x="401840" y="1436481"/>
                  <a:pt x="370808" y="1264537"/>
                  <a:pt x="391156" y="1173469"/>
                </a:cubicBezTo>
                <a:cubicBezTo>
                  <a:pt x="384537" y="1063774"/>
                  <a:pt x="473856" y="965475"/>
                  <a:pt x="586734" y="977891"/>
                </a:cubicBezTo>
                <a:cubicBezTo>
                  <a:pt x="712244" y="966709"/>
                  <a:pt x="784122" y="1057878"/>
                  <a:pt x="782312" y="1173469"/>
                </a:cubicBezTo>
                <a:cubicBezTo>
                  <a:pt x="792853" y="1399486"/>
                  <a:pt x="616825" y="1582047"/>
                  <a:pt x="391156" y="1564625"/>
                </a:cubicBezTo>
                <a:cubicBezTo>
                  <a:pt x="179135" y="1563880"/>
                  <a:pt x="-13845" y="1419881"/>
                  <a:pt x="0" y="1173469"/>
                </a:cubicBezTo>
                <a:moveTo>
                  <a:pt x="782313" y="1173469"/>
                </a:moveTo>
                <a:cubicBezTo>
                  <a:pt x="669161" y="3086654"/>
                  <a:pt x="734040" y="3617909"/>
                  <a:pt x="782313" y="5476189"/>
                </a:cubicBezTo>
              </a:path>
              <a:path w="8543925" h="6258502" fill="none" stroke="0" extrusionOk="0">
                <a:moveTo>
                  <a:pt x="0" y="1173469"/>
                </a:moveTo>
                <a:cubicBezTo>
                  <a:pt x="20655" y="946527"/>
                  <a:pt x="172860" y="786537"/>
                  <a:pt x="391156" y="782313"/>
                </a:cubicBezTo>
                <a:cubicBezTo>
                  <a:pt x="2949822" y="870274"/>
                  <a:pt x="6881307" y="707424"/>
                  <a:pt x="7761612" y="782313"/>
                </a:cubicBezTo>
                <a:cubicBezTo>
                  <a:pt x="7795628" y="684717"/>
                  <a:pt x="7743585" y="575889"/>
                  <a:pt x="7761612" y="391156"/>
                </a:cubicBezTo>
                <a:cubicBezTo>
                  <a:pt x="7786560" y="184382"/>
                  <a:pt x="7971845" y="19317"/>
                  <a:pt x="8152768" y="0"/>
                </a:cubicBezTo>
                <a:cubicBezTo>
                  <a:pt x="8363278" y="13346"/>
                  <a:pt x="8528239" y="169762"/>
                  <a:pt x="8543924" y="391156"/>
                </a:cubicBezTo>
                <a:cubicBezTo>
                  <a:pt x="8650239" y="1803661"/>
                  <a:pt x="8408888" y="3401278"/>
                  <a:pt x="8543925" y="5085033"/>
                </a:cubicBezTo>
                <a:cubicBezTo>
                  <a:pt x="8531983" y="5265375"/>
                  <a:pt x="8368553" y="5480228"/>
                  <a:pt x="8152769" y="5476189"/>
                </a:cubicBezTo>
                <a:cubicBezTo>
                  <a:pt x="6394037" y="5582471"/>
                  <a:pt x="2143612" y="5350453"/>
                  <a:pt x="782313" y="5476189"/>
                </a:cubicBezTo>
                <a:cubicBezTo>
                  <a:pt x="813894" y="5539710"/>
                  <a:pt x="784961" y="5730801"/>
                  <a:pt x="782313" y="5867346"/>
                </a:cubicBezTo>
                <a:cubicBezTo>
                  <a:pt x="790116" y="6059312"/>
                  <a:pt x="582726" y="6274612"/>
                  <a:pt x="391157" y="6258502"/>
                </a:cubicBezTo>
                <a:cubicBezTo>
                  <a:pt x="181014" y="6259003"/>
                  <a:pt x="-5473" y="6103698"/>
                  <a:pt x="1" y="5867346"/>
                </a:cubicBezTo>
                <a:cubicBezTo>
                  <a:pt x="-68493" y="4373643"/>
                  <a:pt x="-108354" y="2905494"/>
                  <a:pt x="0" y="1173469"/>
                </a:cubicBezTo>
                <a:close/>
                <a:moveTo>
                  <a:pt x="7761612" y="782313"/>
                </a:moveTo>
                <a:cubicBezTo>
                  <a:pt x="7937854" y="748291"/>
                  <a:pt x="8020539" y="801020"/>
                  <a:pt x="8152769" y="782313"/>
                </a:cubicBezTo>
                <a:cubicBezTo>
                  <a:pt x="8372499" y="788096"/>
                  <a:pt x="8564889" y="573885"/>
                  <a:pt x="8543925" y="391157"/>
                </a:cubicBezTo>
                <a:moveTo>
                  <a:pt x="8152769" y="782313"/>
                </a:moveTo>
                <a:cubicBezTo>
                  <a:pt x="8140186" y="632838"/>
                  <a:pt x="8152531" y="439410"/>
                  <a:pt x="8152769" y="391156"/>
                </a:cubicBezTo>
                <a:cubicBezTo>
                  <a:pt x="8135228" y="498035"/>
                  <a:pt x="8058520" y="573194"/>
                  <a:pt x="7957191" y="586734"/>
                </a:cubicBezTo>
                <a:cubicBezTo>
                  <a:pt x="7837601" y="576689"/>
                  <a:pt x="7782130" y="499513"/>
                  <a:pt x="7761613" y="391156"/>
                </a:cubicBezTo>
                <a:moveTo>
                  <a:pt x="391156" y="1564626"/>
                </a:moveTo>
                <a:cubicBezTo>
                  <a:pt x="376243" y="1400979"/>
                  <a:pt x="370225" y="1352345"/>
                  <a:pt x="391156" y="1173469"/>
                </a:cubicBezTo>
                <a:cubicBezTo>
                  <a:pt x="384059" y="1046223"/>
                  <a:pt x="489321" y="985750"/>
                  <a:pt x="586734" y="977891"/>
                </a:cubicBezTo>
                <a:cubicBezTo>
                  <a:pt x="691333" y="974225"/>
                  <a:pt x="788820" y="1072918"/>
                  <a:pt x="782312" y="1173469"/>
                </a:cubicBezTo>
                <a:cubicBezTo>
                  <a:pt x="802459" y="1363330"/>
                  <a:pt x="638981" y="1566774"/>
                  <a:pt x="391156" y="1564625"/>
                </a:cubicBezTo>
                <a:cubicBezTo>
                  <a:pt x="199686" y="1593358"/>
                  <a:pt x="-14265" y="1412644"/>
                  <a:pt x="0" y="1173469"/>
                </a:cubicBezTo>
                <a:moveTo>
                  <a:pt x="782313" y="1173469"/>
                </a:moveTo>
                <a:cubicBezTo>
                  <a:pt x="698489" y="3094344"/>
                  <a:pt x="655514" y="4779019"/>
                  <a:pt x="782313" y="5476189"/>
                </a:cubicBezTo>
              </a:path>
            </a:pathLst>
          </a:custGeom>
          <a:blipFill>
            <a:blip r:embed="rId2"/>
            <a:tile tx="0" ty="0" sx="100000" sy="100000" flip="none" algn="tl"/>
          </a:blipFill>
          <a:ln w="19050">
            <a:solidFill>
              <a:srgbClr val="92D050"/>
            </a:solidFill>
            <a:extLst>
              <a:ext uri="{C807C97D-BFC1-408E-A445-0C87EB9F89A2}">
                <ask:lineSketchStyleProps xmlns:ask="http://schemas.microsoft.com/office/drawing/2018/sketchyshapes" sd="596351565">
                  <a:prstGeom prst="horizontalScroll">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latin typeface="Papyrus" panose="03070502060502030205" pitchFamily="66" charset="0"/>
              </a:rPr>
              <a:t>The End</a:t>
            </a:r>
          </a:p>
        </p:txBody>
      </p:sp>
    </p:spTree>
    <p:extLst>
      <p:ext uri="{BB962C8B-B14F-4D97-AF65-F5344CB8AC3E}">
        <p14:creationId xmlns:p14="http://schemas.microsoft.com/office/powerpoint/2010/main" val="1276060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1726</TotalTime>
  <Words>2579</Words>
  <Application>Microsoft Office PowerPoint</Application>
  <PresentationFormat>On-screen Show (4:3)</PresentationFormat>
  <Paragraphs>52</Paragraphs>
  <Slides>46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Papyrus</vt:lpstr>
      <vt:lpstr>Office Theme</vt:lpstr>
      <vt:lpstr>PowerPoint Presentation</vt:lpstr>
      <vt:lpstr>PowerPoint Presentation</vt:lpstr>
      <vt:lpstr>                              Lesson Info and PowerPoint: https://www.teachercurator.com/  https://www.facebook.com/teachercurator/      </vt:lpstr>
      <vt:lpstr>  Ka statue of Djoser from his Serdab c. 2630–2611 BC, 3rd Dynasty, Limestone, Height: 144 cm, The Egyptian Museum, Cairo, Egypt https://www.prints-online.com/statue-djoser-egyptian-art-14181496.html  https://twitter.com/alisonfisk/status/1500446990185947141?lang=ar-x-fm </vt:lpstr>
      <vt:lpstr>                      Seated Statue of Khufu from Abydos, c. 2551–2528 BC, 4th Dynasty, Ivory, 7.5x2.9x2.6 cm, The Egyptian Museum, Cairo, Egypt https://abydos.org/blog/2019/5/17/happy-museum-day-king-khufu  https://stitchingcorner.com/?p=2274 </vt:lpstr>
      <vt:lpstr>         Khaphre Enthroned from Giza, c. 2520–2494 BC, 4th Dynasty, Diorite, Height: 168 cm, The Egyptian Museum, Cairo, Egypt https://www.hmoob.in/wiki/Khafre  https://cavegirl66.tumblr.com/post/633512143198797824/khafre-enthroned </vt:lpstr>
      <vt:lpstr>https://fineartamerica.com/featured/1-statue-of-khafre-enthroned-2520-bc-everett.html  https://egymonuments.gov.eg/collections/khafra-statue-2/ </vt:lpstr>
      <vt:lpstr>Four greywacke triads, Menkaure valley temple, S magazines, corridor III 4, photo: 1908 (The Giza Archives) https://www.khanacademy.org/humanities/ap-art-history/ancient-mediterranean-ap/ancient-egypt-ap/a/king-menkaure-mycerinus-and-queen  https://www.ancient-egypt.co.uk/boston/menkaura/pages/boston_03_2006%20323.htm </vt:lpstr>
      <vt:lpstr>https://www.reddit.com/r/OutoftheTombs/comments/st6bov/for_the_first_time_the_cairo_triads_of_menkaure/ </vt:lpstr>
      <vt:lpstr>          Pharaoh Mencaure with goddess Hathor  and personification of Cynopolis,  c. 2490–2472 BC, 4th Dynasty, Greywacke/Schist, Height: 96 cm, The Egyptian Museum, Cairo, Egypt https://www.reddit.com/r/ArtefactPorn/comments/itoms8/a_sculpted_triad_showing_king_menkaure_between/  https://www.egypttoday.com/Article/4/84828/Egypt-s-Min-of-Tourism-Antiquities-organizes-a-guided-video       </vt:lpstr>
      <vt:lpstr>         Pharaoh Mencaure with goddess Hathor  and personification of 17th nome of Upper Egypt,  c. 2490–2472 BC, 4th Dynasty, Greywacke/Schist, Height: 92.5 cm, The Egyptian Museum, Cairo, Egypt http://www.touregypt.net/egyptmuseum/egyptian_museumq6.htm   https://www.tripsinegypt.com/king-menkaure/  </vt:lpstr>
      <vt:lpstr>                                 Menkaure between Hathor and the Theban God, c. 2490–2472 BC, 4th Dynasty, Greywacke/Schist, Height: between 92.5 cm and 95.5 cm, The Egyptian Museum, Cairo, Egypt  https://www.egyptianmuseumcairo.com/egyptian-museum-cairo/artefacts/menkaure-triad/  https://www.reddit.com/r/OutoftheTombs/comments/vc41fm/king_menkaure_hathor_and_the_goddess_of_the_nome/ </vt:lpstr>
      <vt:lpstr>                                Pharaoh Mencaure with goddess Hathor and the personification of Hare nome,  c. 2490–2472 BC, 4th Dynasty, Greywacke/Schist, 43.5 x 84.5 x 49 cm, MFA, Boston, USA  https://collections.mfa.org/objects/138424/king-menkaura-the-goddess-hathor-and-the-deified-hare-nome;jsessionid=CAA49801CC06EC1E9DD92532113529C7?ctx=27a25e08-eb79-4b4a-b06d-f0498b01b7fa&amp;idx=5 </vt:lpstr>
      <vt:lpstr>  Menkaure and Queen Khamerernebty, c. 2490–2472 BC, 4th Dynasty, Greywacke/Schist, 142.2 x 57.1 x 55.2 cm, MFA, Boston, USA https://collections.mfa.org/objects/230   https://www.exploringart.co/ancient-gyptian-art-king-menkaure-queen/   </vt:lpstr>
      <vt:lpstr>        Prince Rahotep and his wife Nofret, son of Snofru, from his Mastaba in Meidum, c. 2590, 4th Dynasty, Painted limestone - eyes inlaid with rock-crystal, calcite and outlined with copper, Height of Rahotep: 121 cm, Height of Nofret 122 cm, The Egyptian Museum, Cairo, Egypt https://www.egyptianmuseumcairo.com/egyptian-museum-cairo/artefacts/rahotep-and-nofret/ https://en.wikipedia.org/wiki/Prince_Rahotep#/media/File:Rahotep_statue.jpg    </vt:lpstr>
      <vt:lpstr>    Statues of Ranofer c. 2450 BC, 5th Dynasty,  Painted Limestone, The Egyptian Museum, Cairo, Egypt https://didoofcarthage.tumblr.com/post/189532484339/statue-of-ranefer  https://www.chegg.com/flashcards/03-egypt-ffbd6419-dc36-4513-820e-5ee16e3024a8/deck  https://m.facebook.com/w.of.Egypt/posts/prince-ranofer4th-dynastypainted-limestonesaqqara-mastaba-of-ranofer-no40a-marie/1096757413746328/  </vt:lpstr>
      <vt:lpstr>                             The Dwarf Seneb And His Family, c. 2240 BC, 6th Dynasty, Painted Limestone, Height: 22 cm, The Egyptian Museum, Cairo, Egypt https://www.facebook.com/Egypt.Museum/photos/a.489172547785308/1408428969192990/  </vt:lpstr>
      <vt:lpstr>                                   Statue of Ka Aper from Saqqara,  c.2450-2350 BC, 5th Dynasty,  Wood, Eyes: Eyes: Rock crystal, calcite, copper, black stone, Height: 112 cm, The Egyptian Museum, Cairo, Egypt https://www.egyptianmuseumcairo.com/egyptian-museum-cairo/artefacts/statue-of-ka-aper/  https://www.reddit.com/r/interestingasfuck/comments/ecuv6e/wooden_statue_of_sheikh_elbeled_an_egyptian/   </vt:lpstr>
      <vt:lpstr>https://www.reddit.com/r/OutoftheTombs/comments/vi7q9q/the_4500_years_old_wooden_statue_of_kaaper_the/  https://imgur.com/gallery/tlX0dFX </vt:lpstr>
      <vt:lpstr>                      The  Seated Scribe, c. 2550, 4th Dynasty, Painted Limestone, Eyes: rock crystal, magnesite, copper-arsenic alloy, Nipples: wood, Height: 53.7 cm, Louvre, Paris, France https://en.wikipedia.org/wiki/The_Seated_Scribe </vt:lpstr>
      <vt:lpstr>https://en.wikipedia.org/wiki/The_Seated_Scribe#/media/File:Seated_scribe-E_3023-IMG_9797-gradient.jpg </vt:lpstr>
      <vt:lpstr>https://en.wikipedia.org/wiki/The_Seated_Scribe#/media/File:Louvre-antiquites-egyptiennes-p1020382.jpg </vt:lpstr>
      <vt:lpstr>                               Seated Scribe, c. 2470 BC, 5th Dynasty, Painted Limestone, Eyes: Rock Crystal, Calcite, Copper, Height: 51 cm, The Egyptian Museum, Cairo, Egypt https://www.egyptianmuseumcairo.com/egyptian-museum-cairo/artefacts/scribe-statue-cg-36/ </vt:lpstr>
      <vt:lpstr>Bust of Prince Ankhhaf,  2558-2532 BC, 4th Dynasty, Painted limestone, Height: 50.5 cm, MFA, Boston, USA https://collections.mfa.org/objects/45982/bust-of-prince-ankhhaf;jsessionid=5B3E102540D8C15EFC30AB8370516E75 </vt:lpstr>
      <vt:lpstr>https://collections.mfa.org/objects/45982/bust-of-prince-ankhhaf;jsessionid=31F01D6427B635A46F0DE644AFD493D7?ctx=e91ee663-9973-45bb-95cd-56624b8c6b66&amp;idx=0 </vt:lpstr>
      <vt:lpstr>Reserve Head, c. 2600-2490 BC, 4th Dynasty, Limestone, Height: 30 cm, MFA, Boston, USA https://collections.mfa.org/objects/141966 </vt:lpstr>
      <vt:lpstr>                 Mastaba of HesyRa, c. 2600 BC, 3rd Dynasty https://en.wikipedia.org/wiki/Mastaba_of_Hesy-Re  The Mastaba of Hesyrais an ancient Egyptian tomb complex in the great necropolis of Saqqara in Egypt. It is the final resting place of the high official HesyRa, who served in office during the Third Dynasty under King Djoser. His large mastaba is renowned for its well-preserved wall paintings and relief panels made from imported Lebanese cedar, which are today  considered  masterpieces of  Old Kingdom wood carving.  The mastaba  itself is the earliest example of a painted tomb from the Old Kingdom  and the only  known example  from the Third  Dynasty. </vt:lpstr>
      <vt:lpstr>Relief Wooden Panels of HesyRa, c. 2600 BC, 3rd Dynasty, Wood, The Egyptian Museum, Cairo, Egypt https://www.egyptologica.be/section_egyptologie_egyptologica/article_egyptologie.php?ID=32 </vt:lpstr>
      <vt:lpstr>Relief Wooden Panels of HesyRa, c. 2600 BC, 3rd Dynasty, Wood, The Egyptian Museum, Cairo, Egypt https://lampmagician.files.wordpress.com/2021/02/18049668_1951397191745754_1439023079_o.jpg </vt:lpstr>
      <vt:lpstr>Wood Panel of HesyRa, c. 2600 BC, 3rd Dynasty, Wood, The Egyptian Museum, Cairo, Egypt https://gr.pinterest.com/pin/307370743288276454/  https://commons.wikimedia.org/wiki/File:%C3%84gyptisches_Museum_Kairo_2016-03-29_Hesire_01.jpg </vt:lpstr>
      <vt:lpstr>       Wood Panel of HesyRa, c. 2600 BC, 3rd Dynasty, Wood, The Egyptian Museum, Cairo, Egypt http://ancienempire.over-blog.com/article-le-mastaba-de-hezyre-82290651.html  https://commons.wikimedia.org/wiki/File:%C3%84gyptisches_Museum_Kairo_2016-03-29_Hesire_01.jpg  https://quizlet.com/193272528/egypt-schmeegypt-flash-cards/   </vt:lpstr>
      <vt:lpstr>      Wood Panel of HesyRa, c. 2600 BC, 3rd Dynasty, Wood, The Egyptian Museum, Cairo, Egypt https://commons.wikimedia.org/wiki/File:%C3%84gyptisches_Museum_Kairo_2016-03-29_Hesire_01.jpg </vt:lpstr>
      <vt:lpstr>https://commons.wikimedia.org/wiki/File:%C3%84gyptisches_Museum_Kairo_2016-03-29_Hesire_01.jpg</vt:lpstr>
      <vt:lpstr>                             Painted Limestone False Door of Iteti Ankhiris with Statue at back of Niche, ca. 2345–2181 BC, 6th Dynasty, from Saqqara, Painted Limestone, Height: 315 cm, width: 210 cm, The Egyptian Museum, Cairo, Egypt https://www.egyptianmuseumcairo.com/egyptian-museum-cairo/artefacts/false-door-with-statue-at-back-from-tomb-of-iteti/ </vt:lpstr>
      <vt:lpstr>The Mastaba of Ti, ca. 2450 – 2350, 5th Dynasty, Saqqara, Egypt https://sailingstonetravel.com/saqqara-the-ultimate-guide/ </vt:lpstr>
      <vt:lpstr>  Hippopotamus Hunt, relief in the mastaba of Ti, ca. 2450 – 2350, 5th Dynasty, Saqqara, Egypt https://sites.google.com/site/katehymanmiad/art-history/prehistory-and-the-first-civilizations  https://commons.wikimedia.org/wiki/File:Electric_catfish_in_Mastaba_of_Ti_bas-relief_colour.jpg </vt:lpstr>
      <vt:lpstr>https://www.flickr.com/photos/manna4u/44522545732 </vt:lpstr>
      <vt:lpstr>     The Mastaba of Mereruka, 6th Dynasty, Saqqara, Egypt  https://en.wikipedia.org/wiki/Mereruka  https://www.ancient-origins.net/ancient-places-africa/false-doors-gateways-egyptian-underworld-003214 </vt:lpstr>
      <vt:lpstr>https://www.flickr.com/photos/manna4u/43615373304 </vt:lpstr>
      <vt:lpstr>The Meidum Geese painting, c. 2620 BC, 3rd Dynasty, from Meidum, Egypt https://egyptiangeographic.com/en/news/show/351 and https://www.nbcnews.com/science/science-news/egypts-famous-meidum-geese-painting-may-be-fake-n333491      </vt:lpstr>
      <vt:lpstr>https://www.flickr.com/photos/ckirie/44534255914 </vt:lpstr>
      <vt:lpstr>       Tomb of Queen Hatephere, c. 256 BC, 4th Dynasty, Giza, Egypt   http://www.touregypt.net/featurestories/hetepheres.htm </vt:lpstr>
      <vt:lpstr> Queen Hatephere’s Firniture, c. 256 BC, 4th Dynasty, The Egyptian Museum, Cairo, Egypt  https://br.pinterest.com/pin/592504894705713294/ </vt:lpstr>
      <vt:lpstr>http://www.touregypt.net/featurestories/hetepheres.htm https://gr.pinterest.com/pin/109986415885012231/  </vt:lpstr>
      <vt:lpstr>                                 Silver bracelets with butterfly design of Queen Hetephere’s,  c. 2575-2550, 4th Dynasty, The Egyptian Museum, Cairo, Egypt https://www.reddit.com/r/ArtefactPorn/comments/thkpfs/silver_bracelets_with_butterfly_design_of_queen/  https://gr.pinterest.com/pin/Aei5XE-woUGvPyn-PqESNzXHDihdrJRcqVLBWDZoiM5bzBCKSoeobgc/  </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Valued Acer Customer</dc:creator>
  <cp:lastModifiedBy>Amalia Spiliakou</cp:lastModifiedBy>
  <cp:revision>39</cp:revision>
  <dcterms:created xsi:type="dcterms:W3CDTF">2011-01-29T06:49:21Z</dcterms:created>
  <dcterms:modified xsi:type="dcterms:W3CDTF">2022-11-05T06:08:17Z</dcterms:modified>
</cp:coreProperties>
</file>