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  <a:srgbClr val="FDF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71414E-3409-4639-9659-E18D5792F4C2}" v="33" dt="2022-09-24T07:33:05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E71414E-3409-4639-9659-E18D5792F4C2}"/>
    <pc:docChg chg="undo custSel addSld delSld modSld sldOrd">
      <pc:chgData name="Amalia Spiliakou" userId="f4bd6b91a0b5818a" providerId="LiveId" clId="{9E71414E-3409-4639-9659-E18D5792F4C2}" dt="2022-09-24T07:35:23.560" v="218" actId="14861"/>
      <pc:docMkLst>
        <pc:docMk/>
      </pc:docMkLst>
      <pc:sldChg chg="modSp mod">
        <pc:chgData name="Amalia Spiliakou" userId="f4bd6b91a0b5818a" providerId="LiveId" clId="{9E71414E-3409-4639-9659-E18D5792F4C2}" dt="2022-09-24T07:34:53.903" v="217" actId="14861"/>
        <pc:sldMkLst>
          <pc:docMk/>
          <pc:sldMk cId="3373524172" sldId="256"/>
        </pc:sldMkLst>
        <pc:spChg chg="mod">
          <ac:chgData name="Amalia Spiliakou" userId="f4bd6b91a0b5818a" providerId="LiveId" clId="{9E71414E-3409-4639-9659-E18D5792F4C2}" dt="2022-09-24T07:34:53.903" v="217" actId="14861"/>
          <ac:spMkLst>
            <pc:docMk/>
            <pc:sldMk cId="3373524172" sldId="256"/>
            <ac:spMk id="5" creationId="{69886F2F-D116-3EC7-C937-EEDBED6D4B8D}"/>
          </ac:spMkLst>
        </pc:spChg>
      </pc:sldChg>
      <pc:sldChg chg="addSp delSp modSp add del mod setBg delDesignElem chgLayout">
        <pc:chgData name="Amalia Spiliakou" userId="f4bd6b91a0b5818a" providerId="LiveId" clId="{9E71414E-3409-4639-9659-E18D5792F4C2}" dt="2022-09-24T07:26:33.790" v="166" actId="255"/>
        <pc:sldMkLst>
          <pc:docMk/>
          <pc:sldMk cId="181906316" sldId="260"/>
        </pc:sldMkLst>
        <pc:spChg chg="del">
          <ac:chgData name="Amalia Spiliakou" userId="f4bd6b91a0b5818a" providerId="LiveId" clId="{9E71414E-3409-4639-9659-E18D5792F4C2}" dt="2022-09-24T07:15:43.705" v="104" actId="478"/>
          <ac:spMkLst>
            <pc:docMk/>
            <pc:sldMk cId="181906316" sldId="260"/>
            <ac:spMk id="2" creationId="{3F45C7C0-EF0C-B612-6AF9-9DF293C4D3D0}"/>
          </ac:spMkLst>
        </pc:spChg>
        <pc:spChg chg="add mod ord">
          <ac:chgData name="Amalia Spiliakou" userId="f4bd6b91a0b5818a" providerId="LiveId" clId="{9E71414E-3409-4639-9659-E18D5792F4C2}" dt="2022-09-24T07:26:33.790" v="166" actId="255"/>
          <ac:spMkLst>
            <pc:docMk/>
            <pc:sldMk cId="181906316" sldId="260"/>
            <ac:spMk id="3" creationId="{B7519426-6FD8-1E40-46FB-EF0C13AE7FCE}"/>
          </ac:spMkLst>
        </pc:spChg>
        <pc:spChg chg="add del">
          <ac:chgData name="Amalia Spiliakou" userId="f4bd6b91a0b5818a" providerId="LiveId" clId="{9E71414E-3409-4639-9659-E18D5792F4C2}" dt="2022-09-24T07:15:55.467" v="106" actId="700"/>
          <ac:spMkLst>
            <pc:docMk/>
            <pc:sldMk cId="181906316" sldId="260"/>
            <ac:spMk id="8203" creationId="{42A4FC2C-047E-45A5-965D-8E1E3BF09BC6}"/>
          </ac:spMkLst>
        </pc:spChg>
        <pc:picChg chg="add del mod">
          <ac:chgData name="Amalia Spiliakou" userId="f4bd6b91a0b5818a" providerId="LiveId" clId="{9E71414E-3409-4639-9659-E18D5792F4C2}" dt="2022-09-24T07:21:55.208" v="136" actId="478"/>
          <ac:picMkLst>
            <pc:docMk/>
            <pc:sldMk cId="181906316" sldId="260"/>
            <ac:picMk id="5" creationId="{C2DC97C2-24FD-90F1-A16B-37F7FFE4BF2F}"/>
          </ac:picMkLst>
        </pc:picChg>
        <pc:picChg chg="add del">
          <ac:chgData name="Amalia Spiliakou" userId="f4bd6b91a0b5818a" providerId="LiveId" clId="{9E71414E-3409-4639-9659-E18D5792F4C2}" dt="2022-09-24T07:13:37.783" v="100" actId="478"/>
          <ac:picMkLst>
            <pc:docMk/>
            <pc:sldMk cId="181906316" sldId="260"/>
            <ac:picMk id="8194" creationId="{82490175-AC56-B932-5B9B-11B98D1FF0CD}"/>
          </ac:picMkLst>
        </pc:picChg>
        <pc:picChg chg="add del">
          <ac:chgData name="Amalia Spiliakou" userId="f4bd6b91a0b5818a" providerId="LiveId" clId="{9E71414E-3409-4639-9659-E18D5792F4C2}" dt="2022-09-24T07:14:00.231" v="102" actId="478"/>
          <ac:picMkLst>
            <pc:docMk/>
            <pc:sldMk cId="181906316" sldId="260"/>
            <ac:picMk id="8196" creationId="{FD892454-0894-1192-BE51-1B0DF4F0CB6A}"/>
          </ac:picMkLst>
        </pc:picChg>
        <pc:picChg chg="add mod">
          <ac:chgData name="Amalia Spiliakou" userId="f4bd6b91a0b5818a" providerId="LiveId" clId="{9E71414E-3409-4639-9659-E18D5792F4C2}" dt="2022-09-24T07:15:46.526" v="105" actId="26606"/>
          <ac:picMkLst>
            <pc:docMk/>
            <pc:sldMk cId="181906316" sldId="260"/>
            <ac:picMk id="8198" creationId="{6DC42062-5607-68B0-7571-586A6A3CED26}"/>
          </ac:picMkLst>
        </pc:picChg>
      </pc:sldChg>
      <pc:sldChg chg="addSp delSp modSp mod setBg">
        <pc:chgData name="Amalia Spiliakou" userId="f4bd6b91a0b5818a" providerId="LiveId" clId="{9E71414E-3409-4639-9659-E18D5792F4C2}" dt="2022-09-24T07:23:57.420" v="151"/>
        <pc:sldMkLst>
          <pc:docMk/>
          <pc:sldMk cId="3790325115" sldId="261"/>
        </pc:sldMkLst>
        <pc:spChg chg="mod">
          <ac:chgData name="Amalia Spiliakou" userId="f4bd6b91a0b5818a" providerId="LiveId" clId="{9E71414E-3409-4639-9659-E18D5792F4C2}" dt="2022-09-24T07:23:46.541" v="150" actId="207"/>
          <ac:spMkLst>
            <pc:docMk/>
            <pc:sldMk cId="3790325115" sldId="261"/>
            <ac:spMk id="2" creationId="{134D244D-3846-5127-1D8C-6BA5C415B30B}"/>
          </ac:spMkLst>
        </pc:spChg>
        <pc:picChg chg="del">
          <ac:chgData name="Amalia Spiliakou" userId="f4bd6b91a0b5818a" providerId="LiveId" clId="{9E71414E-3409-4639-9659-E18D5792F4C2}" dt="2022-09-24T07:23:29.109" v="147" actId="478"/>
          <ac:picMkLst>
            <pc:docMk/>
            <pc:sldMk cId="3790325115" sldId="261"/>
            <ac:picMk id="4100" creationId="{59E7FDD8-D2BC-AC0F-FC87-6FE2C6C22BE2}"/>
          </ac:picMkLst>
        </pc:picChg>
        <pc:picChg chg="add mod">
          <ac:chgData name="Amalia Spiliakou" userId="f4bd6b91a0b5818a" providerId="LiveId" clId="{9E71414E-3409-4639-9659-E18D5792F4C2}" dt="2022-09-24T07:23:36.432" v="149" actId="1076"/>
          <ac:picMkLst>
            <pc:docMk/>
            <pc:sldMk cId="3790325115" sldId="261"/>
            <ac:picMk id="4102" creationId="{3018C12B-2372-BC83-7C1D-568DD356FE1B}"/>
          </ac:picMkLst>
        </pc:picChg>
      </pc:sldChg>
      <pc:sldChg chg="addSp delSp modSp mod setBg delDesignElem chgLayout">
        <pc:chgData name="Amalia Spiliakou" userId="f4bd6b91a0b5818a" providerId="LiveId" clId="{9E71414E-3409-4639-9659-E18D5792F4C2}" dt="2022-09-24T07:12:37.116" v="95"/>
        <pc:sldMkLst>
          <pc:docMk/>
          <pc:sldMk cId="2474087703" sldId="262"/>
        </pc:sldMkLst>
        <pc:spChg chg="add mod ord">
          <ac:chgData name="Amalia Spiliakou" userId="f4bd6b91a0b5818a" providerId="LiveId" clId="{9E71414E-3409-4639-9659-E18D5792F4C2}" dt="2022-09-24T07:12:28.387" v="94" actId="20577"/>
          <ac:spMkLst>
            <pc:docMk/>
            <pc:sldMk cId="2474087703" sldId="262"/>
            <ac:spMk id="3" creationId="{90E7FAE7-9CD9-AF70-AC9F-F0A96A309C34}"/>
          </ac:spMkLst>
        </pc:spChg>
        <pc:spChg chg="add del">
          <ac:chgData name="Amalia Spiliakou" userId="f4bd6b91a0b5818a" providerId="LiveId" clId="{9E71414E-3409-4639-9659-E18D5792F4C2}" dt="2022-09-24T07:11:32.725" v="86" actId="700"/>
          <ac:spMkLst>
            <pc:docMk/>
            <pc:sldMk cId="2474087703" sldId="262"/>
            <ac:spMk id="3081" creationId="{42A4FC2C-047E-45A5-965D-8E1E3BF09BC6}"/>
          </ac:spMkLst>
        </pc:spChg>
        <pc:picChg chg="add del mod">
          <ac:chgData name="Amalia Spiliakou" userId="f4bd6b91a0b5818a" providerId="LiveId" clId="{9E71414E-3409-4639-9659-E18D5792F4C2}" dt="2022-09-24T07:11:19.792" v="83" actId="478"/>
          <ac:picMkLst>
            <pc:docMk/>
            <pc:sldMk cId="2474087703" sldId="262"/>
            <ac:picMk id="3076" creationId="{906EBC6C-0A8C-F2C5-B9BD-B4E81C5C0109}"/>
          </ac:picMkLst>
        </pc:picChg>
        <pc:picChg chg="add mod">
          <ac:chgData name="Amalia Spiliakou" userId="f4bd6b91a0b5818a" providerId="LiveId" clId="{9E71414E-3409-4639-9659-E18D5792F4C2}" dt="2022-09-24T07:11:27.780" v="85" actId="1076"/>
          <ac:picMkLst>
            <pc:docMk/>
            <pc:sldMk cId="2474087703" sldId="262"/>
            <ac:picMk id="3078" creationId="{10685706-EBDD-26E1-C6BB-FDDEBF24685F}"/>
          </ac:picMkLst>
        </pc:picChg>
      </pc:sldChg>
      <pc:sldChg chg="addSp modSp mod setBg">
        <pc:chgData name="Amalia Spiliakou" userId="f4bd6b91a0b5818a" providerId="LiveId" clId="{9E71414E-3409-4639-9659-E18D5792F4C2}" dt="2022-09-24T07:09:32.699" v="80"/>
        <pc:sldMkLst>
          <pc:docMk/>
          <pc:sldMk cId="580593046" sldId="263"/>
        </pc:sldMkLst>
        <pc:spChg chg="mod">
          <ac:chgData name="Amalia Spiliakou" userId="f4bd6b91a0b5818a" providerId="LiveId" clId="{9E71414E-3409-4639-9659-E18D5792F4C2}" dt="2022-09-24T07:09:32.699" v="80"/>
          <ac:spMkLst>
            <pc:docMk/>
            <pc:sldMk cId="580593046" sldId="263"/>
            <ac:spMk id="2" creationId="{175C935A-475B-AF0A-3036-91485287E321}"/>
          </ac:spMkLst>
        </pc:spChg>
        <pc:picChg chg="add mod">
          <ac:chgData name="Amalia Spiliakou" userId="f4bd6b91a0b5818a" providerId="LiveId" clId="{9E71414E-3409-4639-9659-E18D5792F4C2}" dt="2022-09-24T07:08:20.648" v="12" actId="1037"/>
          <ac:picMkLst>
            <pc:docMk/>
            <pc:sldMk cId="580593046" sldId="263"/>
            <ac:picMk id="4" creationId="{7A43E81C-CA69-A044-C1C3-CE549392EFFF}"/>
          </ac:picMkLst>
        </pc:picChg>
      </pc:sldChg>
      <pc:sldChg chg="addSp delSp modSp mod ord chgLayout">
        <pc:chgData name="Amalia Spiliakou" userId="f4bd6b91a0b5818a" providerId="LiveId" clId="{9E71414E-3409-4639-9659-E18D5792F4C2}" dt="2022-09-24T07:26:00.069" v="165" actId="255"/>
        <pc:sldMkLst>
          <pc:docMk/>
          <pc:sldMk cId="1634932787" sldId="264"/>
        </pc:sldMkLst>
        <pc:spChg chg="del">
          <ac:chgData name="Amalia Spiliakou" userId="f4bd6b91a0b5818a" providerId="LiveId" clId="{9E71414E-3409-4639-9659-E18D5792F4C2}" dt="2022-09-24T07:20:19.933" v="120" actId="478"/>
          <ac:spMkLst>
            <pc:docMk/>
            <pc:sldMk cId="1634932787" sldId="264"/>
            <ac:spMk id="2" creationId="{AA4B9B39-18A3-BB74-83A6-AAE2EC3136A8}"/>
          </ac:spMkLst>
        </pc:spChg>
        <pc:spChg chg="add mod ord">
          <ac:chgData name="Amalia Spiliakou" userId="f4bd6b91a0b5818a" providerId="LiveId" clId="{9E71414E-3409-4639-9659-E18D5792F4C2}" dt="2022-09-24T07:26:00.069" v="165" actId="255"/>
          <ac:spMkLst>
            <pc:docMk/>
            <pc:sldMk cId="1634932787" sldId="264"/>
            <ac:spMk id="5" creationId="{EF1F71C8-78BB-ECC3-5976-08B222F60397}"/>
          </ac:spMkLst>
        </pc:spChg>
        <pc:picChg chg="add mod">
          <ac:chgData name="Amalia Spiliakou" userId="f4bd6b91a0b5818a" providerId="LiveId" clId="{9E71414E-3409-4639-9659-E18D5792F4C2}" dt="2022-09-24T07:20:23.429" v="123" actId="962"/>
          <ac:picMkLst>
            <pc:docMk/>
            <pc:sldMk cId="1634932787" sldId="264"/>
            <ac:picMk id="4" creationId="{2EF55E2B-ED6C-8E9E-2419-7FF70EB6D77E}"/>
          </ac:picMkLst>
        </pc:picChg>
      </pc:sldChg>
      <pc:sldChg chg="modSp">
        <pc:chgData name="Amalia Spiliakou" userId="f4bd6b91a0b5818a" providerId="LiveId" clId="{9E71414E-3409-4639-9659-E18D5792F4C2}" dt="2022-09-24T07:20:09.937" v="117" actId="962"/>
        <pc:sldMkLst>
          <pc:docMk/>
          <pc:sldMk cId="746782460" sldId="265"/>
        </pc:sldMkLst>
        <pc:picChg chg="mod">
          <ac:chgData name="Amalia Spiliakou" userId="f4bd6b91a0b5818a" providerId="LiveId" clId="{9E71414E-3409-4639-9659-E18D5792F4C2}" dt="2022-09-24T07:20:09.937" v="117" actId="962"/>
          <ac:picMkLst>
            <pc:docMk/>
            <pc:sldMk cId="746782460" sldId="265"/>
            <ac:picMk id="6146" creationId="{C7AC6481-AC7F-2A3D-D982-5B9D78953603}"/>
          </ac:picMkLst>
        </pc:picChg>
      </pc:sldChg>
      <pc:sldChg chg="del">
        <pc:chgData name="Amalia Spiliakou" userId="f4bd6b91a0b5818a" providerId="LiveId" clId="{9E71414E-3409-4639-9659-E18D5792F4C2}" dt="2022-09-24T07:30:10.905" v="178" actId="47"/>
        <pc:sldMkLst>
          <pc:docMk/>
          <pc:sldMk cId="213872952" sldId="266"/>
        </pc:sldMkLst>
      </pc:sldChg>
      <pc:sldChg chg="addSp delSp new del">
        <pc:chgData name="Amalia Spiliakou" userId="f4bd6b91a0b5818a" providerId="LiveId" clId="{9E71414E-3409-4639-9659-E18D5792F4C2}" dt="2022-09-24T07:21:29.826" v="133" actId="47"/>
        <pc:sldMkLst>
          <pc:docMk/>
          <pc:sldMk cId="1738888773" sldId="267"/>
        </pc:sldMkLst>
        <pc:picChg chg="add del">
          <ac:chgData name="Amalia Spiliakou" userId="f4bd6b91a0b5818a" providerId="LiveId" clId="{9E71414E-3409-4639-9659-E18D5792F4C2}" dt="2022-09-24T07:13:14.827" v="98" actId="478"/>
          <ac:picMkLst>
            <pc:docMk/>
            <pc:sldMk cId="1738888773" sldId="267"/>
            <ac:picMk id="7170" creationId="{D60660A6-02C3-3470-9F39-7839EC93A9D1}"/>
          </ac:picMkLst>
        </pc:picChg>
      </pc:sldChg>
      <pc:sldChg chg="addSp delSp modSp new mod setBg delDesignElem chgLayout">
        <pc:chgData name="Amalia Spiliakou" userId="f4bd6b91a0b5818a" providerId="LiveId" clId="{9E71414E-3409-4639-9659-E18D5792F4C2}" dt="2022-09-24T07:25:44.784" v="164" actId="255"/>
        <pc:sldMkLst>
          <pc:docMk/>
          <pc:sldMk cId="3362273096" sldId="267"/>
        </pc:sldMkLst>
        <pc:spChg chg="del">
          <ac:chgData name="Amalia Spiliakou" userId="f4bd6b91a0b5818a" providerId="LiveId" clId="{9E71414E-3409-4639-9659-E18D5792F4C2}" dt="2022-09-24T07:24:43.434" v="153" actId="478"/>
          <ac:spMkLst>
            <pc:docMk/>
            <pc:sldMk cId="3362273096" sldId="267"/>
            <ac:spMk id="2" creationId="{A312A08E-B7DC-C94D-3276-67C2051E7414}"/>
          </ac:spMkLst>
        </pc:spChg>
        <pc:spChg chg="add mod ord">
          <ac:chgData name="Amalia Spiliakou" userId="f4bd6b91a0b5818a" providerId="LiveId" clId="{9E71414E-3409-4639-9659-E18D5792F4C2}" dt="2022-09-24T07:25:44.784" v="164" actId="255"/>
          <ac:spMkLst>
            <pc:docMk/>
            <pc:sldMk cId="3362273096" sldId="267"/>
            <ac:spMk id="3" creationId="{03E1B686-A2DB-E3AE-ADA7-BEC57EE4F805}"/>
          </ac:spMkLst>
        </pc:spChg>
        <pc:spChg chg="add del">
          <ac:chgData name="Amalia Spiliakou" userId="f4bd6b91a0b5818a" providerId="LiveId" clId="{9E71414E-3409-4639-9659-E18D5792F4C2}" dt="2022-09-24T07:24:56.122" v="156" actId="700"/>
          <ac:spMkLst>
            <pc:docMk/>
            <pc:sldMk cId="3362273096" sldId="267"/>
            <ac:spMk id="9223" creationId="{42A4FC2C-047E-45A5-965D-8E1E3BF09BC6}"/>
          </ac:spMkLst>
        </pc:spChg>
        <pc:picChg chg="add mod">
          <ac:chgData name="Amalia Spiliakou" userId="f4bd6b91a0b5818a" providerId="LiveId" clId="{9E71414E-3409-4639-9659-E18D5792F4C2}" dt="2022-09-24T07:24:49.843" v="155" actId="26606"/>
          <ac:picMkLst>
            <pc:docMk/>
            <pc:sldMk cId="3362273096" sldId="267"/>
            <ac:picMk id="9218" creationId="{1B1542B9-4674-9F42-2C2D-FA8D23266C11}"/>
          </ac:picMkLst>
        </pc:picChg>
      </pc:sldChg>
      <pc:sldChg chg="addSp delSp modSp add mod setBg">
        <pc:chgData name="Amalia Spiliakou" userId="f4bd6b91a0b5818a" providerId="LiveId" clId="{9E71414E-3409-4639-9659-E18D5792F4C2}" dt="2022-09-24T07:35:23.560" v="218" actId="14861"/>
        <pc:sldMkLst>
          <pc:docMk/>
          <pc:sldMk cId="1343789457" sldId="268"/>
        </pc:sldMkLst>
        <pc:spChg chg="add del">
          <ac:chgData name="Amalia Spiliakou" userId="f4bd6b91a0b5818a" providerId="LiveId" clId="{9E71414E-3409-4639-9659-E18D5792F4C2}" dt="2022-09-24T07:29:17.591" v="169" actId="478"/>
          <ac:spMkLst>
            <pc:docMk/>
            <pc:sldMk cId="1343789457" sldId="268"/>
            <ac:spMk id="2" creationId="{F6050A7F-D009-3499-B144-EFE86E2E5313}"/>
          </ac:spMkLst>
        </pc:spChg>
        <pc:spChg chg="add mod">
          <ac:chgData name="Amalia Spiliakou" userId="f4bd6b91a0b5818a" providerId="LiveId" clId="{9E71414E-3409-4639-9659-E18D5792F4C2}" dt="2022-09-24T07:35:23.560" v="218" actId="14861"/>
          <ac:spMkLst>
            <pc:docMk/>
            <pc:sldMk cId="1343789457" sldId="268"/>
            <ac:spMk id="3" creationId="{6C003EA9-6E9C-CE89-0279-D8C1651D9572}"/>
          </ac:spMkLst>
        </pc:spChg>
        <pc:spChg chg="del mod">
          <ac:chgData name="Amalia Spiliakou" userId="f4bd6b91a0b5818a" providerId="LiveId" clId="{9E71414E-3409-4639-9659-E18D5792F4C2}" dt="2022-09-24T07:30:52.181" v="181" actId="478"/>
          <ac:spMkLst>
            <pc:docMk/>
            <pc:sldMk cId="1343789457" sldId="268"/>
            <ac:spMk id="5" creationId="{69886F2F-D116-3EC7-C937-EEDBED6D4B8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1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84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3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65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4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51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1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16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6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8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0E4DF-E07C-49E9-A26A-9F825E3C7786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30741-91A2-4789-82F3-53CE05E29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0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nrm.org/2012/10/collections-four-freedoms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er.com/en/61134-norman-rockwel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nrm.org/2012/10/collections-four-freedoms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est-france.fr/en/d-day-overlord/75th-anniversary-d-day-the-four-freedoms-norman-rockwell-land-normandy-6383617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eu.htrnews.com/story/entertainment/2018/11/21/manitowoc-art-forward-norman-rockwell-freedom-want-thanksgiving-meaning-celebrate-anniversary/2068616002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est-france.fr/en/d-day-overlord/75th-anniversary-d-day-the-four-freedoms-norman-rockwell-land-normandy-6383617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nrm.org/2016/11/freedom-want-1943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u.htrnews.com/story/entertainment/2018/11/21/manitowoc-art-forward-norman-rockwell-freedom-want-thanksgiving-meaning-celebrate-anniversary/2068616002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artnet.com/art-world/norman-rockwell-thanksgiving-freedom-from-want-three-facts-1926485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artsandculture.google.com/partner/smithsonian-national-museum-of-american-history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69886F2F-D116-3EC7-C937-EEDBED6D4B8D}"/>
              </a:ext>
            </a:extLst>
          </p:cNvPr>
          <p:cNvSpPr/>
          <p:nvPr/>
        </p:nvSpPr>
        <p:spPr>
          <a:xfrm>
            <a:off x="337351" y="326254"/>
            <a:ext cx="8469297" cy="6205491"/>
          </a:xfrm>
          <a:custGeom>
            <a:avLst/>
            <a:gdLst>
              <a:gd name="connsiteX0" fmla="*/ 0 w 8469297"/>
              <a:gd name="connsiteY0" fmla="*/ 0 h 6205491"/>
              <a:gd name="connsiteX1" fmla="*/ 8469297 w 8469297"/>
              <a:gd name="connsiteY1" fmla="*/ 0 h 6205491"/>
              <a:gd name="connsiteX2" fmla="*/ 8469297 w 8469297"/>
              <a:gd name="connsiteY2" fmla="*/ 4032142 h 6205491"/>
              <a:gd name="connsiteX3" fmla="*/ 5010335 w 8469297"/>
              <a:gd name="connsiteY3" fmla="*/ 4032142 h 6205491"/>
              <a:gd name="connsiteX4" fmla="*/ 5010335 w 8469297"/>
              <a:gd name="connsiteY4" fmla="*/ 4654118 h 6205491"/>
              <a:gd name="connsiteX5" fmla="*/ 5786021 w 8469297"/>
              <a:gd name="connsiteY5" fmla="*/ 4654118 h 6205491"/>
              <a:gd name="connsiteX6" fmla="*/ 4234649 w 8469297"/>
              <a:gd name="connsiteY6" fmla="*/ 6205491 h 6205491"/>
              <a:gd name="connsiteX7" fmla="*/ 2683276 w 8469297"/>
              <a:gd name="connsiteY7" fmla="*/ 4654118 h 6205491"/>
              <a:gd name="connsiteX8" fmla="*/ 3458962 w 8469297"/>
              <a:gd name="connsiteY8" fmla="*/ 4654118 h 6205491"/>
              <a:gd name="connsiteX9" fmla="*/ 3458962 w 8469297"/>
              <a:gd name="connsiteY9" fmla="*/ 4032142 h 6205491"/>
              <a:gd name="connsiteX10" fmla="*/ 0 w 8469297"/>
              <a:gd name="connsiteY10" fmla="*/ 4032142 h 6205491"/>
              <a:gd name="connsiteX11" fmla="*/ 0 w 8469297"/>
              <a:gd name="connsiteY11" fmla="*/ 0 h 62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9297" h="6205491" fill="none" extrusionOk="0">
                <a:moveTo>
                  <a:pt x="0" y="0"/>
                </a:moveTo>
                <a:cubicBezTo>
                  <a:pt x="1900483" y="140830"/>
                  <a:pt x="6986284" y="24819"/>
                  <a:pt x="8469297" y="0"/>
                </a:cubicBezTo>
                <a:cubicBezTo>
                  <a:pt x="8378846" y="891121"/>
                  <a:pt x="8374309" y="3560012"/>
                  <a:pt x="8469297" y="4032142"/>
                </a:cubicBezTo>
                <a:cubicBezTo>
                  <a:pt x="7584043" y="4170031"/>
                  <a:pt x="5936480" y="3917491"/>
                  <a:pt x="5010335" y="4032142"/>
                </a:cubicBezTo>
                <a:cubicBezTo>
                  <a:pt x="5007417" y="4310392"/>
                  <a:pt x="5025463" y="4450300"/>
                  <a:pt x="5010335" y="4654118"/>
                </a:cubicBezTo>
                <a:cubicBezTo>
                  <a:pt x="5126516" y="4723253"/>
                  <a:pt x="5592825" y="4696757"/>
                  <a:pt x="5786021" y="4654118"/>
                </a:cubicBezTo>
                <a:cubicBezTo>
                  <a:pt x="5097721" y="5336962"/>
                  <a:pt x="4601906" y="5597837"/>
                  <a:pt x="4234649" y="6205491"/>
                </a:cubicBezTo>
                <a:cubicBezTo>
                  <a:pt x="3734201" y="5945242"/>
                  <a:pt x="2858974" y="4879634"/>
                  <a:pt x="2683276" y="4654118"/>
                </a:cubicBezTo>
                <a:cubicBezTo>
                  <a:pt x="2787425" y="4631724"/>
                  <a:pt x="3144624" y="4637458"/>
                  <a:pt x="3458962" y="4654118"/>
                </a:cubicBezTo>
                <a:cubicBezTo>
                  <a:pt x="3475303" y="4529504"/>
                  <a:pt x="3513025" y="4127609"/>
                  <a:pt x="3458962" y="4032142"/>
                </a:cubicBezTo>
                <a:cubicBezTo>
                  <a:pt x="2350864" y="3963271"/>
                  <a:pt x="940343" y="4142799"/>
                  <a:pt x="0" y="4032142"/>
                </a:cubicBezTo>
                <a:cubicBezTo>
                  <a:pt x="-130981" y="2938827"/>
                  <a:pt x="147054" y="1709335"/>
                  <a:pt x="0" y="0"/>
                </a:cubicBezTo>
                <a:close/>
              </a:path>
              <a:path w="8469297" h="6205491" stroke="0" extrusionOk="0">
                <a:moveTo>
                  <a:pt x="0" y="0"/>
                </a:moveTo>
                <a:cubicBezTo>
                  <a:pt x="2132841" y="-158733"/>
                  <a:pt x="6209882" y="-19276"/>
                  <a:pt x="8469297" y="0"/>
                </a:cubicBezTo>
                <a:cubicBezTo>
                  <a:pt x="8587749" y="1499822"/>
                  <a:pt x="8442309" y="3515751"/>
                  <a:pt x="8469297" y="4032142"/>
                </a:cubicBezTo>
                <a:cubicBezTo>
                  <a:pt x="8076018" y="4138870"/>
                  <a:pt x="5419427" y="3991775"/>
                  <a:pt x="5010335" y="4032142"/>
                </a:cubicBezTo>
                <a:cubicBezTo>
                  <a:pt x="5002294" y="4303491"/>
                  <a:pt x="4961835" y="4566610"/>
                  <a:pt x="5010335" y="4654118"/>
                </a:cubicBezTo>
                <a:cubicBezTo>
                  <a:pt x="5141448" y="4590598"/>
                  <a:pt x="5455008" y="4655294"/>
                  <a:pt x="5786021" y="4654118"/>
                </a:cubicBezTo>
                <a:cubicBezTo>
                  <a:pt x="5011180" y="5421120"/>
                  <a:pt x="4920489" y="5348535"/>
                  <a:pt x="4234649" y="6205491"/>
                </a:cubicBezTo>
                <a:cubicBezTo>
                  <a:pt x="3807396" y="5675545"/>
                  <a:pt x="3221478" y="5037581"/>
                  <a:pt x="2683276" y="4654118"/>
                </a:cubicBezTo>
                <a:cubicBezTo>
                  <a:pt x="2834334" y="4720025"/>
                  <a:pt x="3254288" y="4631602"/>
                  <a:pt x="3458962" y="4654118"/>
                </a:cubicBezTo>
                <a:cubicBezTo>
                  <a:pt x="3505869" y="4461086"/>
                  <a:pt x="3483195" y="4328941"/>
                  <a:pt x="3458962" y="4032142"/>
                </a:cubicBezTo>
                <a:cubicBezTo>
                  <a:pt x="2151228" y="3888023"/>
                  <a:pt x="474949" y="4019489"/>
                  <a:pt x="0" y="4032142"/>
                </a:cubicBezTo>
                <a:cubicBezTo>
                  <a:pt x="14930" y="2410532"/>
                  <a:pt x="103820" y="1257356"/>
                  <a:pt x="0" y="0"/>
                </a:cubicBezTo>
                <a:close/>
              </a:path>
            </a:pathLst>
          </a:custGeom>
          <a:solidFill>
            <a:srgbClr val="FFF9E7"/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35315226">
                  <a:prstGeom prst="downArrowCallou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Norman Rockwell, 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1894-1978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Four Freedoms</a:t>
            </a:r>
            <a:endParaRPr lang="en-US" sz="4800" b="1" dirty="0">
              <a:solidFill>
                <a:schemeClr val="bg2">
                  <a:lumMod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524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AF000-6C5A-370B-B639-C6DE6F5D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96" y="365126"/>
            <a:ext cx="3610916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Freedom of Speech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1943, Illustration for </a:t>
            </a: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Saturday Evening Post,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February 20, 1943, Norman Rockwell Museum, MA,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https://www.nrm.org/2012/10/collections-four-freedoms/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FB75B2-A901-05CC-B25F-8C4F1210D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765" y="67487"/>
            <a:ext cx="5271040" cy="672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33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hotograph of Norman Rockwell with Freedom of Speech painting at Four Freedoms War Bond Show, 1943, photographer unknown, collection of Norman Rockwell Museum. © Norman Rockwell Family Agency. All rights reserved.">
            <a:extLst>
              <a:ext uri="{FF2B5EF4-FFF2-40B4-BE49-F238E27FC236}">
                <a16:creationId xmlns:a16="http://schemas.microsoft.com/office/drawing/2014/main" id="{A74E8539-C18C-FE39-14BE-EE0E51566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2" r="7344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712B3FD-BC21-40E4-0AA1-61A68410B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396" y="365126"/>
            <a:ext cx="223717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Photograph of Norman Rockwell with Freedom of Speech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painting at Four Freedoms War Bond Show, 1943, photographer unknown, collection of Norman Rockwell Museum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https://www.meer.com/en/61134-norman-rockwell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039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F4627-C1E3-68DF-48A3-3D0572C88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04" y="365126"/>
            <a:ext cx="360774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Freedom of Worship</a:t>
            </a:r>
            <a:r>
              <a:rPr lang="en-US" sz="2000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1943, Illustration for </a:t>
            </a:r>
            <a:r>
              <a:rPr lang="en-US" sz="2000" i="1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Saturday Evening Post,</a:t>
            </a:r>
            <a:r>
              <a:rPr lang="en-US" sz="2000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February 27, 1943, Norman Rockwell Museum, MA, USA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https://www.nrm.org/2012/10/collections-four-freedoms/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23C56B-E27C-239B-C526-34E800107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519" y="92894"/>
            <a:ext cx="5223477" cy="667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362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75th anniversary of D-Day. The Four Freedoms by Norman Rockwell land in  Normandy">
            <a:extLst>
              <a:ext uri="{FF2B5EF4-FFF2-40B4-BE49-F238E27FC236}">
                <a16:creationId xmlns:a16="http://schemas.microsoft.com/office/drawing/2014/main" id="{6DC42062-5607-68B0-7571-586A6A3CED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7519426-6FD8-1E40-46FB-EF0C13AE7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50384"/>
            <a:ext cx="7886700" cy="914400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https://www.ouest-france.fr/en/d-day-overlord/75th-anniversary-d-day-the-four-freedoms-norman-rockwell-land-normandy-6383617</a:t>
            </a:r>
            <a:r>
              <a:rPr lang="en-US" sz="1800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906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D244D-3846-5127-1D8C-6BA5C415B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4" y="365126"/>
            <a:ext cx="357770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Freedom From Fear</a:t>
            </a:r>
            <a:r>
              <a:rPr lang="en-US" sz="2000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1943, Oil on canvas, 116.20 x 90.17 cm, Illustration for </a:t>
            </a:r>
            <a:r>
              <a:rPr lang="en-US" sz="2000" i="1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Saturday Evening Post, </a:t>
            </a:r>
            <a:r>
              <a:rPr lang="en-US" sz="2000" dirty="0">
                <a:solidFill>
                  <a:srgbClr val="FDFC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 13, 1943, Norman Rockwell Museum, MA, USA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https://eu.htrnews.com/story/entertainment/2018/11/21/manitowoc-art-forward-norman-rockwell-freedom-want-thanksgiving-meaning-celebrate-anniversary/2068616002/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Norman Rockwell's 'Freedom from Fear'">
            <a:extLst>
              <a:ext uri="{FF2B5EF4-FFF2-40B4-BE49-F238E27FC236}">
                <a16:creationId xmlns:a16="http://schemas.microsoft.com/office/drawing/2014/main" id="{3018C12B-2372-BC83-7C1D-568DD356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898" y="89516"/>
            <a:ext cx="5188568" cy="667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325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75th anniversary of D-Day. The Four Freedoms by Norman Rockwell land in  Normandy">
            <a:extLst>
              <a:ext uri="{FF2B5EF4-FFF2-40B4-BE49-F238E27FC236}">
                <a16:creationId xmlns:a16="http://schemas.microsoft.com/office/drawing/2014/main" id="{10685706-EBDD-26E1-C6BB-FDDEBF246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523"/>
            <a:ext cx="9144000" cy="513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E7FAE7-9CD9-AF70-AC9F-F0A96A309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46198"/>
            <a:ext cx="7886700" cy="1083076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https://www.ouest-france.fr/en/d-day-overlord/75th-anniversary-d-day-the-four-freedoms-norman-rockwell-land-normandy-6383617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7408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935A-475B-AF0A-3036-91485287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7420" y="365126"/>
            <a:ext cx="3480047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DFCD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Freedom From Want</a:t>
            </a:r>
            <a:r>
              <a:rPr lang="en-US" sz="2000" dirty="0">
                <a:solidFill>
                  <a:srgbClr val="FDFCD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1943, Oil on canvas, 115.16x89.20 cm, Story illustration for The Saturday Evening Post, March 6, 1943. Norman Rockwell Museum, Stockbridge, MA, USA</a:t>
            </a:r>
            <a:br>
              <a:rPr lang="en-US" sz="2000" dirty="0">
                <a:solidFill>
                  <a:srgbClr val="FDFCD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https://www.nrm.org/2016/11/freedom-want-1943/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FDFCD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solidFill>
                <a:srgbClr val="FDFCD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oup of people around a table&#10;&#10;Description automatically generated">
            <a:extLst>
              <a:ext uri="{FF2B5EF4-FFF2-40B4-BE49-F238E27FC236}">
                <a16:creationId xmlns:a16="http://schemas.microsoft.com/office/drawing/2014/main" id="{7A43E81C-CA69-A044-C1C3-CE549392E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8" y="42862"/>
            <a:ext cx="538162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93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anitowoc Art Forward: Norman Rockwell Freedom from Want, Thanksgiving">
            <a:extLst>
              <a:ext uri="{FF2B5EF4-FFF2-40B4-BE49-F238E27FC236}">
                <a16:creationId xmlns:a16="http://schemas.microsoft.com/office/drawing/2014/main" id="{1B1542B9-4674-9F42-2C2D-FA8D23266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6" r="16175" b="-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3E1B686-A2DB-E3AE-ADA7-BEC57EE4F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7118"/>
            <a:ext cx="7886700" cy="923278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https://eu.htrnews.com/story/entertainment/2018/11/21/manitowoc-art-forward-norman-rockwell-freedom-want-thanksgiving-meaning-celebrate-anniversary/2068616002/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227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, indoor, cloth&#10;&#10;Description automatically generated">
            <a:extLst>
              <a:ext uri="{FF2B5EF4-FFF2-40B4-BE49-F238E27FC236}">
                <a16:creationId xmlns:a16="http://schemas.microsoft.com/office/drawing/2014/main" id="{2EF55E2B-ED6C-8E9E-2419-7FF70EB6D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F1F71C8-78BB-ECC3-5976-08B222F60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10" y="5797118"/>
            <a:ext cx="4456590" cy="967666"/>
          </a:xfrm>
        </p:spPr>
        <p:txBody>
          <a:bodyPr>
            <a:normAutofit fontScale="90000"/>
          </a:bodyPr>
          <a:lstStyle/>
          <a:p>
            <a:r>
              <a:rPr lang="en-US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https://news.artnet.com/art-world/norman-rockwell-thanksgiving-freedom-from-want-three-facts-1926485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32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C9593-F904-BF84-CAAF-07671BD8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4761" y="365126"/>
            <a:ext cx="399115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Ours to Fight for Freedom of Speech Freedom of Worship Freedom From Want Freedom From Fear,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1894-1978, each poster: 102 x 72.5 cm,  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Archives Center, National Museum of American History, Washington DC, USA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https://artsandculture.google.com/partner/smithsonian-national-museum-of-american-history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146" name="Picture 2" descr="Ours to Fight for Freedom of Speech Freedom of Worship Freedom From Want Freedom  From Fear - Office of War Information. (Washington, D.C.) and Rockwell,  Norman, 1894-1978 — Google Arts &amp; Culture">
            <a:extLst>
              <a:ext uri="{FF2B5EF4-FFF2-40B4-BE49-F238E27FC236}">
                <a16:creationId xmlns:a16="http://schemas.microsoft.com/office/drawing/2014/main" id="{C7AC6481-AC7F-2A3D-D982-5B9D78953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81" y="108751"/>
            <a:ext cx="4737503" cy="664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782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llout: Up Arrow 2">
            <a:extLst>
              <a:ext uri="{FF2B5EF4-FFF2-40B4-BE49-F238E27FC236}">
                <a16:creationId xmlns:a16="http://schemas.microsoft.com/office/drawing/2014/main" id="{6C003EA9-6E9C-CE89-0279-D8C1651D9572}"/>
              </a:ext>
            </a:extLst>
          </p:cNvPr>
          <p:cNvSpPr/>
          <p:nvPr/>
        </p:nvSpPr>
        <p:spPr>
          <a:xfrm>
            <a:off x="461639" y="346229"/>
            <a:ext cx="8149701" cy="6125592"/>
          </a:xfrm>
          <a:custGeom>
            <a:avLst/>
            <a:gdLst>
              <a:gd name="connsiteX0" fmla="*/ 0 w 8149701"/>
              <a:gd name="connsiteY0" fmla="*/ 2145366 h 6125592"/>
              <a:gd name="connsiteX1" fmla="*/ 3309152 w 8149701"/>
              <a:gd name="connsiteY1" fmla="*/ 2145366 h 6125592"/>
              <a:gd name="connsiteX2" fmla="*/ 3309152 w 8149701"/>
              <a:gd name="connsiteY2" fmla="*/ 1531398 h 6125592"/>
              <a:gd name="connsiteX3" fmla="*/ 2543453 w 8149701"/>
              <a:gd name="connsiteY3" fmla="*/ 1531398 h 6125592"/>
              <a:gd name="connsiteX4" fmla="*/ 4074851 w 8149701"/>
              <a:gd name="connsiteY4" fmla="*/ 0 h 6125592"/>
              <a:gd name="connsiteX5" fmla="*/ 5606249 w 8149701"/>
              <a:gd name="connsiteY5" fmla="*/ 1531398 h 6125592"/>
              <a:gd name="connsiteX6" fmla="*/ 4840550 w 8149701"/>
              <a:gd name="connsiteY6" fmla="*/ 1531398 h 6125592"/>
              <a:gd name="connsiteX7" fmla="*/ 4840550 w 8149701"/>
              <a:gd name="connsiteY7" fmla="*/ 2145366 h 6125592"/>
              <a:gd name="connsiteX8" fmla="*/ 8149701 w 8149701"/>
              <a:gd name="connsiteY8" fmla="*/ 2145366 h 6125592"/>
              <a:gd name="connsiteX9" fmla="*/ 8149701 w 8149701"/>
              <a:gd name="connsiteY9" fmla="*/ 6125592 h 6125592"/>
              <a:gd name="connsiteX10" fmla="*/ 0 w 8149701"/>
              <a:gd name="connsiteY10" fmla="*/ 6125592 h 6125592"/>
              <a:gd name="connsiteX11" fmla="*/ 0 w 8149701"/>
              <a:gd name="connsiteY11" fmla="*/ 2145366 h 612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49701" h="6125592" fill="none" extrusionOk="0">
                <a:moveTo>
                  <a:pt x="0" y="2145366"/>
                </a:moveTo>
                <a:cubicBezTo>
                  <a:pt x="1452828" y="2028651"/>
                  <a:pt x="2720496" y="2117222"/>
                  <a:pt x="3309152" y="2145366"/>
                </a:cubicBezTo>
                <a:cubicBezTo>
                  <a:pt x="3313305" y="1932577"/>
                  <a:pt x="3360711" y="1724093"/>
                  <a:pt x="3309152" y="1531398"/>
                </a:cubicBezTo>
                <a:cubicBezTo>
                  <a:pt x="2951292" y="1530002"/>
                  <a:pt x="2705368" y="1555963"/>
                  <a:pt x="2543453" y="1531398"/>
                </a:cubicBezTo>
                <a:cubicBezTo>
                  <a:pt x="3242717" y="899425"/>
                  <a:pt x="3373598" y="476784"/>
                  <a:pt x="4074851" y="0"/>
                </a:cubicBezTo>
                <a:cubicBezTo>
                  <a:pt x="4526067" y="657235"/>
                  <a:pt x="4862646" y="956496"/>
                  <a:pt x="5606249" y="1531398"/>
                </a:cubicBezTo>
                <a:cubicBezTo>
                  <a:pt x="5281465" y="1483634"/>
                  <a:pt x="5068306" y="1538972"/>
                  <a:pt x="4840550" y="1531398"/>
                </a:cubicBezTo>
                <a:cubicBezTo>
                  <a:pt x="4826638" y="1642719"/>
                  <a:pt x="4807068" y="1927634"/>
                  <a:pt x="4840550" y="2145366"/>
                </a:cubicBezTo>
                <a:cubicBezTo>
                  <a:pt x="6064639" y="2162082"/>
                  <a:pt x="7446473" y="2267681"/>
                  <a:pt x="8149701" y="2145366"/>
                </a:cubicBezTo>
                <a:cubicBezTo>
                  <a:pt x="8001833" y="3234551"/>
                  <a:pt x="8288780" y="4751154"/>
                  <a:pt x="8149701" y="6125592"/>
                </a:cubicBezTo>
                <a:cubicBezTo>
                  <a:pt x="5446275" y="6157204"/>
                  <a:pt x="2704846" y="6051340"/>
                  <a:pt x="0" y="6125592"/>
                </a:cubicBezTo>
                <a:cubicBezTo>
                  <a:pt x="109615" y="4420264"/>
                  <a:pt x="-132070" y="3095163"/>
                  <a:pt x="0" y="2145366"/>
                </a:cubicBezTo>
                <a:close/>
              </a:path>
              <a:path w="8149701" h="6125592" stroke="0" extrusionOk="0">
                <a:moveTo>
                  <a:pt x="0" y="2145366"/>
                </a:moveTo>
                <a:cubicBezTo>
                  <a:pt x="375519" y="2116448"/>
                  <a:pt x="2812361" y="2303348"/>
                  <a:pt x="3309152" y="2145366"/>
                </a:cubicBezTo>
                <a:cubicBezTo>
                  <a:pt x="3280123" y="1950490"/>
                  <a:pt x="3325350" y="1645734"/>
                  <a:pt x="3309152" y="1531398"/>
                </a:cubicBezTo>
                <a:cubicBezTo>
                  <a:pt x="2982596" y="1565347"/>
                  <a:pt x="2807193" y="1527271"/>
                  <a:pt x="2543453" y="1531398"/>
                </a:cubicBezTo>
                <a:cubicBezTo>
                  <a:pt x="3088935" y="980556"/>
                  <a:pt x="3283658" y="587148"/>
                  <a:pt x="4074851" y="0"/>
                </a:cubicBezTo>
                <a:cubicBezTo>
                  <a:pt x="4219728" y="203652"/>
                  <a:pt x="5027647" y="780600"/>
                  <a:pt x="5606249" y="1531398"/>
                </a:cubicBezTo>
                <a:cubicBezTo>
                  <a:pt x="5318191" y="1548212"/>
                  <a:pt x="4930914" y="1523247"/>
                  <a:pt x="4840550" y="1531398"/>
                </a:cubicBezTo>
                <a:cubicBezTo>
                  <a:pt x="4850183" y="1685315"/>
                  <a:pt x="4854720" y="2049820"/>
                  <a:pt x="4840550" y="2145366"/>
                </a:cubicBezTo>
                <a:cubicBezTo>
                  <a:pt x="5563591" y="2096556"/>
                  <a:pt x="6556961" y="2084542"/>
                  <a:pt x="8149701" y="2145366"/>
                </a:cubicBezTo>
                <a:cubicBezTo>
                  <a:pt x="8144766" y="3117483"/>
                  <a:pt x="8148385" y="5504062"/>
                  <a:pt x="8149701" y="6125592"/>
                </a:cubicBezTo>
                <a:cubicBezTo>
                  <a:pt x="5360368" y="6200014"/>
                  <a:pt x="1879092" y="5955877"/>
                  <a:pt x="0" y="6125592"/>
                </a:cubicBezTo>
                <a:cubicBezTo>
                  <a:pt x="-76986" y="4838548"/>
                  <a:pt x="-41683" y="2682229"/>
                  <a:pt x="0" y="2145366"/>
                </a:cubicBezTo>
                <a:close/>
              </a:path>
            </a:pathLst>
          </a:custGeom>
          <a:solidFill>
            <a:srgbClr val="FFF9E7"/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578142376">
                  <a:prstGeom prst="upArrowCallou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343789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525</Words>
  <Application>Microsoft Office PowerPoint</Application>
  <PresentationFormat>On-screen Show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                                Freedom of Speech, 1943, Illustration for The Saturday Evening Post, February 20, 1943, Norman Rockwell Museum, MA, USA https://www.nrm.org/2012/10/collections-four-freedoms/ </vt:lpstr>
      <vt:lpstr>                            Photograph of Norman Rockwell with Freedom of Speech painting at Four Freedoms War Bond Show, 1943, photographer unknown, collection of Norman Rockwell Museum https://www.meer.com/en/61134-norman-rockwell </vt:lpstr>
      <vt:lpstr>                                 Freedom of Worship, 1943, Illustration for The Saturday Evening Post, February 27, 1943, Norman Rockwell Museum, MA, USA https://www.nrm.org/2012/10/collections-four-freedoms/ </vt:lpstr>
      <vt:lpstr>https://www.ouest-france.fr/en/d-day-overlord/75th-anniversary-d-day-the-four-freedoms-norman-rockwell-land-normandy-6383617 </vt:lpstr>
      <vt:lpstr>                                  Freedom From Fear, 1943, Oil on canvas, 116.20 x 90.17 cm, Illustration for The Saturday Evening Post, March 13, 1943, Norman Rockwell Museum, MA, USA https://eu.htrnews.com/story/entertainment/2018/11/21/manitowoc-art-forward-norman-rockwell-freedom-want-thanksgiving-meaning-celebrate-anniversary/2068616002/     </vt:lpstr>
      <vt:lpstr>https://www.ouest-france.fr/en/d-day-overlord/75th-anniversary-d-day-the-four-freedoms-norman-rockwell-land-normandy-6383617  </vt:lpstr>
      <vt:lpstr>                                Freedom From Want, 1943, Oil on canvas, 115.16x89.20 cm, Story illustration for The Saturday Evening Post, March 6, 1943. Norman Rockwell Museum, Stockbridge, MA, USA https://www.nrm.org/2016/11/freedom-want-1943/   </vt:lpstr>
      <vt:lpstr>https://eu.htrnews.com/story/entertainment/2018/11/21/manitowoc-art-forward-norman-rockwell-freedom-want-thanksgiving-meaning-celebrate-anniversary/2068616002/ </vt:lpstr>
      <vt:lpstr>https://news.artnet.com/art-world/norman-rockwell-thanksgiving-freedom-from-want-three-facts-1926485  </vt:lpstr>
      <vt:lpstr>                              Ours to Fight for Freedom of Speech Freedom of Worship Freedom From Want Freedom From Fear, 1894-1978, each poster: 102 x 72.5 cm,   Archives Center, National Museum of American History, Washington DC, USA https://artsandculture.google.com/partner/smithsonian-national-museum-of-american-history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2022-09-24T06:33:30Z</dcterms:created>
  <dcterms:modified xsi:type="dcterms:W3CDTF">2022-09-24T07:35:29Z</dcterms:modified>
</cp:coreProperties>
</file>