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3" r:id="rId4"/>
    <p:sldId id="264" r:id="rId5"/>
    <p:sldId id="267" r:id="rId6"/>
    <p:sldId id="261" r:id="rId7"/>
    <p:sldId id="260" r:id="rId8"/>
    <p:sldId id="265" r:id="rId9"/>
    <p:sldId id="262" r:id="rId10"/>
    <p:sldId id="266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71B3-C563-EE6C-EB09-978E926FA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DFC5B-F20D-9129-3CC8-93D8D5327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2ABB0-ADFC-4DFE-1A03-A1CD31CE8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C488F-D9A0-7234-9879-71F19BED6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76736-DF17-4CC7-F12C-97A295F3C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5505D-9B17-310F-BF2B-005A47C9A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BB79-67FD-67B3-1AD0-D6D0C381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F990B-2AFB-B37C-E506-2400B6E37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768F5-8127-C75D-3582-17B5C89DB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AC10A-7091-9123-F060-DC812BF53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3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D135F-6262-43CF-7A26-6F2C0BC4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50297-858B-9C7A-3D46-8094C1442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1BBB0-875E-F9D2-BA53-FBD50A9F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CA810-2AB9-87F2-8379-10571C45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8A5D5-15E4-A4D2-8BCC-5990C60BF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68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AF12F-B4C2-5BF6-38FA-C58D3F6C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3B5E4-2B1A-3289-BD93-B3667BA6F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9DD6F-2C5F-282A-3D21-044DC49DA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A9CC3-324B-9518-AB5E-CBCE499ED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F409C-F6BF-4F6A-550F-0AA898368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C2957-E591-E83D-EBB0-7B7360E5D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8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A0BFF-AADC-C25D-8380-947590240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6409F-DC1A-27F0-CB1F-C117EB52F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C998F-AB89-BE37-F0A4-65B5599AA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B3DC11-FF4B-41A8-B63D-9C119E74B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0E3E99-06E6-0ADA-31A5-BBF7BBD46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A841C-CB43-78B1-1D33-44AA4353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DC3F8C-7C77-5DE7-C233-79CCB9CE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DFBAA0-F8C1-1897-A326-6A6877BE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4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820A-EE02-E647-9AF1-893B47CC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C81ED-2E5F-5EA8-6B6A-C51EC62E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218083-3651-74E1-F190-87366FDD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41CBCE-B133-8C30-3F0E-ABFDFD6C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7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9DD2-1FE4-8383-A095-6C2D1823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9F2B7-8A2F-3E7D-2AF3-814E72638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B4FF5-EE6D-1EAC-5224-D0515619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4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19BD9-BDAD-52C7-BA2A-E862FD71B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E4AD-1114-FD7D-1936-C95D51230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14AD8-7077-DB22-0D5F-F5A761442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9AFD0-97F6-0F2F-2584-3809798F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0BED7-3420-057E-95A9-AB35F956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06683B-3891-94A4-4630-565507A7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24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A0144-5C2C-299F-CE9B-65975BB56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DB059-6A0E-497B-25FA-D252E4D55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172E-3847-00D3-B115-7E1C31FE4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3D415-0958-A2F4-A342-115C9C83E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E48022-8702-99EA-AD26-2931D01B3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B7467-8818-0442-5C96-197F2262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86DA6-A75F-F5D6-03FE-61FEEF67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EAF8D3-7F72-4B09-7BEF-201AF5E1C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4EC90-25CE-F57E-F7EE-DB516CF68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7AB2F-7FE2-855C-A65A-BA92D10D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76054-8D0A-10B0-1294-1BAE686B6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4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BFFDC-B9D8-2209-E590-04C9BB09F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3CBCA-BACB-9F3F-F8CE-DB3A92C99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DD2EE-1A59-B563-E5CD-EEEA615F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4FBAB-EEC1-E71A-1F64-4E523E16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6C97A-955B-17F9-B3BB-66D659EF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3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0CEE7-DA32-88F9-3795-040BA9960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9A410-E5AA-9C27-3F30-B348E142D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AD3BF-D23E-1E62-CF92-4CEB0987C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B77D7-FD7C-4EF9-AB50-88593779C809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13EDD-BDC1-8751-22E6-9F6969862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C43B7-C8F4-270C-4345-FEC00F1BF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5541F-5CE5-46B8-A7B7-8375E503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7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384213411941243543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s://commons.wikimedia.org/wiki/File:Sargent,_John_SInger_(1856-1925)_-_Self-Portrait_1907_b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instareyog.blogspot.com/2014/03/john-singer-sargent-part-3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rt.org/en/john-singer-sargent/study-for-the-spanish-dance" TargetMode="External"/><Relationship Id="rId2" Type="http://schemas.openxmlformats.org/officeDocument/2006/relationships/hyperlink" Target="https://art.nelson-atkins.org/objects/5539/study-for-spanish-danc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instareyog.blogspot.com/2014/03/john-singer-sargent-part-3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7/7b/Sargent_John_Singer_Spanish_Dancer.jpg" TargetMode="External"/><Relationship Id="rId2" Type="http://schemas.openxmlformats.org/officeDocument/2006/relationships/hyperlink" Target="https://www.jssgallery.org/Paintings/Sketches/Study_for_El_Jaleo/10286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El_Jaleo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21358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e-orsay.fr/en/artworks/la-carmencita-9161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acebook.com/artic/photos/pcb.10156398108568150/10156398121923150/?type=3&amp;eid=ARAJqnf0ffscPXNE5DuZvOr1KSTg38J0yvdUPccBTitulGvhVU0Wpt-1YLwxNsNS_whsdRXHa7EE0-w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collections.louvre.fr/en/ark:/53355/cl020500419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Notched Right 2">
            <a:extLst>
              <a:ext uri="{FF2B5EF4-FFF2-40B4-BE49-F238E27FC236}">
                <a16:creationId xmlns:a16="http://schemas.microsoft.com/office/drawing/2014/main" id="{A614F152-4BA2-4313-8619-E91830F2230D}"/>
              </a:ext>
            </a:extLst>
          </p:cNvPr>
          <p:cNvSpPr/>
          <p:nvPr/>
        </p:nvSpPr>
        <p:spPr>
          <a:xfrm>
            <a:off x="520823" y="526002"/>
            <a:ext cx="11150354" cy="5805996"/>
          </a:xfrm>
          <a:custGeom>
            <a:avLst/>
            <a:gdLst>
              <a:gd name="connsiteX0" fmla="*/ 0 w 11150354"/>
              <a:gd name="connsiteY0" fmla="*/ 1451499 h 5805996"/>
              <a:gd name="connsiteX1" fmla="*/ 341676 w 11150354"/>
              <a:gd name="connsiteY1" fmla="*/ 1451499 h 5805996"/>
              <a:gd name="connsiteX2" fmla="*/ 848299 w 11150354"/>
              <a:gd name="connsiteY2" fmla="*/ 1451499 h 5805996"/>
              <a:gd name="connsiteX3" fmla="*/ 1519870 w 11150354"/>
              <a:gd name="connsiteY3" fmla="*/ 1451499 h 5805996"/>
              <a:gd name="connsiteX4" fmla="*/ 1861546 w 11150354"/>
              <a:gd name="connsiteY4" fmla="*/ 1451499 h 5805996"/>
              <a:gd name="connsiteX5" fmla="*/ 2368169 w 11150354"/>
              <a:gd name="connsiteY5" fmla="*/ 1451499 h 5805996"/>
              <a:gd name="connsiteX6" fmla="*/ 2709846 w 11150354"/>
              <a:gd name="connsiteY6" fmla="*/ 1451499 h 5805996"/>
              <a:gd name="connsiteX7" fmla="*/ 3051522 w 11150354"/>
              <a:gd name="connsiteY7" fmla="*/ 1451499 h 5805996"/>
              <a:gd name="connsiteX8" fmla="*/ 3393198 w 11150354"/>
              <a:gd name="connsiteY8" fmla="*/ 1451499 h 5805996"/>
              <a:gd name="connsiteX9" fmla="*/ 3899821 w 11150354"/>
              <a:gd name="connsiteY9" fmla="*/ 1451499 h 5805996"/>
              <a:gd name="connsiteX10" fmla="*/ 4406444 w 11150354"/>
              <a:gd name="connsiteY10" fmla="*/ 1451499 h 5805996"/>
              <a:gd name="connsiteX11" fmla="*/ 5078015 w 11150354"/>
              <a:gd name="connsiteY11" fmla="*/ 1451499 h 5805996"/>
              <a:gd name="connsiteX12" fmla="*/ 5749585 w 11150354"/>
              <a:gd name="connsiteY12" fmla="*/ 1451499 h 5805996"/>
              <a:gd name="connsiteX13" fmla="*/ 6091262 w 11150354"/>
              <a:gd name="connsiteY13" fmla="*/ 1451499 h 5805996"/>
              <a:gd name="connsiteX14" fmla="*/ 6597885 w 11150354"/>
              <a:gd name="connsiteY14" fmla="*/ 1451499 h 5805996"/>
              <a:gd name="connsiteX15" fmla="*/ 7022035 w 11150354"/>
              <a:gd name="connsiteY15" fmla="*/ 1451499 h 5805996"/>
              <a:gd name="connsiteX16" fmla="*/ 7611131 w 11150354"/>
              <a:gd name="connsiteY16" fmla="*/ 1451499 h 5805996"/>
              <a:gd name="connsiteX17" fmla="*/ 8247356 w 11150354"/>
              <a:gd name="connsiteY17" fmla="*/ 1451499 h 5805996"/>
              <a:gd name="connsiteX18" fmla="*/ 8247356 w 11150354"/>
              <a:gd name="connsiteY18" fmla="*/ 938636 h 5805996"/>
              <a:gd name="connsiteX19" fmla="*/ 8247356 w 11150354"/>
              <a:gd name="connsiteY19" fmla="*/ 454803 h 5805996"/>
              <a:gd name="connsiteX20" fmla="*/ 8247356 w 11150354"/>
              <a:gd name="connsiteY20" fmla="*/ 0 h 5805996"/>
              <a:gd name="connsiteX21" fmla="*/ 8633040 w 11150354"/>
              <a:gd name="connsiteY21" fmla="*/ 385684 h 5805996"/>
              <a:gd name="connsiteX22" fmla="*/ 9105814 w 11150354"/>
              <a:gd name="connsiteY22" fmla="*/ 858458 h 5805996"/>
              <a:gd name="connsiteX23" fmla="*/ 9578588 w 11150354"/>
              <a:gd name="connsiteY23" fmla="*/ 1331232 h 5805996"/>
              <a:gd name="connsiteX24" fmla="*/ 9906212 w 11150354"/>
              <a:gd name="connsiteY24" fmla="*/ 1658856 h 5805996"/>
              <a:gd name="connsiteX25" fmla="*/ 10349956 w 11150354"/>
              <a:gd name="connsiteY25" fmla="*/ 2102600 h 5805996"/>
              <a:gd name="connsiteX26" fmla="*/ 11150354 w 11150354"/>
              <a:gd name="connsiteY26" fmla="*/ 2902998 h 5805996"/>
              <a:gd name="connsiteX27" fmla="*/ 10822730 w 11150354"/>
              <a:gd name="connsiteY27" fmla="*/ 3230622 h 5805996"/>
              <a:gd name="connsiteX28" fmla="*/ 10466076 w 11150354"/>
              <a:gd name="connsiteY28" fmla="*/ 3587276 h 5805996"/>
              <a:gd name="connsiteX29" fmla="*/ 10022332 w 11150354"/>
              <a:gd name="connsiteY29" fmla="*/ 4031020 h 5805996"/>
              <a:gd name="connsiteX30" fmla="*/ 9578588 w 11150354"/>
              <a:gd name="connsiteY30" fmla="*/ 4474764 h 5805996"/>
              <a:gd name="connsiteX31" fmla="*/ 9221934 w 11150354"/>
              <a:gd name="connsiteY31" fmla="*/ 4831418 h 5805996"/>
              <a:gd name="connsiteX32" fmla="*/ 8865280 w 11150354"/>
              <a:gd name="connsiteY32" fmla="*/ 5188072 h 5805996"/>
              <a:gd name="connsiteX33" fmla="*/ 8247356 w 11150354"/>
              <a:gd name="connsiteY33" fmla="*/ 5805996 h 5805996"/>
              <a:gd name="connsiteX34" fmla="*/ 8247356 w 11150354"/>
              <a:gd name="connsiteY34" fmla="*/ 5365708 h 5805996"/>
              <a:gd name="connsiteX35" fmla="*/ 8247356 w 11150354"/>
              <a:gd name="connsiteY35" fmla="*/ 4925420 h 5805996"/>
              <a:gd name="connsiteX36" fmla="*/ 8247356 w 11150354"/>
              <a:gd name="connsiteY36" fmla="*/ 4354497 h 5805996"/>
              <a:gd name="connsiteX37" fmla="*/ 7905680 w 11150354"/>
              <a:gd name="connsiteY37" fmla="*/ 4354497 h 5805996"/>
              <a:gd name="connsiteX38" fmla="*/ 7234109 w 11150354"/>
              <a:gd name="connsiteY38" fmla="*/ 4354497 h 5805996"/>
              <a:gd name="connsiteX39" fmla="*/ 6727486 w 11150354"/>
              <a:gd name="connsiteY39" fmla="*/ 4354497 h 5805996"/>
              <a:gd name="connsiteX40" fmla="*/ 6385810 w 11150354"/>
              <a:gd name="connsiteY40" fmla="*/ 4354497 h 5805996"/>
              <a:gd name="connsiteX41" fmla="*/ 5631766 w 11150354"/>
              <a:gd name="connsiteY41" fmla="*/ 4354497 h 5805996"/>
              <a:gd name="connsiteX42" fmla="*/ 5042669 w 11150354"/>
              <a:gd name="connsiteY42" fmla="*/ 4354497 h 5805996"/>
              <a:gd name="connsiteX43" fmla="*/ 4453572 w 11150354"/>
              <a:gd name="connsiteY43" fmla="*/ 4354497 h 5805996"/>
              <a:gd name="connsiteX44" fmla="*/ 3946949 w 11150354"/>
              <a:gd name="connsiteY44" fmla="*/ 4354497 h 5805996"/>
              <a:gd name="connsiteX45" fmla="*/ 3357852 w 11150354"/>
              <a:gd name="connsiteY45" fmla="*/ 4354497 h 5805996"/>
              <a:gd name="connsiteX46" fmla="*/ 2851229 w 11150354"/>
              <a:gd name="connsiteY46" fmla="*/ 4354497 h 5805996"/>
              <a:gd name="connsiteX47" fmla="*/ 2427079 w 11150354"/>
              <a:gd name="connsiteY47" fmla="*/ 4354497 h 5805996"/>
              <a:gd name="connsiteX48" fmla="*/ 1837982 w 11150354"/>
              <a:gd name="connsiteY48" fmla="*/ 4354497 h 5805996"/>
              <a:gd name="connsiteX49" fmla="*/ 1331359 w 11150354"/>
              <a:gd name="connsiteY49" fmla="*/ 4354497 h 5805996"/>
              <a:gd name="connsiteX50" fmla="*/ 659788 w 11150354"/>
              <a:gd name="connsiteY50" fmla="*/ 4354497 h 5805996"/>
              <a:gd name="connsiteX51" fmla="*/ 0 w 11150354"/>
              <a:gd name="connsiteY51" fmla="*/ 4354497 h 5805996"/>
              <a:gd name="connsiteX52" fmla="*/ 362875 w 11150354"/>
              <a:gd name="connsiteY52" fmla="*/ 3991622 h 5805996"/>
              <a:gd name="connsiteX53" fmla="*/ 711235 w 11150354"/>
              <a:gd name="connsiteY53" fmla="*/ 3643262 h 5805996"/>
              <a:gd name="connsiteX54" fmla="*/ 1088624 w 11150354"/>
              <a:gd name="connsiteY54" fmla="*/ 3265873 h 5805996"/>
              <a:gd name="connsiteX55" fmla="*/ 1451499 w 11150354"/>
              <a:gd name="connsiteY55" fmla="*/ 2902998 h 5805996"/>
              <a:gd name="connsiteX56" fmla="*/ 1088624 w 11150354"/>
              <a:gd name="connsiteY56" fmla="*/ 2540123 h 5805996"/>
              <a:gd name="connsiteX57" fmla="*/ 754779 w 11150354"/>
              <a:gd name="connsiteY57" fmla="*/ 2206278 h 5805996"/>
              <a:gd name="connsiteX58" fmla="*/ 391905 w 11150354"/>
              <a:gd name="connsiteY58" fmla="*/ 1843404 h 5805996"/>
              <a:gd name="connsiteX59" fmla="*/ 0 w 11150354"/>
              <a:gd name="connsiteY59" fmla="*/ 1451499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50354" h="5805996" fill="none" extrusionOk="0">
                <a:moveTo>
                  <a:pt x="0" y="1451499"/>
                </a:moveTo>
                <a:cubicBezTo>
                  <a:pt x="97172" y="1431657"/>
                  <a:pt x="188058" y="1478931"/>
                  <a:pt x="341676" y="1451499"/>
                </a:cubicBezTo>
                <a:cubicBezTo>
                  <a:pt x="495294" y="1424067"/>
                  <a:pt x="625963" y="1494846"/>
                  <a:pt x="848299" y="1451499"/>
                </a:cubicBezTo>
                <a:cubicBezTo>
                  <a:pt x="1070635" y="1408152"/>
                  <a:pt x="1271478" y="1520961"/>
                  <a:pt x="1519870" y="1451499"/>
                </a:cubicBezTo>
                <a:cubicBezTo>
                  <a:pt x="1768262" y="1382037"/>
                  <a:pt x="1698744" y="1468128"/>
                  <a:pt x="1861546" y="1451499"/>
                </a:cubicBezTo>
                <a:cubicBezTo>
                  <a:pt x="2024348" y="1434870"/>
                  <a:pt x="2140598" y="1461150"/>
                  <a:pt x="2368169" y="1451499"/>
                </a:cubicBezTo>
                <a:cubicBezTo>
                  <a:pt x="2595740" y="1441848"/>
                  <a:pt x="2633530" y="1476138"/>
                  <a:pt x="2709846" y="1451499"/>
                </a:cubicBezTo>
                <a:cubicBezTo>
                  <a:pt x="2786162" y="1426860"/>
                  <a:pt x="2970332" y="1471265"/>
                  <a:pt x="3051522" y="1451499"/>
                </a:cubicBezTo>
                <a:cubicBezTo>
                  <a:pt x="3132712" y="1431733"/>
                  <a:pt x="3307163" y="1452741"/>
                  <a:pt x="3393198" y="1451499"/>
                </a:cubicBezTo>
                <a:cubicBezTo>
                  <a:pt x="3479233" y="1450257"/>
                  <a:pt x="3747776" y="1465485"/>
                  <a:pt x="3899821" y="1451499"/>
                </a:cubicBezTo>
                <a:cubicBezTo>
                  <a:pt x="4051866" y="1437513"/>
                  <a:pt x="4194088" y="1511554"/>
                  <a:pt x="4406444" y="1451499"/>
                </a:cubicBezTo>
                <a:cubicBezTo>
                  <a:pt x="4618800" y="1391444"/>
                  <a:pt x="4743333" y="1461237"/>
                  <a:pt x="5078015" y="1451499"/>
                </a:cubicBezTo>
                <a:cubicBezTo>
                  <a:pt x="5412697" y="1441761"/>
                  <a:pt x="5601784" y="1488444"/>
                  <a:pt x="5749585" y="1451499"/>
                </a:cubicBezTo>
                <a:cubicBezTo>
                  <a:pt x="5897386" y="1414554"/>
                  <a:pt x="5979244" y="1453958"/>
                  <a:pt x="6091262" y="1451499"/>
                </a:cubicBezTo>
                <a:cubicBezTo>
                  <a:pt x="6203280" y="1449040"/>
                  <a:pt x="6480499" y="1453651"/>
                  <a:pt x="6597885" y="1451499"/>
                </a:cubicBezTo>
                <a:cubicBezTo>
                  <a:pt x="6715271" y="1449347"/>
                  <a:pt x="6914700" y="1501934"/>
                  <a:pt x="7022035" y="1451499"/>
                </a:cubicBezTo>
                <a:cubicBezTo>
                  <a:pt x="7129370" y="1401064"/>
                  <a:pt x="7373693" y="1496105"/>
                  <a:pt x="7611131" y="1451499"/>
                </a:cubicBezTo>
                <a:cubicBezTo>
                  <a:pt x="7848569" y="1406893"/>
                  <a:pt x="8049428" y="1511321"/>
                  <a:pt x="8247356" y="1451499"/>
                </a:cubicBezTo>
                <a:cubicBezTo>
                  <a:pt x="8195611" y="1223197"/>
                  <a:pt x="8280474" y="1179871"/>
                  <a:pt x="8247356" y="938636"/>
                </a:cubicBezTo>
                <a:cubicBezTo>
                  <a:pt x="8214238" y="697401"/>
                  <a:pt x="8289068" y="588867"/>
                  <a:pt x="8247356" y="454803"/>
                </a:cubicBezTo>
                <a:cubicBezTo>
                  <a:pt x="8205644" y="320739"/>
                  <a:pt x="8256731" y="133842"/>
                  <a:pt x="8247356" y="0"/>
                </a:cubicBezTo>
                <a:cubicBezTo>
                  <a:pt x="8357767" y="65112"/>
                  <a:pt x="8423916" y="242877"/>
                  <a:pt x="8633040" y="385684"/>
                </a:cubicBezTo>
                <a:cubicBezTo>
                  <a:pt x="8842164" y="528491"/>
                  <a:pt x="9001841" y="756616"/>
                  <a:pt x="9105814" y="858458"/>
                </a:cubicBezTo>
                <a:cubicBezTo>
                  <a:pt x="9209787" y="960300"/>
                  <a:pt x="9446960" y="1226417"/>
                  <a:pt x="9578588" y="1331232"/>
                </a:cubicBezTo>
                <a:cubicBezTo>
                  <a:pt x="9710216" y="1436047"/>
                  <a:pt x="9770768" y="1529100"/>
                  <a:pt x="9906212" y="1658856"/>
                </a:cubicBezTo>
                <a:cubicBezTo>
                  <a:pt x="10041656" y="1788612"/>
                  <a:pt x="10130599" y="1960134"/>
                  <a:pt x="10349956" y="2102600"/>
                </a:cubicBezTo>
                <a:cubicBezTo>
                  <a:pt x="10569313" y="2245066"/>
                  <a:pt x="10740949" y="2664830"/>
                  <a:pt x="11150354" y="2902998"/>
                </a:cubicBezTo>
                <a:cubicBezTo>
                  <a:pt x="11020623" y="3074238"/>
                  <a:pt x="10877310" y="3106081"/>
                  <a:pt x="10822730" y="3230622"/>
                </a:cubicBezTo>
                <a:cubicBezTo>
                  <a:pt x="10768150" y="3355163"/>
                  <a:pt x="10630233" y="3407067"/>
                  <a:pt x="10466076" y="3587276"/>
                </a:cubicBezTo>
                <a:cubicBezTo>
                  <a:pt x="10301919" y="3767485"/>
                  <a:pt x="10198382" y="3765936"/>
                  <a:pt x="10022332" y="4031020"/>
                </a:cubicBezTo>
                <a:cubicBezTo>
                  <a:pt x="9846282" y="4296104"/>
                  <a:pt x="9719966" y="4250156"/>
                  <a:pt x="9578588" y="4474764"/>
                </a:cubicBezTo>
                <a:cubicBezTo>
                  <a:pt x="9437210" y="4699372"/>
                  <a:pt x="9277660" y="4722320"/>
                  <a:pt x="9221934" y="4831418"/>
                </a:cubicBezTo>
                <a:cubicBezTo>
                  <a:pt x="9166208" y="4940516"/>
                  <a:pt x="8937218" y="5055514"/>
                  <a:pt x="8865280" y="5188072"/>
                </a:cubicBezTo>
                <a:cubicBezTo>
                  <a:pt x="8793342" y="5320630"/>
                  <a:pt x="8402348" y="5508278"/>
                  <a:pt x="8247356" y="5805996"/>
                </a:cubicBezTo>
                <a:cubicBezTo>
                  <a:pt x="8232380" y="5615471"/>
                  <a:pt x="8285734" y="5560067"/>
                  <a:pt x="8247356" y="5365708"/>
                </a:cubicBezTo>
                <a:cubicBezTo>
                  <a:pt x="8208978" y="5171349"/>
                  <a:pt x="8268795" y="5096347"/>
                  <a:pt x="8247356" y="4925420"/>
                </a:cubicBezTo>
                <a:cubicBezTo>
                  <a:pt x="8225917" y="4754493"/>
                  <a:pt x="8275128" y="4489301"/>
                  <a:pt x="8247356" y="4354497"/>
                </a:cubicBezTo>
                <a:cubicBezTo>
                  <a:pt x="8175837" y="4383625"/>
                  <a:pt x="7976037" y="4315789"/>
                  <a:pt x="7905680" y="4354497"/>
                </a:cubicBezTo>
                <a:cubicBezTo>
                  <a:pt x="7835323" y="4393205"/>
                  <a:pt x="7449616" y="4354251"/>
                  <a:pt x="7234109" y="4354497"/>
                </a:cubicBezTo>
                <a:cubicBezTo>
                  <a:pt x="7018602" y="4354743"/>
                  <a:pt x="6884754" y="4349426"/>
                  <a:pt x="6727486" y="4354497"/>
                </a:cubicBezTo>
                <a:cubicBezTo>
                  <a:pt x="6570218" y="4359568"/>
                  <a:pt x="6511679" y="4337365"/>
                  <a:pt x="6385810" y="4354497"/>
                </a:cubicBezTo>
                <a:cubicBezTo>
                  <a:pt x="6259941" y="4371629"/>
                  <a:pt x="5971230" y="4353047"/>
                  <a:pt x="5631766" y="4354497"/>
                </a:cubicBezTo>
                <a:cubicBezTo>
                  <a:pt x="5292302" y="4355947"/>
                  <a:pt x="5209171" y="4301904"/>
                  <a:pt x="5042669" y="4354497"/>
                </a:cubicBezTo>
                <a:cubicBezTo>
                  <a:pt x="4876167" y="4407090"/>
                  <a:pt x="4583904" y="4287717"/>
                  <a:pt x="4453572" y="4354497"/>
                </a:cubicBezTo>
                <a:cubicBezTo>
                  <a:pt x="4323240" y="4421277"/>
                  <a:pt x="4195963" y="4324141"/>
                  <a:pt x="3946949" y="4354497"/>
                </a:cubicBezTo>
                <a:cubicBezTo>
                  <a:pt x="3697935" y="4384853"/>
                  <a:pt x="3505992" y="4347295"/>
                  <a:pt x="3357852" y="4354497"/>
                </a:cubicBezTo>
                <a:cubicBezTo>
                  <a:pt x="3209712" y="4361699"/>
                  <a:pt x="3095528" y="4297058"/>
                  <a:pt x="2851229" y="4354497"/>
                </a:cubicBezTo>
                <a:cubicBezTo>
                  <a:pt x="2606930" y="4411936"/>
                  <a:pt x="2559290" y="4315466"/>
                  <a:pt x="2427079" y="4354497"/>
                </a:cubicBezTo>
                <a:cubicBezTo>
                  <a:pt x="2294868" y="4393528"/>
                  <a:pt x="2069929" y="4302091"/>
                  <a:pt x="1837982" y="4354497"/>
                </a:cubicBezTo>
                <a:cubicBezTo>
                  <a:pt x="1606035" y="4406903"/>
                  <a:pt x="1467341" y="4329951"/>
                  <a:pt x="1331359" y="4354497"/>
                </a:cubicBezTo>
                <a:cubicBezTo>
                  <a:pt x="1195377" y="4379043"/>
                  <a:pt x="864920" y="4327720"/>
                  <a:pt x="659788" y="4354497"/>
                </a:cubicBezTo>
                <a:cubicBezTo>
                  <a:pt x="454656" y="4381274"/>
                  <a:pt x="223741" y="4280271"/>
                  <a:pt x="0" y="4354497"/>
                </a:cubicBezTo>
                <a:cubicBezTo>
                  <a:pt x="149359" y="4172310"/>
                  <a:pt x="270960" y="4093479"/>
                  <a:pt x="362875" y="3991622"/>
                </a:cubicBezTo>
                <a:cubicBezTo>
                  <a:pt x="454790" y="3889765"/>
                  <a:pt x="585670" y="3829061"/>
                  <a:pt x="711235" y="3643262"/>
                </a:cubicBezTo>
                <a:cubicBezTo>
                  <a:pt x="836800" y="3457463"/>
                  <a:pt x="980122" y="3415656"/>
                  <a:pt x="1088624" y="3265873"/>
                </a:cubicBezTo>
                <a:cubicBezTo>
                  <a:pt x="1197126" y="3116090"/>
                  <a:pt x="1323364" y="3075615"/>
                  <a:pt x="1451499" y="2902998"/>
                </a:cubicBezTo>
                <a:cubicBezTo>
                  <a:pt x="1339528" y="2824778"/>
                  <a:pt x="1277874" y="2668985"/>
                  <a:pt x="1088624" y="2540123"/>
                </a:cubicBezTo>
                <a:cubicBezTo>
                  <a:pt x="899374" y="2411261"/>
                  <a:pt x="939583" y="2352950"/>
                  <a:pt x="754779" y="2206278"/>
                </a:cubicBezTo>
                <a:cubicBezTo>
                  <a:pt x="569975" y="2059606"/>
                  <a:pt x="548242" y="1972660"/>
                  <a:pt x="391905" y="1843404"/>
                </a:cubicBezTo>
                <a:cubicBezTo>
                  <a:pt x="235568" y="1714148"/>
                  <a:pt x="200668" y="1584933"/>
                  <a:pt x="0" y="1451499"/>
                </a:cubicBezTo>
                <a:close/>
              </a:path>
              <a:path w="11150354" h="5805996" stroke="0" extrusionOk="0">
                <a:moveTo>
                  <a:pt x="0" y="1451499"/>
                </a:moveTo>
                <a:cubicBezTo>
                  <a:pt x="153020" y="1449020"/>
                  <a:pt x="468786" y="1478565"/>
                  <a:pt x="589097" y="1451499"/>
                </a:cubicBezTo>
                <a:cubicBezTo>
                  <a:pt x="709408" y="1424433"/>
                  <a:pt x="993973" y="1529466"/>
                  <a:pt x="1260667" y="1451499"/>
                </a:cubicBezTo>
                <a:cubicBezTo>
                  <a:pt x="1527361" y="1373532"/>
                  <a:pt x="1556189" y="1480819"/>
                  <a:pt x="1684817" y="1451499"/>
                </a:cubicBezTo>
                <a:cubicBezTo>
                  <a:pt x="1813445" y="1422179"/>
                  <a:pt x="1932959" y="1486932"/>
                  <a:pt x="2026493" y="1451499"/>
                </a:cubicBezTo>
                <a:cubicBezTo>
                  <a:pt x="2120027" y="1416066"/>
                  <a:pt x="2618974" y="1503309"/>
                  <a:pt x="2780537" y="1451499"/>
                </a:cubicBezTo>
                <a:cubicBezTo>
                  <a:pt x="2942100" y="1399689"/>
                  <a:pt x="3027378" y="1460700"/>
                  <a:pt x="3122213" y="1451499"/>
                </a:cubicBezTo>
                <a:cubicBezTo>
                  <a:pt x="3217048" y="1442298"/>
                  <a:pt x="3424636" y="1461065"/>
                  <a:pt x="3628837" y="1451499"/>
                </a:cubicBezTo>
                <a:cubicBezTo>
                  <a:pt x="3833038" y="1441933"/>
                  <a:pt x="4100573" y="1474933"/>
                  <a:pt x="4382881" y="1451499"/>
                </a:cubicBezTo>
                <a:cubicBezTo>
                  <a:pt x="4665189" y="1428065"/>
                  <a:pt x="4773700" y="1476355"/>
                  <a:pt x="4971977" y="1451499"/>
                </a:cubicBezTo>
                <a:cubicBezTo>
                  <a:pt x="5170254" y="1426643"/>
                  <a:pt x="5238106" y="1483375"/>
                  <a:pt x="5313654" y="1451499"/>
                </a:cubicBezTo>
                <a:cubicBezTo>
                  <a:pt x="5389202" y="1419623"/>
                  <a:pt x="5788586" y="1541728"/>
                  <a:pt x="6067698" y="1451499"/>
                </a:cubicBezTo>
                <a:cubicBezTo>
                  <a:pt x="6346810" y="1361270"/>
                  <a:pt x="6504384" y="1528431"/>
                  <a:pt x="6821742" y="1451499"/>
                </a:cubicBezTo>
                <a:cubicBezTo>
                  <a:pt x="7139100" y="1374567"/>
                  <a:pt x="7155438" y="1462167"/>
                  <a:pt x="7245891" y="1451499"/>
                </a:cubicBezTo>
                <a:cubicBezTo>
                  <a:pt x="7336344" y="1440831"/>
                  <a:pt x="7480740" y="1466611"/>
                  <a:pt x="7670041" y="1451499"/>
                </a:cubicBezTo>
                <a:cubicBezTo>
                  <a:pt x="7859342" y="1436387"/>
                  <a:pt x="7985455" y="1499091"/>
                  <a:pt x="8247356" y="1451499"/>
                </a:cubicBezTo>
                <a:cubicBezTo>
                  <a:pt x="8218339" y="1235398"/>
                  <a:pt x="8297969" y="1064403"/>
                  <a:pt x="8247356" y="953151"/>
                </a:cubicBezTo>
                <a:cubicBezTo>
                  <a:pt x="8196743" y="841899"/>
                  <a:pt x="8300070" y="690022"/>
                  <a:pt x="8247356" y="512863"/>
                </a:cubicBezTo>
                <a:cubicBezTo>
                  <a:pt x="8194642" y="335704"/>
                  <a:pt x="8289604" y="143044"/>
                  <a:pt x="8247356" y="0"/>
                </a:cubicBezTo>
                <a:cubicBezTo>
                  <a:pt x="8390128" y="102550"/>
                  <a:pt x="8497275" y="294405"/>
                  <a:pt x="8604010" y="356654"/>
                </a:cubicBezTo>
                <a:cubicBezTo>
                  <a:pt x="8710745" y="418903"/>
                  <a:pt x="8793809" y="635542"/>
                  <a:pt x="9018724" y="771368"/>
                </a:cubicBezTo>
                <a:cubicBezTo>
                  <a:pt x="9243639" y="907194"/>
                  <a:pt x="9213204" y="972567"/>
                  <a:pt x="9404408" y="1157052"/>
                </a:cubicBezTo>
                <a:cubicBezTo>
                  <a:pt x="9595612" y="1341537"/>
                  <a:pt x="9579182" y="1361190"/>
                  <a:pt x="9732032" y="1484676"/>
                </a:cubicBezTo>
                <a:cubicBezTo>
                  <a:pt x="9884882" y="1608162"/>
                  <a:pt x="10012851" y="1781261"/>
                  <a:pt x="10204806" y="1957450"/>
                </a:cubicBezTo>
                <a:cubicBezTo>
                  <a:pt x="10396761" y="2133639"/>
                  <a:pt x="10426676" y="2222723"/>
                  <a:pt x="10677580" y="2430224"/>
                </a:cubicBezTo>
                <a:cubicBezTo>
                  <a:pt x="10928484" y="2637725"/>
                  <a:pt x="11031626" y="2797485"/>
                  <a:pt x="11150354" y="2902998"/>
                </a:cubicBezTo>
                <a:cubicBezTo>
                  <a:pt x="10951339" y="3115838"/>
                  <a:pt x="10843524" y="3166395"/>
                  <a:pt x="10706610" y="3346742"/>
                </a:cubicBezTo>
                <a:cubicBezTo>
                  <a:pt x="10569696" y="3527089"/>
                  <a:pt x="10434275" y="3537692"/>
                  <a:pt x="10291896" y="3761456"/>
                </a:cubicBezTo>
                <a:cubicBezTo>
                  <a:pt x="10149517" y="3985220"/>
                  <a:pt x="10081807" y="3959828"/>
                  <a:pt x="9906212" y="4147140"/>
                </a:cubicBezTo>
                <a:cubicBezTo>
                  <a:pt x="9730617" y="4334452"/>
                  <a:pt x="9695339" y="4333365"/>
                  <a:pt x="9549558" y="4503794"/>
                </a:cubicBezTo>
                <a:cubicBezTo>
                  <a:pt x="9403777" y="4674223"/>
                  <a:pt x="9180428" y="4818011"/>
                  <a:pt x="9105814" y="4947538"/>
                </a:cubicBezTo>
                <a:cubicBezTo>
                  <a:pt x="9031200" y="5077065"/>
                  <a:pt x="8824163" y="5196483"/>
                  <a:pt x="8749160" y="5304192"/>
                </a:cubicBezTo>
                <a:cubicBezTo>
                  <a:pt x="8674157" y="5411901"/>
                  <a:pt x="8294426" y="5639403"/>
                  <a:pt x="8247356" y="5805996"/>
                </a:cubicBezTo>
                <a:cubicBezTo>
                  <a:pt x="8232216" y="5562251"/>
                  <a:pt x="8251784" y="5453735"/>
                  <a:pt x="8247356" y="5307648"/>
                </a:cubicBezTo>
                <a:cubicBezTo>
                  <a:pt x="8242928" y="5161561"/>
                  <a:pt x="8279495" y="4970852"/>
                  <a:pt x="8247356" y="4852845"/>
                </a:cubicBezTo>
                <a:cubicBezTo>
                  <a:pt x="8215217" y="4734838"/>
                  <a:pt x="8300042" y="4534971"/>
                  <a:pt x="8247356" y="4354497"/>
                </a:cubicBezTo>
                <a:cubicBezTo>
                  <a:pt x="8095505" y="4415401"/>
                  <a:pt x="7796315" y="4311527"/>
                  <a:pt x="7493312" y="4354497"/>
                </a:cubicBezTo>
                <a:cubicBezTo>
                  <a:pt x="7190309" y="4397467"/>
                  <a:pt x="7221100" y="4329988"/>
                  <a:pt x="7069162" y="4354497"/>
                </a:cubicBezTo>
                <a:cubicBezTo>
                  <a:pt x="6917224" y="4379006"/>
                  <a:pt x="6707002" y="4311493"/>
                  <a:pt x="6397592" y="4354497"/>
                </a:cubicBezTo>
                <a:cubicBezTo>
                  <a:pt x="6088182" y="4397501"/>
                  <a:pt x="6117437" y="4306923"/>
                  <a:pt x="5973442" y="4354497"/>
                </a:cubicBezTo>
                <a:cubicBezTo>
                  <a:pt x="5829447" y="4402071"/>
                  <a:pt x="5485417" y="4305421"/>
                  <a:pt x="5219398" y="4354497"/>
                </a:cubicBezTo>
                <a:cubicBezTo>
                  <a:pt x="4953379" y="4403573"/>
                  <a:pt x="4825380" y="4285483"/>
                  <a:pt x="4630301" y="4354497"/>
                </a:cubicBezTo>
                <a:cubicBezTo>
                  <a:pt x="4435222" y="4423511"/>
                  <a:pt x="4164420" y="4305891"/>
                  <a:pt x="4041204" y="4354497"/>
                </a:cubicBezTo>
                <a:cubicBezTo>
                  <a:pt x="3917988" y="4403103"/>
                  <a:pt x="3540101" y="4265607"/>
                  <a:pt x="3287160" y="4354497"/>
                </a:cubicBezTo>
                <a:cubicBezTo>
                  <a:pt x="3034219" y="4443387"/>
                  <a:pt x="2988224" y="4340740"/>
                  <a:pt x="2863011" y="4354497"/>
                </a:cubicBezTo>
                <a:cubicBezTo>
                  <a:pt x="2737798" y="4368254"/>
                  <a:pt x="2604912" y="4318927"/>
                  <a:pt x="2356387" y="4354497"/>
                </a:cubicBezTo>
                <a:cubicBezTo>
                  <a:pt x="2107862" y="4390067"/>
                  <a:pt x="1913322" y="4285108"/>
                  <a:pt x="1767291" y="4354497"/>
                </a:cubicBezTo>
                <a:cubicBezTo>
                  <a:pt x="1621260" y="4423886"/>
                  <a:pt x="1277156" y="4321694"/>
                  <a:pt x="1095720" y="4354497"/>
                </a:cubicBezTo>
                <a:cubicBezTo>
                  <a:pt x="914284" y="4387300"/>
                  <a:pt x="490439" y="4245068"/>
                  <a:pt x="0" y="4354497"/>
                </a:cubicBezTo>
                <a:cubicBezTo>
                  <a:pt x="99437" y="4179797"/>
                  <a:pt x="177321" y="4182308"/>
                  <a:pt x="319330" y="4035167"/>
                </a:cubicBezTo>
                <a:cubicBezTo>
                  <a:pt x="461339" y="3888026"/>
                  <a:pt x="627309" y="3797555"/>
                  <a:pt x="667690" y="3686807"/>
                </a:cubicBezTo>
                <a:cubicBezTo>
                  <a:pt x="708071" y="3576059"/>
                  <a:pt x="961465" y="3429381"/>
                  <a:pt x="1016049" y="3338448"/>
                </a:cubicBezTo>
                <a:cubicBezTo>
                  <a:pt x="1070633" y="3247515"/>
                  <a:pt x="1274376" y="3129510"/>
                  <a:pt x="1451499" y="2902998"/>
                </a:cubicBezTo>
                <a:cubicBezTo>
                  <a:pt x="1312927" y="2828977"/>
                  <a:pt x="1282339" y="2693384"/>
                  <a:pt x="1117654" y="2569153"/>
                </a:cubicBezTo>
                <a:cubicBezTo>
                  <a:pt x="952969" y="2444922"/>
                  <a:pt x="908544" y="2289634"/>
                  <a:pt x="783809" y="2235308"/>
                </a:cubicBezTo>
                <a:cubicBezTo>
                  <a:pt x="659074" y="2180982"/>
                  <a:pt x="616298" y="1993085"/>
                  <a:pt x="435450" y="1886949"/>
                </a:cubicBezTo>
                <a:cubicBezTo>
                  <a:pt x="254602" y="1780813"/>
                  <a:pt x="218257" y="1586427"/>
                  <a:pt x="0" y="145149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68375969">
                  <a:prstGeom prst="notch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John Singer Sargent, 1856-1925</a:t>
            </a:r>
            <a:endParaRPr lang="el-GR" sz="44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Spanish Dancers</a:t>
            </a:r>
            <a:endParaRPr lang="en-US" sz="44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0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File:John Singer Sargent - autoportrait 19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575" y="115887"/>
            <a:ext cx="4800600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B8F83C3-3304-4C3E-99D2-6E5AB14D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6" y="365125"/>
            <a:ext cx="2457452" cy="1325563"/>
          </a:xfrm>
        </p:spPr>
        <p:txBody>
          <a:bodyPr>
            <a:normAutofit fontScale="90000"/>
          </a:bodyPr>
          <a:lstStyle/>
          <a:p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Self-Portrait (and detail),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1906, Oil on canvas, 70x53 cm, the MET, NY, USA</a:t>
            </a:r>
            <a:r>
              <a:rPr lang="en-US" sz="2700" dirty="0">
                <a:latin typeface="Bradley Hand ITC" panose="03070402050302030203" pitchFamily="66" charset="0"/>
              </a:rPr>
              <a:t> </a:t>
            </a:r>
            <a:r>
              <a:rPr lang="en-US" sz="1600" dirty="0">
                <a:latin typeface="Bradley Hand ITC" panose="03070402050302030203" pitchFamily="66" charset="0"/>
                <a:hlinkClick r:id="rId3"/>
              </a:rPr>
              <a:t>https://gr.pinterest.com/pin/384213411941243543/</a:t>
            </a:r>
            <a:r>
              <a:rPr lang="en-US" sz="1600" dirty="0">
                <a:latin typeface="Bradley Hand ITC" panose="03070402050302030203" pitchFamily="66" charset="0"/>
              </a:rPr>
              <a:t>   </a:t>
            </a:r>
            <a:r>
              <a:rPr lang="en-US" sz="1600" dirty="0">
                <a:latin typeface="Bradley Hand ITC" panose="03070402050302030203" pitchFamily="66" charset="0"/>
                <a:hlinkClick r:id="rId4"/>
              </a:rPr>
              <a:t>https://commons.wikimedia.org/wiki/File:Sargent,_John_SInger_(1856-1925)_-_Self-Portrait_1907_b.jpg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  <a:br>
              <a:rPr lang="en-US" sz="1600" dirty="0">
                <a:latin typeface="Bradley Hand ITC" panose="03070402050302030203" pitchFamily="66" charset="0"/>
              </a:rPr>
            </a:br>
            <a:endParaRPr lang="en-US" sz="1600" dirty="0">
              <a:latin typeface="Bradley Hand ITC" panose="03070402050302030203" pitchFamily="66" charset="0"/>
            </a:endParaRPr>
          </a:p>
        </p:txBody>
      </p:sp>
      <p:pic>
        <p:nvPicPr>
          <p:cNvPr id="1026" name="Picture 2" descr="John Singer Sargent, Self-Portrait (detail) | Portrait, Singer sargent, John  singer sargent">
            <a:extLst>
              <a:ext uri="{FF2B5EF4-FFF2-40B4-BE49-F238E27FC236}">
                <a16:creationId xmlns:a16="http://schemas.microsoft.com/office/drawing/2014/main" id="{02395EF9-9ECE-41E3-804C-C103D8305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158" y="115887"/>
            <a:ext cx="4374536" cy="662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0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0CE4-D81D-268F-2A8C-2E28D7F1D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26" y="365125"/>
            <a:ext cx="3962149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Spanish Gypsy Dancer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1879, Oil on canvas 46.4 x 28.6 cm Private Collection</a:t>
            </a: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Spanish Gypsy Dancer,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1879, Oil on canvas 46.4 x 28.6 cm, Adelson Galleries, Boston MA, USA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 err="1">
                <a:latin typeface="Bradley Hand ITC" panose="03070402050302030203" pitchFamily="66" charset="0"/>
              </a:rPr>
              <a:t>Both:</a:t>
            </a:r>
            <a:r>
              <a:rPr lang="en-US" sz="1600" dirty="0" err="1">
                <a:latin typeface="Bradley Hand ITC" panose="03070402050302030203" pitchFamily="66" charset="0"/>
                <a:hlinkClick r:id="rId2"/>
              </a:rPr>
              <a:t>https</a:t>
            </a:r>
            <a:r>
              <a:rPr lang="en-US" sz="1600" dirty="0">
                <a:latin typeface="Bradley Hand ITC" panose="03070402050302030203" pitchFamily="66" charset="0"/>
                <a:hlinkClick r:id="rId2"/>
              </a:rPr>
              <a:t>://instareyog.blogspot.com/2014/03/john-singer-sargent-part-3.html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0508EC1-BF2D-F1C0-ED4D-A6F9A7D35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662" y="114300"/>
            <a:ext cx="3781213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9089328-4D19-1842-A327-614539D59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109544"/>
            <a:ext cx="3653394" cy="663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068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DABE-6B07-8D1F-5573-103AD147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8" y="847725"/>
            <a:ext cx="2160104" cy="55911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Study for Spanish Dance, </a:t>
            </a: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1879-1880, Oil on canvas, 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72.39 x 48.26 cm, Nelson-Atkins Museum of Art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MS, USA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  <a:hlinkClick r:id="rId2"/>
              </a:rPr>
              <a:t>https://art.nelson-atkins.org/objects/5539/study-for-spanish-dance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Study for The Spanish Dance,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c.1879, Oil, canvas, 48.26 x 38.74 cm, Private Collection</a:t>
            </a:r>
            <a:b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  <a:hlinkClick r:id="rId3"/>
              </a:rPr>
              <a:t>https://www.wikiart.org/en/john-singer-sargent/study-for-the-spanish-dance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</a:t>
            </a:r>
          </a:p>
        </p:txBody>
      </p:sp>
      <p:pic>
        <p:nvPicPr>
          <p:cNvPr id="3074" name="Picture 2" descr="Study for The Spanish Dance, c.1879 - John Singer Sargent">
            <a:extLst>
              <a:ext uri="{FF2B5EF4-FFF2-40B4-BE49-F238E27FC236}">
                <a16:creationId xmlns:a16="http://schemas.microsoft.com/office/drawing/2014/main" id="{1E75DB27-2853-D6C9-3670-B843A1FBD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966" y="120775"/>
            <a:ext cx="5260077" cy="661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tudy for &quot;Spanish Dance&quot;">
            <a:extLst>
              <a:ext uri="{FF2B5EF4-FFF2-40B4-BE49-F238E27FC236}">
                <a16:creationId xmlns:a16="http://schemas.microsoft.com/office/drawing/2014/main" id="{5717354D-8CBA-67EA-CC92-4745AAAAF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61" y="109506"/>
            <a:ext cx="4422913" cy="663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1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E23D-4BF7-9C7F-7AE9-9C0B75406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365125"/>
            <a:ext cx="4038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Spanish Dance,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1879-80, Oil on canvas, 89.5 x 84.5 cm, The Hispanic Society of America, NY, USA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>
                <a:latin typeface="Bradley Hand ITC" panose="03070402050302030203" pitchFamily="66" charset="0"/>
                <a:hlinkClick r:id="rId2"/>
              </a:rPr>
              <a:t>https://instareyog.blogspot.com/2014/03/john-singer-sargent-part-3.html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E8BE4F8-8926-13F7-6769-6CCEACCD9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362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60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137B1-7CF4-B691-D0B3-D71D6EC1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200" y="365125"/>
            <a:ext cx="308640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Study for Spanish Dancer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c. 1880–1881, Watercolor over graphite on paper, 30.16 × 20 cm, 52.07 × 41.28 × 4.13 cm, Dallas Museum of Art, TX, USA </a:t>
            </a:r>
            <a:br>
              <a:rPr lang="en-US" sz="1600" dirty="0">
                <a:latin typeface="Bradley Hand ITC" panose="03070402050302030203" pitchFamily="66" charset="0"/>
              </a:rPr>
            </a:br>
            <a:r>
              <a:rPr lang="en-US" sz="1600" dirty="0">
                <a:latin typeface="Bradley Hand ITC" panose="03070402050302030203" pitchFamily="66" charset="0"/>
                <a:hlinkClick r:id="rId2"/>
              </a:rPr>
              <a:t>https://www.jssgallery.org/Paintings/Sketches/Study_for_El_Jaleo/10286.html</a:t>
            </a:r>
            <a:r>
              <a:rPr lang="en-US" sz="1600" dirty="0">
                <a:latin typeface="Bradley Hand ITC" panose="03070402050302030203" pitchFamily="66" charset="0"/>
              </a:rPr>
              <a:t>  </a:t>
            </a:r>
            <a:b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Spanish Dancer, </a:t>
            </a: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c.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1879-82, Oil on canvas, 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222.75x1511.3 cm, Private collection 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  <a:hlinkClick r:id="rId3"/>
              </a:rPr>
              <a:t>https://upload.wikimedia.org/wikipedia/commons/7/7b/Sargent_John_Singer_Spanish_Dancer.jpg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AE36D-06B7-E2C9-8E94-1B1A1AAF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605" y="118854"/>
            <a:ext cx="4637713" cy="6620291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C6D9EE-BE26-DB7D-F2F9-CBA6C7439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84" y="118854"/>
            <a:ext cx="4216616" cy="662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13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D89C-7F46-51DA-9D98-F34645B4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8886" y="365125"/>
            <a:ext cx="20431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br>
              <a:rPr lang="en-US" sz="2000" b="1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El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Jaleo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1882, Oil on canvas, 237×352 cm, Isabella Stewart Gardner Museum, Boston, USA </a:t>
            </a:r>
            <a:r>
              <a:rPr lang="en-US" sz="1600" b="1" dirty="0">
                <a:latin typeface="Bradley Hand ITC" panose="03070402050302030203" pitchFamily="66" charset="0"/>
                <a:hlinkClick r:id="rId2"/>
              </a:rPr>
              <a:t>https://en.wikipedia.org/wiki/El_Jaleo</a:t>
            </a:r>
            <a:r>
              <a:rPr lang="en-US" sz="1600" b="1" dirty="0">
                <a:latin typeface="Bradley Hand ITC" panose="03070402050302030203" pitchFamily="66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B99F47-9DD0-9225-D64A-B06917153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48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684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BA7C-D681-F5E1-4AFC-9296A796A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90" y="365125"/>
            <a:ext cx="7551254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La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Carmencita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Dancing,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1890, O</a:t>
            </a:r>
            <a: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il on </a:t>
            </a:r>
            <a:r>
              <a:rPr lang="fr-FR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canvas</a:t>
            </a:r>
            <a: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137.16 x 88.9 cm, </a:t>
            </a:r>
            <a:r>
              <a:rPr lang="fr-FR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Private</a:t>
            </a:r>
            <a: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Collection </a:t>
            </a:r>
            <a:b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1400" dirty="0">
                <a:latin typeface="Bradley Hand ITC" panose="03070402050302030203" pitchFamily="66" charset="0"/>
                <a:hlinkClick r:id="rId2"/>
              </a:rPr>
              <a:t>https://www.metmuseum.org/art/collection/search/21358</a:t>
            </a:r>
            <a:r>
              <a:rPr lang="fr-FR" sz="1400" dirty="0">
                <a:latin typeface="Bradley Hand ITC" panose="03070402050302030203" pitchFamily="66" charset="0"/>
              </a:rPr>
              <a:t> </a:t>
            </a:r>
            <a:endParaRPr lang="en-US" sz="1400" dirty="0">
              <a:latin typeface="Bradley Hand ITC" panose="03070402050302030203" pitchFamily="66" charset="0"/>
            </a:endParaRPr>
          </a:p>
        </p:txBody>
      </p:sp>
      <p:pic>
        <p:nvPicPr>
          <p:cNvPr id="5122" name="Picture 2" descr="1882 – John Singer Sargent, El Jaleo | Fashion History Timeline">
            <a:extLst>
              <a:ext uri="{FF2B5EF4-FFF2-40B4-BE49-F238E27FC236}">
                <a16:creationId xmlns:a16="http://schemas.microsoft.com/office/drawing/2014/main" id="{B39BDC81-7664-1013-0BE2-B82478643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526" y="165652"/>
            <a:ext cx="4177085" cy="652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81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posing, dress&#10;&#10;Description automatically generated">
            <a:extLst>
              <a:ext uri="{FF2B5EF4-FFF2-40B4-BE49-F238E27FC236}">
                <a16:creationId xmlns:a16="http://schemas.microsoft.com/office/drawing/2014/main" id="{CC85DD39-1A2B-6992-EE1F-4FF068003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590"/>
            <a:ext cx="10487025" cy="648682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D895844-FEE5-708F-A5B4-EA8F97A3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7025" y="365125"/>
            <a:ext cx="17049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br>
              <a:rPr lang="en-US" sz="2000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La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Carmencita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(and detail),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c. 1890, Oil on Canvas, 229,0 x 140,0 cm,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Musée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d’Orsay, Paris, France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1600" dirty="0">
                <a:latin typeface="Bradley Hand ITC" panose="03070402050302030203" pitchFamily="66" charset="0"/>
                <a:hlinkClick r:id="rId3"/>
              </a:rPr>
              <a:t>https://www.musee-orsay.fr/en/artworks/la-carmencita-9161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and </a:t>
            </a:r>
            <a:r>
              <a:rPr lang="en-US" sz="1600" dirty="0">
                <a:latin typeface="Bradley Hand ITC" panose="03070402050302030203" pitchFamily="66" charset="0"/>
                <a:hlinkClick r:id="rId4"/>
              </a:rPr>
              <a:t>https://www.facebook.com/artic/photos/pcb.10156398108568150/10156398121923150/?type=3&amp;eid=ARAJqnf0ffscPXNE5DuZvOr1KSTg38J0yvdUPccBTitulGvhVU0Wpt-1YLwxNsNS_whsdRXHa7EE0-w9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r>
              <a:rPr lang="en-US" sz="1600" dirty="0">
                <a:latin typeface="Bradley Hand ITC" panose="03070402050302030203" pitchFamily="66" charset="0"/>
              </a:rPr>
              <a:t>  </a:t>
            </a:r>
            <a:br>
              <a:rPr lang="en-US" sz="2000" dirty="0">
                <a:latin typeface="Bradley Hand ITC" panose="03070402050302030203" pitchFamily="66" charset="0"/>
              </a:rPr>
            </a:br>
            <a:endParaRPr lang="en-US" sz="20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41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00137-7246-8AD8-B402-63CB6220C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990" y="365125"/>
            <a:ext cx="70063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br>
              <a:rPr lang="en-US" sz="2400" dirty="0">
                <a:latin typeface="Bradley Hand ITC" panose="03070402050302030203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La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Carmencita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c. 1890-1910, Brush on Paper, 0.346 x 0.226 m, Louvre Museum, Paris, France,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Musée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d’Orsay, Paris, France</a:t>
            </a:r>
            <a:br>
              <a:rPr lang="en-US" sz="2400" dirty="0">
                <a:latin typeface="Bradley Hand ITC" panose="03070402050302030203" pitchFamily="66" charset="0"/>
              </a:rPr>
            </a:br>
            <a:r>
              <a:rPr lang="en-US" sz="1600" dirty="0">
                <a:latin typeface="Bradley Hand ITC" panose="03070402050302030203" pitchFamily="66" charset="0"/>
                <a:hlinkClick r:id="rId2"/>
              </a:rPr>
              <a:t>https://collections.louvre.fr/en/ark:/53355/cl020500419</a:t>
            </a:r>
            <a:r>
              <a:rPr lang="en-US" sz="1600" dirty="0">
                <a:latin typeface="Bradley Hand ITC" panose="03070402050302030203" pitchFamily="66" charset="0"/>
              </a:rPr>
              <a:t>  </a:t>
            </a:r>
            <a:br>
              <a:rPr lang="en-US" sz="2400" dirty="0">
                <a:latin typeface="Bradley Hand ITC" panose="03070402050302030203" pitchFamily="66" charset="0"/>
              </a:rPr>
            </a:br>
            <a:endParaRPr lang="en-US" sz="2400" dirty="0">
              <a:latin typeface="Bradley Hand ITC" panose="03070402050302030203" pitchFamily="66" charset="0"/>
            </a:endParaRPr>
          </a:p>
        </p:txBody>
      </p:sp>
      <p:pic>
        <p:nvPicPr>
          <p:cNvPr id="4" name="Picture 3" descr="A person in a dress&#10;&#10;Description automatically generated with medium confidence">
            <a:extLst>
              <a:ext uri="{FF2B5EF4-FFF2-40B4-BE49-F238E27FC236}">
                <a16:creationId xmlns:a16="http://schemas.microsoft.com/office/drawing/2014/main" id="{397858E4-C9E2-B084-81AD-F3F99BA3A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96" y="124207"/>
            <a:ext cx="4475147" cy="660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3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Notched Right 2">
            <a:extLst>
              <a:ext uri="{FF2B5EF4-FFF2-40B4-BE49-F238E27FC236}">
                <a16:creationId xmlns:a16="http://schemas.microsoft.com/office/drawing/2014/main" id="{A614F152-4BA2-4313-8619-E91830F2230D}"/>
              </a:ext>
            </a:extLst>
          </p:cNvPr>
          <p:cNvSpPr/>
          <p:nvPr/>
        </p:nvSpPr>
        <p:spPr>
          <a:xfrm>
            <a:off x="520823" y="526002"/>
            <a:ext cx="11150354" cy="5805996"/>
          </a:xfrm>
          <a:custGeom>
            <a:avLst/>
            <a:gdLst>
              <a:gd name="connsiteX0" fmla="*/ 0 w 11150354"/>
              <a:gd name="connsiteY0" fmla="*/ 1451499 h 5805996"/>
              <a:gd name="connsiteX1" fmla="*/ 341676 w 11150354"/>
              <a:gd name="connsiteY1" fmla="*/ 1451499 h 5805996"/>
              <a:gd name="connsiteX2" fmla="*/ 848299 w 11150354"/>
              <a:gd name="connsiteY2" fmla="*/ 1451499 h 5805996"/>
              <a:gd name="connsiteX3" fmla="*/ 1519870 w 11150354"/>
              <a:gd name="connsiteY3" fmla="*/ 1451499 h 5805996"/>
              <a:gd name="connsiteX4" fmla="*/ 1861546 w 11150354"/>
              <a:gd name="connsiteY4" fmla="*/ 1451499 h 5805996"/>
              <a:gd name="connsiteX5" fmla="*/ 2368169 w 11150354"/>
              <a:gd name="connsiteY5" fmla="*/ 1451499 h 5805996"/>
              <a:gd name="connsiteX6" fmla="*/ 2709846 w 11150354"/>
              <a:gd name="connsiteY6" fmla="*/ 1451499 h 5805996"/>
              <a:gd name="connsiteX7" fmla="*/ 3051522 w 11150354"/>
              <a:gd name="connsiteY7" fmla="*/ 1451499 h 5805996"/>
              <a:gd name="connsiteX8" fmla="*/ 3393198 w 11150354"/>
              <a:gd name="connsiteY8" fmla="*/ 1451499 h 5805996"/>
              <a:gd name="connsiteX9" fmla="*/ 3899821 w 11150354"/>
              <a:gd name="connsiteY9" fmla="*/ 1451499 h 5805996"/>
              <a:gd name="connsiteX10" fmla="*/ 4406444 w 11150354"/>
              <a:gd name="connsiteY10" fmla="*/ 1451499 h 5805996"/>
              <a:gd name="connsiteX11" fmla="*/ 5078015 w 11150354"/>
              <a:gd name="connsiteY11" fmla="*/ 1451499 h 5805996"/>
              <a:gd name="connsiteX12" fmla="*/ 5749585 w 11150354"/>
              <a:gd name="connsiteY12" fmla="*/ 1451499 h 5805996"/>
              <a:gd name="connsiteX13" fmla="*/ 6091262 w 11150354"/>
              <a:gd name="connsiteY13" fmla="*/ 1451499 h 5805996"/>
              <a:gd name="connsiteX14" fmla="*/ 6597885 w 11150354"/>
              <a:gd name="connsiteY14" fmla="*/ 1451499 h 5805996"/>
              <a:gd name="connsiteX15" fmla="*/ 7022035 w 11150354"/>
              <a:gd name="connsiteY15" fmla="*/ 1451499 h 5805996"/>
              <a:gd name="connsiteX16" fmla="*/ 7611131 w 11150354"/>
              <a:gd name="connsiteY16" fmla="*/ 1451499 h 5805996"/>
              <a:gd name="connsiteX17" fmla="*/ 8247356 w 11150354"/>
              <a:gd name="connsiteY17" fmla="*/ 1451499 h 5805996"/>
              <a:gd name="connsiteX18" fmla="*/ 8247356 w 11150354"/>
              <a:gd name="connsiteY18" fmla="*/ 938636 h 5805996"/>
              <a:gd name="connsiteX19" fmla="*/ 8247356 w 11150354"/>
              <a:gd name="connsiteY19" fmla="*/ 454803 h 5805996"/>
              <a:gd name="connsiteX20" fmla="*/ 8247356 w 11150354"/>
              <a:gd name="connsiteY20" fmla="*/ 0 h 5805996"/>
              <a:gd name="connsiteX21" fmla="*/ 8633040 w 11150354"/>
              <a:gd name="connsiteY21" fmla="*/ 385684 h 5805996"/>
              <a:gd name="connsiteX22" fmla="*/ 9105814 w 11150354"/>
              <a:gd name="connsiteY22" fmla="*/ 858458 h 5805996"/>
              <a:gd name="connsiteX23" fmla="*/ 9578588 w 11150354"/>
              <a:gd name="connsiteY23" fmla="*/ 1331232 h 5805996"/>
              <a:gd name="connsiteX24" fmla="*/ 9906212 w 11150354"/>
              <a:gd name="connsiteY24" fmla="*/ 1658856 h 5805996"/>
              <a:gd name="connsiteX25" fmla="*/ 10349956 w 11150354"/>
              <a:gd name="connsiteY25" fmla="*/ 2102600 h 5805996"/>
              <a:gd name="connsiteX26" fmla="*/ 11150354 w 11150354"/>
              <a:gd name="connsiteY26" fmla="*/ 2902998 h 5805996"/>
              <a:gd name="connsiteX27" fmla="*/ 10822730 w 11150354"/>
              <a:gd name="connsiteY27" fmla="*/ 3230622 h 5805996"/>
              <a:gd name="connsiteX28" fmla="*/ 10466076 w 11150354"/>
              <a:gd name="connsiteY28" fmla="*/ 3587276 h 5805996"/>
              <a:gd name="connsiteX29" fmla="*/ 10022332 w 11150354"/>
              <a:gd name="connsiteY29" fmla="*/ 4031020 h 5805996"/>
              <a:gd name="connsiteX30" fmla="*/ 9578588 w 11150354"/>
              <a:gd name="connsiteY30" fmla="*/ 4474764 h 5805996"/>
              <a:gd name="connsiteX31" fmla="*/ 9221934 w 11150354"/>
              <a:gd name="connsiteY31" fmla="*/ 4831418 h 5805996"/>
              <a:gd name="connsiteX32" fmla="*/ 8865280 w 11150354"/>
              <a:gd name="connsiteY32" fmla="*/ 5188072 h 5805996"/>
              <a:gd name="connsiteX33" fmla="*/ 8247356 w 11150354"/>
              <a:gd name="connsiteY33" fmla="*/ 5805996 h 5805996"/>
              <a:gd name="connsiteX34" fmla="*/ 8247356 w 11150354"/>
              <a:gd name="connsiteY34" fmla="*/ 5365708 h 5805996"/>
              <a:gd name="connsiteX35" fmla="*/ 8247356 w 11150354"/>
              <a:gd name="connsiteY35" fmla="*/ 4925420 h 5805996"/>
              <a:gd name="connsiteX36" fmla="*/ 8247356 w 11150354"/>
              <a:gd name="connsiteY36" fmla="*/ 4354497 h 5805996"/>
              <a:gd name="connsiteX37" fmla="*/ 7905680 w 11150354"/>
              <a:gd name="connsiteY37" fmla="*/ 4354497 h 5805996"/>
              <a:gd name="connsiteX38" fmla="*/ 7234109 w 11150354"/>
              <a:gd name="connsiteY38" fmla="*/ 4354497 h 5805996"/>
              <a:gd name="connsiteX39" fmla="*/ 6727486 w 11150354"/>
              <a:gd name="connsiteY39" fmla="*/ 4354497 h 5805996"/>
              <a:gd name="connsiteX40" fmla="*/ 6385810 w 11150354"/>
              <a:gd name="connsiteY40" fmla="*/ 4354497 h 5805996"/>
              <a:gd name="connsiteX41" fmla="*/ 5631766 w 11150354"/>
              <a:gd name="connsiteY41" fmla="*/ 4354497 h 5805996"/>
              <a:gd name="connsiteX42" fmla="*/ 5042669 w 11150354"/>
              <a:gd name="connsiteY42" fmla="*/ 4354497 h 5805996"/>
              <a:gd name="connsiteX43" fmla="*/ 4453572 w 11150354"/>
              <a:gd name="connsiteY43" fmla="*/ 4354497 h 5805996"/>
              <a:gd name="connsiteX44" fmla="*/ 3946949 w 11150354"/>
              <a:gd name="connsiteY44" fmla="*/ 4354497 h 5805996"/>
              <a:gd name="connsiteX45" fmla="*/ 3357852 w 11150354"/>
              <a:gd name="connsiteY45" fmla="*/ 4354497 h 5805996"/>
              <a:gd name="connsiteX46" fmla="*/ 2851229 w 11150354"/>
              <a:gd name="connsiteY46" fmla="*/ 4354497 h 5805996"/>
              <a:gd name="connsiteX47" fmla="*/ 2427079 w 11150354"/>
              <a:gd name="connsiteY47" fmla="*/ 4354497 h 5805996"/>
              <a:gd name="connsiteX48" fmla="*/ 1837982 w 11150354"/>
              <a:gd name="connsiteY48" fmla="*/ 4354497 h 5805996"/>
              <a:gd name="connsiteX49" fmla="*/ 1331359 w 11150354"/>
              <a:gd name="connsiteY49" fmla="*/ 4354497 h 5805996"/>
              <a:gd name="connsiteX50" fmla="*/ 659788 w 11150354"/>
              <a:gd name="connsiteY50" fmla="*/ 4354497 h 5805996"/>
              <a:gd name="connsiteX51" fmla="*/ 0 w 11150354"/>
              <a:gd name="connsiteY51" fmla="*/ 4354497 h 5805996"/>
              <a:gd name="connsiteX52" fmla="*/ 362875 w 11150354"/>
              <a:gd name="connsiteY52" fmla="*/ 3991622 h 5805996"/>
              <a:gd name="connsiteX53" fmla="*/ 711235 w 11150354"/>
              <a:gd name="connsiteY53" fmla="*/ 3643262 h 5805996"/>
              <a:gd name="connsiteX54" fmla="*/ 1088624 w 11150354"/>
              <a:gd name="connsiteY54" fmla="*/ 3265873 h 5805996"/>
              <a:gd name="connsiteX55" fmla="*/ 1451499 w 11150354"/>
              <a:gd name="connsiteY55" fmla="*/ 2902998 h 5805996"/>
              <a:gd name="connsiteX56" fmla="*/ 1088624 w 11150354"/>
              <a:gd name="connsiteY56" fmla="*/ 2540123 h 5805996"/>
              <a:gd name="connsiteX57" fmla="*/ 754779 w 11150354"/>
              <a:gd name="connsiteY57" fmla="*/ 2206278 h 5805996"/>
              <a:gd name="connsiteX58" fmla="*/ 391905 w 11150354"/>
              <a:gd name="connsiteY58" fmla="*/ 1843404 h 5805996"/>
              <a:gd name="connsiteX59" fmla="*/ 0 w 11150354"/>
              <a:gd name="connsiteY59" fmla="*/ 1451499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50354" h="5805996" fill="none" extrusionOk="0">
                <a:moveTo>
                  <a:pt x="0" y="1451499"/>
                </a:moveTo>
                <a:cubicBezTo>
                  <a:pt x="97172" y="1431657"/>
                  <a:pt x="188058" y="1478931"/>
                  <a:pt x="341676" y="1451499"/>
                </a:cubicBezTo>
                <a:cubicBezTo>
                  <a:pt x="495294" y="1424067"/>
                  <a:pt x="625963" y="1494846"/>
                  <a:pt x="848299" y="1451499"/>
                </a:cubicBezTo>
                <a:cubicBezTo>
                  <a:pt x="1070635" y="1408152"/>
                  <a:pt x="1271478" y="1520961"/>
                  <a:pt x="1519870" y="1451499"/>
                </a:cubicBezTo>
                <a:cubicBezTo>
                  <a:pt x="1768262" y="1382037"/>
                  <a:pt x="1698744" y="1468128"/>
                  <a:pt x="1861546" y="1451499"/>
                </a:cubicBezTo>
                <a:cubicBezTo>
                  <a:pt x="2024348" y="1434870"/>
                  <a:pt x="2140598" y="1461150"/>
                  <a:pt x="2368169" y="1451499"/>
                </a:cubicBezTo>
                <a:cubicBezTo>
                  <a:pt x="2595740" y="1441848"/>
                  <a:pt x="2633530" y="1476138"/>
                  <a:pt x="2709846" y="1451499"/>
                </a:cubicBezTo>
                <a:cubicBezTo>
                  <a:pt x="2786162" y="1426860"/>
                  <a:pt x="2970332" y="1471265"/>
                  <a:pt x="3051522" y="1451499"/>
                </a:cubicBezTo>
                <a:cubicBezTo>
                  <a:pt x="3132712" y="1431733"/>
                  <a:pt x="3307163" y="1452741"/>
                  <a:pt x="3393198" y="1451499"/>
                </a:cubicBezTo>
                <a:cubicBezTo>
                  <a:pt x="3479233" y="1450257"/>
                  <a:pt x="3747776" y="1465485"/>
                  <a:pt x="3899821" y="1451499"/>
                </a:cubicBezTo>
                <a:cubicBezTo>
                  <a:pt x="4051866" y="1437513"/>
                  <a:pt x="4194088" y="1511554"/>
                  <a:pt x="4406444" y="1451499"/>
                </a:cubicBezTo>
                <a:cubicBezTo>
                  <a:pt x="4618800" y="1391444"/>
                  <a:pt x="4743333" y="1461237"/>
                  <a:pt x="5078015" y="1451499"/>
                </a:cubicBezTo>
                <a:cubicBezTo>
                  <a:pt x="5412697" y="1441761"/>
                  <a:pt x="5601784" y="1488444"/>
                  <a:pt x="5749585" y="1451499"/>
                </a:cubicBezTo>
                <a:cubicBezTo>
                  <a:pt x="5897386" y="1414554"/>
                  <a:pt x="5979244" y="1453958"/>
                  <a:pt x="6091262" y="1451499"/>
                </a:cubicBezTo>
                <a:cubicBezTo>
                  <a:pt x="6203280" y="1449040"/>
                  <a:pt x="6480499" y="1453651"/>
                  <a:pt x="6597885" y="1451499"/>
                </a:cubicBezTo>
                <a:cubicBezTo>
                  <a:pt x="6715271" y="1449347"/>
                  <a:pt x="6914700" y="1501934"/>
                  <a:pt x="7022035" y="1451499"/>
                </a:cubicBezTo>
                <a:cubicBezTo>
                  <a:pt x="7129370" y="1401064"/>
                  <a:pt x="7373693" y="1496105"/>
                  <a:pt x="7611131" y="1451499"/>
                </a:cubicBezTo>
                <a:cubicBezTo>
                  <a:pt x="7848569" y="1406893"/>
                  <a:pt x="8049428" y="1511321"/>
                  <a:pt x="8247356" y="1451499"/>
                </a:cubicBezTo>
                <a:cubicBezTo>
                  <a:pt x="8195611" y="1223197"/>
                  <a:pt x="8280474" y="1179871"/>
                  <a:pt x="8247356" y="938636"/>
                </a:cubicBezTo>
                <a:cubicBezTo>
                  <a:pt x="8214238" y="697401"/>
                  <a:pt x="8289068" y="588867"/>
                  <a:pt x="8247356" y="454803"/>
                </a:cubicBezTo>
                <a:cubicBezTo>
                  <a:pt x="8205644" y="320739"/>
                  <a:pt x="8256731" y="133842"/>
                  <a:pt x="8247356" y="0"/>
                </a:cubicBezTo>
                <a:cubicBezTo>
                  <a:pt x="8357767" y="65112"/>
                  <a:pt x="8423916" y="242877"/>
                  <a:pt x="8633040" y="385684"/>
                </a:cubicBezTo>
                <a:cubicBezTo>
                  <a:pt x="8842164" y="528491"/>
                  <a:pt x="9001841" y="756616"/>
                  <a:pt x="9105814" y="858458"/>
                </a:cubicBezTo>
                <a:cubicBezTo>
                  <a:pt x="9209787" y="960300"/>
                  <a:pt x="9446960" y="1226417"/>
                  <a:pt x="9578588" y="1331232"/>
                </a:cubicBezTo>
                <a:cubicBezTo>
                  <a:pt x="9710216" y="1436047"/>
                  <a:pt x="9770768" y="1529100"/>
                  <a:pt x="9906212" y="1658856"/>
                </a:cubicBezTo>
                <a:cubicBezTo>
                  <a:pt x="10041656" y="1788612"/>
                  <a:pt x="10130599" y="1960134"/>
                  <a:pt x="10349956" y="2102600"/>
                </a:cubicBezTo>
                <a:cubicBezTo>
                  <a:pt x="10569313" y="2245066"/>
                  <a:pt x="10740949" y="2664830"/>
                  <a:pt x="11150354" y="2902998"/>
                </a:cubicBezTo>
                <a:cubicBezTo>
                  <a:pt x="11020623" y="3074238"/>
                  <a:pt x="10877310" y="3106081"/>
                  <a:pt x="10822730" y="3230622"/>
                </a:cubicBezTo>
                <a:cubicBezTo>
                  <a:pt x="10768150" y="3355163"/>
                  <a:pt x="10630233" y="3407067"/>
                  <a:pt x="10466076" y="3587276"/>
                </a:cubicBezTo>
                <a:cubicBezTo>
                  <a:pt x="10301919" y="3767485"/>
                  <a:pt x="10198382" y="3765936"/>
                  <a:pt x="10022332" y="4031020"/>
                </a:cubicBezTo>
                <a:cubicBezTo>
                  <a:pt x="9846282" y="4296104"/>
                  <a:pt x="9719966" y="4250156"/>
                  <a:pt x="9578588" y="4474764"/>
                </a:cubicBezTo>
                <a:cubicBezTo>
                  <a:pt x="9437210" y="4699372"/>
                  <a:pt x="9277660" y="4722320"/>
                  <a:pt x="9221934" y="4831418"/>
                </a:cubicBezTo>
                <a:cubicBezTo>
                  <a:pt x="9166208" y="4940516"/>
                  <a:pt x="8937218" y="5055514"/>
                  <a:pt x="8865280" y="5188072"/>
                </a:cubicBezTo>
                <a:cubicBezTo>
                  <a:pt x="8793342" y="5320630"/>
                  <a:pt x="8402348" y="5508278"/>
                  <a:pt x="8247356" y="5805996"/>
                </a:cubicBezTo>
                <a:cubicBezTo>
                  <a:pt x="8232380" y="5615471"/>
                  <a:pt x="8285734" y="5560067"/>
                  <a:pt x="8247356" y="5365708"/>
                </a:cubicBezTo>
                <a:cubicBezTo>
                  <a:pt x="8208978" y="5171349"/>
                  <a:pt x="8268795" y="5096347"/>
                  <a:pt x="8247356" y="4925420"/>
                </a:cubicBezTo>
                <a:cubicBezTo>
                  <a:pt x="8225917" y="4754493"/>
                  <a:pt x="8275128" y="4489301"/>
                  <a:pt x="8247356" y="4354497"/>
                </a:cubicBezTo>
                <a:cubicBezTo>
                  <a:pt x="8175837" y="4383625"/>
                  <a:pt x="7976037" y="4315789"/>
                  <a:pt x="7905680" y="4354497"/>
                </a:cubicBezTo>
                <a:cubicBezTo>
                  <a:pt x="7835323" y="4393205"/>
                  <a:pt x="7449616" y="4354251"/>
                  <a:pt x="7234109" y="4354497"/>
                </a:cubicBezTo>
                <a:cubicBezTo>
                  <a:pt x="7018602" y="4354743"/>
                  <a:pt x="6884754" y="4349426"/>
                  <a:pt x="6727486" y="4354497"/>
                </a:cubicBezTo>
                <a:cubicBezTo>
                  <a:pt x="6570218" y="4359568"/>
                  <a:pt x="6511679" y="4337365"/>
                  <a:pt x="6385810" y="4354497"/>
                </a:cubicBezTo>
                <a:cubicBezTo>
                  <a:pt x="6259941" y="4371629"/>
                  <a:pt x="5971230" y="4353047"/>
                  <a:pt x="5631766" y="4354497"/>
                </a:cubicBezTo>
                <a:cubicBezTo>
                  <a:pt x="5292302" y="4355947"/>
                  <a:pt x="5209171" y="4301904"/>
                  <a:pt x="5042669" y="4354497"/>
                </a:cubicBezTo>
                <a:cubicBezTo>
                  <a:pt x="4876167" y="4407090"/>
                  <a:pt x="4583904" y="4287717"/>
                  <a:pt x="4453572" y="4354497"/>
                </a:cubicBezTo>
                <a:cubicBezTo>
                  <a:pt x="4323240" y="4421277"/>
                  <a:pt x="4195963" y="4324141"/>
                  <a:pt x="3946949" y="4354497"/>
                </a:cubicBezTo>
                <a:cubicBezTo>
                  <a:pt x="3697935" y="4384853"/>
                  <a:pt x="3505992" y="4347295"/>
                  <a:pt x="3357852" y="4354497"/>
                </a:cubicBezTo>
                <a:cubicBezTo>
                  <a:pt x="3209712" y="4361699"/>
                  <a:pt x="3095528" y="4297058"/>
                  <a:pt x="2851229" y="4354497"/>
                </a:cubicBezTo>
                <a:cubicBezTo>
                  <a:pt x="2606930" y="4411936"/>
                  <a:pt x="2559290" y="4315466"/>
                  <a:pt x="2427079" y="4354497"/>
                </a:cubicBezTo>
                <a:cubicBezTo>
                  <a:pt x="2294868" y="4393528"/>
                  <a:pt x="2069929" y="4302091"/>
                  <a:pt x="1837982" y="4354497"/>
                </a:cubicBezTo>
                <a:cubicBezTo>
                  <a:pt x="1606035" y="4406903"/>
                  <a:pt x="1467341" y="4329951"/>
                  <a:pt x="1331359" y="4354497"/>
                </a:cubicBezTo>
                <a:cubicBezTo>
                  <a:pt x="1195377" y="4379043"/>
                  <a:pt x="864920" y="4327720"/>
                  <a:pt x="659788" y="4354497"/>
                </a:cubicBezTo>
                <a:cubicBezTo>
                  <a:pt x="454656" y="4381274"/>
                  <a:pt x="223741" y="4280271"/>
                  <a:pt x="0" y="4354497"/>
                </a:cubicBezTo>
                <a:cubicBezTo>
                  <a:pt x="149359" y="4172310"/>
                  <a:pt x="270960" y="4093479"/>
                  <a:pt x="362875" y="3991622"/>
                </a:cubicBezTo>
                <a:cubicBezTo>
                  <a:pt x="454790" y="3889765"/>
                  <a:pt x="585670" y="3829061"/>
                  <a:pt x="711235" y="3643262"/>
                </a:cubicBezTo>
                <a:cubicBezTo>
                  <a:pt x="836800" y="3457463"/>
                  <a:pt x="980122" y="3415656"/>
                  <a:pt x="1088624" y="3265873"/>
                </a:cubicBezTo>
                <a:cubicBezTo>
                  <a:pt x="1197126" y="3116090"/>
                  <a:pt x="1323364" y="3075615"/>
                  <a:pt x="1451499" y="2902998"/>
                </a:cubicBezTo>
                <a:cubicBezTo>
                  <a:pt x="1339528" y="2824778"/>
                  <a:pt x="1277874" y="2668985"/>
                  <a:pt x="1088624" y="2540123"/>
                </a:cubicBezTo>
                <a:cubicBezTo>
                  <a:pt x="899374" y="2411261"/>
                  <a:pt x="939583" y="2352950"/>
                  <a:pt x="754779" y="2206278"/>
                </a:cubicBezTo>
                <a:cubicBezTo>
                  <a:pt x="569975" y="2059606"/>
                  <a:pt x="548242" y="1972660"/>
                  <a:pt x="391905" y="1843404"/>
                </a:cubicBezTo>
                <a:cubicBezTo>
                  <a:pt x="235568" y="1714148"/>
                  <a:pt x="200668" y="1584933"/>
                  <a:pt x="0" y="1451499"/>
                </a:cubicBezTo>
                <a:close/>
              </a:path>
              <a:path w="11150354" h="5805996" stroke="0" extrusionOk="0">
                <a:moveTo>
                  <a:pt x="0" y="1451499"/>
                </a:moveTo>
                <a:cubicBezTo>
                  <a:pt x="153020" y="1449020"/>
                  <a:pt x="468786" y="1478565"/>
                  <a:pt x="589097" y="1451499"/>
                </a:cubicBezTo>
                <a:cubicBezTo>
                  <a:pt x="709408" y="1424433"/>
                  <a:pt x="993973" y="1529466"/>
                  <a:pt x="1260667" y="1451499"/>
                </a:cubicBezTo>
                <a:cubicBezTo>
                  <a:pt x="1527361" y="1373532"/>
                  <a:pt x="1556189" y="1480819"/>
                  <a:pt x="1684817" y="1451499"/>
                </a:cubicBezTo>
                <a:cubicBezTo>
                  <a:pt x="1813445" y="1422179"/>
                  <a:pt x="1932959" y="1486932"/>
                  <a:pt x="2026493" y="1451499"/>
                </a:cubicBezTo>
                <a:cubicBezTo>
                  <a:pt x="2120027" y="1416066"/>
                  <a:pt x="2618974" y="1503309"/>
                  <a:pt x="2780537" y="1451499"/>
                </a:cubicBezTo>
                <a:cubicBezTo>
                  <a:pt x="2942100" y="1399689"/>
                  <a:pt x="3027378" y="1460700"/>
                  <a:pt x="3122213" y="1451499"/>
                </a:cubicBezTo>
                <a:cubicBezTo>
                  <a:pt x="3217048" y="1442298"/>
                  <a:pt x="3424636" y="1461065"/>
                  <a:pt x="3628837" y="1451499"/>
                </a:cubicBezTo>
                <a:cubicBezTo>
                  <a:pt x="3833038" y="1441933"/>
                  <a:pt x="4100573" y="1474933"/>
                  <a:pt x="4382881" y="1451499"/>
                </a:cubicBezTo>
                <a:cubicBezTo>
                  <a:pt x="4665189" y="1428065"/>
                  <a:pt x="4773700" y="1476355"/>
                  <a:pt x="4971977" y="1451499"/>
                </a:cubicBezTo>
                <a:cubicBezTo>
                  <a:pt x="5170254" y="1426643"/>
                  <a:pt x="5238106" y="1483375"/>
                  <a:pt x="5313654" y="1451499"/>
                </a:cubicBezTo>
                <a:cubicBezTo>
                  <a:pt x="5389202" y="1419623"/>
                  <a:pt x="5788586" y="1541728"/>
                  <a:pt x="6067698" y="1451499"/>
                </a:cubicBezTo>
                <a:cubicBezTo>
                  <a:pt x="6346810" y="1361270"/>
                  <a:pt x="6504384" y="1528431"/>
                  <a:pt x="6821742" y="1451499"/>
                </a:cubicBezTo>
                <a:cubicBezTo>
                  <a:pt x="7139100" y="1374567"/>
                  <a:pt x="7155438" y="1462167"/>
                  <a:pt x="7245891" y="1451499"/>
                </a:cubicBezTo>
                <a:cubicBezTo>
                  <a:pt x="7336344" y="1440831"/>
                  <a:pt x="7480740" y="1466611"/>
                  <a:pt x="7670041" y="1451499"/>
                </a:cubicBezTo>
                <a:cubicBezTo>
                  <a:pt x="7859342" y="1436387"/>
                  <a:pt x="7985455" y="1499091"/>
                  <a:pt x="8247356" y="1451499"/>
                </a:cubicBezTo>
                <a:cubicBezTo>
                  <a:pt x="8218339" y="1235398"/>
                  <a:pt x="8297969" y="1064403"/>
                  <a:pt x="8247356" y="953151"/>
                </a:cubicBezTo>
                <a:cubicBezTo>
                  <a:pt x="8196743" y="841899"/>
                  <a:pt x="8300070" y="690022"/>
                  <a:pt x="8247356" y="512863"/>
                </a:cubicBezTo>
                <a:cubicBezTo>
                  <a:pt x="8194642" y="335704"/>
                  <a:pt x="8289604" y="143044"/>
                  <a:pt x="8247356" y="0"/>
                </a:cubicBezTo>
                <a:cubicBezTo>
                  <a:pt x="8390128" y="102550"/>
                  <a:pt x="8497275" y="294405"/>
                  <a:pt x="8604010" y="356654"/>
                </a:cubicBezTo>
                <a:cubicBezTo>
                  <a:pt x="8710745" y="418903"/>
                  <a:pt x="8793809" y="635542"/>
                  <a:pt x="9018724" y="771368"/>
                </a:cubicBezTo>
                <a:cubicBezTo>
                  <a:pt x="9243639" y="907194"/>
                  <a:pt x="9213204" y="972567"/>
                  <a:pt x="9404408" y="1157052"/>
                </a:cubicBezTo>
                <a:cubicBezTo>
                  <a:pt x="9595612" y="1341537"/>
                  <a:pt x="9579182" y="1361190"/>
                  <a:pt x="9732032" y="1484676"/>
                </a:cubicBezTo>
                <a:cubicBezTo>
                  <a:pt x="9884882" y="1608162"/>
                  <a:pt x="10012851" y="1781261"/>
                  <a:pt x="10204806" y="1957450"/>
                </a:cubicBezTo>
                <a:cubicBezTo>
                  <a:pt x="10396761" y="2133639"/>
                  <a:pt x="10426676" y="2222723"/>
                  <a:pt x="10677580" y="2430224"/>
                </a:cubicBezTo>
                <a:cubicBezTo>
                  <a:pt x="10928484" y="2637725"/>
                  <a:pt x="11031626" y="2797485"/>
                  <a:pt x="11150354" y="2902998"/>
                </a:cubicBezTo>
                <a:cubicBezTo>
                  <a:pt x="10951339" y="3115838"/>
                  <a:pt x="10843524" y="3166395"/>
                  <a:pt x="10706610" y="3346742"/>
                </a:cubicBezTo>
                <a:cubicBezTo>
                  <a:pt x="10569696" y="3527089"/>
                  <a:pt x="10434275" y="3537692"/>
                  <a:pt x="10291896" y="3761456"/>
                </a:cubicBezTo>
                <a:cubicBezTo>
                  <a:pt x="10149517" y="3985220"/>
                  <a:pt x="10081807" y="3959828"/>
                  <a:pt x="9906212" y="4147140"/>
                </a:cubicBezTo>
                <a:cubicBezTo>
                  <a:pt x="9730617" y="4334452"/>
                  <a:pt x="9695339" y="4333365"/>
                  <a:pt x="9549558" y="4503794"/>
                </a:cubicBezTo>
                <a:cubicBezTo>
                  <a:pt x="9403777" y="4674223"/>
                  <a:pt x="9180428" y="4818011"/>
                  <a:pt x="9105814" y="4947538"/>
                </a:cubicBezTo>
                <a:cubicBezTo>
                  <a:pt x="9031200" y="5077065"/>
                  <a:pt x="8824163" y="5196483"/>
                  <a:pt x="8749160" y="5304192"/>
                </a:cubicBezTo>
                <a:cubicBezTo>
                  <a:pt x="8674157" y="5411901"/>
                  <a:pt x="8294426" y="5639403"/>
                  <a:pt x="8247356" y="5805996"/>
                </a:cubicBezTo>
                <a:cubicBezTo>
                  <a:pt x="8232216" y="5562251"/>
                  <a:pt x="8251784" y="5453735"/>
                  <a:pt x="8247356" y="5307648"/>
                </a:cubicBezTo>
                <a:cubicBezTo>
                  <a:pt x="8242928" y="5161561"/>
                  <a:pt x="8279495" y="4970852"/>
                  <a:pt x="8247356" y="4852845"/>
                </a:cubicBezTo>
                <a:cubicBezTo>
                  <a:pt x="8215217" y="4734838"/>
                  <a:pt x="8300042" y="4534971"/>
                  <a:pt x="8247356" y="4354497"/>
                </a:cubicBezTo>
                <a:cubicBezTo>
                  <a:pt x="8095505" y="4415401"/>
                  <a:pt x="7796315" y="4311527"/>
                  <a:pt x="7493312" y="4354497"/>
                </a:cubicBezTo>
                <a:cubicBezTo>
                  <a:pt x="7190309" y="4397467"/>
                  <a:pt x="7221100" y="4329988"/>
                  <a:pt x="7069162" y="4354497"/>
                </a:cubicBezTo>
                <a:cubicBezTo>
                  <a:pt x="6917224" y="4379006"/>
                  <a:pt x="6707002" y="4311493"/>
                  <a:pt x="6397592" y="4354497"/>
                </a:cubicBezTo>
                <a:cubicBezTo>
                  <a:pt x="6088182" y="4397501"/>
                  <a:pt x="6117437" y="4306923"/>
                  <a:pt x="5973442" y="4354497"/>
                </a:cubicBezTo>
                <a:cubicBezTo>
                  <a:pt x="5829447" y="4402071"/>
                  <a:pt x="5485417" y="4305421"/>
                  <a:pt x="5219398" y="4354497"/>
                </a:cubicBezTo>
                <a:cubicBezTo>
                  <a:pt x="4953379" y="4403573"/>
                  <a:pt x="4825380" y="4285483"/>
                  <a:pt x="4630301" y="4354497"/>
                </a:cubicBezTo>
                <a:cubicBezTo>
                  <a:pt x="4435222" y="4423511"/>
                  <a:pt x="4164420" y="4305891"/>
                  <a:pt x="4041204" y="4354497"/>
                </a:cubicBezTo>
                <a:cubicBezTo>
                  <a:pt x="3917988" y="4403103"/>
                  <a:pt x="3540101" y="4265607"/>
                  <a:pt x="3287160" y="4354497"/>
                </a:cubicBezTo>
                <a:cubicBezTo>
                  <a:pt x="3034219" y="4443387"/>
                  <a:pt x="2988224" y="4340740"/>
                  <a:pt x="2863011" y="4354497"/>
                </a:cubicBezTo>
                <a:cubicBezTo>
                  <a:pt x="2737798" y="4368254"/>
                  <a:pt x="2604912" y="4318927"/>
                  <a:pt x="2356387" y="4354497"/>
                </a:cubicBezTo>
                <a:cubicBezTo>
                  <a:pt x="2107862" y="4390067"/>
                  <a:pt x="1913322" y="4285108"/>
                  <a:pt x="1767291" y="4354497"/>
                </a:cubicBezTo>
                <a:cubicBezTo>
                  <a:pt x="1621260" y="4423886"/>
                  <a:pt x="1277156" y="4321694"/>
                  <a:pt x="1095720" y="4354497"/>
                </a:cubicBezTo>
                <a:cubicBezTo>
                  <a:pt x="914284" y="4387300"/>
                  <a:pt x="490439" y="4245068"/>
                  <a:pt x="0" y="4354497"/>
                </a:cubicBezTo>
                <a:cubicBezTo>
                  <a:pt x="99437" y="4179797"/>
                  <a:pt x="177321" y="4182308"/>
                  <a:pt x="319330" y="4035167"/>
                </a:cubicBezTo>
                <a:cubicBezTo>
                  <a:pt x="461339" y="3888026"/>
                  <a:pt x="627309" y="3797555"/>
                  <a:pt x="667690" y="3686807"/>
                </a:cubicBezTo>
                <a:cubicBezTo>
                  <a:pt x="708071" y="3576059"/>
                  <a:pt x="961465" y="3429381"/>
                  <a:pt x="1016049" y="3338448"/>
                </a:cubicBezTo>
                <a:cubicBezTo>
                  <a:pt x="1070633" y="3247515"/>
                  <a:pt x="1274376" y="3129510"/>
                  <a:pt x="1451499" y="2902998"/>
                </a:cubicBezTo>
                <a:cubicBezTo>
                  <a:pt x="1312927" y="2828977"/>
                  <a:pt x="1282339" y="2693384"/>
                  <a:pt x="1117654" y="2569153"/>
                </a:cubicBezTo>
                <a:cubicBezTo>
                  <a:pt x="952969" y="2444922"/>
                  <a:pt x="908544" y="2289634"/>
                  <a:pt x="783809" y="2235308"/>
                </a:cubicBezTo>
                <a:cubicBezTo>
                  <a:pt x="659074" y="2180982"/>
                  <a:pt x="616298" y="1993085"/>
                  <a:pt x="435450" y="1886949"/>
                </a:cubicBezTo>
                <a:cubicBezTo>
                  <a:pt x="254602" y="1780813"/>
                  <a:pt x="218257" y="1586427"/>
                  <a:pt x="0" y="145149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68375969">
                  <a:prstGeom prst="notch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The End</a:t>
            </a:r>
            <a:endParaRPr lang="en-US" sz="72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10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743</Words>
  <Application>Microsoft Office PowerPoint</Application>
  <PresentationFormat>Widescreen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                                  Self-Portrait (and detail), 1906, Oil on canvas, 70x53 cm, the MET, NY, USA https://gr.pinterest.com/pin/384213411941243543/   https://commons.wikimedia.org/wiki/File:Sargent,_John_SInger_(1856-1925)_-_Self-Portrait_1907_b.jpg  </vt:lpstr>
      <vt:lpstr>                         Spanish Gypsy Dancer, 1879, Oil on canvas 46.4 x 28.6 cm Private Collection Spanish Gypsy Dancer, 1879, Oil on canvas 46.4 x 28.6 cm, Adelson Galleries, Boston MA, USA  Both:https://instareyog.blogspot.com/2014/03/john-singer-sargent-part-3.html </vt:lpstr>
      <vt:lpstr>Study for Spanish Dance,  1879-1880, Oil on canvas,  72.39 x 48.26 cm, Nelson-Atkins Museum of Art MS, USA https://art.nelson-atkins.org/objects/5539/study-for-spanish-dance  Study for The Spanish Dance, c.1879, Oil, canvas, 48.26 x 38.74 cm, Private Collection https://www.wikiart.org/en/john-singer-sargent/study-for-the-spanish-dance </vt:lpstr>
      <vt:lpstr>                         Spanish Dance, 1879-80, Oil on canvas, 89.5 x 84.5 cm, The Hispanic Society of America, NY, USA https://instareyog.blogspot.com/2014/03/john-singer-sargent-part-3.html </vt:lpstr>
      <vt:lpstr>                       Study for Spanish Dancer, c. 1880–1881, Watercolor over graphite on paper, 30.16 × 20 cm, 52.07 × 41.28 × 4.13 cm, Dallas Museum of Art, TX, USA  https://www.jssgallery.org/Paintings/Sketches/Study_for_El_Jaleo/10286.html   Spanish Dancer,  c.  1879-82, Oil on canvas,  222.75x1511.3 cm, Private collection  https://upload.wikimedia.org/wikipedia/commons/7/7b/Sargent_John_Singer_Spanish_Dancer.jpg </vt:lpstr>
      <vt:lpstr>                            El Jaleo, 1882, Oil on canvas, 237×352 cm, Isabella Stewart Gardner Museum, Boston, USA https://en.wikipedia.org/wiki/El_Jaleo </vt:lpstr>
      <vt:lpstr>                             La Carmencita Dancing, 1890, Oil on canvas, 137.16 x 88.9 cm, Private Collection  https://www.metmuseum.org/art/collection/search/21358 </vt:lpstr>
      <vt:lpstr>                         La Carmencita (and detail), c. 1890, Oil on Canvas, 229,0 x 140,0 cm, Musée d’Orsay, Paris, France https://www.musee-orsay.fr/en/artworks/la-carmencita-9161 and https://www.facebook.com/artic/photos/pcb.10156398108568150/10156398121923150/?type=3&amp;eid=ARAJqnf0ffscPXNE5DuZvOr1KSTg38J0yvdUPccBTitulGvhVU0Wpt-1YLwxNsNS_whsdRXHa7EE0-w9          </vt:lpstr>
      <vt:lpstr>                             La Carmencita, c. 1890-1910, Brush on Paper, 0.346 x 0.226 m, Louvre Museum, Paris, France, Musée d’Orsay, Paris, France https://collections.louvre.fr/en/ark:/53355/cl020500419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2022-11-10T04:57:02Z</dcterms:created>
  <dcterms:modified xsi:type="dcterms:W3CDTF">2022-11-10T04:58:33Z</dcterms:modified>
</cp:coreProperties>
</file>